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Lifestyle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Lifestyle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51" name="Group 150"/>
          <p:cNvGrpSpPr/>
          <p:nvPr/>
        </p:nvGrpSpPr>
        <p:grpSpPr>
          <a:xfrm>
            <a:off x="10984184" y="1982788"/>
            <a:ext cx="504825" cy="420688"/>
            <a:chOff x="10963275" y="1982788"/>
            <a:chExt cx="504825" cy="420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963275" y="1982788"/>
              <a:ext cx="312738" cy="379413"/>
            </a:xfrm>
            <a:custGeom>
              <a:avLst/>
              <a:gdLst>
                <a:gd name="T0" fmla="*/ 200 w 2170"/>
                <a:gd name="T1" fmla="*/ 0 h 2627"/>
                <a:gd name="T2" fmla="*/ 2035 w 2170"/>
                <a:gd name="T3" fmla="*/ 0 h 2627"/>
                <a:gd name="T4" fmla="*/ 2055 w 2170"/>
                <a:gd name="T5" fmla="*/ 3 h 2627"/>
                <a:gd name="T6" fmla="*/ 2072 w 2170"/>
                <a:gd name="T7" fmla="*/ 12 h 2627"/>
                <a:gd name="T8" fmla="*/ 2086 w 2170"/>
                <a:gd name="T9" fmla="*/ 24 h 2627"/>
                <a:gd name="T10" fmla="*/ 2097 w 2170"/>
                <a:gd name="T11" fmla="*/ 41 h 2627"/>
                <a:gd name="T12" fmla="*/ 2100 w 2170"/>
                <a:gd name="T13" fmla="*/ 61 h 2627"/>
                <a:gd name="T14" fmla="*/ 2170 w 2170"/>
                <a:gd name="T15" fmla="*/ 1348 h 2627"/>
                <a:gd name="T16" fmla="*/ 2169 w 2170"/>
                <a:gd name="T17" fmla="*/ 1365 h 2627"/>
                <a:gd name="T18" fmla="*/ 2162 w 2170"/>
                <a:gd name="T19" fmla="*/ 1381 h 2627"/>
                <a:gd name="T20" fmla="*/ 2153 w 2170"/>
                <a:gd name="T21" fmla="*/ 1395 h 2627"/>
                <a:gd name="T22" fmla="*/ 2140 w 2170"/>
                <a:gd name="T23" fmla="*/ 1407 h 2627"/>
                <a:gd name="T24" fmla="*/ 2125 w 2170"/>
                <a:gd name="T25" fmla="*/ 1414 h 2627"/>
                <a:gd name="T26" fmla="*/ 2108 w 2170"/>
                <a:gd name="T27" fmla="*/ 1417 h 2627"/>
                <a:gd name="T28" fmla="*/ 2090 w 2170"/>
                <a:gd name="T29" fmla="*/ 1415 h 2627"/>
                <a:gd name="T30" fmla="*/ 2074 w 2170"/>
                <a:gd name="T31" fmla="*/ 1410 h 2627"/>
                <a:gd name="T32" fmla="*/ 2061 w 2170"/>
                <a:gd name="T33" fmla="*/ 1400 h 2627"/>
                <a:gd name="T34" fmla="*/ 2050 w 2170"/>
                <a:gd name="T35" fmla="*/ 1388 h 2627"/>
                <a:gd name="T36" fmla="*/ 2043 w 2170"/>
                <a:gd name="T37" fmla="*/ 1373 h 2627"/>
                <a:gd name="T38" fmla="*/ 2039 w 2170"/>
                <a:gd name="T39" fmla="*/ 1356 h 2627"/>
                <a:gd name="T40" fmla="*/ 1974 w 2170"/>
                <a:gd name="T41" fmla="*/ 130 h 2627"/>
                <a:gd name="T42" fmla="*/ 262 w 2170"/>
                <a:gd name="T43" fmla="*/ 130 h 2627"/>
                <a:gd name="T44" fmla="*/ 134 w 2170"/>
                <a:gd name="T45" fmla="*/ 2497 h 2627"/>
                <a:gd name="T46" fmla="*/ 1107 w 2170"/>
                <a:gd name="T47" fmla="*/ 2497 h 2627"/>
                <a:gd name="T48" fmla="*/ 1124 w 2170"/>
                <a:gd name="T49" fmla="*/ 2499 h 2627"/>
                <a:gd name="T50" fmla="*/ 1140 w 2170"/>
                <a:gd name="T51" fmla="*/ 2505 h 2627"/>
                <a:gd name="T52" fmla="*/ 1152 w 2170"/>
                <a:gd name="T53" fmla="*/ 2516 h 2627"/>
                <a:gd name="T54" fmla="*/ 1163 w 2170"/>
                <a:gd name="T55" fmla="*/ 2529 h 2627"/>
                <a:gd name="T56" fmla="*/ 1169 w 2170"/>
                <a:gd name="T57" fmla="*/ 2544 h 2627"/>
                <a:gd name="T58" fmla="*/ 1172 w 2170"/>
                <a:gd name="T59" fmla="*/ 2561 h 2627"/>
                <a:gd name="T60" fmla="*/ 1169 w 2170"/>
                <a:gd name="T61" fmla="*/ 2579 h 2627"/>
                <a:gd name="T62" fmla="*/ 1163 w 2170"/>
                <a:gd name="T63" fmla="*/ 2594 h 2627"/>
                <a:gd name="T64" fmla="*/ 1152 w 2170"/>
                <a:gd name="T65" fmla="*/ 2608 h 2627"/>
                <a:gd name="T66" fmla="*/ 1140 w 2170"/>
                <a:gd name="T67" fmla="*/ 2617 h 2627"/>
                <a:gd name="T68" fmla="*/ 1124 w 2170"/>
                <a:gd name="T69" fmla="*/ 2624 h 2627"/>
                <a:gd name="T70" fmla="*/ 1107 w 2170"/>
                <a:gd name="T71" fmla="*/ 2627 h 2627"/>
                <a:gd name="T72" fmla="*/ 65 w 2170"/>
                <a:gd name="T73" fmla="*/ 2627 h 2627"/>
                <a:gd name="T74" fmla="*/ 48 w 2170"/>
                <a:gd name="T75" fmla="*/ 2624 h 2627"/>
                <a:gd name="T76" fmla="*/ 32 w 2170"/>
                <a:gd name="T77" fmla="*/ 2617 h 2627"/>
                <a:gd name="T78" fmla="*/ 18 w 2170"/>
                <a:gd name="T79" fmla="*/ 2607 h 2627"/>
                <a:gd name="T80" fmla="*/ 7 w 2170"/>
                <a:gd name="T81" fmla="*/ 2592 h 2627"/>
                <a:gd name="T82" fmla="*/ 1 w 2170"/>
                <a:gd name="T83" fmla="*/ 2576 h 2627"/>
                <a:gd name="T84" fmla="*/ 0 w 2170"/>
                <a:gd name="T85" fmla="*/ 2558 h 2627"/>
                <a:gd name="T86" fmla="*/ 135 w 2170"/>
                <a:gd name="T87" fmla="*/ 61 h 2627"/>
                <a:gd name="T88" fmla="*/ 139 w 2170"/>
                <a:gd name="T89" fmla="*/ 41 h 2627"/>
                <a:gd name="T90" fmla="*/ 148 w 2170"/>
                <a:gd name="T91" fmla="*/ 24 h 2627"/>
                <a:gd name="T92" fmla="*/ 162 w 2170"/>
                <a:gd name="T93" fmla="*/ 12 h 2627"/>
                <a:gd name="T94" fmla="*/ 180 w 2170"/>
                <a:gd name="T95" fmla="*/ 3 h 2627"/>
                <a:gd name="T96" fmla="*/ 200 w 2170"/>
                <a:gd name="T97" fmla="*/ 0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70" h="2627">
                  <a:moveTo>
                    <a:pt x="200" y="0"/>
                  </a:moveTo>
                  <a:lnTo>
                    <a:pt x="2035" y="0"/>
                  </a:lnTo>
                  <a:lnTo>
                    <a:pt x="2055" y="3"/>
                  </a:lnTo>
                  <a:lnTo>
                    <a:pt x="2072" y="12"/>
                  </a:lnTo>
                  <a:lnTo>
                    <a:pt x="2086" y="24"/>
                  </a:lnTo>
                  <a:lnTo>
                    <a:pt x="2097" y="41"/>
                  </a:lnTo>
                  <a:lnTo>
                    <a:pt x="2100" y="61"/>
                  </a:lnTo>
                  <a:lnTo>
                    <a:pt x="2170" y="1348"/>
                  </a:lnTo>
                  <a:lnTo>
                    <a:pt x="2169" y="1365"/>
                  </a:lnTo>
                  <a:lnTo>
                    <a:pt x="2162" y="1381"/>
                  </a:lnTo>
                  <a:lnTo>
                    <a:pt x="2153" y="1395"/>
                  </a:lnTo>
                  <a:lnTo>
                    <a:pt x="2140" y="1407"/>
                  </a:lnTo>
                  <a:lnTo>
                    <a:pt x="2125" y="1414"/>
                  </a:lnTo>
                  <a:lnTo>
                    <a:pt x="2108" y="1417"/>
                  </a:lnTo>
                  <a:lnTo>
                    <a:pt x="2090" y="1415"/>
                  </a:lnTo>
                  <a:lnTo>
                    <a:pt x="2074" y="1410"/>
                  </a:lnTo>
                  <a:lnTo>
                    <a:pt x="2061" y="1400"/>
                  </a:lnTo>
                  <a:lnTo>
                    <a:pt x="2050" y="1388"/>
                  </a:lnTo>
                  <a:lnTo>
                    <a:pt x="2043" y="1373"/>
                  </a:lnTo>
                  <a:lnTo>
                    <a:pt x="2039" y="1356"/>
                  </a:lnTo>
                  <a:lnTo>
                    <a:pt x="1974" y="130"/>
                  </a:lnTo>
                  <a:lnTo>
                    <a:pt x="262" y="130"/>
                  </a:lnTo>
                  <a:lnTo>
                    <a:pt x="134" y="2497"/>
                  </a:lnTo>
                  <a:lnTo>
                    <a:pt x="1107" y="2497"/>
                  </a:lnTo>
                  <a:lnTo>
                    <a:pt x="1124" y="2499"/>
                  </a:lnTo>
                  <a:lnTo>
                    <a:pt x="1140" y="2505"/>
                  </a:lnTo>
                  <a:lnTo>
                    <a:pt x="1152" y="2516"/>
                  </a:lnTo>
                  <a:lnTo>
                    <a:pt x="1163" y="2529"/>
                  </a:lnTo>
                  <a:lnTo>
                    <a:pt x="1169" y="2544"/>
                  </a:lnTo>
                  <a:lnTo>
                    <a:pt x="1172" y="2561"/>
                  </a:lnTo>
                  <a:lnTo>
                    <a:pt x="1169" y="2579"/>
                  </a:lnTo>
                  <a:lnTo>
                    <a:pt x="1163" y="2594"/>
                  </a:lnTo>
                  <a:lnTo>
                    <a:pt x="1152" y="2608"/>
                  </a:lnTo>
                  <a:lnTo>
                    <a:pt x="1140" y="2617"/>
                  </a:lnTo>
                  <a:lnTo>
                    <a:pt x="1124" y="2624"/>
                  </a:lnTo>
                  <a:lnTo>
                    <a:pt x="1107" y="2627"/>
                  </a:lnTo>
                  <a:lnTo>
                    <a:pt x="65" y="2627"/>
                  </a:lnTo>
                  <a:lnTo>
                    <a:pt x="48" y="2624"/>
                  </a:lnTo>
                  <a:lnTo>
                    <a:pt x="32" y="2617"/>
                  </a:lnTo>
                  <a:lnTo>
                    <a:pt x="18" y="2607"/>
                  </a:lnTo>
                  <a:lnTo>
                    <a:pt x="7" y="2592"/>
                  </a:lnTo>
                  <a:lnTo>
                    <a:pt x="1" y="2576"/>
                  </a:lnTo>
                  <a:lnTo>
                    <a:pt x="0" y="2558"/>
                  </a:lnTo>
                  <a:lnTo>
                    <a:pt x="135" y="61"/>
                  </a:lnTo>
                  <a:lnTo>
                    <a:pt x="139" y="41"/>
                  </a:lnTo>
                  <a:lnTo>
                    <a:pt x="148" y="24"/>
                  </a:lnTo>
                  <a:lnTo>
                    <a:pt x="162" y="12"/>
                  </a:lnTo>
                  <a:lnTo>
                    <a:pt x="180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044238" y="2017713"/>
              <a:ext cx="153988" cy="130175"/>
            </a:xfrm>
            <a:custGeom>
              <a:avLst/>
              <a:gdLst>
                <a:gd name="T0" fmla="*/ 81 w 1068"/>
                <a:gd name="T1" fmla="*/ 2 h 903"/>
                <a:gd name="T2" fmla="*/ 111 w 1068"/>
                <a:gd name="T3" fmla="*/ 19 h 903"/>
                <a:gd name="T4" fmla="*/ 127 w 1068"/>
                <a:gd name="T5" fmla="*/ 48 h 903"/>
                <a:gd name="T6" fmla="*/ 130 w 1068"/>
                <a:gd name="T7" fmla="*/ 370 h 903"/>
                <a:gd name="T8" fmla="*/ 142 w 1068"/>
                <a:gd name="T9" fmla="*/ 469 h 903"/>
                <a:gd name="T10" fmla="*/ 177 w 1068"/>
                <a:gd name="T11" fmla="*/ 560 h 903"/>
                <a:gd name="T12" fmla="*/ 232 w 1068"/>
                <a:gd name="T13" fmla="*/ 638 h 903"/>
                <a:gd name="T14" fmla="*/ 303 w 1068"/>
                <a:gd name="T15" fmla="*/ 700 h 903"/>
                <a:gd name="T16" fmla="*/ 387 w 1068"/>
                <a:gd name="T17" fmla="*/ 746 h 903"/>
                <a:gd name="T18" fmla="*/ 483 w 1068"/>
                <a:gd name="T19" fmla="*/ 770 h 903"/>
                <a:gd name="T20" fmla="*/ 585 w 1068"/>
                <a:gd name="T21" fmla="*/ 770 h 903"/>
                <a:gd name="T22" fmla="*/ 679 w 1068"/>
                <a:gd name="T23" fmla="*/ 746 h 903"/>
                <a:gd name="T24" fmla="*/ 764 w 1068"/>
                <a:gd name="T25" fmla="*/ 700 h 903"/>
                <a:gd name="T26" fmla="*/ 836 w 1068"/>
                <a:gd name="T27" fmla="*/ 638 h 903"/>
                <a:gd name="T28" fmla="*/ 890 w 1068"/>
                <a:gd name="T29" fmla="*/ 560 h 903"/>
                <a:gd name="T30" fmla="*/ 925 w 1068"/>
                <a:gd name="T31" fmla="*/ 469 h 903"/>
                <a:gd name="T32" fmla="*/ 938 w 1068"/>
                <a:gd name="T33" fmla="*/ 370 h 903"/>
                <a:gd name="T34" fmla="*/ 940 w 1068"/>
                <a:gd name="T35" fmla="*/ 48 h 903"/>
                <a:gd name="T36" fmla="*/ 957 w 1068"/>
                <a:gd name="T37" fmla="*/ 19 h 903"/>
                <a:gd name="T38" fmla="*/ 985 w 1068"/>
                <a:gd name="T39" fmla="*/ 2 h 903"/>
                <a:gd name="T40" fmla="*/ 1020 w 1068"/>
                <a:gd name="T41" fmla="*/ 2 h 903"/>
                <a:gd name="T42" fmla="*/ 1049 w 1068"/>
                <a:gd name="T43" fmla="*/ 19 h 903"/>
                <a:gd name="T44" fmla="*/ 1066 w 1068"/>
                <a:gd name="T45" fmla="*/ 48 h 903"/>
                <a:gd name="T46" fmla="*/ 1068 w 1068"/>
                <a:gd name="T47" fmla="*/ 370 h 903"/>
                <a:gd name="T48" fmla="*/ 1055 w 1068"/>
                <a:gd name="T49" fmla="*/ 485 h 903"/>
                <a:gd name="T50" fmla="*/ 1020 w 1068"/>
                <a:gd name="T51" fmla="*/ 590 h 903"/>
                <a:gd name="T52" fmla="*/ 965 w 1068"/>
                <a:gd name="T53" fmla="*/ 684 h 903"/>
                <a:gd name="T54" fmla="*/ 891 w 1068"/>
                <a:gd name="T55" fmla="*/ 766 h 903"/>
                <a:gd name="T56" fmla="*/ 803 w 1068"/>
                <a:gd name="T57" fmla="*/ 830 h 903"/>
                <a:gd name="T58" fmla="*/ 702 w 1068"/>
                <a:gd name="T59" fmla="*/ 876 h 903"/>
                <a:gd name="T60" fmla="*/ 592 w 1068"/>
                <a:gd name="T61" fmla="*/ 900 h 903"/>
                <a:gd name="T62" fmla="*/ 475 w 1068"/>
                <a:gd name="T63" fmla="*/ 900 h 903"/>
                <a:gd name="T64" fmla="*/ 365 w 1068"/>
                <a:gd name="T65" fmla="*/ 876 h 903"/>
                <a:gd name="T66" fmla="*/ 265 w 1068"/>
                <a:gd name="T67" fmla="*/ 830 h 903"/>
                <a:gd name="T68" fmla="*/ 175 w 1068"/>
                <a:gd name="T69" fmla="*/ 766 h 903"/>
                <a:gd name="T70" fmla="*/ 102 w 1068"/>
                <a:gd name="T71" fmla="*/ 684 h 903"/>
                <a:gd name="T72" fmla="*/ 47 w 1068"/>
                <a:gd name="T73" fmla="*/ 590 h 903"/>
                <a:gd name="T74" fmla="*/ 11 w 1068"/>
                <a:gd name="T75" fmla="*/ 485 h 903"/>
                <a:gd name="T76" fmla="*/ 0 w 1068"/>
                <a:gd name="T77" fmla="*/ 370 h 903"/>
                <a:gd name="T78" fmla="*/ 2 w 1068"/>
                <a:gd name="T79" fmla="*/ 48 h 903"/>
                <a:gd name="T80" fmla="*/ 19 w 1068"/>
                <a:gd name="T81" fmla="*/ 19 h 903"/>
                <a:gd name="T82" fmla="*/ 47 w 1068"/>
                <a:gd name="T83" fmla="*/ 2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8" h="903">
                  <a:moveTo>
                    <a:pt x="64" y="0"/>
                  </a:moveTo>
                  <a:lnTo>
                    <a:pt x="81" y="2"/>
                  </a:lnTo>
                  <a:lnTo>
                    <a:pt x="97" y="10"/>
                  </a:lnTo>
                  <a:lnTo>
                    <a:pt x="111" y="19"/>
                  </a:lnTo>
                  <a:lnTo>
                    <a:pt x="120" y="33"/>
                  </a:lnTo>
                  <a:lnTo>
                    <a:pt x="127" y="48"/>
                  </a:lnTo>
                  <a:lnTo>
                    <a:pt x="130" y="66"/>
                  </a:lnTo>
                  <a:lnTo>
                    <a:pt x="130" y="370"/>
                  </a:lnTo>
                  <a:lnTo>
                    <a:pt x="133" y="420"/>
                  </a:lnTo>
                  <a:lnTo>
                    <a:pt x="142" y="469"/>
                  </a:lnTo>
                  <a:lnTo>
                    <a:pt x="156" y="515"/>
                  </a:lnTo>
                  <a:lnTo>
                    <a:pt x="177" y="560"/>
                  </a:lnTo>
                  <a:lnTo>
                    <a:pt x="202" y="600"/>
                  </a:lnTo>
                  <a:lnTo>
                    <a:pt x="232" y="638"/>
                  </a:lnTo>
                  <a:lnTo>
                    <a:pt x="266" y="672"/>
                  </a:lnTo>
                  <a:lnTo>
                    <a:pt x="303" y="700"/>
                  </a:lnTo>
                  <a:lnTo>
                    <a:pt x="344" y="726"/>
                  </a:lnTo>
                  <a:lnTo>
                    <a:pt x="387" y="746"/>
                  </a:lnTo>
                  <a:lnTo>
                    <a:pt x="434" y="761"/>
                  </a:lnTo>
                  <a:lnTo>
                    <a:pt x="483" y="770"/>
                  </a:lnTo>
                  <a:lnTo>
                    <a:pt x="534" y="773"/>
                  </a:lnTo>
                  <a:lnTo>
                    <a:pt x="585" y="770"/>
                  </a:lnTo>
                  <a:lnTo>
                    <a:pt x="633" y="761"/>
                  </a:lnTo>
                  <a:lnTo>
                    <a:pt x="679" y="746"/>
                  </a:lnTo>
                  <a:lnTo>
                    <a:pt x="723" y="726"/>
                  </a:lnTo>
                  <a:lnTo>
                    <a:pt x="764" y="700"/>
                  </a:lnTo>
                  <a:lnTo>
                    <a:pt x="802" y="672"/>
                  </a:lnTo>
                  <a:lnTo>
                    <a:pt x="836" y="638"/>
                  </a:lnTo>
                  <a:lnTo>
                    <a:pt x="866" y="600"/>
                  </a:lnTo>
                  <a:lnTo>
                    <a:pt x="890" y="560"/>
                  </a:lnTo>
                  <a:lnTo>
                    <a:pt x="910" y="515"/>
                  </a:lnTo>
                  <a:lnTo>
                    <a:pt x="925" y="469"/>
                  </a:lnTo>
                  <a:lnTo>
                    <a:pt x="934" y="420"/>
                  </a:lnTo>
                  <a:lnTo>
                    <a:pt x="938" y="370"/>
                  </a:lnTo>
                  <a:lnTo>
                    <a:pt x="938" y="66"/>
                  </a:lnTo>
                  <a:lnTo>
                    <a:pt x="940" y="48"/>
                  </a:lnTo>
                  <a:lnTo>
                    <a:pt x="946" y="33"/>
                  </a:lnTo>
                  <a:lnTo>
                    <a:pt x="957" y="19"/>
                  </a:lnTo>
                  <a:lnTo>
                    <a:pt x="969" y="10"/>
                  </a:lnTo>
                  <a:lnTo>
                    <a:pt x="985" y="2"/>
                  </a:lnTo>
                  <a:lnTo>
                    <a:pt x="1003" y="0"/>
                  </a:lnTo>
                  <a:lnTo>
                    <a:pt x="1020" y="2"/>
                  </a:lnTo>
                  <a:lnTo>
                    <a:pt x="1036" y="10"/>
                  </a:lnTo>
                  <a:lnTo>
                    <a:pt x="1049" y="19"/>
                  </a:lnTo>
                  <a:lnTo>
                    <a:pt x="1060" y="33"/>
                  </a:lnTo>
                  <a:lnTo>
                    <a:pt x="1066" y="48"/>
                  </a:lnTo>
                  <a:lnTo>
                    <a:pt x="1068" y="66"/>
                  </a:lnTo>
                  <a:lnTo>
                    <a:pt x="1068" y="370"/>
                  </a:lnTo>
                  <a:lnTo>
                    <a:pt x="1065" y="428"/>
                  </a:lnTo>
                  <a:lnTo>
                    <a:pt x="1055" y="485"/>
                  </a:lnTo>
                  <a:lnTo>
                    <a:pt x="1040" y="538"/>
                  </a:lnTo>
                  <a:lnTo>
                    <a:pt x="1020" y="590"/>
                  </a:lnTo>
                  <a:lnTo>
                    <a:pt x="995" y="639"/>
                  </a:lnTo>
                  <a:lnTo>
                    <a:pt x="965" y="684"/>
                  </a:lnTo>
                  <a:lnTo>
                    <a:pt x="930" y="727"/>
                  </a:lnTo>
                  <a:lnTo>
                    <a:pt x="891" y="766"/>
                  </a:lnTo>
                  <a:lnTo>
                    <a:pt x="849" y="800"/>
                  </a:lnTo>
                  <a:lnTo>
                    <a:pt x="803" y="830"/>
                  </a:lnTo>
                  <a:lnTo>
                    <a:pt x="754" y="856"/>
                  </a:lnTo>
                  <a:lnTo>
                    <a:pt x="702" y="876"/>
                  </a:lnTo>
                  <a:lnTo>
                    <a:pt x="648" y="891"/>
                  </a:lnTo>
                  <a:lnTo>
                    <a:pt x="592" y="900"/>
                  </a:lnTo>
                  <a:lnTo>
                    <a:pt x="534" y="903"/>
                  </a:lnTo>
                  <a:lnTo>
                    <a:pt x="475" y="900"/>
                  </a:lnTo>
                  <a:lnTo>
                    <a:pt x="419" y="891"/>
                  </a:lnTo>
                  <a:lnTo>
                    <a:pt x="365" y="876"/>
                  </a:lnTo>
                  <a:lnTo>
                    <a:pt x="313" y="856"/>
                  </a:lnTo>
                  <a:lnTo>
                    <a:pt x="265" y="830"/>
                  </a:lnTo>
                  <a:lnTo>
                    <a:pt x="218" y="800"/>
                  </a:lnTo>
                  <a:lnTo>
                    <a:pt x="175" y="766"/>
                  </a:lnTo>
                  <a:lnTo>
                    <a:pt x="137" y="727"/>
                  </a:lnTo>
                  <a:lnTo>
                    <a:pt x="102" y="684"/>
                  </a:lnTo>
                  <a:lnTo>
                    <a:pt x="73" y="639"/>
                  </a:lnTo>
                  <a:lnTo>
                    <a:pt x="47" y="590"/>
                  </a:lnTo>
                  <a:lnTo>
                    <a:pt x="26" y="538"/>
                  </a:lnTo>
                  <a:lnTo>
                    <a:pt x="11" y="485"/>
                  </a:lnTo>
                  <a:lnTo>
                    <a:pt x="3" y="428"/>
                  </a:lnTo>
                  <a:lnTo>
                    <a:pt x="0" y="370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1" y="10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1144250" y="2043113"/>
              <a:ext cx="323850" cy="360363"/>
            </a:xfrm>
            <a:custGeom>
              <a:avLst/>
              <a:gdLst>
                <a:gd name="T0" fmla="*/ 130 w 2242"/>
                <a:gd name="T1" fmla="*/ 2366 h 2496"/>
                <a:gd name="T2" fmla="*/ 2112 w 2242"/>
                <a:gd name="T3" fmla="*/ 1534 h 2496"/>
                <a:gd name="T4" fmla="*/ 130 w 2242"/>
                <a:gd name="T5" fmla="*/ 1209 h 2496"/>
                <a:gd name="T6" fmla="*/ 2112 w 2242"/>
                <a:gd name="T7" fmla="*/ 1404 h 2496"/>
                <a:gd name="T8" fmla="*/ 130 w 2242"/>
                <a:gd name="T9" fmla="*/ 1209 h 2496"/>
                <a:gd name="T10" fmla="*/ 1264 w 2242"/>
                <a:gd name="T11" fmla="*/ 1079 h 2496"/>
                <a:gd name="T12" fmla="*/ 1831 w 2242"/>
                <a:gd name="T13" fmla="*/ 429 h 2496"/>
                <a:gd name="T14" fmla="*/ 1555 w 2242"/>
                <a:gd name="T15" fmla="*/ 130 h 2496"/>
                <a:gd name="T16" fmla="*/ 1510 w 2242"/>
                <a:gd name="T17" fmla="*/ 140 h 2496"/>
                <a:gd name="T18" fmla="*/ 1474 w 2242"/>
                <a:gd name="T19" fmla="*/ 169 h 2496"/>
                <a:gd name="T20" fmla="*/ 1455 w 2242"/>
                <a:gd name="T21" fmla="*/ 209 h 2496"/>
                <a:gd name="T22" fmla="*/ 1452 w 2242"/>
                <a:gd name="T23" fmla="*/ 299 h 2496"/>
                <a:gd name="T24" fmla="*/ 1658 w 2242"/>
                <a:gd name="T25" fmla="*/ 232 h 2496"/>
                <a:gd name="T26" fmla="*/ 1648 w 2242"/>
                <a:gd name="T27" fmla="*/ 188 h 2496"/>
                <a:gd name="T28" fmla="*/ 1620 w 2242"/>
                <a:gd name="T29" fmla="*/ 153 h 2496"/>
                <a:gd name="T30" fmla="*/ 1579 w 2242"/>
                <a:gd name="T31" fmla="*/ 133 h 2496"/>
                <a:gd name="T32" fmla="*/ 1555 w 2242"/>
                <a:gd name="T33" fmla="*/ 0 h 2496"/>
                <a:gd name="T34" fmla="*/ 1629 w 2242"/>
                <a:gd name="T35" fmla="*/ 11 h 2496"/>
                <a:gd name="T36" fmla="*/ 1693 w 2242"/>
                <a:gd name="T37" fmla="*/ 45 h 2496"/>
                <a:gd name="T38" fmla="*/ 1744 w 2242"/>
                <a:gd name="T39" fmla="*/ 95 h 2496"/>
                <a:gd name="T40" fmla="*/ 1777 w 2242"/>
                <a:gd name="T41" fmla="*/ 159 h 2496"/>
                <a:gd name="T42" fmla="*/ 1788 w 2242"/>
                <a:gd name="T43" fmla="*/ 232 h 2496"/>
                <a:gd name="T44" fmla="*/ 1893 w 2242"/>
                <a:gd name="T45" fmla="*/ 299 h 2496"/>
                <a:gd name="T46" fmla="*/ 1930 w 2242"/>
                <a:gd name="T47" fmla="*/ 311 h 2496"/>
                <a:gd name="T48" fmla="*/ 1954 w 2242"/>
                <a:gd name="T49" fmla="*/ 341 h 2496"/>
                <a:gd name="T50" fmla="*/ 1996 w 2242"/>
                <a:gd name="T51" fmla="*/ 1079 h 2496"/>
                <a:gd name="T52" fmla="*/ 2194 w 2242"/>
                <a:gd name="T53" fmla="*/ 1081 h 2496"/>
                <a:gd name="T54" fmla="*/ 2223 w 2242"/>
                <a:gd name="T55" fmla="*/ 1098 h 2496"/>
                <a:gd name="T56" fmla="*/ 2240 w 2242"/>
                <a:gd name="T57" fmla="*/ 1127 h 2496"/>
                <a:gd name="T58" fmla="*/ 2242 w 2242"/>
                <a:gd name="T59" fmla="*/ 2432 h 2496"/>
                <a:gd name="T60" fmla="*/ 2233 w 2242"/>
                <a:gd name="T61" fmla="*/ 2465 h 2496"/>
                <a:gd name="T62" fmla="*/ 2210 w 2242"/>
                <a:gd name="T63" fmla="*/ 2488 h 2496"/>
                <a:gd name="T64" fmla="*/ 2177 w 2242"/>
                <a:gd name="T65" fmla="*/ 2496 h 2496"/>
                <a:gd name="T66" fmla="*/ 48 w 2242"/>
                <a:gd name="T67" fmla="*/ 2494 h 2496"/>
                <a:gd name="T68" fmla="*/ 19 w 2242"/>
                <a:gd name="T69" fmla="*/ 2477 h 2496"/>
                <a:gd name="T70" fmla="*/ 2 w 2242"/>
                <a:gd name="T71" fmla="*/ 2449 h 2496"/>
                <a:gd name="T72" fmla="*/ 0 w 2242"/>
                <a:gd name="T73" fmla="*/ 1144 h 2496"/>
                <a:gd name="T74" fmla="*/ 10 w 2242"/>
                <a:gd name="T75" fmla="*/ 1111 h 2496"/>
                <a:gd name="T76" fmla="*/ 33 w 2242"/>
                <a:gd name="T77" fmla="*/ 1088 h 2496"/>
                <a:gd name="T78" fmla="*/ 66 w 2242"/>
                <a:gd name="T79" fmla="*/ 1079 h 2496"/>
                <a:gd name="T80" fmla="*/ 1171 w 2242"/>
                <a:gd name="T81" fmla="*/ 360 h 2496"/>
                <a:gd name="T82" fmla="*/ 1185 w 2242"/>
                <a:gd name="T83" fmla="*/ 324 h 2496"/>
                <a:gd name="T84" fmla="*/ 1217 w 2242"/>
                <a:gd name="T85" fmla="*/ 302 h 2496"/>
                <a:gd name="T86" fmla="*/ 1322 w 2242"/>
                <a:gd name="T87" fmla="*/ 299 h 2496"/>
                <a:gd name="T88" fmla="*/ 1325 w 2242"/>
                <a:gd name="T89" fmla="*/ 195 h 2496"/>
                <a:gd name="T90" fmla="*/ 1348 w 2242"/>
                <a:gd name="T91" fmla="*/ 126 h 2496"/>
                <a:gd name="T92" fmla="*/ 1391 w 2242"/>
                <a:gd name="T93" fmla="*/ 68 h 2496"/>
                <a:gd name="T94" fmla="*/ 1448 w 2242"/>
                <a:gd name="T95" fmla="*/ 26 h 2496"/>
                <a:gd name="T96" fmla="*/ 1518 w 2242"/>
                <a:gd name="T97" fmla="*/ 3 h 2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42" h="2496">
                  <a:moveTo>
                    <a:pt x="130" y="1534"/>
                  </a:moveTo>
                  <a:lnTo>
                    <a:pt x="130" y="2366"/>
                  </a:lnTo>
                  <a:lnTo>
                    <a:pt x="2112" y="2366"/>
                  </a:lnTo>
                  <a:lnTo>
                    <a:pt x="2112" y="1534"/>
                  </a:lnTo>
                  <a:lnTo>
                    <a:pt x="130" y="1534"/>
                  </a:lnTo>
                  <a:close/>
                  <a:moveTo>
                    <a:pt x="130" y="1209"/>
                  </a:moveTo>
                  <a:lnTo>
                    <a:pt x="130" y="1404"/>
                  </a:lnTo>
                  <a:lnTo>
                    <a:pt x="2112" y="1404"/>
                  </a:lnTo>
                  <a:lnTo>
                    <a:pt x="2112" y="1209"/>
                  </a:lnTo>
                  <a:lnTo>
                    <a:pt x="130" y="1209"/>
                  </a:lnTo>
                  <a:close/>
                  <a:moveTo>
                    <a:pt x="1298" y="429"/>
                  </a:moveTo>
                  <a:lnTo>
                    <a:pt x="1264" y="1079"/>
                  </a:lnTo>
                  <a:lnTo>
                    <a:pt x="1866" y="1079"/>
                  </a:lnTo>
                  <a:lnTo>
                    <a:pt x="1831" y="429"/>
                  </a:lnTo>
                  <a:lnTo>
                    <a:pt x="1298" y="429"/>
                  </a:lnTo>
                  <a:close/>
                  <a:moveTo>
                    <a:pt x="1555" y="130"/>
                  </a:moveTo>
                  <a:lnTo>
                    <a:pt x="1532" y="133"/>
                  </a:lnTo>
                  <a:lnTo>
                    <a:pt x="1510" y="140"/>
                  </a:lnTo>
                  <a:lnTo>
                    <a:pt x="1491" y="153"/>
                  </a:lnTo>
                  <a:lnTo>
                    <a:pt x="1474" y="169"/>
                  </a:lnTo>
                  <a:lnTo>
                    <a:pt x="1463" y="188"/>
                  </a:lnTo>
                  <a:lnTo>
                    <a:pt x="1455" y="209"/>
                  </a:lnTo>
                  <a:lnTo>
                    <a:pt x="1452" y="232"/>
                  </a:lnTo>
                  <a:lnTo>
                    <a:pt x="1452" y="299"/>
                  </a:lnTo>
                  <a:lnTo>
                    <a:pt x="1658" y="299"/>
                  </a:lnTo>
                  <a:lnTo>
                    <a:pt x="1658" y="232"/>
                  </a:lnTo>
                  <a:lnTo>
                    <a:pt x="1656" y="209"/>
                  </a:lnTo>
                  <a:lnTo>
                    <a:pt x="1648" y="188"/>
                  </a:lnTo>
                  <a:lnTo>
                    <a:pt x="1636" y="169"/>
                  </a:lnTo>
                  <a:lnTo>
                    <a:pt x="1620" y="153"/>
                  </a:lnTo>
                  <a:lnTo>
                    <a:pt x="1601" y="140"/>
                  </a:lnTo>
                  <a:lnTo>
                    <a:pt x="1579" y="133"/>
                  </a:lnTo>
                  <a:lnTo>
                    <a:pt x="1555" y="130"/>
                  </a:lnTo>
                  <a:close/>
                  <a:moveTo>
                    <a:pt x="1555" y="0"/>
                  </a:moveTo>
                  <a:lnTo>
                    <a:pt x="1593" y="3"/>
                  </a:lnTo>
                  <a:lnTo>
                    <a:pt x="1629" y="11"/>
                  </a:lnTo>
                  <a:lnTo>
                    <a:pt x="1662" y="26"/>
                  </a:lnTo>
                  <a:lnTo>
                    <a:pt x="1693" y="45"/>
                  </a:lnTo>
                  <a:lnTo>
                    <a:pt x="1720" y="68"/>
                  </a:lnTo>
                  <a:lnTo>
                    <a:pt x="1744" y="95"/>
                  </a:lnTo>
                  <a:lnTo>
                    <a:pt x="1763" y="126"/>
                  </a:lnTo>
                  <a:lnTo>
                    <a:pt x="1777" y="159"/>
                  </a:lnTo>
                  <a:lnTo>
                    <a:pt x="1786" y="195"/>
                  </a:lnTo>
                  <a:lnTo>
                    <a:pt x="1788" y="232"/>
                  </a:lnTo>
                  <a:lnTo>
                    <a:pt x="1788" y="299"/>
                  </a:lnTo>
                  <a:lnTo>
                    <a:pt x="1893" y="299"/>
                  </a:lnTo>
                  <a:lnTo>
                    <a:pt x="1913" y="302"/>
                  </a:lnTo>
                  <a:lnTo>
                    <a:pt x="1930" y="311"/>
                  </a:lnTo>
                  <a:lnTo>
                    <a:pt x="1944" y="324"/>
                  </a:lnTo>
                  <a:lnTo>
                    <a:pt x="1954" y="341"/>
                  </a:lnTo>
                  <a:lnTo>
                    <a:pt x="1958" y="360"/>
                  </a:lnTo>
                  <a:lnTo>
                    <a:pt x="1996" y="1079"/>
                  </a:lnTo>
                  <a:lnTo>
                    <a:pt x="2177" y="1079"/>
                  </a:lnTo>
                  <a:lnTo>
                    <a:pt x="2194" y="1081"/>
                  </a:lnTo>
                  <a:lnTo>
                    <a:pt x="2210" y="1088"/>
                  </a:lnTo>
                  <a:lnTo>
                    <a:pt x="2223" y="1098"/>
                  </a:lnTo>
                  <a:lnTo>
                    <a:pt x="2233" y="1111"/>
                  </a:lnTo>
                  <a:lnTo>
                    <a:pt x="2240" y="1127"/>
                  </a:lnTo>
                  <a:lnTo>
                    <a:pt x="2242" y="1144"/>
                  </a:lnTo>
                  <a:lnTo>
                    <a:pt x="2242" y="2432"/>
                  </a:lnTo>
                  <a:lnTo>
                    <a:pt x="2240" y="2449"/>
                  </a:lnTo>
                  <a:lnTo>
                    <a:pt x="2233" y="2465"/>
                  </a:lnTo>
                  <a:lnTo>
                    <a:pt x="2223" y="2477"/>
                  </a:lnTo>
                  <a:lnTo>
                    <a:pt x="2210" y="2488"/>
                  </a:lnTo>
                  <a:lnTo>
                    <a:pt x="2194" y="2494"/>
                  </a:lnTo>
                  <a:lnTo>
                    <a:pt x="2177" y="2496"/>
                  </a:lnTo>
                  <a:lnTo>
                    <a:pt x="66" y="2496"/>
                  </a:lnTo>
                  <a:lnTo>
                    <a:pt x="48" y="2494"/>
                  </a:lnTo>
                  <a:lnTo>
                    <a:pt x="33" y="2488"/>
                  </a:lnTo>
                  <a:lnTo>
                    <a:pt x="19" y="2477"/>
                  </a:lnTo>
                  <a:lnTo>
                    <a:pt x="10" y="2465"/>
                  </a:lnTo>
                  <a:lnTo>
                    <a:pt x="2" y="2449"/>
                  </a:lnTo>
                  <a:lnTo>
                    <a:pt x="0" y="2432"/>
                  </a:lnTo>
                  <a:lnTo>
                    <a:pt x="0" y="1144"/>
                  </a:lnTo>
                  <a:lnTo>
                    <a:pt x="2" y="1127"/>
                  </a:lnTo>
                  <a:lnTo>
                    <a:pt x="10" y="1111"/>
                  </a:lnTo>
                  <a:lnTo>
                    <a:pt x="19" y="1098"/>
                  </a:lnTo>
                  <a:lnTo>
                    <a:pt x="33" y="1088"/>
                  </a:lnTo>
                  <a:lnTo>
                    <a:pt x="48" y="1081"/>
                  </a:lnTo>
                  <a:lnTo>
                    <a:pt x="66" y="1079"/>
                  </a:lnTo>
                  <a:lnTo>
                    <a:pt x="1133" y="1079"/>
                  </a:lnTo>
                  <a:lnTo>
                    <a:pt x="1171" y="360"/>
                  </a:lnTo>
                  <a:lnTo>
                    <a:pt x="1176" y="341"/>
                  </a:lnTo>
                  <a:lnTo>
                    <a:pt x="1185" y="324"/>
                  </a:lnTo>
                  <a:lnTo>
                    <a:pt x="1199" y="311"/>
                  </a:lnTo>
                  <a:lnTo>
                    <a:pt x="1217" y="302"/>
                  </a:lnTo>
                  <a:lnTo>
                    <a:pt x="1237" y="299"/>
                  </a:lnTo>
                  <a:lnTo>
                    <a:pt x="1322" y="299"/>
                  </a:lnTo>
                  <a:lnTo>
                    <a:pt x="1322" y="232"/>
                  </a:lnTo>
                  <a:lnTo>
                    <a:pt x="1325" y="195"/>
                  </a:lnTo>
                  <a:lnTo>
                    <a:pt x="1333" y="159"/>
                  </a:lnTo>
                  <a:lnTo>
                    <a:pt x="1348" y="126"/>
                  </a:lnTo>
                  <a:lnTo>
                    <a:pt x="1367" y="95"/>
                  </a:lnTo>
                  <a:lnTo>
                    <a:pt x="1391" y="68"/>
                  </a:lnTo>
                  <a:lnTo>
                    <a:pt x="1417" y="45"/>
                  </a:lnTo>
                  <a:lnTo>
                    <a:pt x="1448" y="26"/>
                  </a:lnTo>
                  <a:lnTo>
                    <a:pt x="1482" y="11"/>
                  </a:lnTo>
                  <a:lnTo>
                    <a:pt x="1518" y="3"/>
                  </a:lnTo>
                  <a:lnTo>
                    <a:pt x="15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10027254" y="1943101"/>
            <a:ext cx="547687" cy="501650"/>
            <a:chOff x="9999663" y="1943101"/>
            <a:chExt cx="547687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144125" y="1943101"/>
              <a:ext cx="403225" cy="192088"/>
            </a:xfrm>
            <a:custGeom>
              <a:avLst/>
              <a:gdLst>
                <a:gd name="T0" fmla="*/ 138 w 2538"/>
                <a:gd name="T1" fmla="*/ 417 h 1212"/>
                <a:gd name="T2" fmla="*/ 982 w 2538"/>
                <a:gd name="T3" fmla="*/ 657 h 1212"/>
                <a:gd name="T4" fmla="*/ 400 w 2538"/>
                <a:gd name="T5" fmla="*/ 118 h 1212"/>
                <a:gd name="T6" fmla="*/ 338 w 2538"/>
                <a:gd name="T7" fmla="*/ 131 h 1212"/>
                <a:gd name="T8" fmla="*/ 281 w 2538"/>
                <a:gd name="T9" fmla="*/ 162 h 1212"/>
                <a:gd name="T10" fmla="*/ 728 w 2538"/>
                <a:gd name="T11" fmla="*/ 407 h 1212"/>
                <a:gd name="T12" fmla="*/ 1846 w 2538"/>
                <a:gd name="T13" fmla="*/ 930 h 1212"/>
                <a:gd name="T14" fmla="*/ 1882 w 2538"/>
                <a:gd name="T15" fmla="*/ 927 h 1212"/>
                <a:gd name="T16" fmla="*/ 1913 w 2538"/>
                <a:gd name="T17" fmla="*/ 906 h 1212"/>
                <a:gd name="T18" fmla="*/ 1928 w 2538"/>
                <a:gd name="T19" fmla="*/ 873 h 1212"/>
                <a:gd name="T20" fmla="*/ 1925 w 2538"/>
                <a:gd name="T21" fmla="*/ 836 h 1212"/>
                <a:gd name="T22" fmla="*/ 1904 w 2538"/>
                <a:gd name="T23" fmla="*/ 806 h 1212"/>
                <a:gd name="T24" fmla="*/ 492 w 2538"/>
                <a:gd name="T25" fmla="*/ 138 h 1212"/>
                <a:gd name="T26" fmla="*/ 431 w 2538"/>
                <a:gd name="T27" fmla="*/ 120 h 1212"/>
                <a:gd name="T28" fmla="*/ 422 w 2538"/>
                <a:gd name="T29" fmla="*/ 0 h 1212"/>
                <a:gd name="T30" fmla="*/ 504 w 2538"/>
                <a:gd name="T31" fmla="*/ 15 h 1212"/>
                <a:gd name="T32" fmla="*/ 1939 w 2538"/>
                <a:gd name="T33" fmla="*/ 689 h 1212"/>
                <a:gd name="T34" fmla="*/ 1989 w 2538"/>
                <a:gd name="T35" fmla="*/ 722 h 1212"/>
                <a:gd name="T36" fmla="*/ 2025 w 2538"/>
                <a:gd name="T37" fmla="*/ 769 h 1212"/>
                <a:gd name="T38" fmla="*/ 2045 w 2538"/>
                <a:gd name="T39" fmla="*/ 825 h 1212"/>
                <a:gd name="T40" fmla="*/ 2047 w 2538"/>
                <a:gd name="T41" fmla="*/ 883 h 1212"/>
                <a:gd name="T42" fmla="*/ 2518 w 2538"/>
                <a:gd name="T43" fmla="*/ 1108 h 1212"/>
                <a:gd name="T44" fmla="*/ 2535 w 2538"/>
                <a:gd name="T45" fmla="*/ 1133 h 1212"/>
                <a:gd name="T46" fmla="*/ 2538 w 2538"/>
                <a:gd name="T47" fmla="*/ 1163 h 1212"/>
                <a:gd name="T48" fmla="*/ 2523 w 2538"/>
                <a:gd name="T49" fmla="*/ 1192 h 1212"/>
                <a:gd name="T50" fmla="*/ 2495 w 2538"/>
                <a:gd name="T51" fmla="*/ 1210 h 1212"/>
                <a:gd name="T52" fmla="*/ 2467 w 2538"/>
                <a:gd name="T53" fmla="*/ 1211 h 1212"/>
                <a:gd name="T54" fmla="*/ 1996 w 2538"/>
                <a:gd name="T55" fmla="*/ 991 h 1212"/>
                <a:gd name="T56" fmla="*/ 1949 w 2538"/>
                <a:gd name="T57" fmla="*/ 1026 h 1212"/>
                <a:gd name="T58" fmla="*/ 1891 w 2538"/>
                <a:gd name="T59" fmla="*/ 1047 h 1212"/>
                <a:gd name="T60" fmla="*/ 1831 w 2538"/>
                <a:gd name="T61" fmla="*/ 1048 h 1212"/>
                <a:gd name="T62" fmla="*/ 1778 w 2538"/>
                <a:gd name="T63" fmla="*/ 1031 h 1212"/>
                <a:gd name="T64" fmla="*/ 1003 w 2538"/>
                <a:gd name="T65" fmla="*/ 890 h 1212"/>
                <a:gd name="T66" fmla="*/ 981 w 2538"/>
                <a:gd name="T67" fmla="*/ 914 h 1212"/>
                <a:gd name="T68" fmla="*/ 950 w 2538"/>
                <a:gd name="T69" fmla="*/ 924 h 1212"/>
                <a:gd name="T70" fmla="*/ 924 w 2538"/>
                <a:gd name="T71" fmla="*/ 919 h 1212"/>
                <a:gd name="T72" fmla="*/ 21 w 2538"/>
                <a:gd name="T73" fmla="*/ 490 h 1212"/>
                <a:gd name="T74" fmla="*/ 3 w 2538"/>
                <a:gd name="T75" fmla="*/ 465 h 1212"/>
                <a:gd name="T76" fmla="*/ 1 w 2538"/>
                <a:gd name="T77" fmla="*/ 435 h 1212"/>
                <a:gd name="T78" fmla="*/ 117 w 2538"/>
                <a:gd name="T79" fmla="*/ 184 h 1212"/>
                <a:gd name="T80" fmla="*/ 138 w 2538"/>
                <a:gd name="T81" fmla="*/ 147 h 1212"/>
                <a:gd name="T82" fmla="*/ 191 w 2538"/>
                <a:gd name="T83" fmla="*/ 84 h 1212"/>
                <a:gd name="T84" fmla="*/ 259 w 2538"/>
                <a:gd name="T85" fmla="*/ 36 h 1212"/>
                <a:gd name="T86" fmla="*/ 339 w 2538"/>
                <a:gd name="T87" fmla="*/ 8 h 1212"/>
                <a:gd name="T88" fmla="*/ 422 w 2538"/>
                <a:gd name="T89" fmla="*/ 0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38" h="1212">
                  <a:moveTo>
                    <a:pt x="198" y="288"/>
                  </a:moveTo>
                  <a:lnTo>
                    <a:pt x="138" y="417"/>
                  </a:lnTo>
                  <a:lnTo>
                    <a:pt x="922" y="786"/>
                  </a:lnTo>
                  <a:lnTo>
                    <a:pt x="982" y="657"/>
                  </a:lnTo>
                  <a:lnTo>
                    <a:pt x="198" y="288"/>
                  </a:lnTo>
                  <a:close/>
                  <a:moveTo>
                    <a:pt x="400" y="118"/>
                  </a:moveTo>
                  <a:lnTo>
                    <a:pt x="369" y="123"/>
                  </a:lnTo>
                  <a:lnTo>
                    <a:pt x="338" y="131"/>
                  </a:lnTo>
                  <a:lnTo>
                    <a:pt x="308" y="145"/>
                  </a:lnTo>
                  <a:lnTo>
                    <a:pt x="281" y="162"/>
                  </a:lnTo>
                  <a:lnTo>
                    <a:pt x="257" y="184"/>
                  </a:lnTo>
                  <a:lnTo>
                    <a:pt x="728" y="407"/>
                  </a:lnTo>
                  <a:lnTo>
                    <a:pt x="1828" y="925"/>
                  </a:lnTo>
                  <a:lnTo>
                    <a:pt x="1846" y="930"/>
                  </a:lnTo>
                  <a:lnTo>
                    <a:pt x="1865" y="931"/>
                  </a:lnTo>
                  <a:lnTo>
                    <a:pt x="1882" y="927"/>
                  </a:lnTo>
                  <a:lnTo>
                    <a:pt x="1899" y="919"/>
                  </a:lnTo>
                  <a:lnTo>
                    <a:pt x="1913" y="906"/>
                  </a:lnTo>
                  <a:lnTo>
                    <a:pt x="1923" y="890"/>
                  </a:lnTo>
                  <a:lnTo>
                    <a:pt x="1928" y="873"/>
                  </a:lnTo>
                  <a:lnTo>
                    <a:pt x="1930" y="855"/>
                  </a:lnTo>
                  <a:lnTo>
                    <a:pt x="1925" y="836"/>
                  </a:lnTo>
                  <a:lnTo>
                    <a:pt x="1917" y="819"/>
                  </a:lnTo>
                  <a:lnTo>
                    <a:pt x="1904" y="806"/>
                  </a:lnTo>
                  <a:lnTo>
                    <a:pt x="1889" y="796"/>
                  </a:lnTo>
                  <a:lnTo>
                    <a:pt x="492" y="138"/>
                  </a:lnTo>
                  <a:lnTo>
                    <a:pt x="463" y="127"/>
                  </a:lnTo>
                  <a:lnTo>
                    <a:pt x="431" y="120"/>
                  </a:lnTo>
                  <a:lnTo>
                    <a:pt x="400" y="118"/>
                  </a:lnTo>
                  <a:close/>
                  <a:moveTo>
                    <a:pt x="422" y="0"/>
                  </a:moveTo>
                  <a:lnTo>
                    <a:pt x="463" y="6"/>
                  </a:lnTo>
                  <a:lnTo>
                    <a:pt x="504" y="15"/>
                  </a:lnTo>
                  <a:lnTo>
                    <a:pt x="543" y="31"/>
                  </a:lnTo>
                  <a:lnTo>
                    <a:pt x="1939" y="689"/>
                  </a:lnTo>
                  <a:lnTo>
                    <a:pt x="1965" y="703"/>
                  </a:lnTo>
                  <a:lnTo>
                    <a:pt x="1989" y="722"/>
                  </a:lnTo>
                  <a:lnTo>
                    <a:pt x="2009" y="744"/>
                  </a:lnTo>
                  <a:lnTo>
                    <a:pt x="2025" y="769"/>
                  </a:lnTo>
                  <a:lnTo>
                    <a:pt x="2037" y="796"/>
                  </a:lnTo>
                  <a:lnTo>
                    <a:pt x="2045" y="825"/>
                  </a:lnTo>
                  <a:lnTo>
                    <a:pt x="2049" y="854"/>
                  </a:lnTo>
                  <a:lnTo>
                    <a:pt x="2047" y="883"/>
                  </a:lnTo>
                  <a:lnTo>
                    <a:pt x="2505" y="1099"/>
                  </a:lnTo>
                  <a:lnTo>
                    <a:pt x="2518" y="1108"/>
                  </a:lnTo>
                  <a:lnTo>
                    <a:pt x="2529" y="1119"/>
                  </a:lnTo>
                  <a:lnTo>
                    <a:pt x="2535" y="1133"/>
                  </a:lnTo>
                  <a:lnTo>
                    <a:pt x="2538" y="1147"/>
                  </a:lnTo>
                  <a:lnTo>
                    <a:pt x="2538" y="1163"/>
                  </a:lnTo>
                  <a:lnTo>
                    <a:pt x="2533" y="1178"/>
                  </a:lnTo>
                  <a:lnTo>
                    <a:pt x="2523" y="1192"/>
                  </a:lnTo>
                  <a:lnTo>
                    <a:pt x="2511" y="1203"/>
                  </a:lnTo>
                  <a:lnTo>
                    <a:pt x="2495" y="1210"/>
                  </a:lnTo>
                  <a:lnTo>
                    <a:pt x="2479" y="1212"/>
                  </a:lnTo>
                  <a:lnTo>
                    <a:pt x="2467" y="1211"/>
                  </a:lnTo>
                  <a:lnTo>
                    <a:pt x="2454" y="1206"/>
                  </a:lnTo>
                  <a:lnTo>
                    <a:pt x="1996" y="991"/>
                  </a:lnTo>
                  <a:lnTo>
                    <a:pt x="1974" y="1011"/>
                  </a:lnTo>
                  <a:lnTo>
                    <a:pt x="1949" y="1026"/>
                  </a:lnTo>
                  <a:lnTo>
                    <a:pt x="1922" y="1039"/>
                  </a:lnTo>
                  <a:lnTo>
                    <a:pt x="1891" y="1047"/>
                  </a:lnTo>
                  <a:lnTo>
                    <a:pt x="1858" y="1050"/>
                  </a:lnTo>
                  <a:lnTo>
                    <a:pt x="1831" y="1048"/>
                  </a:lnTo>
                  <a:lnTo>
                    <a:pt x="1804" y="1042"/>
                  </a:lnTo>
                  <a:lnTo>
                    <a:pt x="1778" y="1031"/>
                  </a:lnTo>
                  <a:lnTo>
                    <a:pt x="1089" y="708"/>
                  </a:lnTo>
                  <a:lnTo>
                    <a:pt x="1003" y="890"/>
                  </a:lnTo>
                  <a:lnTo>
                    <a:pt x="994" y="904"/>
                  </a:lnTo>
                  <a:lnTo>
                    <a:pt x="981" y="914"/>
                  </a:lnTo>
                  <a:lnTo>
                    <a:pt x="966" y="922"/>
                  </a:lnTo>
                  <a:lnTo>
                    <a:pt x="950" y="924"/>
                  </a:lnTo>
                  <a:lnTo>
                    <a:pt x="936" y="923"/>
                  </a:lnTo>
                  <a:lnTo>
                    <a:pt x="924" y="919"/>
                  </a:lnTo>
                  <a:lnTo>
                    <a:pt x="34" y="499"/>
                  </a:lnTo>
                  <a:lnTo>
                    <a:pt x="21" y="490"/>
                  </a:lnTo>
                  <a:lnTo>
                    <a:pt x="10" y="479"/>
                  </a:lnTo>
                  <a:lnTo>
                    <a:pt x="3" y="465"/>
                  </a:lnTo>
                  <a:lnTo>
                    <a:pt x="0" y="450"/>
                  </a:lnTo>
                  <a:lnTo>
                    <a:pt x="1" y="435"/>
                  </a:lnTo>
                  <a:lnTo>
                    <a:pt x="6" y="420"/>
                  </a:lnTo>
                  <a:lnTo>
                    <a:pt x="117" y="184"/>
                  </a:lnTo>
                  <a:lnTo>
                    <a:pt x="117" y="184"/>
                  </a:lnTo>
                  <a:lnTo>
                    <a:pt x="138" y="147"/>
                  </a:lnTo>
                  <a:lnTo>
                    <a:pt x="162" y="113"/>
                  </a:lnTo>
                  <a:lnTo>
                    <a:pt x="191" y="84"/>
                  </a:lnTo>
                  <a:lnTo>
                    <a:pt x="223" y="58"/>
                  </a:lnTo>
                  <a:lnTo>
                    <a:pt x="259" y="36"/>
                  </a:lnTo>
                  <a:lnTo>
                    <a:pt x="299" y="19"/>
                  </a:lnTo>
                  <a:lnTo>
                    <a:pt x="339" y="8"/>
                  </a:lnTo>
                  <a:lnTo>
                    <a:pt x="380" y="1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0007600" y="2247901"/>
              <a:ext cx="60325" cy="106363"/>
            </a:xfrm>
            <a:custGeom>
              <a:avLst/>
              <a:gdLst>
                <a:gd name="T0" fmla="*/ 317 w 382"/>
                <a:gd name="T1" fmla="*/ 0 h 676"/>
                <a:gd name="T2" fmla="*/ 333 w 382"/>
                <a:gd name="T3" fmla="*/ 0 h 676"/>
                <a:gd name="T4" fmla="*/ 347 w 382"/>
                <a:gd name="T5" fmla="*/ 6 h 676"/>
                <a:gd name="T6" fmla="*/ 361 w 382"/>
                <a:gd name="T7" fmla="*/ 14 h 676"/>
                <a:gd name="T8" fmla="*/ 371 w 382"/>
                <a:gd name="T9" fmla="*/ 26 h 676"/>
                <a:gd name="T10" fmla="*/ 378 w 382"/>
                <a:gd name="T11" fmla="*/ 39 h 676"/>
                <a:gd name="T12" fmla="*/ 382 w 382"/>
                <a:gd name="T13" fmla="*/ 54 h 676"/>
                <a:gd name="T14" fmla="*/ 381 w 382"/>
                <a:gd name="T15" fmla="*/ 69 h 676"/>
                <a:gd name="T16" fmla="*/ 375 w 382"/>
                <a:gd name="T17" fmla="*/ 84 h 676"/>
                <a:gd name="T18" fmla="*/ 113 w 382"/>
                <a:gd name="T19" fmla="*/ 642 h 676"/>
                <a:gd name="T20" fmla="*/ 104 w 382"/>
                <a:gd name="T21" fmla="*/ 656 h 676"/>
                <a:gd name="T22" fmla="*/ 90 w 382"/>
                <a:gd name="T23" fmla="*/ 667 h 676"/>
                <a:gd name="T24" fmla="*/ 75 w 382"/>
                <a:gd name="T25" fmla="*/ 673 h 676"/>
                <a:gd name="T26" fmla="*/ 59 w 382"/>
                <a:gd name="T27" fmla="*/ 676 h 676"/>
                <a:gd name="T28" fmla="*/ 46 w 382"/>
                <a:gd name="T29" fmla="*/ 674 h 676"/>
                <a:gd name="T30" fmla="*/ 34 w 382"/>
                <a:gd name="T31" fmla="*/ 670 h 676"/>
                <a:gd name="T32" fmla="*/ 20 w 382"/>
                <a:gd name="T33" fmla="*/ 662 h 676"/>
                <a:gd name="T34" fmla="*/ 11 w 382"/>
                <a:gd name="T35" fmla="*/ 650 h 676"/>
                <a:gd name="T36" fmla="*/ 3 w 382"/>
                <a:gd name="T37" fmla="*/ 637 h 676"/>
                <a:gd name="T38" fmla="*/ 0 w 382"/>
                <a:gd name="T39" fmla="*/ 622 h 676"/>
                <a:gd name="T40" fmla="*/ 0 w 382"/>
                <a:gd name="T41" fmla="*/ 606 h 676"/>
                <a:gd name="T42" fmla="*/ 5 w 382"/>
                <a:gd name="T43" fmla="*/ 592 h 676"/>
                <a:gd name="T44" fmla="*/ 269 w 382"/>
                <a:gd name="T45" fmla="*/ 34 h 676"/>
                <a:gd name="T46" fmla="*/ 277 w 382"/>
                <a:gd name="T47" fmla="*/ 20 h 676"/>
                <a:gd name="T48" fmla="*/ 289 w 382"/>
                <a:gd name="T49" fmla="*/ 10 h 676"/>
                <a:gd name="T50" fmla="*/ 302 w 382"/>
                <a:gd name="T51" fmla="*/ 4 h 676"/>
                <a:gd name="T52" fmla="*/ 317 w 382"/>
                <a:gd name="T53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2" h="676">
                  <a:moveTo>
                    <a:pt x="317" y="0"/>
                  </a:moveTo>
                  <a:lnTo>
                    <a:pt x="333" y="0"/>
                  </a:lnTo>
                  <a:lnTo>
                    <a:pt x="347" y="6"/>
                  </a:lnTo>
                  <a:lnTo>
                    <a:pt x="361" y="14"/>
                  </a:lnTo>
                  <a:lnTo>
                    <a:pt x="371" y="26"/>
                  </a:lnTo>
                  <a:lnTo>
                    <a:pt x="378" y="39"/>
                  </a:lnTo>
                  <a:lnTo>
                    <a:pt x="382" y="54"/>
                  </a:lnTo>
                  <a:lnTo>
                    <a:pt x="381" y="69"/>
                  </a:lnTo>
                  <a:lnTo>
                    <a:pt x="375" y="84"/>
                  </a:lnTo>
                  <a:lnTo>
                    <a:pt x="113" y="642"/>
                  </a:lnTo>
                  <a:lnTo>
                    <a:pt x="104" y="656"/>
                  </a:lnTo>
                  <a:lnTo>
                    <a:pt x="90" y="667"/>
                  </a:lnTo>
                  <a:lnTo>
                    <a:pt x="75" y="673"/>
                  </a:lnTo>
                  <a:lnTo>
                    <a:pt x="59" y="676"/>
                  </a:lnTo>
                  <a:lnTo>
                    <a:pt x="46" y="674"/>
                  </a:lnTo>
                  <a:lnTo>
                    <a:pt x="34" y="670"/>
                  </a:lnTo>
                  <a:lnTo>
                    <a:pt x="20" y="662"/>
                  </a:lnTo>
                  <a:lnTo>
                    <a:pt x="11" y="650"/>
                  </a:lnTo>
                  <a:lnTo>
                    <a:pt x="3" y="637"/>
                  </a:lnTo>
                  <a:lnTo>
                    <a:pt x="0" y="622"/>
                  </a:lnTo>
                  <a:lnTo>
                    <a:pt x="0" y="606"/>
                  </a:lnTo>
                  <a:lnTo>
                    <a:pt x="5" y="592"/>
                  </a:lnTo>
                  <a:lnTo>
                    <a:pt x="269" y="34"/>
                  </a:lnTo>
                  <a:lnTo>
                    <a:pt x="277" y="20"/>
                  </a:lnTo>
                  <a:lnTo>
                    <a:pt x="289" y="10"/>
                  </a:lnTo>
                  <a:lnTo>
                    <a:pt x="302" y="4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0063163" y="2103438"/>
              <a:ext cx="73025" cy="131763"/>
            </a:xfrm>
            <a:custGeom>
              <a:avLst/>
              <a:gdLst>
                <a:gd name="T0" fmla="*/ 392 w 456"/>
                <a:gd name="T1" fmla="*/ 0 h 837"/>
                <a:gd name="T2" fmla="*/ 407 w 456"/>
                <a:gd name="T3" fmla="*/ 1 h 837"/>
                <a:gd name="T4" fmla="*/ 422 w 456"/>
                <a:gd name="T5" fmla="*/ 7 h 837"/>
                <a:gd name="T6" fmla="*/ 435 w 456"/>
                <a:gd name="T7" fmla="*/ 15 h 837"/>
                <a:gd name="T8" fmla="*/ 446 w 456"/>
                <a:gd name="T9" fmla="*/ 27 h 837"/>
                <a:gd name="T10" fmla="*/ 453 w 456"/>
                <a:gd name="T11" fmla="*/ 40 h 837"/>
                <a:gd name="T12" fmla="*/ 456 w 456"/>
                <a:gd name="T13" fmla="*/ 55 h 837"/>
                <a:gd name="T14" fmla="*/ 455 w 456"/>
                <a:gd name="T15" fmla="*/ 70 h 837"/>
                <a:gd name="T16" fmla="*/ 451 w 456"/>
                <a:gd name="T17" fmla="*/ 85 h 837"/>
                <a:gd name="T18" fmla="*/ 111 w 456"/>
                <a:gd name="T19" fmla="*/ 804 h 837"/>
                <a:gd name="T20" fmla="*/ 102 w 456"/>
                <a:gd name="T21" fmla="*/ 817 h 837"/>
                <a:gd name="T22" fmla="*/ 89 w 456"/>
                <a:gd name="T23" fmla="*/ 829 h 837"/>
                <a:gd name="T24" fmla="*/ 75 w 456"/>
                <a:gd name="T25" fmla="*/ 835 h 837"/>
                <a:gd name="T26" fmla="*/ 58 w 456"/>
                <a:gd name="T27" fmla="*/ 837 h 837"/>
                <a:gd name="T28" fmla="*/ 46 w 456"/>
                <a:gd name="T29" fmla="*/ 836 h 837"/>
                <a:gd name="T30" fmla="*/ 33 w 456"/>
                <a:gd name="T31" fmla="*/ 832 h 837"/>
                <a:gd name="T32" fmla="*/ 19 w 456"/>
                <a:gd name="T33" fmla="*/ 824 h 837"/>
                <a:gd name="T34" fmla="*/ 9 w 456"/>
                <a:gd name="T35" fmla="*/ 812 h 837"/>
                <a:gd name="T36" fmla="*/ 3 w 456"/>
                <a:gd name="T37" fmla="*/ 799 h 837"/>
                <a:gd name="T38" fmla="*/ 0 w 456"/>
                <a:gd name="T39" fmla="*/ 784 h 837"/>
                <a:gd name="T40" fmla="*/ 0 w 456"/>
                <a:gd name="T41" fmla="*/ 768 h 837"/>
                <a:gd name="T42" fmla="*/ 5 w 456"/>
                <a:gd name="T43" fmla="*/ 753 h 837"/>
                <a:gd name="T44" fmla="*/ 343 w 456"/>
                <a:gd name="T45" fmla="*/ 35 h 837"/>
                <a:gd name="T46" fmla="*/ 352 w 456"/>
                <a:gd name="T47" fmla="*/ 21 h 837"/>
                <a:gd name="T48" fmla="*/ 363 w 456"/>
                <a:gd name="T49" fmla="*/ 11 h 837"/>
                <a:gd name="T50" fmla="*/ 377 w 456"/>
                <a:gd name="T51" fmla="*/ 5 h 837"/>
                <a:gd name="T52" fmla="*/ 392 w 456"/>
                <a:gd name="T53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6" h="837">
                  <a:moveTo>
                    <a:pt x="392" y="0"/>
                  </a:moveTo>
                  <a:lnTo>
                    <a:pt x="407" y="1"/>
                  </a:lnTo>
                  <a:lnTo>
                    <a:pt x="422" y="7"/>
                  </a:lnTo>
                  <a:lnTo>
                    <a:pt x="435" y="15"/>
                  </a:lnTo>
                  <a:lnTo>
                    <a:pt x="446" y="27"/>
                  </a:lnTo>
                  <a:lnTo>
                    <a:pt x="453" y="40"/>
                  </a:lnTo>
                  <a:lnTo>
                    <a:pt x="456" y="55"/>
                  </a:lnTo>
                  <a:lnTo>
                    <a:pt x="455" y="70"/>
                  </a:lnTo>
                  <a:lnTo>
                    <a:pt x="451" y="85"/>
                  </a:lnTo>
                  <a:lnTo>
                    <a:pt x="111" y="804"/>
                  </a:lnTo>
                  <a:lnTo>
                    <a:pt x="102" y="817"/>
                  </a:lnTo>
                  <a:lnTo>
                    <a:pt x="89" y="829"/>
                  </a:lnTo>
                  <a:lnTo>
                    <a:pt x="75" y="835"/>
                  </a:lnTo>
                  <a:lnTo>
                    <a:pt x="58" y="837"/>
                  </a:lnTo>
                  <a:lnTo>
                    <a:pt x="46" y="836"/>
                  </a:lnTo>
                  <a:lnTo>
                    <a:pt x="33" y="832"/>
                  </a:lnTo>
                  <a:lnTo>
                    <a:pt x="19" y="824"/>
                  </a:lnTo>
                  <a:lnTo>
                    <a:pt x="9" y="812"/>
                  </a:lnTo>
                  <a:lnTo>
                    <a:pt x="3" y="799"/>
                  </a:lnTo>
                  <a:lnTo>
                    <a:pt x="0" y="784"/>
                  </a:lnTo>
                  <a:lnTo>
                    <a:pt x="0" y="768"/>
                  </a:lnTo>
                  <a:lnTo>
                    <a:pt x="5" y="753"/>
                  </a:lnTo>
                  <a:lnTo>
                    <a:pt x="343" y="35"/>
                  </a:lnTo>
                  <a:lnTo>
                    <a:pt x="352" y="21"/>
                  </a:lnTo>
                  <a:lnTo>
                    <a:pt x="363" y="11"/>
                  </a:lnTo>
                  <a:lnTo>
                    <a:pt x="377" y="5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131425" y="2038351"/>
              <a:ext cx="34925" cy="53975"/>
            </a:xfrm>
            <a:custGeom>
              <a:avLst/>
              <a:gdLst>
                <a:gd name="T0" fmla="*/ 160 w 225"/>
                <a:gd name="T1" fmla="*/ 0 h 344"/>
                <a:gd name="T2" fmla="*/ 176 w 225"/>
                <a:gd name="T3" fmla="*/ 1 h 344"/>
                <a:gd name="T4" fmla="*/ 190 w 225"/>
                <a:gd name="T5" fmla="*/ 6 h 344"/>
                <a:gd name="T6" fmla="*/ 204 w 225"/>
                <a:gd name="T7" fmla="*/ 15 h 344"/>
                <a:gd name="T8" fmla="*/ 214 w 225"/>
                <a:gd name="T9" fmla="*/ 26 h 344"/>
                <a:gd name="T10" fmla="*/ 222 w 225"/>
                <a:gd name="T11" fmla="*/ 40 h 344"/>
                <a:gd name="T12" fmla="*/ 225 w 225"/>
                <a:gd name="T13" fmla="*/ 54 h 344"/>
                <a:gd name="T14" fmla="*/ 224 w 225"/>
                <a:gd name="T15" fmla="*/ 70 h 344"/>
                <a:gd name="T16" fmla="*/ 218 w 225"/>
                <a:gd name="T17" fmla="*/ 85 h 344"/>
                <a:gd name="T18" fmla="*/ 113 w 225"/>
                <a:gd name="T19" fmla="*/ 310 h 344"/>
                <a:gd name="T20" fmla="*/ 103 w 225"/>
                <a:gd name="T21" fmla="*/ 324 h 344"/>
                <a:gd name="T22" fmla="*/ 91 w 225"/>
                <a:gd name="T23" fmla="*/ 335 h 344"/>
                <a:gd name="T24" fmla="*/ 75 w 225"/>
                <a:gd name="T25" fmla="*/ 342 h 344"/>
                <a:gd name="T26" fmla="*/ 60 w 225"/>
                <a:gd name="T27" fmla="*/ 344 h 344"/>
                <a:gd name="T28" fmla="*/ 46 w 225"/>
                <a:gd name="T29" fmla="*/ 343 h 344"/>
                <a:gd name="T30" fmla="*/ 33 w 225"/>
                <a:gd name="T31" fmla="*/ 338 h 344"/>
                <a:gd name="T32" fmla="*/ 21 w 225"/>
                <a:gd name="T33" fmla="*/ 330 h 344"/>
                <a:gd name="T34" fmla="*/ 10 w 225"/>
                <a:gd name="T35" fmla="*/ 319 h 344"/>
                <a:gd name="T36" fmla="*/ 3 w 225"/>
                <a:gd name="T37" fmla="*/ 305 h 344"/>
                <a:gd name="T38" fmla="*/ 0 w 225"/>
                <a:gd name="T39" fmla="*/ 289 h 344"/>
                <a:gd name="T40" fmla="*/ 1 w 225"/>
                <a:gd name="T41" fmla="*/ 275 h 344"/>
                <a:gd name="T42" fmla="*/ 5 w 225"/>
                <a:gd name="T43" fmla="*/ 259 h 344"/>
                <a:gd name="T44" fmla="*/ 112 w 225"/>
                <a:gd name="T45" fmla="*/ 34 h 344"/>
                <a:gd name="T46" fmla="*/ 120 w 225"/>
                <a:gd name="T47" fmla="*/ 21 h 344"/>
                <a:gd name="T48" fmla="*/ 132 w 225"/>
                <a:gd name="T49" fmla="*/ 10 h 344"/>
                <a:gd name="T50" fmla="*/ 145 w 225"/>
                <a:gd name="T51" fmla="*/ 4 h 344"/>
                <a:gd name="T52" fmla="*/ 160 w 225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5" h="344">
                  <a:moveTo>
                    <a:pt x="160" y="0"/>
                  </a:moveTo>
                  <a:lnTo>
                    <a:pt x="176" y="1"/>
                  </a:lnTo>
                  <a:lnTo>
                    <a:pt x="190" y="6"/>
                  </a:lnTo>
                  <a:lnTo>
                    <a:pt x="204" y="15"/>
                  </a:lnTo>
                  <a:lnTo>
                    <a:pt x="214" y="26"/>
                  </a:lnTo>
                  <a:lnTo>
                    <a:pt x="222" y="40"/>
                  </a:lnTo>
                  <a:lnTo>
                    <a:pt x="225" y="54"/>
                  </a:lnTo>
                  <a:lnTo>
                    <a:pt x="224" y="70"/>
                  </a:lnTo>
                  <a:lnTo>
                    <a:pt x="218" y="85"/>
                  </a:lnTo>
                  <a:lnTo>
                    <a:pt x="113" y="310"/>
                  </a:lnTo>
                  <a:lnTo>
                    <a:pt x="103" y="324"/>
                  </a:lnTo>
                  <a:lnTo>
                    <a:pt x="91" y="335"/>
                  </a:lnTo>
                  <a:lnTo>
                    <a:pt x="75" y="342"/>
                  </a:lnTo>
                  <a:lnTo>
                    <a:pt x="60" y="344"/>
                  </a:lnTo>
                  <a:lnTo>
                    <a:pt x="46" y="343"/>
                  </a:lnTo>
                  <a:lnTo>
                    <a:pt x="33" y="338"/>
                  </a:lnTo>
                  <a:lnTo>
                    <a:pt x="21" y="330"/>
                  </a:lnTo>
                  <a:lnTo>
                    <a:pt x="10" y="319"/>
                  </a:lnTo>
                  <a:lnTo>
                    <a:pt x="3" y="305"/>
                  </a:lnTo>
                  <a:lnTo>
                    <a:pt x="0" y="289"/>
                  </a:lnTo>
                  <a:lnTo>
                    <a:pt x="1" y="275"/>
                  </a:lnTo>
                  <a:lnTo>
                    <a:pt x="5" y="259"/>
                  </a:lnTo>
                  <a:lnTo>
                    <a:pt x="112" y="34"/>
                  </a:lnTo>
                  <a:lnTo>
                    <a:pt x="120" y="21"/>
                  </a:lnTo>
                  <a:lnTo>
                    <a:pt x="132" y="10"/>
                  </a:lnTo>
                  <a:lnTo>
                    <a:pt x="145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0044113" y="2182813"/>
              <a:ext cx="98425" cy="188913"/>
            </a:xfrm>
            <a:custGeom>
              <a:avLst/>
              <a:gdLst>
                <a:gd name="T0" fmla="*/ 560 w 624"/>
                <a:gd name="T1" fmla="*/ 0 h 1190"/>
                <a:gd name="T2" fmla="*/ 576 w 624"/>
                <a:gd name="T3" fmla="*/ 0 h 1190"/>
                <a:gd name="T4" fmla="*/ 591 w 624"/>
                <a:gd name="T5" fmla="*/ 5 h 1190"/>
                <a:gd name="T6" fmla="*/ 604 w 624"/>
                <a:gd name="T7" fmla="*/ 14 h 1190"/>
                <a:gd name="T8" fmla="*/ 615 w 624"/>
                <a:gd name="T9" fmla="*/ 25 h 1190"/>
                <a:gd name="T10" fmla="*/ 621 w 624"/>
                <a:gd name="T11" fmla="*/ 39 h 1190"/>
                <a:gd name="T12" fmla="*/ 624 w 624"/>
                <a:gd name="T13" fmla="*/ 53 h 1190"/>
                <a:gd name="T14" fmla="*/ 624 w 624"/>
                <a:gd name="T15" fmla="*/ 68 h 1190"/>
                <a:gd name="T16" fmla="*/ 619 w 624"/>
                <a:gd name="T17" fmla="*/ 84 h 1190"/>
                <a:gd name="T18" fmla="*/ 113 w 624"/>
                <a:gd name="T19" fmla="*/ 1157 h 1190"/>
                <a:gd name="T20" fmla="*/ 104 w 624"/>
                <a:gd name="T21" fmla="*/ 1170 h 1190"/>
                <a:gd name="T22" fmla="*/ 91 w 624"/>
                <a:gd name="T23" fmla="*/ 1182 h 1190"/>
                <a:gd name="T24" fmla="*/ 76 w 624"/>
                <a:gd name="T25" fmla="*/ 1188 h 1190"/>
                <a:gd name="T26" fmla="*/ 60 w 624"/>
                <a:gd name="T27" fmla="*/ 1190 h 1190"/>
                <a:gd name="T28" fmla="*/ 47 w 624"/>
                <a:gd name="T29" fmla="*/ 1189 h 1190"/>
                <a:gd name="T30" fmla="*/ 35 w 624"/>
                <a:gd name="T31" fmla="*/ 1185 h 1190"/>
                <a:gd name="T32" fmla="*/ 21 w 624"/>
                <a:gd name="T33" fmla="*/ 1175 h 1190"/>
                <a:gd name="T34" fmla="*/ 11 w 624"/>
                <a:gd name="T35" fmla="*/ 1165 h 1190"/>
                <a:gd name="T36" fmla="*/ 4 w 624"/>
                <a:gd name="T37" fmla="*/ 1151 h 1190"/>
                <a:gd name="T38" fmla="*/ 0 w 624"/>
                <a:gd name="T39" fmla="*/ 1136 h 1190"/>
                <a:gd name="T40" fmla="*/ 1 w 624"/>
                <a:gd name="T41" fmla="*/ 1121 h 1190"/>
                <a:gd name="T42" fmla="*/ 6 w 624"/>
                <a:gd name="T43" fmla="*/ 1105 h 1190"/>
                <a:gd name="T44" fmla="*/ 512 w 624"/>
                <a:gd name="T45" fmla="*/ 33 h 1190"/>
                <a:gd name="T46" fmla="*/ 521 w 624"/>
                <a:gd name="T47" fmla="*/ 20 h 1190"/>
                <a:gd name="T48" fmla="*/ 532 w 624"/>
                <a:gd name="T49" fmla="*/ 9 h 1190"/>
                <a:gd name="T50" fmla="*/ 546 w 624"/>
                <a:gd name="T51" fmla="*/ 3 h 1190"/>
                <a:gd name="T52" fmla="*/ 560 w 624"/>
                <a:gd name="T53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4" h="1190">
                  <a:moveTo>
                    <a:pt x="560" y="0"/>
                  </a:moveTo>
                  <a:lnTo>
                    <a:pt x="576" y="0"/>
                  </a:lnTo>
                  <a:lnTo>
                    <a:pt x="591" y="5"/>
                  </a:lnTo>
                  <a:lnTo>
                    <a:pt x="604" y="14"/>
                  </a:lnTo>
                  <a:lnTo>
                    <a:pt x="615" y="25"/>
                  </a:lnTo>
                  <a:lnTo>
                    <a:pt x="621" y="39"/>
                  </a:lnTo>
                  <a:lnTo>
                    <a:pt x="624" y="53"/>
                  </a:lnTo>
                  <a:lnTo>
                    <a:pt x="624" y="68"/>
                  </a:lnTo>
                  <a:lnTo>
                    <a:pt x="619" y="84"/>
                  </a:lnTo>
                  <a:lnTo>
                    <a:pt x="113" y="1157"/>
                  </a:lnTo>
                  <a:lnTo>
                    <a:pt x="104" y="1170"/>
                  </a:lnTo>
                  <a:lnTo>
                    <a:pt x="91" y="1182"/>
                  </a:lnTo>
                  <a:lnTo>
                    <a:pt x="76" y="1188"/>
                  </a:lnTo>
                  <a:lnTo>
                    <a:pt x="60" y="1190"/>
                  </a:lnTo>
                  <a:lnTo>
                    <a:pt x="47" y="1189"/>
                  </a:lnTo>
                  <a:lnTo>
                    <a:pt x="35" y="1185"/>
                  </a:lnTo>
                  <a:lnTo>
                    <a:pt x="21" y="1175"/>
                  </a:lnTo>
                  <a:lnTo>
                    <a:pt x="11" y="1165"/>
                  </a:lnTo>
                  <a:lnTo>
                    <a:pt x="4" y="1151"/>
                  </a:lnTo>
                  <a:lnTo>
                    <a:pt x="0" y="1136"/>
                  </a:lnTo>
                  <a:lnTo>
                    <a:pt x="1" y="1121"/>
                  </a:lnTo>
                  <a:lnTo>
                    <a:pt x="6" y="1105"/>
                  </a:lnTo>
                  <a:lnTo>
                    <a:pt x="512" y="33"/>
                  </a:lnTo>
                  <a:lnTo>
                    <a:pt x="521" y="20"/>
                  </a:lnTo>
                  <a:lnTo>
                    <a:pt x="532" y="9"/>
                  </a:lnTo>
                  <a:lnTo>
                    <a:pt x="546" y="3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0139363" y="2055813"/>
              <a:ext cx="63500" cy="114300"/>
            </a:xfrm>
            <a:custGeom>
              <a:avLst/>
              <a:gdLst>
                <a:gd name="T0" fmla="*/ 338 w 402"/>
                <a:gd name="T1" fmla="*/ 0 h 718"/>
                <a:gd name="T2" fmla="*/ 353 w 402"/>
                <a:gd name="T3" fmla="*/ 1 h 718"/>
                <a:gd name="T4" fmla="*/ 368 w 402"/>
                <a:gd name="T5" fmla="*/ 5 h 718"/>
                <a:gd name="T6" fmla="*/ 382 w 402"/>
                <a:gd name="T7" fmla="*/ 13 h 718"/>
                <a:gd name="T8" fmla="*/ 392 w 402"/>
                <a:gd name="T9" fmla="*/ 25 h 718"/>
                <a:gd name="T10" fmla="*/ 399 w 402"/>
                <a:gd name="T11" fmla="*/ 38 h 718"/>
                <a:gd name="T12" fmla="*/ 402 w 402"/>
                <a:gd name="T13" fmla="*/ 53 h 718"/>
                <a:gd name="T14" fmla="*/ 402 w 402"/>
                <a:gd name="T15" fmla="*/ 69 h 718"/>
                <a:gd name="T16" fmla="*/ 396 w 402"/>
                <a:gd name="T17" fmla="*/ 84 h 718"/>
                <a:gd name="T18" fmla="*/ 113 w 402"/>
                <a:gd name="T19" fmla="*/ 684 h 718"/>
                <a:gd name="T20" fmla="*/ 104 w 402"/>
                <a:gd name="T21" fmla="*/ 699 h 718"/>
                <a:gd name="T22" fmla="*/ 91 w 402"/>
                <a:gd name="T23" fmla="*/ 709 h 718"/>
                <a:gd name="T24" fmla="*/ 76 w 402"/>
                <a:gd name="T25" fmla="*/ 716 h 718"/>
                <a:gd name="T26" fmla="*/ 60 w 402"/>
                <a:gd name="T27" fmla="*/ 718 h 718"/>
                <a:gd name="T28" fmla="*/ 47 w 402"/>
                <a:gd name="T29" fmla="*/ 717 h 718"/>
                <a:gd name="T30" fmla="*/ 35 w 402"/>
                <a:gd name="T31" fmla="*/ 713 h 718"/>
                <a:gd name="T32" fmla="*/ 21 w 402"/>
                <a:gd name="T33" fmla="*/ 704 h 718"/>
                <a:gd name="T34" fmla="*/ 11 w 402"/>
                <a:gd name="T35" fmla="*/ 692 h 718"/>
                <a:gd name="T36" fmla="*/ 3 w 402"/>
                <a:gd name="T37" fmla="*/ 679 h 718"/>
                <a:gd name="T38" fmla="*/ 0 w 402"/>
                <a:gd name="T39" fmla="*/ 664 h 718"/>
                <a:gd name="T40" fmla="*/ 1 w 402"/>
                <a:gd name="T41" fmla="*/ 649 h 718"/>
                <a:gd name="T42" fmla="*/ 5 w 402"/>
                <a:gd name="T43" fmla="*/ 634 h 718"/>
                <a:gd name="T44" fmla="*/ 289 w 402"/>
                <a:gd name="T45" fmla="*/ 33 h 718"/>
                <a:gd name="T46" fmla="*/ 298 w 402"/>
                <a:gd name="T47" fmla="*/ 21 h 718"/>
                <a:gd name="T48" fmla="*/ 310 w 402"/>
                <a:gd name="T49" fmla="*/ 10 h 718"/>
                <a:gd name="T50" fmla="*/ 323 w 402"/>
                <a:gd name="T51" fmla="*/ 3 h 718"/>
                <a:gd name="T52" fmla="*/ 338 w 402"/>
                <a:gd name="T53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718">
                  <a:moveTo>
                    <a:pt x="338" y="0"/>
                  </a:moveTo>
                  <a:lnTo>
                    <a:pt x="353" y="1"/>
                  </a:lnTo>
                  <a:lnTo>
                    <a:pt x="368" y="5"/>
                  </a:lnTo>
                  <a:lnTo>
                    <a:pt x="382" y="13"/>
                  </a:lnTo>
                  <a:lnTo>
                    <a:pt x="392" y="25"/>
                  </a:lnTo>
                  <a:lnTo>
                    <a:pt x="399" y="38"/>
                  </a:lnTo>
                  <a:lnTo>
                    <a:pt x="402" y="53"/>
                  </a:lnTo>
                  <a:lnTo>
                    <a:pt x="402" y="69"/>
                  </a:lnTo>
                  <a:lnTo>
                    <a:pt x="396" y="84"/>
                  </a:lnTo>
                  <a:lnTo>
                    <a:pt x="113" y="684"/>
                  </a:lnTo>
                  <a:lnTo>
                    <a:pt x="104" y="699"/>
                  </a:lnTo>
                  <a:lnTo>
                    <a:pt x="91" y="709"/>
                  </a:lnTo>
                  <a:lnTo>
                    <a:pt x="76" y="716"/>
                  </a:lnTo>
                  <a:lnTo>
                    <a:pt x="60" y="718"/>
                  </a:lnTo>
                  <a:lnTo>
                    <a:pt x="47" y="717"/>
                  </a:lnTo>
                  <a:lnTo>
                    <a:pt x="35" y="713"/>
                  </a:lnTo>
                  <a:lnTo>
                    <a:pt x="21" y="704"/>
                  </a:lnTo>
                  <a:lnTo>
                    <a:pt x="11" y="692"/>
                  </a:lnTo>
                  <a:lnTo>
                    <a:pt x="3" y="679"/>
                  </a:lnTo>
                  <a:lnTo>
                    <a:pt x="0" y="664"/>
                  </a:lnTo>
                  <a:lnTo>
                    <a:pt x="1" y="649"/>
                  </a:lnTo>
                  <a:lnTo>
                    <a:pt x="5" y="634"/>
                  </a:lnTo>
                  <a:lnTo>
                    <a:pt x="289" y="33"/>
                  </a:lnTo>
                  <a:lnTo>
                    <a:pt x="298" y="21"/>
                  </a:lnTo>
                  <a:lnTo>
                    <a:pt x="310" y="10"/>
                  </a:lnTo>
                  <a:lnTo>
                    <a:pt x="323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0080625" y="2346326"/>
              <a:ext cx="30162" cy="42863"/>
            </a:xfrm>
            <a:custGeom>
              <a:avLst/>
              <a:gdLst>
                <a:gd name="T0" fmla="*/ 124 w 189"/>
                <a:gd name="T1" fmla="*/ 0 h 269"/>
                <a:gd name="T2" fmla="*/ 140 w 189"/>
                <a:gd name="T3" fmla="*/ 0 h 269"/>
                <a:gd name="T4" fmla="*/ 155 w 189"/>
                <a:gd name="T5" fmla="*/ 5 h 269"/>
                <a:gd name="T6" fmla="*/ 168 w 189"/>
                <a:gd name="T7" fmla="*/ 14 h 269"/>
                <a:gd name="T8" fmla="*/ 179 w 189"/>
                <a:gd name="T9" fmla="*/ 25 h 269"/>
                <a:gd name="T10" fmla="*/ 186 w 189"/>
                <a:gd name="T11" fmla="*/ 39 h 269"/>
                <a:gd name="T12" fmla="*/ 189 w 189"/>
                <a:gd name="T13" fmla="*/ 53 h 269"/>
                <a:gd name="T14" fmla="*/ 188 w 189"/>
                <a:gd name="T15" fmla="*/ 69 h 269"/>
                <a:gd name="T16" fmla="*/ 184 w 189"/>
                <a:gd name="T17" fmla="*/ 84 h 269"/>
                <a:gd name="T18" fmla="*/ 113 w 189"/>
                <a:gd name="T19" fmla="*/ 234 h 269"/>
                <a:gd name="T20" fmla="*/ 104 w 189"/>
                <a:gd name="T21" fmla="*/ 249 h 269"/>
                <a:gd name="T22" fmla="*/ 91 w 189"/>
                <a:gd name="T23" fmla="*/ 259 h 269"/>
                <a:gd name="T24" fmla="*/ 75 w 189"/>
                <a:gd name="T25" fmla="*/ 265 h 269"/>
                <a:gd name="T26" fmla="*/ 59 w 189"/>
                <a:gd name="T27" fmla="*/ 269 h 269"/>
                <a:gd name="T28" fmla="*/ 46 w 189"/>
                <a:gd name="T29" fmla="*/ 266 h 269"/>
                <a:gd name="T30" fmla="*/ 34 w 189"/>
                <a:gd name="T31" fmla="*/ 262 h 269"/>
                <a:gd name="T32" fmla="*/ 21 w 189"/>
                <a:gd name="T33" fmla="*/ 254 h 269"/>
                <a:gd name="T34" fmla="*/ 11 w 189"/>
                <a:gd name="T35" fmla="*/ 242 h 269"/>
                <a:gd name="T36" fmla="*/ 3 w 189"/>
                <a:gd name="T37" fmla="*/ 229 h 269"/>
                <a:gd name="T38" fmla="*/ 0 w 189"/>
                <a:gd name="T39" fmla="*/ 214 h 269"/>
                <a:gd name="T40" fmla="*/ 1 w 189"/>
                <a:gd name="T41" fmla="*/ 199 h 269"/>
                <a:gd name="T42" fmla="*/ 5 w 189"/>
                <a:gd name="T43" fmla="*/ 184 h 269"/>
                <a:gd name="T44" fmla="*/ 76 w 189"/>
                <a:gd name="T45" fmla="*/ 34 h 269"/>
                <a:gd name="T46" fmla="*/ 85 w 189"/>
                <a:gd name="T47" fmla="*/ 20 h 269"/>
                <a:gd name="T48" fmla="*/ 96 w 189"/>
                <a:gd name="T49" fmla="*/ 10 h 269"/>
                <a:gd name="T50" fmla="*/ 110 w 189"/>
                <a:gd name="T51" fmla="*/ 3 h 269"/>
                <a:gd name="T52" fmla="*/ 124 w 189"/>
                <a:gd name="T53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269">
                  <a:moveTo>
                    <a:pt x="124" y="0"/>
                  </a:moveTo>
                  <a:lnTo>
                    <a:pt x="140" y="0"/>
                  </a:lnTo>
                  <a:lnTo>
                    <a:pt x="155" y="5"/>
                  </a:lnTo>
                  <a:lnTo>
                    <a:pt x="168" y="14"/>
                  </a:lnTo>
                  <a:lnTo>
                    <a:pt x="179" y="25"/>
                  </a:lnTo>
                  <a:lnTo>
                    <a:pt x="186" y="39"/>
                  </a:lnTo>
                  <a:lnTo>
                    <a:pt x="189" y="53"/>
                  </a:lnTo>
                  <a:lnTo>
                    <a:pt x="188" y="69"/>
                  </a:lnTo>
                  <a:lnTo>
                    <a:pt x="184" y="84"/>
                  </a:lnTo>
                  <a:lnTo>
                    <a:pt x="113" y="234"/>
                  </a:lnTo>
                  <a:lnTo>
                    <a:pt x="104" y="249"/>
                  </a:lnTo>
                  <a:lnTo>
                    <a:pt x="91" y="259"/>
                  </a:lnTo>
                  <a:lnTo>
                    <a:pt x="75" y="265"/>
                  </a:lnTo>
                  <a:lnTo>
                    <a:pt x="59" y="269"/>
                  </a:lnTo>
                  <a:lnTo>
                    <a:pt x="46" y="266"/>
                  </a:lnTo>
                  <a:lnTo>
                    <a:pt x="34" y="262"/>
                  </a:lnTo>
                  <a:lnTo>
                    <a:pt x="21" y="254"/>
                  </a:lnTo>
                  <a:lnTo>
                    <a:pt x="11" y="242"/>
                  </a:lnTo>
                  <a:lnTo>
                    <a:pt x="3" y="229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5" y="184"/>
                  </a:lnTo>
                  <a:lnTo>
                    <a:pt x="76" y="34"/>
                  </a:lnTo>
                  <a:lnTo>
                    <a:pt x="85" y="20"/>
                  </a:lnTo>
                  <a:lnTo>
                    <a:pt x="96" y="10"/>
                  </a:lnTo>
                  <a:lnTo>
                    <a:pt x="110" y="3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104438" y="2135188"/>
              <a:ext cx="104775" cy="203200"/>
            </a:xfrm>
            <a:custGeom>
              <a:avLst/>
              <a:gdLst>
                <a:gd name="T0" fmla="*/ 600 w 665"/>
                <a:gd name="T1" fmla="*/ 0 h 1277"/>
                <a:gd name="T2" fmla="*/ 615 w 665"/>
                <a:gd name="T3" fmla="*/ 1 h 1277"/>
                <a:gd name="T4" fmla="*/ 630 w 665"/>
                <a:gd name="T5" fmla="*/ 5 h 1277"/>
                <a:gd name="T6" fmla="*/ 644 w 665"/>
                <a:gd name="T7" fmla="*/ 15 h 1277"/>
                <a:gd name="T8" fmla="*/ 654 w 665"/>
                <a:gd name="T9" fmla="*/ 26 h 1277"/>
                <a:gd name="T10" fmla="*/ 661 w 665"/>
                <a:gd name="T11" fmla="*/ 40 h 1277"/>
                <a:gd name="T12" fmla="*/ 665 w 665"/>
                <a:gd name="T13" fmla="*/ 55 h 1277"/>
                <a:gd name="T14" fmla="*/ 664 w 665"/>
                <a:gd name="T15" fmla="*/ 69 h 1277"/>
                <a:gd name="T16" fmla="*/ 659 w 665"/>
                <a:gd name="T17" fmla="*/ 85 h 1277"/>
                <a:gd name="T18" fmla="*/ 113 w 665"/>
                <a:gd name="T19" fmla="*/ 1242 h 1277"/>
                <a:gd name="T20" fmla="*/ 103 w 665"/>
                <a:gd name="T21" fmla="*/ 1257 h 1277"/>
                <a:gd name="T22" fmla="*/ 91 w 665"/>
                <a:gd name="T23" fmla="*/ 1267 h 1277"/>
                <a:gd name="T24" fmla="*/ 75 w 665"/>
                <a:gd name="T25" fmla="*/ 1275 h 1277"/>
                <a:gd name="T26" fmla="*/ 59 w 665"/>
                <a:gd name="T27" fmla="*/ 1277 h 1277"/>
                <a:gd name="T28" fmla="*/ 46 w 665"/>
                <a:gd name="T29" fmla="*/ 1275 h 1277"/>
                <a:gd name="T30" fmla="*/ 33 w 665"/>
                <a:gd name="T31" fmla="*/ 1271 h 1277"/>
                <a:gd name="T32" fmla="*/ 21 w 665"/>
                <a:gd name="T33" fmla="*/ 1262 h 1277"/>
                <a:gd name="T34" fmla="*/ 10 w 665"/>
                <a:gd name="T35" fmla="*/ 1251 h 1277"/>
                <a:gd name="T36" fmla="*/ 3 w 665"/>
                <a:gd name="T37" fmla="*/ 1237 h 1277"/>
                <a:gd name="T38" fmla="*/ 0 w 665"/>
                <a:gd name="T39" fmla="*/ 1223 h 1277"/>
                <a:gd name="T40" fmla="*/ 1 w 665"/>
                <a:gd name="T41" fmla="*/ 1207 h 1277"/>
                <a:gd name="T42" fmla="*/ 5 w 665"/>
                <a:gd name="T43" fmla="*/ 1192 h 1277"/>
                <a:gd name="T44" fmla="*/ 552 w 665"/>
                <a:gd name="T45" fmla="*/ 34 h 1277"/>
                <a:gd name="T46" fmla="*/ 560 w 665"/>
                <a:gd name="T47" fmla="*/ 21 h 1277"/>
                <a:gd name="T48" fmla="*/ 572 w 665"/>
                <a:gd name="T49" fmla="*/ 11 h 1277"/>
                <a:gd name="T50" fmla="*/ 585 w 665"/>
                <a:gd name="T51" fmla="*/ 3 h 1277"/>
                <a:gd name="T52" fmla="*/ 600 w 665"/>
                <a:gd name="T53" fmla="*/ 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5" h="1277">
                  <a:moveTo>
                    <a:pt x="600" y="0"/>
                  </a:moveTo>
                  <a:lnTo>
                    <a:pt x="615" y="1"/>
                  </a:lnTo>
                  <a:lnTo>
                    <a:pt x="630" y="5"/>
                  </a:lnTo>
                  <a:lnTo>
                    <a:pt x="644" y="15"/>
                  </a:lnTo>
                  <a:lnTo>
                    <a:pt x="654" y="26"/>
                  </a:lnTo>
                  <a:lnTo>
                    <a:pt x="661" y="40"/>
                  </a:lnTo>
                  <a:lnTo>
                    <a:pt x="665" y="55"/>
                  </a:lnTo>
                  <a:lnTo>
                    <a:pt x="664" y="69"/>
                  </a:lnTo>
                  <a:lnTo>
                    <a:pt x="659" y="85"/>
                  </a:lnTo>
                  <a:lnTo>
                    <a:pt x="113" y="1242"/>
                  </a:lnTo>
                  <a:lnTo>
                    <a:pt x="103" y="1257"/>
                  </a:lnTo>
                  <a:lnTo>
                    <a:pt x="91" y="1267"/>
                  </a:lnTo>
                  <a:lnTo>
                    <a:pt x="75" y="1275"/>
                  </a:lnTo>
                  <a:lnTo>
                    <a:pt x="59" y="1277"/>
                  </a:lnTo>
                  <a:lnTo>
                    <a:pt x="46" y="1275"/>
                  </a:lnTo>
                  <a:lnTo>
                    <a:pt x="33" y="1271"/>
                  </a:lnTo>
                  <a:lnTo>
                    <a:pt x="21" y="1262"/>
                  </a:lnTo>
                  <a:lnTo>
                    <a:pt x="10" y="1251"/>
                  </a:lnTo>
                  <a:lnTo>
                    <a:pt x="3" y="1237"/>
                  </a:lnTo>
                  <a:lnTo>
                    <a:pt x="0" y="1223"/>
                  </a:lnTo>
                  <a:lnTo>
                    <a:pt x="1" y="1207"/>
                  </a:lnTo>
                  <a:lnTo>
                    <a:pt x="5" y="1192"/>
                  </a:lnTo>
                  <a:lnTo>
                    <a:pt x="552" y="34"/>
                  </a:lnTo>
                  <a:lnTo>
                    <a:pt x="560" y="21"/>
                  </a:lnTo>
                  <a:lnTo>
                    <a:pt x="572" y="11"/>
                  </a:lnTo>
                  <a:lnTo>
                    <a:pt x="585" y="3"/>
                  </a:lnTo>
                  <a:lnTo>
                    <a:pt x="6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1"/>
            <p:cNvSpPr>
              <a:spLocks/>
            </p:cNvSpPr>
            <p:nvPr/>
          </p:nvSpPr>
          <p:spPr bwMode="auto">
            <a:xfrm>
              <a:off x="10202863" y="2071688"/>
              <a:ext cx="36512" cy="57150"/>
            </a:xfrm>
            <a:custGeom>
              <a:avLst/>
              <a:gdLst>
                <a:gd name="T0" fmla="*/ 165 w 230"/>
                <a:gd name="T1" fmla="*/ 0 h 355"/>
                <a:gd name="T2" fmla="*/ 181 w 230"/>
                <a:gd name="T3" fmla="*/ 1 h 355"/>
                <a:gd name="T4" fmla="*/ 195 w 230"/>
                <a:gd name="T5" fmla="*/ 7 h 355"/>
                <a:gd name="T6" fmla="*/ 209 w 230"/>
                <a:gd name="T7" fmla="*/ 15 h 355"/>
                <a:gd name="T8" fmla="*/ 219 w 230"/>
                <a:gd name="T9" fmla="*/ 26 h 355"/>
                <a:gd name="T10" fmla="*/ 227 w 230"/>
                <a:gd name="T11" fmla="*/ 40 h 355"/>
                <a:gd name="T12" fmla="*/ 230 w 230"/>
                <a:gd name="T13" fmla="*/ 55 h 355"/>
                <a:gd name="T14" fmla="*/ 229 w 230"/>
                <a:gd name="T15" fmla="*/ 70 h 355"/>
                <a:gd name="T16" fmla="*/ 224 w 230"/>
                <a:gd name="T17" fmla="*/ 85 h 355"/>
                <a:gd name="T18" fmla="*/ 113 w 230"/>
                <a:gd name="T19" fmla="*/ 321 h 355"/>
                <a:gd name="T20" fmla="*/ 103 w 230"/>
                <a:gd name="T21" fmla="*/ 336 h 355"/>
                <a:gd name="T22" fmla="*/ 91 w 230"/>
                <a:gd name="T23" fmla="*/ 346 h 355"/>
                <a:gd name="T24" fmla="*/ 75 w 230"/>
                <a:gd name="T25" fmla="*/ 352 h 355"/>
                <a:gd name="T26" fmla="*/ 59 w 230"/>
                <a:gd name="T27" fmla="*/ 355 h 355"/>
                <a:gd name="T28" fmla="*/ 47 w 230"/>
                <a:gd name="T29" fmla="*/ 353 h 355"/>
                <a:gd name="T30" fmla="*/ 34 w 230"/>
                <a:gd name="T31" fmla="*/ 349 h 355"/>
                <a:gd name="T32" fmla="*/ 21 w 230"/>
                <a:gd name="T33" fmla="*/ 341 h 355"/>
                <a:gd name="T34" fmla="*/ 10 w 230"/>
                <a:gd name="T35" fmla="*/ 329 h 355"/>
                <a:gd name="T36" fmla="*/ 3 w 230"/>
                <a:gd name="T37" fmla="*/ 316 h 355"/>
                <a:gd name="T38" fmla="*/ 0 w 230"/>
                <a:gd name="T39" fmla="*/ 301 h 355"/>
                <a:gd name="T40" fmla="*/ 1 w 230"/>
                <a:gd name="T41" fmla="*/ 285 h 355"/>
                <a:gd name="T42" fmla="*/ 6 w 230"/>
                <a:gd name="T43" fmla="*/ 271 h 355"/>
                <a:gd name="T44" fmla="*/ 117 w 230"/>
                <a:gd name="T45" fmla="*/ 35 h 355"/>
                <a:gd name="T46" fmla="*/ 125 w 230"/>
                <a:gd name="T47" fmla="*/ 21 h 355"/>
                <a:gd name="T48" fmla="*/ 137 w 230"/>
                <a:gd name="T49" fmla="*/ 11 h 355"/>
                <a:gd name="T50" fmla="*/ 150 w 230"/>
                <a:gd name="T51" fmla="*/ 4 h 355"/>
                <a:gd name="T52" fmla="*/ 165 w 230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0" h="355">
                  <a:moveTo>
                    <a:pt x="165" y="0"/>
                  </a:moveTo>
                  <a:lnTo>
                    <a:pt x="181" y="1"/>
                  </a:lnTo>
                  <a:lnTo>
                    <a:pt x="195" y="7"/>
                  </a:lnTo>
                  <a:lnTo>
                    <a:pt x="209" y="15"/>
                  </a:lnTo>
                  <a:lnTo>
                    <a:pt x="219" y="26"/>
                  </a:lnTo>
                  <a:lnTo>
                    <a:pt x="227" y="40"/>
                  </a:lnTo>
                  <a:lnTo>
                    <a:pt x="230" y="55"/>
                  </a:lnTo>
                  <a:lnTo>
                    <a:pt x="229" y="70"/>
                  </a:lnTo>
                  <a:lnTo>
                    <a:pt x="224" y="85"/>
                  </a:lnTo>
                  <a:lnTo>
                    <a:pt x="113" y="321"/>
                  </a:lnTo>
                  <a:lnTo>
                    <a:pt x="103" y="336"/>
                  </a:lnTo>
                  <a:lnTo>
                    <a:pt x="91" y="346"/>
                  </a:lnTo>
                  <a:lnTo>
                    <a:pt x="75" y="352"/>
                  </a:lnTo>
                  <a:lnTo>
                    <a:pt x="59" y="355"/>
                  </a:lnTo>
                  <a:lnTo>
                    <a:pt x="47" y="353"/>
                  </a:lnTo>
                  <a:lnTo>
                    <a:pt x="34" y="349"/>
                  </a:lnTo>
                  <a:lnTo>
                    <a:pt x="21" y="341"/>
                  </a:lnTo>
                  <a:lnTo>
                    <a:pt x="10" y="329"/>
                  </a:lnTo>
                  <a:lnTo>
                    <a:pt x="3" y="316"/>
                  </a:lnTo>
                  <a:lnTo>
                    <a:pt x="0" y="301"/>
                  </a:lnTo>
                  <a:lnTo>
                    <a:pt x="1" y="285"/>
                  </a:lnTo>
                  <a:lnTo>
                    <a:pt x="6" y="271"/>
                  </a:lnTo>
                  <a:lnTo>
                    <a:pt x="117" y="35"/>
                  </a:lnTo>
                  <a:lnTo>
                    <a:pt x="125" y="21"/>
                  </a:lnTo>
                  <a:lnTo>
                    <a:pt x="137" y="11"/>
                  </a:lnTo>
                  <a:lnTo>
                    <a:pt x="150" y="4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10117138" y="2268538"/>
              <a:ext cx="74612" cy="138113"/>
            </a:xfrm>
            <a:custGeom>
              <a:avLst/>
              <a:gdLst>
                <a:gd name="T0" fmla="*/ 408 w 472"/>
                <a:gd name="T1" fmla="*/ 0 h 868"/>
                <a:gd name="T2" fmla="*/ 422 w 472"/>
                <a:gd name="T3" fmla="*/ 0 h 868"/>
                <a:gd name="T4" fmla="*/ 438 w 472"/>
                <a:gd name="T5" fmla="*/ 5 h 868"/>
                <a:gd name="T6" fmla="*/ 452 w 472"/>
                <a:gd name="T7" fmla="*/ 14 h 868"/>
                <a:gd name="T8" fmla="*/ 462 w 472"/>
                <a:gd name="T9" fmla="*/ 25 h 868"/>
                <a:gd name="T10" fmla="*/ 468 w 472"/>
                <a:gd name="T11" fmla="*/ 39 h 868"/>
                <a:gd name="T12" fmla="*/ 472 w 472"/>
                <a:gd name="T13" fmla="*/ 53 h 868"/>
                <a:gd name="T14" fmla="*/ 472 w 472"/>
                <a:gd name="T15" fmla="*/ 69 h 868"/>
                <a:gd name="T16" fmla="*/ 466 w 472"/>
                <a:gd name="T17" fmla="*/ 84 h 868"/>
                <a:gd name="T18" fmla="*/ 112 w 472"/>
                <a:gd name="T19" fmla="*/ 835 h 868"/>
                <a:gd name="T20" fmla="*/ 103 w 472"/>
                <a:gd name="T21" fmla="*/ 848 h 868"/>
                <a:gd name="T22" fmla="*/ 90 w 472"/>
                <a:gd name="T23" fmla="*/ 860 h 868"/>
                <a:gd name="T24" fmla="*/ 75 w 472"/>
                <a:gd name="T25" fmla="*/ 866 h 868"/>
                <a:gd name="T26" fmla="*/ 59 w 472"/>
                <a:gd name="T27" fmla="*/ 868 h 868"/>
                <a:gd name="T28" fmla="*/ 46 w 472"/>
                <a:gd name="T29" fmla="*/ 867 h 868"/>
                <a:gd name="T30" fmla="*/ 34 w 472"/>
                <a:gd name="T31" fmla="*/ 863 h 868"/>
                <a:gd name="T32" fmla="*/ 20 w 472"/>
                <a:gd name="T33" fmla="*/ 855 h 868"/>
                <a:gd name="T34" fmla="*/ 9 w 472"/>
                <a:gd name="T35" fmla="*/ 843 h 868"/>
                <a:gd name="T36" fmla="*/ 3 w 472"/>
                <a:gd name="T37" fmla="*/ 830 h 868"/>
                <a:gd name="T38" fmla="*/ 0 w 472"/>
                <a:gd name="T39" fmla="*/ 814 h 868"/>
                <a:gd name="T40" fmla="*/ 0 w 472"/>
                <a:gd name="T41" fmla="*/ 799 h 868"/>
                <a:gd name="T42" fmla="*/ 5 w 472"/>
                <a:gd name="T43" fmla="*/ 784 h 868"/>
                <a:gd name="T44" fmla="*/ 359 w 472"/>
                <a:gd name="T45" fmla="*/ 33 h 868"/>
                <a:gd name="T46" fmla="*/ 368 w 472"/>
                <a:gd name="T47" fmla="*/ 20 h 868"/>
                <a:gd name="T48" fmla="*/ 380 w 472"/>
                <a:gd name="T49" fmla="*/ 9 h 868"/>
                <a:gd name="T50" fmla="*/ 393 w 472"/>
                <a:gd name="T51" fmla="*/ 3 h 868"/>
                <a:gd name="T52" fmla="*/ 408 w 472"/>
                <a:gd name="T53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2" h="868">
                  <a:moveTo>
                    <a:pt x="408" y="0"/>
                  </a:moveTo>
                  <a:lnTo>
                    <a:pt x="422" y="0"/>
                  </a:lnTo>
                  <a:lnTo>
                    <a:pt x="438" y="5"/>
                  </a:lnTo>
                  <a:lnTo>
                    <a:pt x="452" y="14"/>
                  </a:lnTo>
                  <a:lnTo>
                    <a:pt x="462" y="25"/>
                  </a:lnTo>
                  <a:lnTo>
                    <a:pt x="468" y="39"/>
                  </a:lnTo>
                  <a:lnTo>
                    <a:pt x="472" y="53"/>
                  </a:lnTo>
                  <a:lnTo>
                    <a:pt x="472" y="69"/>
                  </a:lnTo>
                  <a:lnTo>
                    <a:pt x="466" y="84"/>
                  </a:lnTo>
                  <a:lnTo>
                    <a:pt x="112" y="835"/>
                  </a:lnTo>
                  <a:lnTo>
                    <a:pt x="103" y="848"/>
                  </a:lnTo>
                  <a:lnTo>
                    <a:pt x="90" y="860"/>
                  </a:lnTo>
                  <a:lnTo>
                    <a:pt x="75" y="866"/>
                  </a:lnTo>
                  <a:lnTo>
                    <a:pt x="59" y="868"/>
                  </a:lnTo>
                  <a:lnTo>
                    <a:pt x="46" y="867"/>
                  </a:lnTo>
                  <a:lnTo>
                    <a:pt x="34" y="863"/>
                  </a:lnTo>
                  <a:lnTo>
                    <a:pt x="20" y="855"/>
                  </a:lnTo>
                  <a:lnTo>
                    <a:pt x="9" y="843"/>
                  </a:lnTo>
                  <a:lnTo>
                    <a:pt x="3" y="830"/>
                  </a:lnTo>
                  <a:lnTo>
                    <a:pt x="0" y="814"/>
                  </a:lnTo>
                  <a:lnTo>
                    <a:pt x="0" y="799"/>
                  </a:lnTo>
                  <a:lnTo>
                    <a:pt x="5" y="784"/>
                  </a:lnTo>
                  <a:lnTo>
                    <a:pt x="359" y="33"/>
                  </a:lnTo>
                  <a:lnTo>
                    <a:pt x="368" y="20"/>
                  </a:lnTo>
                  <a:lnTo>
                    <a:pt x="380" y="9"/>
                  </a:lnTo>
                  <a:lnTo>
                    <a:pt x="393" y="3"/>
                  </a:lnTo>
                  <a:lnTo>
                    <a:pt x="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3"/>
            <p:cNvSpPr>
              <a:spLocks/>
            </p:cNvSpPr>
            <p:nvPr/>
          </p:nvSpPr>
          <p:spPr bwMode="auto">
            <a:xfrm>
              <a:off x="10188575" y="2089151"/>
              <a:ext cx="87312" cy="165100"/>
            </a:xfrm>
            <a:custGeom>
              <a:avLst/>
              <a:gdLst>
                <a:gd name="T0" fmla="*/ 489 w 553"/>
                <a:gd name="T1" fmla="*/ 0 h 1040"/>
                <a:gd name="T2" fmla="*/ 505 w 553"/>
                <a:gd name="T3" fmla="*/ 1 h 1040"/>
                <a:gd name="T4" fmla="*/ 519 w 553"/>
                <a:gd name="T5" fmla="*/ 5 h 1040"/>
                <a:gd name="T6" fmla="*/ 533 w 553"/>
                <a:gd name="T7" fmla="*/ 13 h 1040"/>
                <a:gd name="T8" fmla="*/ 543 w 553"/>
                <a:gd name="T9" fmla="*/ 25 h 1040"/>
                <a:gd name="T10" fmla="*/ 550 w 553"/>
                <a:gd name="T11" fmla="*/ 39 h 1040"/>
                <a:gd name="T12" fmla="*/ 553 w 553"/>
                <a:gd name="T13" fmla="*/ 53 h 1040"/>
                <a:gd name="T14" fmla="*/ 553 w 553"/>
                <a:gd name="T15" fmla="*/ 69 h 1040"/>
                <a:gd name="T16" fmla="*/ 547 w 553"/>
                <a:gd name="T17" fmla="*/ 85 h 1040"/>
                <a:gd name="T18" fmla="*/ 113 w 553"/>
                <a:gd name="T19" fmla="*/ 1006 h 1040"/>
                <a:gd name="T20" fmla="*/ 103 w 553"/>
                <a:gd name="T21" fmla="*/ 1021 h 1040"/>
                <a:gd name="T22" fmla="*/ 91 w 553"/>
                <a:gd name="T23" fmla="*/ 1031 h 1040"/>
                <a:gd name="T24" fmla="*/ 75 w 553"/>
                <a:gd name="T25" fmla="*/ 1038 h 1040"/>
                <a:gd name="T26" fmla="*/ 59 w 553"/>
                <a:gd name="T27" fmla="*/ 1040 h 1040"/>
                <a:gd name="T28" fmla="*/ 46 w 553"/>
                <a:gd name="T29" fmla="*/ 1039 h 1040"/>
                <a:gd name="T30" fmla="*/ 34 w 553"/>
                <a:gd name="T31" fmla="*/ 1034 h 1040"/>
                <a:gd name="T32" fmla="*/ 21 w 553"/>
                <a:gd name="T33" fmla="*/ 1026 h 1040"/>
                <a:gd name="T34" fmla="*/ 10 w 553"/>
                <a:gd name="T35" fmla="*/ 1014 h 1040"/>
                <a:gd name="T36" fmla="*/ 3 w 553"/>
                <a:gd name="T37" fmla="*/ 1001 h 1040"/>
                <a:gd name="T38" fmla="*/ 0 w 553"/>
                <a:gd name="T39" fmla="*/ 986 h 1040"/>
                <a:gd name="T40" fmla="*/ 1 w 553"/>
                <a:gd name="T41" fmla="*/ 970 h 1040"/>
                <a:gd name="T42" fmla="*/ 5 w 553"/>
                <a:gd name="T43" fmla="*/ 956 h 1040"/>
                <a:gd name="T44" fmla="*/ 441 w 553"/>
                <a:gd name="T45" fmla="*/ 33 h 1040"/>
                <a:gd name="T46" fmla="*/ 449 w 553"/>
                <a:gd name="T47" fmla="*/ 21 h 1040"/>
                <a:gd name="T48" fmla="*/ 461 w 553"/>
                <a:gd name="T49" fmla="*/ 10 h 1040"/>
                <a:gd name="T50" fmla="*/ 474 w 553"/>
                <a:gd name="T51" fmla="*/ 3 h 1040"/>
                <a:gd name="T52" fmla="*/ 489 w 553"/>
                <a:gd name="T53" fmla="*/ 0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3" h="1040">
                  <a:moveTo>
                    <a:pt x="489" y="0"/>
                  </a:moveTo>
                  <a:lnTo>
                    <a:pt x="505" y="1"/>
                  </a:lnTo>
                  <a:lnTo>
                    <a:pt x="519" y="5"/>
                  </a:lnTo>
                  <a:lnTo>
                    <a:pt x="533" y="13"/>
                  </a:lnTo>
                  <a:lnTo>
                    <a:pt x="543" y="25"/>
                  </a:lnTo>
                  <a:lnTo>
                    <a:pt x="550" y="39"/>
                  </a:lnTo>
                  <a:lnTo>
                    <a:pt x="553" y="53"/>
                  </a:lnTo>
                  <a:lnTo>
                    <a:pt x="553" y="69"/>
                  </a:lnTo>
                  <a:lnTo>
                    <a:pt x="547" y="85"/>
                  </a:lnTo>
                  <a:lnTo>
                    <a:pt x="113" y="1006"/>
                  </a:lnTo>
                  <a:lnTo>
                    <a:pt x="103" y="1021"/>
                  </a:lnTo>
                  <a:lnTo>
                    <a:pt x="91" y="1031"/>
                  </a:lnTo>
                  <a:lnTo>
                    <a:pt x="75" y="1038"/>
                  </a:lnTo>
                  <a:lnTo>
                    <a:pt x="59" y="1040"/>
                  </a:lnTo>
                  <a:lnTo>
                    <a:pt x="46" y="1039"/>
                  </a:lnTo>
                  <a:lnTo>
                    <a:pt x="34" y="1034"/>
                  </a:lnTo>
                  <a:lnTo>
                    <a:pt x="21" y="1026"/>
                  </a:lnTo>
                  <a:lnTo>
                    <a:pt x="10" y="1014"/>
                  </a:lnTo>
                  <a:lnTo>
                    <a:pt x="3" y="1001"/>
                  </a:lnTo>
                  <a:lnTo>
                    <a:pt x="0" y="986"/>
                  </a:lnTo>
                  <a:lnTo>
                    <a:pt x="1" y="970"/>
                  </a:lnTo>
                  <a:lnTo>
                    <a:pt x="5" y="956"/>
                  </a:lnTo>
                  <a:lnTo>
                    <a:pt x="441" y="33"/>
                  </a:lnTo>
                  <a:lnTo>
                    <a:pt x="449" y="21"/>
                  </a:lnTo>
                  <a:lnTo>
                    <a:pt x="461" y="10"/>
                  </a:lnTo>
                  <a:lnTo>
                    <a:pt x="474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4"/>
            <p:cNvSpPr>
              <a:spLocks noEditPoints="1"/>
            </p:cNvSpPr>
            <p:nvPr/>
          </p:nvSpPr>
          <p:spPr bwMode="auto">
            <a:xfrm>
              <a:off x="9999663" y="1989138"/>
              <a:ext cx="84137" cy="84138"/>
            </a:xfrm>
            <a:custGeom>
              <a:avLst/>
              <a:gdLst>
                <a:gd name="T0" fmla="*/ 236 w 531"/>
                <a:gd name="T1" fmla="*/ 121 h 530"/>
                <a:gd name="T2" fmla="*/ 183 w 531"/>
                <a:gd name="T3" fmla="*/ 144 h 530"/>
                <a:gd name="T4" fmla="*/ 144 w 531"/>
                <a:gd name="T5" fmla="*/ 184 h 530"/>
                <a:gd name="T6" fmla="*/ 121 w 531"/>
                <a:gd name="T7" fmla="*/ 236 h 530"/>
                <a:gd name="T8" fmla="*/ 121 w 531"/>
                <a:gd name="T9" fmla="*/ 294 h 530"/>
                <a:gd name="T10" fmla="*/ 144 w 531"/>
                <a:gd name="T11" fmla="*/ 348 h 530"/>
                <a:gd name="T12" fmla="*/ 183 w 531"/>
                <a:gd name="T13" fmla="*/ 387 h 530"/>
                <a:gd name="T14" fmla="*/ 236 w 531"/>
                <a:gd name="T15" fmla="*/ 409 h 530"/>
                <a:gd name="T16" fmla="*/ 295 w 531"/>
                <a:gd name="T17" fmla="*/ 409 h 530"/>
                <a:gd name="T18" fmla="*/ 348 w 531"/>
                <a:gd name="T19" fmla="*/ 387 h 530"/>
                <a:gd name="T20" fmla="*/ 388 w 531"/>
                <a:gd name="T21" fmla="*/ 348 h 530"/>
                <a:gd name="T22" fmla="*/ 410 w 531"/>
                <a:gd name="T23" fmla="*/ 294 h 530"/>
                <a:gd name="T24" fmla="*/ 410 w 531"/>
                <a:gd name="T25" fmla="*/ 236 h 530"/>
                <a:gd name="T26" fmla="*/ 388 w 531"/>
                <a:gd name="T27" fmla="*/ 184 h 530"/>
                <a:gd name="T28" fmla="*/ 348 w 531"/>
                <a:gd name="T29" fmla="*/ 144 h 530"/>
                <a:gd name="T30" fmla="*/ 295 w 531"/>
                <a:gd name="T31" fmla="*/ 121 h 530"/>
                <a:gd name="T32" fmla="*/ 266 w 531"/>
                <a:gd name="T33" fmla="*/ 0 h 530"/>
                <a:gd name="T34" fmla="*/ 342 w 531"/>
                <a:gd name="T35" fmla="*/ 11 h 530"/>
                <a:gd name="T36" fmla="*/ 410 w 531"/>
                <a:gd name="T37" fmla="*/ 43 h 530"/>
                <a:gd name="T38" fmla="*/ 466 w 531"/>
                <a:gd name="T39" fmla="*/ 92 h 530"/>
                <a:gd name="T40" fmla="*/ 506 w 531"/>
                <a:gd name="T41" fmla="*/ 153 h 530"/>
                <a:gd name="T42" fmla="*/ 528 w 531"/>
                <a:gd name="T43" fmla="*/ 226 h 530"/>
                <a:gd name="T44" fmla="*/ 528 w 531"/>
                <a:gd name="T45" fmla="*/ 305 h 530"/>
                <a:gd name="T46" fmla="*/ 506 w 531"/>
                <a:gd name="T47" fmla="*/ 377 h 530"/>
                <a:gd name="T48" fmla="*/ 466 w 531"/>
                <a:gd name="T49" fmla="*/ 440 h 530"/>
                <a:gd name="T50" fmla="*/ 410 w 531"/>
                <a:gd name="T51" fmla="*/ 488 h 530"/>
                <a:gd name="T52" fmla="*/ 342 w 531"/>
                <a:gd name="T53" fmla="*/ 519 h 530"/>
                <a:gd name="T54" fmla="*/ 266 w 531"/>
                <a:gd name="T55" fmla="*/ 530 h 530"/>
                <a:gd name="T56" fmla="*/ 189 w 531"/>
                <a:gd name="T57" fmla="*/ 519 h 530"/>
                <a:gd name="T58" fmla="*/ 121 w 531"/>
                <a:gd name="T59" fmla="*/ 488 h 530"/>
                <a:gd name="T60" fmla="*/ 65 w 531"/>
                <a:gd name="T61" fmla="*/ 440 h 530"/>
                <a:gd name="T62" fmla="*/ 25 w 531"/>
                <a:gd name="T63" fmla="*/ 377 h 530"/>
                <a:gd name="T64" fmla="*/ 3 w 531"/>
                <a:gd name="T65" fmla="*/ 305 h 530"/>
                <a:gd name="T66" fmla="*/ 3 w 531"/>
                <a:gd name="T67" fmla="*/ 226 h 530"/>
                <a:gd name="T68" fmla="*/ 25 w 531"/>
                <a:gd name="T69" fmla="*/ 153 h 530"/>
                <a:gd name="T70" fmla="*/ 65 w 531"/>
                <a:gd name="T71" fmla="*/ 92 h 530"/>
                <a:gd name="T72" fmla="*/ 121 w 531"/>
                <a:gd name="T73" fmla="*/ 43 h 530"/>
                <a:gd name="T74" fmla="*/ 189 w 531"/>
                <a:gd name="T75" fmla="*/ 11 h 530"/>
                <a:gd name="T76" fmla="*/ 266 w 531"/>
                <a:gd name="T77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1" h="530">
                  <a:moveTo>
                    <a:pt x="266" y="119"/>
                  </a:moveTo>
                  <a:lnTo>
                    <a:pt x="236" y="121"/>
                  </a:lnTo>
                  <a:lnTo>
                    <a:pt x="208" y="130"/>
                  </a:lnTo>
                  <a:lnTo>
                    <a:pt x="183" y="144"/>
                  </a:lnTo>
                  <a:lnTo>
                    <a:pt x="162" y="162"/>
                  </a:lnTo>
                  <a:lnTo>
                    <a:pt x="144" y="184"/>
                  </a:lnTo>
                  <a:lnTo>
                    <a:pt x="131" y="209"/>
                  </a:lnTo>
                  <a:lnTo>
                    <a:pt x="121" y="236"/>
                  </a:lnTo>
                  <a:lnTo>
                    <a:pt x="118" y="265"/>
                  </a:lnTo>
                  <a:lnTo>
                    <a:pt x="121" y="294"/>
                  </a:lnTo>
                  <a:lnTo>
                    <a:pt x="131" y="323"/>
                  </a:lnTo>
                  <a:lnTo>
                    <a:pt x="144" y="348"/>
                  </a:lnTo>
                  <a:lnTo>
                    <a:pt x="162" y="370"/>
                  </a:lnTo>
                  <a:lnTo>
                    <a:pt x="183" y="387"/>
                  </a:lnTo>
                  <a:lnTo>
                    <a:pt x="208" y="401"/>
                  </a:lnTo>
                  <a:lnTo>
                    <a:pt x="236" y="409"/>
                  </a:lnTo>
                  <a:lnTo>
                    <a:pt x="266" y="412"/>
                  </a:lnTo>
                  <a:lnTo>
                    <a:pt x="295" y="409"/>
                  </a:lnTo>
                  <a:lnTo>
                    <a:pt x="323" y="401"/>
                  </a:lnTo>
                  <a:lnTo>
                    <a:pt x="348" y="387"/>
                  </a:lnTo>
                  <a:lnTo>
                    <a:pt x="369" y="370"/>
                  </a:lnTo>
                  <a:lnTo>
                    <a:pt x="388" y="348"/>
                  </a:lnTo>
                  <a:lnTo>
                    <a:pt x="401" y="323"/>
                  </a:lnTo>
                  <a:lnTo>
                    <a:pt x="410" y="294"/>
                  </a:lnTo>
                  <a:lnTo>
                    <a:pt x="413" y="265"/>
                  </a:lnTo>
                  <a:lnTo>
                    <a:pt x="410" y="236"/>
                  </a:lnTo>
                  <a:lnTo>
                    <a:pt x="401" y="209"/>
                  </a:lnTo>
                  <a:lnTo>
                    <a:pt x="388" y="184"/>
                  </a:lnTo>
                  <a:lnTo>
                    <a:pt x="369" y="162"/>
                  </a:lnTo>
                  <a:lnTo>
                    <a:pt x="348" y="144"/>
                  </a:lnTo>
                  <a:lnTo>
                    <a:pt x="323" y="130"/>
                  </a:lnTo>
                  <a:lnTo>
                    <a:pt x="295" y="121"/>
                  </a:lnTo>
                  <a:lnTo>
                    <a:pt x="266" y="119"/>
                  </a:lnTo>
                  <a:close/>
                  <a:moveTo>
                    <a:pt x="266" y="0"/>
                  </a:moveTo>
                  <a:lnTo>
                    <a:pt x="305" y="3"/>
                  </a:lnTo>
                  <a:lnTo>
                    <a:pt x="342" y="11"/>
                  </a:lnTo>
                  <a:lnTo>
                    <a:pt x="377" y="25"/>
                  </a:lnTo>
                  <a:lnTo>
                    <a:pt x="410" y="43"/>
                  </a:lnTo>
                  <a:lnTo>
                    <a:pt x="440" y="66"/>
                  </a:lnTo>
                  <a:lnTo>
                    <a:pt x="466" y="92"/>
                  </a:lnTo>
                  <a:lnTo>
                    <a:pt x="488" y="121"/>
                  </a:lnTo>
                  <a:lnTo>
                    <a:pt x="506" y="153"/>
                  </a:lnTo>
                  <a:lnTo>
                    <a:pt x="520" y="189"/>
                  </a:lnTo>
                  <a:lnTo>
                    <a:pt x="528" y="226"/>
                  </a:lnTo>
                  <a:lnTo>
                    <a:pt x="531" y="265"/>
                  </a:lnTo>
                  <a:lnTo>
                    <a:pt x="528" y="305"/>
                  </a:lnTo>
                  <a:lnTo>
                    <a:pt x="520" y="341"/>
                  </a:lnTo>
                  <a:lnTo>
                    <a:pt x="506" y="377"/>
                  </a:lnTo>
                  <a:lnTo>
                    <a:pt x="488" y="409"/>
                  </a:lnTo>
                  <a:lnTo>
                    <a:pt x="466" y="440"/>
                  </a:lnTo>
                  <a:lnTo>
                    <a:pt x="440" y="466"/>
                  </a:lnTo>
                  <a:lnTo>
                    <a:pt x="410" y="488"/>
                  </a:lnTo>
                  <a:lnTo>
                    <a:pt x="377" y="506"/>
                  </a:lnTo>
                  <a:lnTo>
                    <a:pt x="342" y="519"/>
                  </a:lnTo>
                  <a:lnTo>
                    <a:pt x="305" y="527"/>
                  </a:lnTo>
                  <a:lnTo>
                    <a:pt x="266" y="530"/>
                  </a:lnTo>
                  <a:lnTo>
                    <a:pt x="227" y="527"/>
                  </a:lnTo>
                  <a:lnTo>
                    <a:pt x="189" y="519"/>
                  </a:lnTo>
                  <a:lnTo>
                    <a:pt x="154" y="506"/>
                  </a:lnTo>
                  <a:lnTo>
                    <a:pt x="121" y="488"/>
                  </a:lnTo>
                  <a:lnTo>
                    <a:pt x="91" y="466"/>
                  </a:lnTo>
                  <a:lnTo>
                    <a:pt x="65" y="440"/>
                  </a:lnTo>
                  <a:lnTo>
                    <a:pt x="43" y="409"/>
                  </a:lnTo>
                  <a:lnTo>
                    <a:pt x="25" y="377"/>
                  </a:lnTo>
                  <a:lnTo>
                    <a:pt x="12" y="341"/>
                  </a:lnTo>
                  <a:lnTo>
                    <a:pt x="3" y="305"/>
                  </a:lnTo>
                  <a:lnTo>
                    <a:pt x="0" y="265"/>
                  </a:lnTo>
                  <a:lnTo>
                    <a:pt x="3" y="226"/>
                  </a:lnTo>
                  <a:lnTo>
                    <a:pt x="12" y="189"/>
                  </a:lnTo>
                  <a:lnTo>
                    <a:pt x="25" y="153"/>
                  </a:lnTo>
                  <a:lnTo>
                    <a:pt x="43" y="121"/>
                  </a:lnTo>
                  <a:lnTo>
                    <a:pt x="65" y="92"/>
                  </a:lnTo>
                  <a:lnTo>
                    <a:pt x="91" y="66"/>
                  </a:lnTo>
                  <a:lnTo>
                    <a:pt x="121" y="43"/>
                  </a:lnTo>
                  <a:lnTo>
                    <a:pt x="154" y="25"/>
                  </a:lnTo>
                  <a:lnTo>
                    <a:pt x="189" y="11"/>
                  </a:lnTo>
                  <a:lnTo>
                    <a:pt x="227" y="3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5"/>
            <p:cNvSpPr>
              <a:spLocks noEditPoints="1"/>
            </p:cNvSpPr>
            <p:nvPr/>
          </p:nvSpPr>
          <p:spPr bwMode="auto">
            <a:xfrm>
              <a:off x="10186988" y="2370138"/>
              <a:ext cx="76200" cy="74613"/>
            </a:xfrm>
            <a:custGeom>
              <a:avLst/>
              <a:gdLst>
                <a:gd name="T0" fmla="*/ 210 w 474"/>
                <a:gd name="T1" fmla="*/ 123 h 475"/>
                <a:gd name="T2" fmla="*/ 163 w 474"/>
                <a:gd name="T3" fmla="*/ 144 h 475"/>
                <a:gd name="T4" fmla="*/ 130 w 474"/>
                <a:gd name="T5" fmla="*/ 185 h 475"/>
                <a:gd name="T6" fmla="*/ 119 w 474"/>
                <a:gd name="T7" fmla="*/ 237 h 475"/>
                <a:gd name="T8" fmla="*/ 130 w 474"/>
                <a:gd name="T9" fmla="*/ 290 h 475"/>
                <a:gd name="T10" fmla="*/ 163 w 474"/>
                <a:gd name="T11" fmla="*/ 329 h 475"/>
                <a:gd name="T12" fmla="*/ 210 w 474"/>
                <a:gd name="T13" fmla="*/ 352 h 475"/>
                <a:gd name="T14" fmla="*/ 264 w 474"/>
                <a:gd name="T15" fmla="*/ 352 h 475"/>
                <a:gd name="T16" fmla="*/ 311 w 474"/>
                <a:gd name="T17" fmla="*/ 329 h 475"/>
                <a:gd name="T18" fmla="*/ 343 w 474"/>
                <a:gd name="T19" fmla="*/ 290 h 475"/>
                <a:gd name="T20" fmla="*/ 356 w 474"/>
                <a:gd name="T21" fmla="*/ 237 h 475"/>
                <a:gd name="T22" fmla="*/ 343 w 474"/>
                <a:gd name="T23" fmla="*/ 185 h 475"/>
                <a:gd name="T24" fmla="*/ 311 w 474"/>
                <a:gd name="T25" fmla="*/ 144 h 475"/>
                <a:gd name="T26" fmla="*/ 264 w 474"/>
                <a:gd name="T27" fmla="*/ 123 h 475"/>
                <a:gd name="T28" fmla="*/ 237 w 474"/>
                <a:gd name="T29" fmla="*/ 0 h 475"/>
                <a:gd name="T30" fmla="*/ 312 w 474"/>
                <a:gd name="T31" fmla="*/ 13 h 475"/>
                <a:gd name="T32" fmla="*/ 377 w 474"/>
                <a:gd name="T33" fmla="*/ 46 h 475"/>
                <a:gd name="T34" fmla="*/ 428 w 474"/>
                <a:gd name="T35" fmla="*/ 97 h 475"/>
                <a:gd name="T36" fmla="*/ 463 w 474"/>
                <a:gd name="T37" fmla="*/ 162 h 475"/>
                <a:gd name="T38" fmla="*/ 474 w 474"/>
                <a:gd name="T39" fmla="*/ 237 h 475"/>
                <a:gd name="T40" fmla="*/ 463 w 474"/>
                <a:gd name="T41" fmla="*/ 313 h 475"/>
                <a:gd name="T42" fmla="*/ 428 w 474"/>
                <a:gd name="T43" fmla="*/ 377 h 475"/>
                <a:gd name="T44" fmla="*/ 377 w 474"/>
                <a:gd name="T45" fmla="*/ 429 h 475"/>
                <a:gd name="T46" fmla="*/ 312 w 474"/>
                <a:gd name="T47" fmla="*/ 462 h 475"/>
                <a:gd name="T48" fmla="*/ 237 w 474"/>
                <a:gd name="T49" fmla="*/ 475 h 475"/>
                <a:gd name="T50" fmla="*/ 163 w 474"/>
                <a:gd name="T51" fmla="*/ 462 h 475"/>
                <a:gd name="T52" fmla="*/ 97 w 474"/>
                <a:gd name="T53" fmla="*/ 429 h 475"/>
                <a:gd name="T54" fmla="*/ 46 w 474"/>
                <a:gd name="T55" fmla="*/ 377 h 475"/>
                <a:gd name="T56" fmla="*/ 12 w 474"/>
                <a:gd name="T57" fmla="*/ 313 h 475"/>
                <a:gd name="T58" fmla="*/ 0 w 474"/>
                <a:gd name="T59" fmla="*/ 237 h 475"/>
                <a:gd name="T60" fmla="*/ 12 w 474"/>
                <a:gd name="T61" fmla="*/ 162 h 475"/>
                <a:gd name="T62" fmla="*/ 46 w 474"/>
                <a:gd name="T63" fmla="*/ 97 h 475"/>
                <a:gd name="T64" fmla="*/ 97 w 474"/>
                <a:gd name="T65" fmla="*/ 46 h 475"/>
                <a:gd name="T66" fmla="*/ 163 w 474"/>
                <a:gd name="T67" fmla="*/ 13 h 475"/>
                <a:gd name="T68" fmla="*/ 237 w 474"/>
                <a:gd name="T6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5">
                  <a:moveTo>
                    <a:pt x="237" y="119"/>
                  </a:moveTo>
                  <a:lnTo>
                    <a:pt x="210" y="123"/>
                  </a:lnTo>
                  <a:lnTo>
                    <a:pt x="186" y="131"/>
                  </a:lnTo>
                  <a:lnTo>
                    <a:pt x="163" y="144"/>
                  </a:lnTo>
                  <a:lnTo>
                    <a:pt x="145" y="163"/>
                  </a:lnTo>
                  <a:lnTo>
                    <a:pt x="130" y="185"/>
                  </a:lnTo>
                  <a:lnTo>
                    <a:pt x="122" y="210"/>
                  </a:lnTo>
                  <a:lnTo>
                    <a:pt x="119" y="237"/>
                  </a:lnTo>
                  <a:lnTo>
                    <a:pt x="122" y="265"/>
                  </a:lnTo>
                  <a:lnTo>
                    <a:pt x="130" y="290"/>
                  </a:lnTo>
                  <a:lnTo>
                    <a:pt x="145" y="312"/>
                  </a:lnTo>
                  <a:lnTo>
                    <a:pt x="163" y="329"/>
                  </a:lnTo>
                  <a:lnTo>
                    <a:pt x="186" y="344"/>
                  </a:lnTo>
                  <a:lnTo>
                    <a:pt x="210" y="352"/>
                  </a:lnTo>
                  <a:lnTo>
                    <a:pt x="237" y="356"/>
                  </a:lnTo>
                  <a:lnTo>
                    <a:pt x="264" y="352"/>
                  </a:lnTo>
                  <a:lnTo>
                    <a:pt x="289" y="344"/>
                  </a:lnTo>
                  <a:lnTo>
                    <a:pt x="311" y="329"/>
                  </a:lnTo>
                  <a:lnTo>
                    <a:pt x="330" y="312"/>
                  </a:lnTo>
                  <a:lnTo>
                    <a:pt x="343" y="290"/>
                  </a:lnTo>
                  <a:lnTo>
                    <a:pt x="353" y="265"/>
                  </a:lnTo>
                  <a:lnTo>
                    <a:pt x="356" y="237"/>
                  </a:lnTo>
                  <a:lnTo>
                    <a:pt x="353" y="210"/>
                  </a:lnTo>
                  <a:lnTo>
                    <a:pt x="343" y="185"/>
                  </a:lnTo>
                  <a:lnTo>
                    <a:pt x="330" y="163"/>
                  </a:lnTo>
                  <a:lnTo>
                    <a:pt x="311" y="144"/>
                  </a:lnTo>
                  <a:lnTo>
                    <a:pt x="289" y="131"/>
                  </a:lnTo>
                  <a:lnTo>
                    <a:pt x="264" y="123"/>
                  </a:lnTo>
                  <a:lnTo>
                    <a:pt x="237" y="119"/>
                  </a:lnTo>
                  <a:close/>
                  <a:moveTo>
                    <a:pt x="237" y="0"/>
                  </a:moveTo>
                  <a:lnTo>
                    <a:pt x="276" y="3"/>
                  </a:lnTo>
                  <a:lnTo>
                    <a:pt x="312" y="13"/>
                  </a:lnTo>
                  <a:lnTo>
                    <a:pt x="347" y="26"/>
                  </a:lnTo>
                  <a:lnTo>
                    <a:pt x="377" y="46"/>
                  </a:lnTo>
                  <a:lnTo>
                    <a:pt x="405" y="70"/>
                  </a:lnTo>
                  <a:lnTo>
                    <a:pt x="428" y="97"/>
                  </a:lnTo>
                  <a:lnTo>
                    <a:pt x="448" y="129"/>
                  </a:lnTo>
                  <a:lnTo>
                    <a:pt x="463" y="162"/>
                  </a:lnTo>
                  <a:lnTo>
                    <a:pt x="471" y="199"/>
                  </a:lnTo>
                  <a:lnTo>
                    <a:pt x="474" y="237"/>
                  </a:lnTo>
                  <a:lnTo>
                    <a:pt x="471" y="276"/>
                  </a:lnTo>
                  <a:lnTo>
                    <a:pt x="463" y="313"/>
                  </a:lnTo>
                  <a:lnTo>
                    <a:pt x="448" y="346"/>
                  </a:lnTo>
                  <a:lnTo>
                    <a:pt x="428" y="377"/>
                  </a:lnTo>
                  <a:lnTo>
                    <a:pt x="405" y="405"/>
                  </a:lnTo>
                  <a:lnTo>
                    <a:pt x="377" y="429"/>
                  </a:lnTo>
                  <a:lnTo>
                    <a:pt x="347" y="448"/>
                  </a:lnTo>
                  <a:lnTo>
                    <a:pt x="312" y="462"/>
                  </a:lnTo>
                  <a:lnTo>
                    <a:pt x="276" y="471"/>
                  </a:lnTo>
                  <a:lnTo>
                    <a:pt x="237" y="475"/>
                  </a:lnTo>
                  <a:lnTo>
                    <a:pt x="199" y="471"/>
                  </a:lnTo>
                  <a:lnTo>
                    <a:pt x="163" y="462"/>
                  </a:lnTo>
                  <a:lnTo>
                    <a:pt x="128" y="448"/>
                  </a:lnTo>
                  <a:lnTo>
                    <a:pt x="97" y="429"/>
                  </a:lnTo>
                  <a:lnTo>
                    <a:pt x="70" y="405"/>
                  </a:lnTo>
                  <a:lnTo>
                    <a:pt x="46" y="377"/>
                  </a:lnTo>
                  <a:lnTo>
                    <a:pt x="27" y="346"/>
                  </a:lnTo>
                  <a:lnTo>
                    <a:pt x="12" y="313"/>
                  </a:lnTo>
                  <a:lnTo>
                    <a:pt x="3" y="276"/>
                  </a:lnTo>
                  <a:lnTo>
                    <a:pt x="0" y="237"/>
                  </a:lnTo>
                  <a:lnTo>
                    <a:pt x="3" y="199"/>
                  </a:lnTo>
                  <a:lnTo>
                    <a:pt x="12" y="162"/>
                  </a:lnTo>
                  <a:lnTo>
                    <a:pt x="27" y="129"/>
                  </a:lnTo>
                  <a:lnTo>
                    <a:pt x="46" y="97"/>
                  </a:lnTo>
                  <a:lnTo>
                    <a:pt x="70" y="70"/>
                  </a:lnTo>
                  <a:lnTo>
                    <a:pt x="97" y="46"/>
                  </a:lnTo>
                  <a:lnTo>
                    <a:pt x="128" y="26"/>
                  </a:lnTo>
                  <a:lnTo>
                    <a:pt x="163" y="13"/>
                  </a:lnTo>
                  <a:lnTo>
                    <a:pt x="199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6"/>
            <p:cNvSpPr>
              <a:spLocks noEditPoints="1"/>
            </p:cNvSpPr>
            <p:nvPr/>
          </p:nvSpPr>
          <p:spPr bwMode="auto">
            <a:xfrm>
              <a:off x="10361613" y="2230438"/>
              <a:ext cx="98425" cy="111125"/>
            </a:xfrm>
            <a:custGeom>
              <a:avLst/>
              <a:gdLst>
                <a:gd name="T0" fmla="*/ 223 w 617"/>
                <a:gd name="T1" fmla="*/ 323 h 700"/>
                <a:gd name="T2" fmla="*/ 176 w 617"/>
                <a:gd name="T3" fmla="*/ 342 h 700"/>
                <a:gd name="T4" fmla="*/ 141 w 617"/>
                <a:gd name="T5" fmla="*/ 378 h 700"/>
                <a:gd name="T6" fmla="*/ 121 w 617"/>
                <a:gd name="T7" fmla="*/ 424 h 700"/>
                <a:gd name="T8" fmla="*/ 121 w 617"/>
                <a:gd name="T9" fmla="*/ 477 h 700"/>
                <a:gd name="T10" fmla="*/ 141 w 617"/>
                <a:gd name="T11" fmla="*/ 523 h 700"/>
                <a:gd name="T12" fmla="*/ 176 w 617"/>
                <a:gd name="T13" fmla="*/ 559 h 700"/>
                <a:gd name="T14" fmla="*/ 223 w 617"/>
                <a:gd name="T15" fmla="*/ 579 h 700"/>
                <a:gd name="T16" fmla="*/ 275 w 617"/>
                <a:gd name="T17" fmla="*/ 579 h 700"/>
                <a:gd name="T18" fmla="*/ 322 w 617"/>
                <a:gd name="T19" fmla="*/ 559 h 700"/>
                <a:gd name="T20" fmla="*/ 358 w 617"/>
                <a:gd name="T21" fmla="*/ 523 h 700"/>
                <a:gd name="T22" fmla="*/ 377 w 617"/>
                <a:gd name="T23" fmla="*/ 477 h 700"/>
                <a:gd name="T24" fmla="*/ 377 w 617"/>
                <a:gd name="T25" fmla="*/ 424 h 700"/>
                <a:gd name="T26" fmla="*/ 358 w 617"/>
                <a:gd name="T27" fmla="*/ 378 h 700"/>
                <a:gd name="T28" fmla="*/ 322 w 617"/>
                <a:gd name="T29" fmla="*/ 342 h 700"/>
                <a:gd name="T30" fmla="*/ 275 w 617"/>
                <a:gd name="T31" fmla="*/ 323 h 700"/>
                <a:gd name="T32" fmla="*/ 451 w 617"/>
                <a:gd name="T33" fmla="*/ 119 h 700"/>
                <a:gd name="T34" fmla="*/ 423 w 617"/>
                <a:gd name="T35" fmla="*/ 128 h 700"/>
                <a:gd name="T36" fmla="*/ 406 w 617"/>
                <a:gd name="T37" fmla="*/ 151 h 700"/>
                <a:gd name="T38" fmla="*/ 406 w 617"/>
                <a:gd name="T39" fmla="*/ 182 h 700"/>
                <a:gd name="T40" fmla="*/ 423 w 617"/>
                <a:gd name="T41" fmla="*/ 205 h 700"/>
                <a:gd name="T42" fmla="*/ 451 w 617"/>
                <a:gd name="T43" fmla="*/ 214 h 700"/>
                <a:gd name="T44" fmla="*/ 479 w 617"/>
                <a:gd name="T45" fmla="*/ 205 h 700"/>
                <a:gd name="T46" fmla="*/ 496 w 617"/>
                <a:gd name="T47" fmla="*/ 182 h 700"/>
                <a:gd name="T48" fmla="*/ 496 w 617"/>
                <a:gd name="T49" fmla="*/ 151 h 700"/>
                <a:gd name="T50" fmla="*/ 479 w 617"/>
                <a:gd name="T51" fmla="*/ 128 h 700"/>
                <a:gd name="T52" fmla="*/ 451 w 617"/>
                <a:gd name="T53" fmla="*/ 119 h 700"/>
                <a:gd name="T54" fmla="*/ 481 w 617"/>
                <a:gd name="T55" fmla="*/ 3 h 700"/>
                <a:gd name="T56" fmla="*/ 534 w 617"/>
                <a:gd name="T57" fmla="*/ 23 h 700"/>
                <a:gd name="T58" fmla="*/ 577 w 617"/>
                <a:gd name="T59" fmla="*/ 59 h 700"/>
                <a:gd name="T60" fmla="*/ 607 w 617"/>
                <a:gd name="T61" fmla="*/ 108 h 700"/>
                <a:gd name="T62" fmla="*/ 617 w 617"/>
                <a:gd name="T63" fmla="*/ 166 h 700"/>
                <a:gd name="T64" fmla="*/ 606 w 617"/>
                <a:gd name="T65" fmla="*/ 226 h 700"/>
                <a:gd name="T66" fmla="*/ 574 w 617"/>
                <a:gd name="T67" fmla="*/ 278 h 700"/>
                <a:gd name="T68" fmla="*/ 526 w 617"/>
                <a:gd name="T69" fmla="*/ 314 h 700"/>
                <a:gd name="T70" fmla="*/ 468 w 617"/>
                <a:gd name="T71" fmla="*/ 331 h 700"/>
                <a:gd name="T72" fmla="*/ 491 w 617"/>
                <a:gd name="T73" fmla="*/ 388 h 700"/>
                <a:gd name="T74" fmla="*/ 498 w 617"/>
                <a:gd name="T75" fmla="*/ 451 h 700"/>
                <a:gd name="T76" fmla="*/ 485 w 617"/>
                <a:gd name="T77" fmla="*/ 529 h 700"/>
                <a:gd name="T78" fmla="*/ 450 w 617"/>
                <a:gd name="T79" fmla="*/ 597 h 700"/>
                <a:gd name="T80" fmla="*/ 396 w 617"/>
                <a:gd name="T81" fmla="*/ 652 h 700"/>
                <a:gd name="T82" fmla="*/ 327 w 617"/>
                <a:gd name="T83" fmla="*/ 687 h 700"/>
                <a:gd name="T84" fmla="*/ 249 w 617"/>
                <a:gd name="T85" fmla="*/ 700 h 700"/>
                <a:gd name="T86" fmla="*/ 171 w 617"/>
                <a:gd name="T87" fmla="*/ 687 h 700"/>
                <a:gd name="T88" fmla="*/ 103 w 617"/>
                <a:gd name="T89" fmla="*/ 652 h 700"/>
                <a:gd name="T90" fmla="*/ 48 w 617"/>
                <a:gd name="T91" fmla="*/ 597 h 700"/>
                <a:gd name="T92" fmla="*/ 13 w 617"/>
                <a:gd name="T93" fmla="*/ 529 h 700"/>
                <a:gd name="T94" fmla="*/ 0 w 617"/>
                <a:gd name="T95" fmla="*/ 451 h 700"/>
                <a:gd name="T96" fmla="*/ 13 w 617"/>
                <a:gd name="T97" fmla="*/ 372 h 700"/>
                <a:gd name="T98" fmla="*/ 48 w 617"/>
                <a:gd name="T99" fmla="*/ 304 h 700"/>
                <a:gd name="T100" fmla="*/ 103 w 617"/>
                <a:gd name="T101" fmla="*/ 249 h 700"/>
                <a:gd name="T102" fmla="*/ 171 w 617"/>
                <a:gd name="T103" fmla="*/ 215 h 700"/>
                <a:gd name="T104" fmla="*/ 249 w 617"/>
                <a:gd name="T105" fmla="*/ 201 h 700"/>
                <a:gd name="T106" fmla="*/ 290 w 617"/>
                <a:gd name="T107" fmla="*/ 206 h 700"/>
                <a:gd name="T108" fmla="*/ 285 w 617"/>
                <a:gd name="T109" fmla="*/ 166 h 700"/>
                <a:gd name="T110" fmla="*/ 295 w 617"/>
                <a:gd name="T111" fmla="*/ 108 h 700"/>
                <a:gd name="T112" fmla="*/ 324 w 617"/>
                <a:gd name="T113" fmla="*/ 59 h 700"/>
                <a:gd name="T114" fmla="*/ 367 w 617"/>
                <a:gd name="T115" fmla="*/ 23 h 700"/>
                <a:gd name="T116" fmla="*/ 422 w 617"/>
                <a:gd name="T117" fmla="*/ 3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7" h="700">
                  <a:moveTo>
                    <a:pt x="249" y="321"/>
                  </a:moveTo>
                  <a:lnTo>
                    <a:pt x="223" y="323"/>
                  </a:lnTo>
                  <a:lnTo>
                    <a:pt x="199" y="331"/>
                  </a:lnTo>
                  <a:lnTo>
                    <a:pt x="176" y="342"/>
                  </a:lnTo>
                  <a:lnTo>
                    <a:pt x="157" y="358"/>
                  </a:lnTo>
                  <a:lnTo>
                    <a:pt x="141" y="378"/>
                  </a:lnTo>
                  <a:lnTo>
                    <a:pt x="129" y="400"/>
                  </a:lnTo>
                  <a:lnTo>
                    <a:pt x="121" y="424"/>
                  </a:lnTo>
                  <a:lnTo>
                    <a:pt x="118" y="451"/>
                  </a:lnTo>
                  <a:lnTo>
                    <a:pt x="121" y="477"/>
                  </a:lnTo>
                  <a:lnTo>
                    <a:pt x="129" y="501"/>
                  </a:lnTo>
                  <a:lnTo>
                    <a:pt x="141" y="523"/>
                  </a:lnTo>
                  <a:lnTo>
                    <a:pt x="157" y="543"/>
                  </a:lnTo>
                  <a:lnTo>
                    <a:pt x="176" y="559"/>
                  </a:lnTo>
                  <a:lnTo>
                    <a:pt x="199" y="571"/>
                  </a:lnTo>
                  <a:lnTo>
                    <a:pt x="223" y="579"/>
                  </a:lnTo>
                  <a:lnTo>
                    <a:pt x="249" y="581"/>
                  </a:lnTo>
                  <a:lnTo>
                    <a:pt x="275" y="579"/>
                  </a:lnTo>
                  <a:lnTo>
                    <a:pt x="300" y="571"/>
                  </a:lnTo>
                  <a:lnTo>
                    <a:pt x="322" y="559"/>
                  </a:lnTo>
                  <a:lnTo>
                    <a:pt x="341" y="543"/>
                  </a:lnTo>
                  <a:lnTo>
                    <a:pt x="358" y="523"/>
                  </a:lnTo>
                  <a:lnTo>
                    <a:pt x="369" y="501"/>
                  </a:lnTo>
                  <a:lnTo>
                    <a:pt x="377" y="477"/>
                  </a:lnTo>
                  <a:lnTo>
                    <a:pt x="380" y="451"/>
                  </a:lnTo>
                  <a:lnTo>
                    <a:pt x="377" y="424"/>
                  </a:lnTo>
                  <a:lnTo>
                    <a:pt x="369" y="400"/>
                  </a:lnTo>
                  <a:lnTo>
                    <a:pt x="358" y="378"/>
                  </a:lnTo>
                  <a:lnTo>
                    <a:pt x="341" y="358"/>
                  </a:lnTo>
                  <a:lnTo>
                    <a:pt x="322" y="342"/>
                  </a:lnTo>
                  <a:lnTo>
                    <a:pt x="300" y="331"/>
                  </a:lnTo>
                  <a:lnTo>
                    <a:pt x="275" y="323"/>
                  </a:lnTo>
                  <a:lnTo>
                    <a:pt x="249" y="321"/>
                  </a:lnTo>
                  <a:close/>
                  <a:moveTo>
                    <a:pt x="451" y="119"/>
                  </a:moveTo>
                  <a:lnTo>
                    <a:pt x="436" y="121"/>
                  </a:lnTo>
                  <a:lnTo>
                    <a:pt x="423" y="128"/>
                  </a:lnTo>
                  <a:lnTo>
                    <a:pt x="412" y="139"/>
                  </a:lnTo>
                  <a:lnTo>
                    <a:pt x="406" y="151"/>
                  </a:lnTo>
                  <a:lnTo>
                    <a:pt x="404" y="166"/>
                  </a:lnTo>
                  <a:lnTo>
                    <a:pt x="406" y="182"/>
                  </a:lnTo>
                  <a:lnTo>
                    <a:pt x="412" y="194"/>
                  </a:lnTo>
                  <a:lnTo>
                    <a:pt x="423" y="205"/>
                  </a:lnTo>
                  <a:lnTo>
                    <a:pt x="436" y="211"/>
                  </a:lnTo>
                  <a:lnTo>
                    <a:pt x="451" y="214"/>
                  </a:lnTo>
                  <a:lnTo>
                    <a:pt x="465" y="211"/>
                  </a:lnTo>
                  <a:lnTo>
                    <a:pt x="479" y="205"/>
                  </a:lnTo>
                  <a:lnTo>
                    <a:pt x="489" y="194"/>
                  </a:lnTo>
                  <a:lnTo>
                    <a:pt x="496" y="182"/>
                  </a:lnTo>
                  <a:lnTo>
                    <a:pt x="498" y="166"/>
                  </a:lnTo>
                  <a:lnTo>
                    <a:pt x="496" y="151"/>
                  </a:lnTo>
                  <a:lnTo>
                    <a:pt x="489" y="139"/>
                  </a:lnTo>
                  <a:lnTo>
                    <a:pt x="479" y="128"/>
                  </a:lnTo>
                  <a:lnTo>
                    <a:pt x="465" y="121"/>
                  </a:lnTo>
                  <a:lnTo>
                    <a:pt x="451" y="119"/>
                  </a:lnTo>
                  <a:close/>
                  <a:moveTo>
                    <a:pt x="451" y="0"/>
                  </a:moveTo>
                  <a:lnTo>
                    <a:pt x="481" y="3"/>
                  </a:lnTo>
                  <a:lnTo>
                    <a:pt x="508" y="10"/>
                  </a:lnTo>
                  <a:lnTo>
                    <a:pt x="534" y="23"/>
                  </a:lnTo>
                  <a:lnTo>
                    <a:pt x="557" y="39"/>
                  </a:lnTo>
                  <a:lnTo>
                    <a:pt x="577" y="59"/>
                  </a:lnTo>
                  <a:lnTo>
                    <a:pt x="594" y="82"/>
                  </a:lnTo>
                  <a:lnTo>
                    <a:pt x="607" y="108"/>
                  </a:lnTo>
                  <a:lnTo>
                    <a:pt x="614" y="137"/>
                  </a:lnTo>
                  <a:lnTo>
                    <a:pt x="617" y="166"/>
                  </a:lnTo>
                  <a:lnTo>
                    <a:pt x="614" y="197"/>
                  </a:lnTo>
                  <a:lnTo>
                    <a:pt x="606" y="226"/>
                  </a:lnTo>
                  <a:lnTo>
                    <a:pt x="592" y="254"/>
                  </a:lnTo>
                  <a:lnTo>
                    <a:pt x="574" y="278"/>
                  </a:lnTo>
                  <a:lnTo>
                    <a:pt x="552" y="298"/>
                  </a:lnTo>
                  <a:lnTo>
                    <a:pt x="526" y="314"/>
                  </a:lnTo>
                  <a:lnTo>
                    <a:pt x="498" y="326"/>
                  </a:lnTo>
                  <a:lnTo>
                    <a:pt x="468" y="331"/>
                  </a:lnTo>
                  <a:lnTo>
                    <a:pt x="481" y="359"/>
                  </a:lnTo>
                  <a:lnTo>
                    <a:pt x="491" y="388"/>
                  </a:lnTo>
                  <a:lnTo>
                    <a:pt x="496" y="419"/>
                  </a:lnTo>
                  <a:lnTo>
                    <a:pt x="498" y="451"/>
                  </a:lnTo>
                  <a:lnTo>
                    <a:pt x="495" y="491"/>
                  </a:lnTo>
                  <a:lnTo>
                    <a:pt x="485" y="529"/>
                  </a:lnTo>
                  <a:lnTo>
                    <a:pt x="471" y="565"/>
                  </a:lnTo>
                  <a:lnTo>
                    <a:pt x="450" y="597"/>
                  </a:lnTo>
                  <a:lnTo>
                    <a:pt x="426" y="627"/>
                  </a:lnTo>
                  <a:lnTo>
                    <a:pt x="396" y="652"/>
                  </a:lnTo>
                  <a:lnTo>
                    <a:pt x="364" y="672"/>
                  </a:lnTo>
                  <a:lnTo>
                    <a:pt x="327" y="687"/>
                  </a:lnTo>
                  <a:lnTo>
                    <a:pt x="290" y="697"/>
                  </a:lnTo>
                  <a:lnTo>
                    <a:pt x="249" y="700"/>
                  </a:lnTo>
                  <a:lnTo>
                    <a:pt x="209" y="697"/>
                  </a:lnTo>
                  <a:lnTo>
                    <a:pt x="171" y="687"/>
                  </a:lnTo>
                  <a:lnTo>
                    <a:pt x="135" y="672"/>
                  </a:lnTo>
                  <a:lnTo>
                    <a:pt x="103" y="652"/>
                  </a:lnTo>
                  <a:lnTo>
                    <a:pt x="73" y="627"/>
                  </a:lnTo>
                  <a:lnTo>
                    <a:pt x="48" y="597"/>
                  </a:lnTo>
                  <a:lnTo>
                    <a:pt x="28" y="565"/>
                  </a:lnTo>
                  <a:lnTo>
                    <a:pt x="13" y="529"/>
                  </a:lnTo>
                  <a:lnTo>
                    <a:pt x="3" y="491"/>
                  </a:lnTo>
                  <a:lnTo>
                    <a:pt x="0" y="451"/>
                  </a:lnTo>
                  <a:lnTo>
                    <a:pt x="3" y="410"/>
                  </a:lnTo>
                  <a:lnTo>
                    <a:pt x="13" y="372"/>
                  </a:lnTo>
                  <a:lnTo>
                    <a:pt x="28" y="336"/>
                  </a:lnTo>
                  <a:lnTo>
                    <a:pt x="48" y="304"/>
                  </a:lnTo>
                  <a:lnTo>
                    <a:pt x="73" y="275"/>
                  </a:lnTo>
                  <a:lnTo>
                    <a:pt x="103" y="249"/>
                  </a:lnTo>
                  <a:lnTo>
                    <a:pt x="135" y="230"/>
                  </a:lnTo>
                  <a:lnTo>
                    <a:pt x="171" y="215"/>
                  </a:lnTo>
                  <a:lnTo>
                    <a:pt x="209" y="205"/>
                  </a:lnTo>
                  <a:lnTo>
                    <a:pt x="249" y="201"/>
                  </a:lnTo>
                  <a:lnTo>
                    <a:pt x="270" y="202"/>
                  </a:lnTo>
                  <a:lnTo>
                    <a:pt x="290" y="206"/>
                  </a:lnTo>
                  <a:lnTo>
                    <a:pt x="286" y="186"/>
                  </a:lnTo>
                  <a:lnTo>
                    <a:pt x="285" y="166"/>
                  </a:lnTo>
                  <a:lnTo>
                    <a:pt x="288" y="137"/>
                  </a:lnTo>
                  <a:lnTo>
                    <a:pt x="295" y="108"/>
                  </a:lnTo>
                  <a:lnTo>
                    <a:pt x="308" y="82"/>
                  </a:lnTo>
                  <a:lnTo>
                    <a:pt x="324" y="59"/>
                  </a:lnTo>
                  <a:lnTo>
                    <a:pt x="344" y="39"/>
                  </a:lnTo>
                  <a:lnTo>
                    <a:pt x="367" y="23"/>
                  </a:lnTo>
                  <a:lnTo>
                    <a:pt x="393" y="10"/>
                  </a:lnTo>
                  <a:lnTo>
                    <a:pt x="422" y="3"/>
                  </a:lnTo>
                  <a:lnTo>
                    <a:pt x="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129860" y="1935163"/>
            <a:ext cx="471487" cy="515938"/>
            <a:chOff x="9129713" y="1935163"/>
            <a:chExt cx="471487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" name="Freeform 31"/>
            <p:cNvSpPr>
              <a:spLocks noEditPoints="1"/>
            </p:cNvSpPr>
            <p:nvPr/>
          </p:nvSpPr>
          <p:spPr bwMode="auto">
            <a:xfrm>
              <a:off x="9129713" y="2087563"/>
              <a:ext cx="398462" cy="363538"/>
            </a:xfrm>
            <a:custGeom>
              <a:avLst/>
              <a:gdLst>
                <a:gd name="T0" fmla="*/ 130 w 2762"/>
                <a:gd name="T1" fmla="*/ 131 h 2518"/>
                <a:gd name="T2" fmla="*/ 130 w 2762"/>
                <a:gd name="T3" fmla="*/ 2388 h 2518"/>
                <a:gd name="T4" fmla="*/ 2631 w 2762"/>
                <a:gd name="T5" fmla="*/ 2388 h 2518"/>
                <a:gd name="T6" fmla="*/ 2631 w 2762"/>
                <a:gd name="T7" fmla="*/ 131 h 2518"/>
                <a:gd name="T8" fmla="*/ 130 w 2762"/>
                <a:gd name="T9" fmla="*/ 131 h 2518"/>
                <a:gd name="T10" fmla="*/ 64 w 2762"/>
                <a:gd name="T11" fmla="*/ 0 h 2518"/>
                <a:gd name="T12" fmla="*/ 2696 w 2762"/>
                <a:gd name="T13" fmla="*/ 0 h 2518"/>
                <a:gd name="T14" fmla="*/ 2717 w 2762"/>
                <a:gd name="T15" fmla="*/ 4 h 2518"/>
                <a:gd name="T16" fmla="*/ 2734 w 2762"/>
                <a:gd name="T17" fmla="*/ 13 h 2518"/>
                <a:gd name="T18" fmla="*/ 2749 w 2762"/>
                <a:gd name="T19" fmla="*/ 27 h 2518"/>
                <a:gd name="T20" fmla="*/ 2758 w 2762"/>
                <a:gd name="T21" fmla="*/ 45 h 2518"/>
                <a:gd name="T22" fmla="*/ 2762 w 2762"/>
                <a:gd name="T23" fmla="*/ 66 h 2518"/>
                <a:gd name="T24" fmla="*/ 2762 w 2762"/>
                <a:gd name="T25" fmla="*/ 2453 h 2518"/>
                <a:gd name="T26" fmla="*/ 2758 w 2762"/>
                <a:gd name="T27" fmla="*/ 2474 h 2518"/>
                <a:gd name="T28" fmla="*/ 2749 w 2762"/>
                <a:gd name="T29" fmla="*/ 2492 h 2518"/>
                <a:gd name="T30" fmla="*/ 2734 w 2762"/>
                <a:gd name="T31" fmla="*/ 2506 h 2518"/>
                <a:gd name="T32" fmla="*/ 2717 w 2762"/>
                <a:gd name="T33" fmla="*/ 2515 h 2518"/>
                <a:gd name="T34" fmla="*/ 2696 w 2762"/>
                <a:gd name="T35" fmla="*/ 2518 h 2518"/>
                <a:gd name="T36" fmla="*/ 64 w 2762"/>
                <a:gd name="T37" fmla="*/ 2518 h 2518"/>
                <a:gd name="T38" fmla="*/ 44 w 2762"/>
                <a:gd name="T39" fmla="*/ 2515 h 2518"/>
                <a:gd name="T40" fmla="*/ 26 w 2762"/>
                <a:gd name="T41" fmla="*/ 2506 h 2518"/>
                <a:gd name="T42" fmla="*/ 12 w 2762"/>
                <a:gd name="T43" fmla="*/ 2492 h 2518"/>
                <a:gd name="T44" fmla="*/ 3 w 2762"/>
                <a:gd name="T45" fmla="*/ 2474 h 2518"/>
                <a:gd name="T46" fmla="*/ 0 w 2762"/>
                <a:gd name="T47" fmla="*/ 2453 h 2518"/>
                <a:gd name="T48" fmla="*/ 0 w 2762"/>
                <a:gd name="T49" fmla="*/ 66 h 2518"/>
                <a:gd name="T50" fmla="*/ 3 w 2762"/>
                <a:gd name="T51" fmla="*/ 45 h 2518"/>
                <a:gd name="T52" fmla="*/ 12 w 2762"/>
                <a:gd name="T53" fmla="*/ 27 h 2518"/>
                <a:gd name="T54" fmla="*/ 26 w 2762"/>
                <a:gd name="T55" fmla="*/ 13 h 2518"/>
                <a:gd name="T56" fmla="*/ 44 w 2762"/>
                <a:gd name="T57" fmla="*/ 4 h 2518"/>
                <a:gd name="T58" fmla="*/ 64 w 2762"/>
                <a:gd name="T59" fmla="*/ 0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2" h="2518">
                  <a:moveTo>
                    <a:pt x="130" y="131"/>
                  </a:moveTo>
                  <a:lnTo>
                    <a:pt x="130" y="2388"/>
                  </a:lnTo>
                  <a:lnTo>
                    <a:pt x="2631" y="2388"/>
                  </a:lnTo>
                  <a:lnTo>
                    <a:pt x="2631" y="131"/>
                  </a:lnTo>
                  <a:lnTo>
                    <a:pt x="130" y="131"/>
                  </a:lnTo>
                  <a:close/>
                  <a:moveTo>
                    <a:pt x="64" y="0"/>
                  </a:moveTo>
                  <a:lnTo>
                    <a:pt x="2696" y="0"/>
                  </a:lnTo>
                  <a:lnTo>
                    <a:pt x="2717" y="4"/>
                  </a:lnTo>
                  <a:lnTo>
                    <a:pt x="2734" y="13"/>
                  </a:lnTo>
                  <a:lnTo>
                    <a:pt x="2749" y="27"/>
                  </a:lnTo>
                  <a:lnTo>
                    <a:pt x="2758" y="45"/>
                  </a:lnTo>
                  <a:lnTo>
                    <a:pt x="2762" y="66"/>
                  </a:lnTo>
                  <a:lnTo>
                    <a:pt x="2762" y="2453"/>
                  </a:lnTo>
                  <a:lnTo>
                    <a:pt x="2758" y="2474"/>
                  </a:lnTo>
                  <a:lnTo>
                    <a:pt x="2749" y="2492"/>
                  </a:lnTo>
                  <a:lnTo>
                    <a:pt x="2734" y="2506"/>
                  </a:lnTo>
                  <a:lnTo>
                    <a:pt x="2717" y="2515"/>
                  </a:lnTo>
                  <a:lnTo>
                    <a:pt x="2696" y="2518"/>
                  </a:lnTo>
                  <a:lnTo>
                    <a:pt x="64" y="2518"/>
                  </a:lnTo>
                  <a:lnTo>
                    <a:pt x="44" y="2515"/>
                  </a:lnTo>
                  <a:lnTo>
                    <a:pt x="26" y="2506"/>
                  </a:lnTo>
                  <a:lnTo>
                    <a:pt x="12" y="2492"/>
                  </a:lnTo>
                  <a:lnTo>
                    <a:pt x="3" y="2474"/>
                  </a:lnTo>
                  <a:lnTo>
                    <a:pt x="0" y="2453"/>
                  </a:lnTo>
                  <a:lnTo>
                    <a:pt x="0" y="66"/>
                  </a:lnTo>
                  <a:lnTo>
                    <a:pt x="3" y="45"/>
                  </a:lnTo>
                  <a:lnTo>
                    <a:pt x="12" y="27"/>
                  </a:lnTo>
                  <a:lnTo>
                    <a:pt x="26" y="13"/>
                  </a:lnTo>
                  <a:lnTo>
                    <a:pt x="44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2"/>
            <p:cNvSpPr>
              <a:spLocks noEditPoints="1"/>
            </p:cNvSpPr>
            <p:nvPr/>
          </p:nvSpPr>
          <p:spPr bwMode="auto">
            <a:xfrm>
              <a:off x="9163050" y="2120901"/>
              <a:ext cx="331787" cy="296863"/>
            </a:xfrm>
            <a:custGeom>
              <a:avLst/>
              <a:gdLst>
                <a:gd name="T0" fmla="*/ 130 w 2303"/>
                <a:gd name="T1" fmla="*/ 130 h 2059"/>
                <a:gd name="T2" fmla="*/ 130 w 2303"/>
                <a:gd name="T3" fmla="*/ 1930 h 2059"/>
                <a:gd name="T4" fmla="*/ 2173 w 2303"/>
                <a:gd name="T5" fmla="*/ 1930 h 2059"/>
                <a:gd name="T6" fmla="*/ 2173 w 2303"/>
                <a:gd name="T7" fmla="*/ 130 h 2059"/>
                <a:gd name="T8" fmla="*/ 130 w 2303"/>
                <a:gd name="T9" fmla="*/ 130 h 2059"/>
                <a:gd name="T10" fmla="*/ 65 w 2303"/>
                <a:gd name="T11" fmla="*/ 0 h 2059"/>
                <a:gd name="T12" fmla="*/ 2238 w 2303"/>
                <a:gd name="T13" fmla="*/ 0 h 2059"/>
                <a:gd name="T14" fmla="*/ 2258 w 2303"/>
                <a:gd name="T15" fmla="*/ 3 h 2059"/>
                <a:gd name="T16" fmla="*/ 2277 w 2303"/>
                <a:gd name="T17" fmla="*/ 12 h 2059"/>
                <a:gd name="T18" fmla="*/ 2291 w 2303"/>
                <a:gd name="T19" fmla="*/ 26 h 2059"/>
                <a:gd name="T20" fmla="*/ 2300 w 2303"/>
                <a:gd name="T21" fmla="*/ 44 h 2059"/>
                <a:gd name="T22" fmla="*/ 2303 w 2303"/>
                <a:gd name="T23" fmla="*/ 65 h 2059"/>
                <a:gd name="T24" fmla="*/ 2303 w 2303"/>
                <a:gd name="T25" fmla="*/ 1995 h 2059"/>
                <a:gd name="T26" fmla="*/ 2300 w 2303"/>
                <a:gd name="T27" fmla="*/ 2015 h 2059"/>
                <a:gd name="T28" fmla="*/ 2291 w 2303"/>
                <a:gd name="T29" fmla="*/ 2033 h 2059"/>
                <a:gd name="T30" fmla="*/ 2277 w 2303"/>
                <a:gd name="T31" fmla="*/ 2047 h 2059"/>
                <a:gd name="T32" fmla="*/ 2258 w 2303"/>
                <a:gd name="T33" fmla="*/ 2056 h 2059"/>
                <a:gd name="T34" fmla="*/ 2238 w 2303"/>
                <a:gd name="T35" fmla="*/ 2059 h 2059"/>
                <a:gd name="T36" fmla="*/ 65 w 2303"/>
                <a:gd name="T37" fmla="*/ 2059 h 2059"/>
                <a:gd name="T38" fmla="*/ 44 w 2303"/>
                <a:gd name="T39" fmla="*/ 2056 h 2059"/>
                <a:gd name="T40" fmla="*/ 27 w 2303"/>
                <a:gd name="T41" fmla="*/ 2047 h 2059"/>
                <a:gd name="T42" fmla="*/ 13 w 2303"/>
                <a:gd name="T43" fmla="*/ 2033 h 2059"/>
                <a:gd name="T44" fmla="*/ 3 w 2303"/>
                <a:gd name="T45" fmla="*/ 2015 h 2059"/>
                <a:gd name="T46" fmla="*/ 0 w 2303"/>
                <a:gd name="T47" fmla="*/ 1995 h 2059"/>
                <a:gd name="T48" fmla="*/ 0 w 2303"/>
                <a:gd name="T49" fmla="*/ 65 h 2059"/>
                <a:gd name="T50" fmla="*/ 3 w 2303"/>
                <a:gd name="T51" fmla="*/ 44 h 2059"/>
                <a:gd name="T52" fmla="*/ 13 w 2303"/>
                <a:gd name="T53" fmla="*/ 26 h 2059"/>
                <a:gd name="T54" fmla="*/ 27 w 2303"/>
                <a:gd name="T55" fmla="*/ 12 h 2059"/>
                <a:gd name="T56" fmla="*/ 44 w 2303"/>
                <a:gd name="T57" fmla="*/ 3 h 2059"/>
                <a:gd name="T58" fmla="*/ 65 w 2303"/>
                <a:gd name="T5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03" h="2059">
                  <a:moveTo>
                    <a:pt x="130" y="130"/>
                  </a:moveTo>
                  <a:lnTo>
                    <a:pt x="130" y="1930"/>
                  </a:lnTo>
                  <a:lnTo>
                    <a:pt x="2173" y="1930"/>
                  </a:lnTo>
                  <a:lnTo>
                    <a:pt x="2173" y="130"/>
                  </a:lnTo>
                  <a:lnTo>
                    <a:pt x="130" y="130"/>
                  </a:lnTo>
                  <a:close/>
                  <a:moveTo>
                    <a:pt x="65" y="0"/>
                  </a:moveTo>
                  <a:lnTo>
                    <a:pt x="2238" y="0"/>
                  </a:lnTo>
                  <a:lnTo>
                    <a:pt x="2258" y="3"/>
                  </a:lnTo>
                  <a:lnTo>
                    <a:pt x="2277" y="12"/>
                  </a:lnTo>
                  <a:lnTo>
                    <a:pt x="2291" y="26"/>
                  </a:lnTo>
                  <a:lnTo>
                    <a:pt x="2300" y="44"/>
                  </a:lnTo>
                  <a:lnTo>
                    <a:pt x="2303" y="65"/>
                  </a:lnTo>
                  <a:lnTo>
                    <a:pt x="2303" y="1995"/>
                  </a:lnTo>
                  <a:lnTo>
                    <a:pt x="2300" y="2015"/>
                  </a:lnTo>
                  <a:lnTo>
                    <a:pt x="2291" y="2033"/>
                  </a:lnTo>
                  <a:lnTo>
                    <a:pt x="2277" y="2047"/>
                  </a:lnTo>
                  <a:lnTo>
                    <a:pt x="2258" y="2056"/>
                  </a:lnTo>
                  <a:lnTo>
                    <a:pt x="2238" y="2059"/>
                  </a:lnTo>
                  <a:lnTo>
                    <a:pt x="65" y="2059"/>
                  </a:lnTo>
                  <a:lnTo>
                    <a:pt x="44" y="2056"/>
                  </a:lnTo>
                  <a:lnTo>
                    <a:pt x="27" y="2047"/>
                  </a:lnTo>
                  <a:lnTo>
                    <a:pt x="13" y="2033"/>
                  </a:lnTo>
                  <a:lnTo>
                    <a:pt x="3" y="2015"/>
                  </a:lnTo>
                  <a:lnTo>
                    <a:pt x="0" y="1995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3" y="26"/>
                  </a:lnTo>
                  <a:lnTo>
                    <a:pt x="27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3"/>
            <p:cNvSpPr>
              <a:spLocks noEditPoints="1"/>
            </p:cNvSpPr>
            <p:nvPr/>
          </p:nvSpPr>
          <p:spPr bwMode="auto">
            <a:xfrm>
              <a:off x="9215438" y="2217738"/>
              <a:ext cx="227012" cy="144463"/>
            </a:xfrm>
            <a:custGeom>
              <a:avLst/>
              <a:gdLst>
                <a:gd name="T0" fmla="*/ 129 w 1566"/>
                <a:gd name="T1" fmla="*/ 130 h 1005"/>
                <a:gd name="T2" fmla="*/ 129 w 1566"/>
                <a:gd name="T3" fmla="*/ 876 h 1005"/>
                <a:gd name="T4" fmla="*/ 1435 w 1566"/>
                <a:gd name="T5" fmla="*/ 876 h 1005"/>
                <a:gd name="T6" fmla="*/ 1435 w 1566"/>
                <a:gd name="T7" fmla="*/ 130 h 1005"/>
                <a:gd name="T8" fmla="*/ 129 w 1566"/>
                <a:gd name="T9" fmla="*/ 130 h 1005"/>
                <a:gd name="T10" fmla="*/ 65 w 1566"/>
                <a:gd name="T11" fmla="*/ 0 h 1005"/>
                <a:gd name="T12" fmla="*/ 1501 w 1566"/>
                <a:gd name="T13" fmla="*/ 0 h 1005"/>
                <a:gd name="T14" fmla="*/ 1521 w 1566"/>
                <a:gd name="T15" fmla="*/ 3 h 1005"/>
                <a:gd name="T16" fmla="*/ 1539 w 1566"/>
                <a:gd name="T17" fmla="*/ 13 h 1005"/>
                <a:gd name="T18" fmla="*/ 1553 w 1566"/>
                <a:gd name="T19" fmla="*/ 27 h 1005"/>
                <a:gd name="T20" fmla="*/ 1563 w 1566"/>
                <a:gd name="T21" fmla="*/ 44 h 1005"/>
                <a:gd name="T22" fmla="*/ 1566 w 1566"/>
                <a:gd name="T23" fmla="*/ 65 h 1005"/>
                <a:gd name="T24" fmla="*/ 1566 w 1566"/>
                <a:gd name="T25" fmla="*/ 941 h 1005"/>
                <a:gd name="T26" fmla="*/ 1563 w 1566"/>
                <a:gd name="T27" fmla="*/ 961 h 1005"/>
                <a:gd name="T28" fmla="*/ 1553 w 1566"/>
                <a:gd name="T29" fmla="*/ 979 h 1005"/>
                <a:gd name="T30" fmla="*/ 1539 w 1566"/>
                <a:gd name="T31" fmla="*/ 993 h 1005"/>
                <a:gd name="T32" fmla="*/ 1521 w 1566"/>
                <a:gd name="T33" fmla="*/ 1002 h 1005"/>
                <a:gd name="T34" fmla="*/ 1501 w 1566"/>
                <a:gd name="T35" fmla="*/ 1005 h 1005"/>
                <a:gd name="T36" fmla="*/ 65 w 1566"/>
                <a:gd name="T37" fmla="*/ 1005 h 1005"/>
                <a:gd name="T38" fmla="*/ 45 w 1566"/>
                <a:gd name="T39" fmla="*/ 1002 h 1005"/>
                <a:gd name="T40" fmla="*/ 26 w 1566"/>
                <a:gd name="T41" fmla="*/ 993 h 1005"/>
                <a:gd name="T42" fmla="*/ 12 w 1566"/>
                <a:gd name="T43" fmla="*/ 979 h 1005"/>
                <a:gd name="T44" fmla="*/ 3 w 1566"/>
                <a:gd name="T45" fmla="*/ 961 h 1005"/>
                <a:gd name="T46" fmla="*/ 0 w 1566"/>
                <a:gd name="T47" fmla="*/ 941 h 1005"/>
                <a:gd name="T48" fmla="*/ 0 w 1566"/>
                <a:gd name="T49" fmla="*/ 65 h 1005"/>
                <a:gd name="T50" fmla="*/ 3 w 1566"/>
                <a:gd name="T51" fmla="*/ 44 h 1005"/>
                <a:gd name="T52" fmla="*/ 12 w 1566"/>
                <a:gd name="T53" fmla="*/ 27 h 1005"/>
                <a:gd name="T54" fmla="*/ 26 w 1566"/>
                <a:gd name="T55" fmla="*/ 13 h 1005"/>
                <a:gd name="T56" fmla="*/ 45 w 1566"/>
                <a:gd name="T57" fmla="*/ 3 h 1005"/>
                <a:gd name="T58" fmla="*/ 65 w 1566"/>
                <a:gd name="T59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66" h="1005">
                  <a:moveTo>
                    <a:pt x="129" y="130"/>
                  </a:moveTo>
                  <a:lnTo>
                    <a:pt x="129" y="876"/>
                  </a:lnTo>
                  <a:lnTo>
                    <a:pt x="1435" y="876"/>
                  </a:lnTo>
                  <a:lnTo>
                    <a:pt x="1435" y="130"/>
                  </a:lnTo>
                  <a:lnTo>
                    <a:pt x="129" y="130"/>
                  </a:lnTo>
                  <a:close/>
                  <a:moveTo>
                    <a:pt x="65" y="0"/>
                  </a:moveTo>
                  <a:lnTo>
                    <a:pt x="1501" y="0"/>
                  </a:lnTo>
                  <a:lnTo>
                    <a:pt x="1521" y="3"/>
                  </a:lnTo>
                  <a:lnTo>
                    <a:pt x="1539" y="13"/>
                  </a:lnTo>
                  <a:lnTo>
                    <a:pt x="1553" y="27"/>
                  </a:lnTo>
                  <a:lnTo>
                    <a:pt x="1563" y="44"/>
                  </a:lnTo>
                  <a:lnTo>
                    <a:pt x="1566" y="65"/>
                  </a:lnTo>
                  <a:lnTo>
                    <a:pt x="1566" y="941"/>
                  </a:lnTo>
                  <a:lnTo>
                    <a:pt x="1563" y="961"/>
                  </a:lnTo>
                  <a:lnTo>
                    <a:pt x="1553" y="979"/>
                  </a:lnTo>
                  <a:lnTo>
                    <a:pt x="1539" y="993"/>
                  </a:lnTo>
                  <a:lnTo>
                    <a:pt x="1521" y="1002"/>
                  </a:lnTo>
                  <a:lnTo>
                    <a:pt x="1501" y="1005"/>
                  </a:lnTo>
                  <a:lnTo>
                    <a:pt x="65" y="1005"/>
                  </a:lnTo>
                  <a:lnTo>
                    <a:pt x="45" y="1002"/>
                  </a:lnTo>
                  <a:lnTo>
                    <a:pt x="26" y="993"/>
                  </a:lnTo>
                  <a:lnTo>
                    <a:pt x="12" y="979"/>
                  </a:lnTo>
                  <a:lnTo>
                    <a:pt x="3" y="961"/>
                  </a:lnTo>
                  <a:lnTo>
                    <a:pt x="0" y="941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6" y="13"/>
                  </a:lnTo>
                  <a:lnTo>
                    <a:pt x="45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9197975" y="2157413"/>
              <a:ext cx="271462" cy="39688"/>
            </a:xfrm>
            <a:custGeom>
              <a:avLst/>
              <a:gdLst>
                <a:gd name="T0" fmla="*/ 66 w 1882"/>
                <a:gd name="T1" fmla="*/ 0 h 280"/>
                <a:gd name="T2" fmla="*/ 86 w 1882"/>
                <a:gd name="T3" fmla="*/ 4 h 280"/>
                <a:gd name="T4" fmla="*/ 104 w 1882"/>
                <a:gd name="T5" fmla="*/ 12 h 280"/>
                <a:gd name="T6" fmla="*/ 118 w 1882"/>
                <a:gd name="T7" fmla="*/ 27 h 280"/>
                <a:gd name="T8" fmla="*/ 128 w 1882"/>
                <a:gd name="T9" fmla="*/ 45 h 280"/>
                <a:gd name="T10" fmla="*/ 131 w 1882"/>
                <a:gd name="T11" fmla="*/ 66 h 280"/>
                <a:gd name="T12" fmla="*/ 131 w 1882"/>
                <a:gd name="T13" fmla="*/ 149 h 280"/>
                <a:gd name="T14" fmla="*/ 1753 w 1882"/>
                <a:gd name="T15" fmla="*/ 149 h 280"/>
                <a:gd name="T16" fmla="*/ 1753 w 1882"/>
                <a:gd name="T17" fmla="*/ 66 h 280"/>
                <a:gd name="T18" fmla="*/ 1756 w 1882"/>
                <a:gd name="T19" fmla="*/ 45 h 280"/>
                <a:gd name="T20" fmla="*/ 1765 w 1882"/>
                <a:gd name="T21" fmla="*/ 27 h 280"/>
                <a:gd name="T22" fmla="*/ 1779 w 1882"/>
                <a:gd name="T23" fmla="*/ 12 h 280"/>
                <a:gd name="T24" fmla="*/ 1796 w 1882"/>
                <a:gd name="T25" fmla="*/ 4 h 280"/>
                <a:gd name="T26" fmla="*/ 1817 w 1882"/>
                <a:gd name="T27" fmla="*/ 0 h 280"/>
                <a:gd name="T28" fmla="*/ 1838 w 1882"/>
                <a:gd name="T29" fmla="*/ 4 h 280"/>
                <a:gd name="T30" fmla="*/ 1856 w 1882"/>
                <a:gd name="T31" fmla="*/ 12 h 280"/>
                <a:gd name="T32" fmla="*/ 1870 w 1882"/>
                <a:gd name="T33" fmla="*/ 27 h 280"/>
                <a:gd name="T34" fmla="*/ 1879 w 1882"/>
                <a:gd name="T35" fmla="*/ 45 h 280"/>
                <a:gd name="T36" fmla="*/ 1882 w 1882"/>
                <a:gd name="T37" fmla="*/ 66 h 280"/>
                <a:gd name="T38" fmla="*/ 1882 w 1882"/>
                <a:gd name="T39" fmla="*/ 215 h 280"/>
                <a:gd name="T40" fmla="*/ 1879 w 1882"/>
                <a:gd name="T41" fmla="*/ 235 h 280"/>
                <a:gd name="T42" fmla="*/ 1870 w 1882"/>
                <a:gd name="T43" fmla="*/ 253 h 280"/>
                <a:gd name="T44" fmla="*/ 1856 w 1882"/>
                <a:gd name="T45" fmla="*/ 267 h 280"/>
                <a:gd name="T46" fmla="*/ 1838 w 1882"/>
                <a:gd name="T47" fmla="*/ 276 h 280"/>
                <a:gd name="T48" fmla="*/ 1817 w 1882"/>
                <a:gd name="T49" fmla="*/ 280 h 280"/>
                <a:gd name="T50" fmla="*/ 66 w 1882"/>
                <a:gd name="T51" fmla="*/ 280 h 280"/>
                <a:gd name="T52" fmla="*/ 45 w 1882"/>
                <a:gd name="T53" fmla="*/ 276 h 280"/>
                <a:gd name="T54" fmla="*/ 28 w 1882"/>
                <a:gd name="T55" fmla="*/ 267 h 280"/>
                <a:gd name="T56" fmla="*/ 13 w 1882"/>
                <a:gd name="T57" fmla="*/ 253 h 280"/>
                <a:gd name="T58" fmla="*/ 4 w 1882"/>
                <a:gd name="T59" fmla="*/ 235 h 280"/>
                <a:gd name="T60" fmla="*/ 0 w 1882"/>
                <a:gd name="T61" fmla="*/ 215 h 280"/>
                <a:gd name="T62" fmla="*/ 0 w 1882"/>
                <a:gd name="T63" fmla="*/ 66 h 280"/>
                <a:gd name="T64" fmla="*/ 4 w 1882"/>
                <a:gd name="T65" fmla="*/ 45 h 280"/>
                <a:gd name="T66" fmla="*/ 13 w 1882"/>
                <a:gd name="T67" fmla="*/ 27 h 280"/>
                <a:gd name="T68" fmla="*/ 28 w 1882"/>
                <a:gd name="T69" fmla="*/ 12 h 280"/>
                <a:gd name="T70" fmla="*/ 45 w 1882"/>
                <a:gd name="T71" fmla="*/ 4 h 280"/>
                <a:gd name="T72" fmla="*/ 66 w 1882"/>
                <a:gd name="T7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82" h="280">
                  <a:moveTo>
                    <a:pt x="66" y="0"/>
                  </a:moveTo>
                  <a:lnTo>
                    <a:pt x="86" y="4"/>
                  </a:lnTo>
                  <a:lnTo>
                    <a:pt x="104" y="12"/>
                  </a:lnTo>
                  <a:lnTo>
                    <a:pt x="118" y="27"/>
                  </a:lnTo>
                  <a:lnTo>
                    <a:pt x="128" y="45"/>
                  </a:lnTo>
                  <a:lnTo>
                    <a:pt x="131" y="66"/>
                  </a:lnTo>
                  <a:lnTo>
                    <a:pt x="131" y="149"/>
                  </a:lnTo>
                  <a:lnTo>
                    <a:pt x="1753" y="149"/>
                  </a:lnTo>
                  <a:lnTo>
                    <a:pt x="1753" y="66"/>
                  </a:lnTo>
                  <a:lnTo>
                    <a:pt x="1756" y="45"/>
                  </a:lnTo>
                  <a:lnTo>
                    <a:pt x="1765" y="27"/>
                  </a:lnTo>
                  <a:lnTo>
                    <a:pt x="1779" y="12"/>
                  </a:lnTo>
                  <a:lnTo>
                    <a:pt x="1796" y="4"/>
                  </a:lnTo>
                  <a:lnTo>
                    <a:pt x="1817" y="0"/>
                  </a:lnTo>
                  <a:lnTo>
                    <a:pt x="1838" y="4"/>
                  </a:lnTo>
                  <a:lnTo>
                    <a:pt x="1856" y="12"/>
                  </a:lnTo>
                  <a:lnTo>
                    <a:pt x="1870" y="27"/>
                  </a:lnTo>
                  <a:lnTo>
                    <a:pt x="1879" y="45"/>
                  </a:lnTo>
                  <a:lnTo>
                    <a:pt x="1882" y="66"/>
                  </a:lnTo>
                  <a:lnTo>
                    <a:pt x="1882" y="215"/>
                  </a:lnTo>
                  <a:lnTo>
                    <a:pt x="1879" y="235"/>
                  </a:lnTo>
                  <a:lnTo>
                    <a:pt x="1870" y="253"/>
                  </a:lnTo>
                  <a:lnTo>
                    <a:pt x="1856" y="267"/>
                  </a:lnTo>
                  <a:lnTo>
                    <a:pt x="1838" y="276"/>
                  </a:lnTo>
                  <a:lnTo>
                    <a:pt x="1817" y="280"/>
                  </a:lnTo>
                  <a:lnTo>
                    <a:pt x="66" y="280"/>
                  </a:lnTo>
                  <a:lnTo>
                    <a:pt x="45" y="276"/>
                  </a:lnTo>
                  <a:lnTo>
                    <a:pt x="28" y="267"/>
                  </a:lnTo>
                  <a:lnTo>
                    <a:pt x="13" y="253"/>
                  </a:lnTo>
                  <a:lnTo>
                    <a:pt x="4" y="235"/>
                  </a:lnTo>
                  <a:lnTo>
                    <a:pt x="0" y="215"/>
                  </a:lnTo>
                  <a:lnTo>
                    <a:pt x="0" y="66"/>
                  </a:lnTo>
                  <a:lnTo>
                    <a:pt x="4" y="45"/>
                  </a:lnTo>
                  <a:lnTo>
                    <a:pt x="13" y="27"/>
                  </a:lnTo>
                  <a:lnTo>
                    <a:pt x="28" y="12"/>
                  </a:lnTo>
                  <a:lnTo>
                    <a:pt x="45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5"/>
            <p:cNvSpPr>
              <a:spLocks noEditPoints="1"/>
            </p:cNvSpPr>
            <p:nvPr/>
          </p:nvSpPr>
          <p:spPr bwMode="auto">
            <a:xfrm>
              <a:off x="9131300" y="1935163"/>
              <a:ext cx="188912" cy="146050"/>
            </a:xfrm>
            <a:custGeom>
              <a:avLst/>
              <a:gdLst>
                <a:gd name="T0" fmla="*/ 240 w 1306"/>
                <a:gd name="T1" fmla="*/ 825 h 1006"/>
                <a:gd name="T2" fmla="*/ 250 w 1306"/>
                <a:gd name="T3" fmla="*/ 854 h 1006"/>
                <a:gd name="T4" fmla="*/ 275 w 1306"/>
                <a:gd name="T5" fmla="*/ 873 h 1006"/>
                <a:gd name="T6" fmla="*/ 1015 w 1306"/>
                <a:gd name="T7" fmla="*/ 876 h 1006"/>
                <a:gd name="T8" fmla="*/ 1046 w 1306"/>
                <a:gd name="T9" fmla="*/ 866 h 1006"/>
                <a:gd name="T10" fmla="*/ 1064 w 1306"/>
                <a:gd name="T11" fmla="*/ 841 h 1006"/>
                <a:gd name="T12" fmla="*/ 1066 w 1306"/>
                <a:gd name="T13" fmla="*/ 309 h 1006"/>
                <a:gd name="T14" fmla="*/ 633 w 1306"/>
                <a:gd name="T15" fmla="*/ 0 h 1006"/>
                <a:gd name="T16" fmla="*/ 671 w 1306"/>
                <a:gd name="T17" fmla="*/ 13 h 1006"/>
                <a:gd name="T18" fmla="*/ 695 w 1306"/>
                <a:gd name="T19" fmla="*/ 45 h 1006"/>
                <a:gd name="T20" fmla="*/ 698 w 1306"/>
                <a:gd name="T21" fmla="*/ 180 h 1006"/>
                <a:gd name="T22" fmla="*/ 1261 w 1306"/>
                <a:gd name="T23" fmla="*/ 183 h 1006"/>
                <a:gd name="T24" fmla="*/ 1294 w 1306"/>
                <a:gd name="T25" fmla="*/ 206 h 1006"/>
                <a:gd name="T26" fmla="*/ 1306 w 1306"/>
                <a:gd name="T27" fmla="*/ 245 h 1006"/>
                <a:gd name="T28" fmla="*/ 1294 w 1306"/>
                <a:gd name="T29" fmla="*/ 283 h 1006"/>
                <a:gd name="T30" fmla="*/ 1261 w 1306"/>
                <a:gd name="T31" fmla="*/ 306 h 1006"/>
                <a:gd name="T32" fmla="*/ 1197 w 1306"/>
                <a:gd name="T33" fmla="*/ 309 h 1006"/>
                <a:gd name="T34" fmla="*/ 1194 w 1306"/>
                <a:gd name="T35" fmla="*/ 858 h 1006"/>
                <a:gd name="T36" fmla="*/ 1172 w 1306"/>
                <a:gd name="T37" fmla="*/ 916 h 1006"/>
                <a:gd name="T38" fmla="*/ 1132 w 1306"/>
                <a:gd name="T39" fmla="*/ 963 h 1006"/>
                <a:gd name="T40" fmla="*/ 1078 w 1306"/>
                <a:gd name="T41" fmla="*/ 995 h 1006"/>
                <a:gd name="T42" fmla="*/ 1015 w 1306"/>
                <a:gd name="T43" fmla="*/ 1006 h 1006"/>
                <a:gd name="T44" fmla="*/ 258 w 1306"/>
                <a:gd name="T45" fmla="*/ 1003 h 1006"/>
                <a:gd name="T46" fmla="*/ 199 w 1306"/>
                <a:gd name="T47" fmla="*/ 981 h 1006"/>
                <a:gd name="T48" fmla="*/ 152 w 1306"/>
                <a:gd name="T49" fmla="*/ 941 h 1006"/>
                <a:gd name="T50" fmla="*/ 121 w 1306"/>
                <a:gd name="T51" fmla="*/ 888 h 1006"/>
                <a:gd name="T52" fmla="*/ 109 w 1306"/>
                <a:gd name="T53" fmla="*/ 825 h 1006"/>
                <a:gd name="T54" fmla="*/ 64 w 1306"/>
                <a:gd name="T55" fmla="*/ 309 h 1006"/>
                <a:gd name="T56" fmla="*/ 26 w 1306"/>
                <a:gd name="T57" fmla="*/ 297 h 1006"/>
                <a:gd name="T58" fmla="*/ 3 w 1306"/>
                <a:gd name="T59" fmla="*/ 264 h 1006"/>
                <a:gd name="T60" fmla="*/ 3 w 1306"/>
                <a:gd name="T61" fmla="*/ 224 h 1006"/>
                <a:gd name="T62" fmla="*/ 26 w 1306"/>
                <a:gd name="T63" fmla="*/ 192 h 1006"/>
                <a:gd name="T64" fmla="*/ 64 w 1306"/>
                <a:gd name="T65" fmla="*/ 180 h 1006"/>
                <a:gd name="T66" fmla="*/ 568 w 1306"/>
                <a:gd name="T67" fmla="*/ 66 h 1006"/>
                <a:gd name="T68" fmla="*/ 581 w 1306"/>
                <a:gd name="T69" fmla="*/ 26 h 1006"/>
                <a:gd name="T70" fmla="*/ 612 w 1306"/>
                <a:gd name="T71" fmla="*/ 4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06" h="1006">
                  <a:moveTo>
                    <a:pt x="240" y="309"/>
                  </a:moveTo>
                  <a:lnTo>
                    <a:pt x="240" y="825"/>
                  </a:lnTo>
                  <a:lnTo>
                    <a:pt x="242" y="841"/>
                  </a:lnTo>
                  <a:lnTo>
                    <a:pt x="250" y="854"/>
                  </a:lnTo>
                  <a:lnTo>
                    <a:pt x="260" y="866"/>
                  </a:lnTo>
                  <a:lnTo>
                    <a:pt x="275" y="873"/>
                  </a:lnTo>
                  <a:lnTo>
                    <a:pt x="290" y="876"/>
                  </a:lnTo>
                  <a:lnTo>
                    <a:pt x="1015" y="876"/>
                  </a:lnTo>
                  <a:lnTo>
                    <a:pt x="1031" y="873"/>
                  </a:lnTo>
                  <a:lnTo>
                    <a:pt x="1046" y="866"/>
                  </a:lnTo>
                  <a:lnTo>
                    <a:pt x="1056" y="854"/>
                  </a:lnTo>
                  <a:lnTo>
                    <a:pt x="1064" y="841"/>
                  </a:lnTo>
                  <a:lnTo>
                    <a:pt x="1066" y="825"/>
                  </a:lnTo>
                  <a:lnTo>
                    <a:pt x="1066" y="309"/>
                  </a:lnTo>
                  <a:lnTo>
                    <a:pt x="240" y="309"/>
                  </a:lnTo>
                  <a:close/>
                  <a:moveTo>
                    <a:pt x="633" y="0"/>
                  </a:moveTo>
                  <a:lnTo>
                    <a:pt x="654" y="4"/>
                  </a:lnTo>
                  <a:lnTo>
                    <a:pt x="671" y="13"/>
                  </a:lnTo>
                  <a:lnTo>
                    <a:pt x="685" y="26"/>
                  </a:lnTo>
                  <a:lnTo>
                    <a:pt x="695" y="45"/>
                  </a:lnTo>
                  <a:lnTo>
                    <a:pt x="698" y="66"/>
                  </a:lnTo>
                  <a:lnTo>
                    <a:pt x="698" y="180"/>
                  </a:lnTo>
                  <a:lnTo>
                    <a:pt x="1242" y="180"/>
                  </a:lnTo>
                  <a:lnTo>
                    <a:pt x="1261" y="183"/>
                  </a:lnTo>
                  <a:lnTo>
                    <a:pt x="1280" y="192"/>
                  </a:lnTo>
                  <a:lnTo>
                    <a:pt x="1294" y="206"/>
                  </a:lnTo>
                  <a:lnTo>
                    <a:pt x="1303" y="224"/>
                  </a:lnTo>
                  <a:lnTo>
                    <a:pt x="1306" y="245"/>
                  </a:lnTo>
                  <a:lnTo>
                    <a:pt x="1303" y="264"/>
                  </a:lnTo>
                  <a:lnTo>
                    <a:pt x="1294" y="283"/>
                  </a:lnTo>
                  <a:lnTo>
                    <a:pt x="1280" y="297"/>
                  </a:lnTo>
                  <a:lnTo>
                    <a:pt x="1261" y="306"/>
                  </a:lnTo>
                  <a:lnTo>
                    <a:pt x="1242" y="309"/>
                  </a:lnTo>
                  <a:lnTo>
                    <a:pt x="1197" y="309"/>
                  </a:lnTo>
                  <a:lnTo>
                    <a:pt x="1197" y="825"/>
                  </a:lnTo>
                  <a:lnTo>
                    <a:pt x="1194" y="858"/>
                  </a:lnTo>
                  <a:lnTo>
                    <a:pt x="1185" y="888"/>
                  </a:lnTo>
                  <a:lnTo>
                    <a:pt x="1172" y="916"/>
                  </a:lnTo>
                  <a:lnTo>
                    <a:pt x="1154" y="941"/>
                  </a:lnTo>
                  <a:lnTo>
                    <a:pt x="1132" y="963"/>
                  </a:lnTo>
                  <a:lnTo>
                    <a:pt x="1107" y="981"/>
                  </a:lnTo>
                  <a:lnTo>
                    <a:pt x="1078" y="995"/>
                  </a:lnTo>
                  <a:lnTo>
                    <a:pt x="1048" y="1003"/>
                  </a:lnTo>
                  <a:lnTo>
                    <a:pt x="1015" y="1006"/>
                  </a:lnTo>
                  <a:lnTo>
                    <a:pt x="290" y="1006"/>
                  </a:lnTo>
                  <a:lnTo>
                    <a:pt x="258" y="1003"/>
                  </a:lnTo>
                  <a:lnTo>
                    <a:pt x="227" y="995"/>
                  </a:lnTo>
                  <a:lnTo>
                    <a:pt x="199" y="981"/>
                  </a:lnTo>
                  <a:lnTo>
                    <a:pt x="173" y="963"/>
                  </a:lnTo>
                  <a:lnTo>
                    <a:pt x="152" y="941"/>
                  </a:lnTo>
                  <a:lnTo>
                    <a:pt x="134" y="916"/>
                  </a:lnTo>
                  <a:lnTo>
                    <a:pt x="121" y="888"/>
                  </a:lnTo>
                  <a:lnTo>
                    <a:pt x="112" y="858"/>
                  </a:lnTo>
                  <a:lnTo>
                    <a:pt x="109" y="825"/>
                  </a:lnTo>
                  <a:lnTo>
                    <a:pt x="109" y="309"/>
                  </a:lnTo>
                  <a:lnTo>
                    <a:pt x="64" y="309"/>
                  </a:lnTo>
                  <a:lnTo>
                    <a:pt x="44" y="306"/>
                  </a:lnTo>
                  <a:lnTo>
                    <a:pt x="26" y="297"/>
                  </a:lnTo>
                  <a:lnTo>
                    <a:pt x="12" y="283"/>
                  </a:lnTo>
                  <a:lnTo>
                    <a:pt x="3" y="264"/>
                  </a:lnTo>
                  <a:lnTo>
                    <a:pt x="0" y="245"/>
                  </a:lnTo>
                  <a:lnTo>
                    <a:pt x="3" y="224"/>
                  </a:lnTo>
                  <a:lnTo>
                    <a:pt x="12" y="206"/>
                  </a:lnTo>
                  <a:lnTo>
                    <a:pt x="26" y="192"/>
                  </a:lnTo>
                  <a:lnTo>
                    <a:pt x="44" y="183"/>
                  </a:lnTo>
                  <a:lnTo>
                    <a:pt x="64" y="180"/>
                  </a:lnTo>
                  <a:lnTo>
                    <a:pt x="568" y="180"/>
                  </a:lnTo>
                  <a:lnTo>
                    <a:pt x="568" y="66"/>
                  </a:lnTo>
                  <a:lnTo>
                    <a:pt x="571" y="45"/>
                  </a:lnTo>
                  <a:lnTo>
                    <a:pt x="581" y="26"/>
                  </a:lnTo>
                  <a:lnTo>
                    <a:pt x="595" y="13"/>
                  </a:lnTo>
                  <a:lnTo>
                    <a:pt x="612" y="4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6"/>
            <p:cNvSpPr>
              <a:spLocks noEditPoints="1"/>
            </p:cNvSpPr>
            <p:nvPr/>
          </p:nvSpPr>
          <p:spPr bwMode="auto">
            <a:xfrm>
              <a:off x="9351963" y="2024063"/>
              <a:ext cx="249237" cy="57150"/>
            </a:xfrm>
            <a:custGeom>
              <a:avLst/>
              <a:gdLst>
                <a:gd name="T0" fmla="*/ 147 w 1725"/>
                <a:gd name="T1" fmla="*/ 130 h 393"/>
                <a:gd name="T2" fmla="*/ 177 w 1725"/>
                <a:gd name="T3" fmla="*/ 263 h 393"/>
                <a:gd name="T4" fmla="*/ 909 w 1725"/>
                <a:gd name="T5" fmla="*/ 263 h 393"/>
                <a:gd name="T6" fmla="*/ 940 w 1725"/>
                <a:gd name="T7" fmla="*/ 130 h 393"/>
                <a:gd name="T8" fmla="*/ 147 w 1725"/>
                <a:gd name="T9" fmla="*/ 130 h 393"/>
                <a:gd name="T10" fmla="*/ 65 w 1725"/>
                <a:gd name="T11" fmla="*/ 0 h 393"/>
                <a:gd name="T12" fmla="*/ 1660 w 1725"/>
                <a:gd name="T13" fmla="*/ 0 h 393"/>
                <a:gd name="T14" fmla="*/ 1680 w 1725"/>
                <a:gd name="T15" fmla="*/ 3 h 393"/>
                <a:gd name="T16" fmla="*/ 1699 w 1725"/>
                <a:gd name="T17" fmla="*/ 12 h 393"/>
                <a:gd name="T18" fmla="*/ 1713 w 1725"/>
                <a:gd name="T19" fmla="*/ 26 h 393"/>
                <a:gd name="T20" fmla="*/ 1721 w 1725"/>
                <a:gd name="T21" fmla="*/ 45 h 393"/>
                <a:gd name="T22" fmla="*/ 1725 w 1725"/>
                <a:gd name="T23" fmla="*/ 65 h 393"/>
                <a:gd name="T24" fmla="*/ 1721 w 1725"/>
                <a:gd name="T25" fmla="*/ 86 h 393"/>
                <a:gd name="T26" fmla="*/ 1713 w 1725"/>
                <a:gd name="T27" fmla="*/ 103 h 393"/>
                <a:gd name="T28" fmla="*/ 1699 w 1725"/>
                <a:gd name="T29" fmla="*/ 118 h 393"/>
                <a:gd name="T30" fmla="*/ 1680 w 1725"/>
                <a:gd name="T31" fmla="*/ 126 h 393"/>
                <a:gd name="T32" fmla="*/ 1660 w 1725"/>
                <a:gd name="T33" fmla="*/ 130 h 393"/>
                <a:gd name="T34" fmla="*/ 1074 w 1725"/>
                <a:gd name="T35" fmla="*/ 130 h 393"/>
                <a:gd name="T36" fmla="*/ 1025 w 1725"/>
                <a:gd name="T37" fmla="*/ 343 h 393"/>
                <a:gd name="T38" fmla="*/ 1018 w 1725"/>
                <a:gd name="T39" fmla="*/ 359 h 393"/>
                <a:gd name="T40" fmla="*/ 1008 w 1725"/>
                <a:gd name="T41" fmla="*/ 373 h 393"/>
                <a:gd name="T42" fmla="*/ 994 w 1725"/>
                <a:gd name="T43" fmla="*/ 384 h 393"/>
                <a:gd name="T44" fmla="*/ 979 w 1725"/>
                <a:gd name="T45" fmla="*/ 390 h 393"/>
                <a:gd name="T46" fmla="*/ 961 w 1725"/>
                <a:gd name="T47" fmla="*/ 393 h 393"/>
                <a:gd name="T48" fmla="*/ 126 w 1725"/>
                <a:gd name="T49" fmla="*/ 393 h 393"/>
                <a:gd name="T50" fmla="*/ 109 w 1725"/>
                <a:gd name="T51" fmla="*/ 390 h 393"/>
                <a:gd name="T52" fmla="*/ 92 w 1725"/>
                <a:gd name="T53" fmla="*/ 384 h 393"/>
                <a:gd name="T54" fmla="*/ 79 w 1725"/>
                <a:gd name="T55" fmla="*/ 373 h 393"/>
                <a:gd name="T56" fmla="*/ 68 w 1725"/>
                <a:gd name="T57" fmla="*/ 359 h 393"/>
                <a:gd name="T58" fmla="*/ 63 w 1725"/>
                <a:gd name="T59" fmla="*/ 343 h 393"/>
                <a:gd name="T60" fmla="*/ 2 w 1725"/>
                <a:gd name="T61" fmla="*/ 80 h 393"/>
                <a:gd name="T62" fmla="*/ 0 w 1725"/>
                <a:gd name="T63" fmla="*/ 60 h 393"/>
                <a:gd name="T64" fmla="*/ 4 w 1725"/>
                <a:gd name="T65" fmla="*/ 42 h 393"/>
                <a:gd name="T66" fmla="*/ 14 w 1725"/>
                <a:gd name="T67" fmla="*/ 24 h 393"/>
                <a:gd name="T68" fmla="*/ 28 w 1725"/>
                <a:gd name="T69" fmla="*/ 11 h 393"/>
                <a:gd name="T70" fmla="*/ 45 w 1725"/>
                <a:gd name="T71" fmla="*/ 2 h 393"/>
                <a:gd name="T72" fmla="*/ 65 w 1725"/>
                <a:gd name="T7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25" h="393">
                  <a:moveTo>
                    <a:pt x="147" y="130"/>
                  </a:moveTo>
                  <a:lnTo>
                    <a:pt x="177" y="263"/>
                  </a:lnTo>
                  <a:lnTo>
                    <a:pt x="909" y="263"/>
                  </a:lnTo>
                  <a:lnTo>
                    <a:pt x="940" y="130"/>
                  </a:lnTo>
                  <a:lnTo>
                    <a:pt x="147" y="130"/>
                  </a:lnTo>
                  <a:close/>
                  <a:moveTo>
                    <a:pt x="65" y="0"/>
                  </a:moveTo>
                  <a:lnTo>
                    <a:pt x="1660" y="0"/>
                  </a:lnTo>
                  <a:lnTo>
                    <a:pt x="1680" y="3"/>
                  </a:lnTo>
                  <a:lnTo>
                    <a:pt x="1699" y="12"/>
                  </a:lnTo>
                  <a:lnTo>
                    <a:pt x="1713" y="26"/>
                  </a:lnTo>
                  <a:lnTo>
                    <a:pt x="1721" y="45"/>
                  </a:lnTo>
                  <a:lnTo>
                    <a:pt x="1725" y="65"/>
                  </a:lnTo>
                  <a:lnTo>
                    <a:pt x="1721" y="86"/>
                  </a:lnTo>
                  <a:lnTo>
                    <a:pt x="1713" y="103"/>
                  </a:lnTo>
                  <a:lnTo>
                    <a:pt x="1699" y="118"/>
                  </a:lnTo>
                  <a:lnTo>
                    <a:pt x="1680" y="126"/>
                  </a:lnTo>
                  <a:lnTo>
                    <a:pt x="1660" y="130"/>
                  </a:lnTo>
                  <a:lnTo>
                    <a:pt x="1074" y="130"/>
                  </a:lnTo>
                  <a:lnTo>
                    <a:pt x="1025" y="343"/>
                  </a:lnTo>
                  <a:lnTo>
                    <a:pt x="1018" y="359"/>
                  </a:lnTo>
                  <a:lnTo>
                    <a:pt x="1008" y="373"/>
                  </a:lnTo>
                  <a:lnTo>
                    <a:pt x="994" y="384"/>
                  </a:lnTo>
                  <a:lnTo>
                    <a:pt x="979" y="390"/>
                  </a:lnTo>
                  <a:lnTo>
                    <a:pt x="961" y="393"/>
                  </a:lnTo>
                  <a:lnTo>
                    <a:pt x="126" y="393"/>
                  </a:lnTo>
                  <a:lnTo>
                    <a:pt x="109" y="390"/>
                  </a:lnTo>
                  <a:lnTo>
                    <a:pt x="92" y="384"/>
                  </a:lnTo>
                  <a:lnTo>
                    <a:pt x="79" y="373"/>
                  </a:lnTo>
                  <a:lnTo>
                    <a:pt x="68" y="359"/>
                  </a:lnTo>
                  <a:lnTo>
                    <a:pt x="63" y="343"/>
                  </a:lnTo>
                  <a:lnTo>
                    <a:pt x="2" y="80"/>
                  </a:lnTo>
                  <a:lnTo>
                    <a:pt x="0" y="60"/>
                  </a:lnTo>
                  <a:lnTo>
                    <a:pt x="4" y="42"/>
                  </a:lnTo>
                  <a:lnTo>
                    <a:pt x="14" y="24"/>
                  </a:lnTo>
                  <a:lnTo>
                    <a:pt x="28" y="11"/>
                  </a:lnTo>
                  <a:lnTo>
                    <a:pt x="45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7"/>
            <p:cNvSpPr>
              <a:spLocks/>
            </p:cNvSpPr>
            <p:nvPr/>
          </p:nvSpPr>
          <p:spPr bwMode="auto">
            <a:xfrm>
              <a:off x="9258300" y="2260601"/>
              <a:ext cx="141287" cy="19050"/>
            </a:xfrm>
            <a:custGeom>
              <a:avLst/>
              <a:gdLst>
                <a:gd name="T0" fmla="*/ 65 w 977"/>
                <a:gd name="T1" fmla="*/ 0 h 130"/>
                <a:gd name="T2" fmla="*/ 911 w 977"/>
                <a:gd name="T3" fmla="*/ 0 h 130"/>
                <a:gd name="T4" fmla="*/ 932 w 977"/>
                <a:gd name="T5" fmla="*/ 4 h 130"/>
                <a:gd name="T6" fmla="*/ 949 w 977"/>
                <a:gd name="T7" fmla="*/ 13 h 130"/>
                <a:gd name="T8" fmla="*/ 964 w 977"/>
                <a:gd name="T9" fmla="*/ 27 h 130"/>
                <a:gd name="T10" fmla="*/ 973 w 977"/>
                <a:gd name="T11" fmla="*/ 44 h 130"/>
                <a:gd name="T12" fmla="*/ 977 w 977"/>
                <a:gd name="T13" fmla="*/ 65 h 130"/>
                <a:gd name="T14" fmla="*/ 973 w 977"/>
                <a:gd name="T15" fmla="*/ 86 h 130"/>
                <a:gd name="T16" fmla="*/ 964 w 977"/>
                <a:gd name="T17" fmla="*/ 104 h 130"/>
                <a:gd name="T18" fmla="*/ 949 w 977"/>
                <a:gd name="T19" fmla="*/ 118 h 130"/>
                <a:gd name="T20" fmla="*/ 932 w 977"/>
                <a:gd name="T21" fmla="*/ 127 h 130"/>
                <a:gd name="T22" fmla="*/ 911 w 977"/>
                <a:gd name="T23" fmla="*/ 130 h 130"/>
                <a:gd name="T24" fmla="*/ 65 w 977"/>
                <a:gd name="T25" fmla="*/ 130 h 130"/>
                <a:gd name="T26" fmla="*/ 45 w 977"/>
                <a:gd name="T27" fmla="*/ 127 h 130"/>
                <a:gd name="T28" fmla="*/ 27 w 977"/>
                <a:gd name="T29" fmla="*/ 118 h 130"/>
                <a:gd name="T30" fmla="*/ 13 w 977"/>
                <a:gd name="T31" fmla="*/ 104 h 130"/>
                <a:gd name="T32" fmla="*/ 4 w 977"/>
                <a:gd name="T33" fmla="*/ 86 h 130"/>
                <a:gd name="T34" fmla="*/ 0 w 977"/>
                <a:gd name="T35" fmla="*/ 65 h 130"/>
                <a:gd name="T36" fmla="*/ 4 w 977"/>
                <a:gd name="T37" fmla="*/ 44 h 130"/>
                <a:gd name="T38" fmla="*/ 13 w 977"/>
                <a:gd name="T39" fmla="*/ 27 h 130"/>
                <a:gd name="T40" fmla="*/ 27 w 977"/>
                <a:gd name="T41" fmla="*/ 13 h 130"/>
                <a:gd name="T42" fmla="*/ 45 w 977"/>
                <a:gd name="T43" fmla="*/ 4 h 130"/>
                <a:gd name="T44" fmla="*/ 65 w 977"/>
                <a:gd name="T4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7" h="130">
                  <a:moveTo>
                    <a:pt x="65" y="0"/>
                  </a:moveTo>
                  <a:lnTo>
                    <a:pt x="911" y="0"/>
                  </a:lnTo>
                  <a:lnTo>
                    <a:pt x="932" y="4"/>
                  </a:lnTo>
                  <a:lnTo>
                    <a:pt x="949" y="13"/>
                  </a:lnTo>
                  <a:lnTo>
                    <a:pt x="964" y="27"/>
                  </a:lnTo>
                  <a:lnTo>
                    <a:pt x="973" y="44"/>
                  </a:lnTo>
                  <a:lnTo>
                    <a:pt x="977" y="65"/>
                  </a:lnTo>
                  <a:lnTo>
                    <a:pt x="973" y="86"/>
                  </a:lnTo>
                  <a:lnTo>
                    <a:pt x="964" y="104"/>
                  </a:lnTo>
                  <a:lnTo>
                    <a:pt x="949" y="118"/>
                  </a:lnTo>
                  <a:lnTo>
                    <a:pt x="932" y="127"/>
                  </a:lnTo>
                  <a:lnTo>
                    <a:pt x="911" y="130"/>
                  </a:lnTo>
                  <a:lnTo>
                    <a:pt x="65" y="130"/>
                  </a:lnTo>
                  <a:lnTo>
                    <a:pt x="45" y="127"/>
                  </a:lnTo>
                  <a:lnTo>
                    <a:pt x="27" y="118"/>
                  </a:lnTo>
                  <a:lnTo>
                    <a:pt x="13" y="104"/>
                  </a:lnTo>
                  <a:lnTo>
                    <a:pt x="4" y="86"/>
                  </a:lnTo>
                  <a:lnTo>
                    <a:pt x="0" y="65"/>
                  </a:lnTo>
                  <a:lnTo>
                    <a:pt x="4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38"/>
            <p:cNvSpPr>
              <a:spLocks/>
            </p:cNvSpPr>
            <p:nvPr/>
          </p:nvSpPr>
          <p:spPr bwMode="auto">
            <a:xfrm>
              <a:off x="9258300" y="2300288"/>
              <a:ext cx="141287" cy="17463"/>
            </a:xfrm>
            <a:custGeom>
              <a:avLst/>
              <a:gdLst>
                <a:gd name="T0" fmla="*/ 65 w 977"/>
                <a:gd name="T1" fmla="*/ 0 h 130"/>
                <a:gd name="T2" fmla="*/ 911 w 977"/>
                <a:gd name="T3" fmla="*/ 0 h 130"/>
                <a:gd name="T4" fmla="*/ 932 w 977"/>
                <a:gd name="T5" fmla="*/ 4 h 130"/>
                <a:gd name="T6" fmla="*/ 949 w 977"/>
                <a:gd name="T7" fmla="*/ 12 h 130"/>
                <a:gd name="T8" fmla="*/ 964 w 977"/>
                <a:gd name="T9" fmla="*/ 26 h 130"/>
                <a:gd name="T10" fmla="*/ 973 w 977"/>
                <a:gd name="T11" fmla="*/ 45 h 130"/>
                <a:gd name="T12" fmla="*/ 977 w 977"/>
                <a:gd name="T13" fmla="*/ 65 h 130"/>
                <a:gd name="T14" fmla="*/ 973 w 977"/>
                <a:gd name="T15" fmla="*/ 85 h 130"/>
                <a:gd name="T16" fmla="*/ 964 w 977"/>
                <a:gd name="T17" fmla="*/ 104 h 130"/>
                <a:gd name="T18" fmla="*/ 949 w 977"/>
                <a:gd name="T19" fmla="*/ 118 h 130"/>
                <a:gd name="T20" fmla="*/ 932 w 977"/>
                <a:gd name="T21" fmla="*/ 126 h 130"/>
                <a:gd name="T22" fmla="*/ 911 w 977"/>
                <a:gd name="T23" fmla="*/ 130 h 130"/>
                <a:gd name="T24" fmla="*/ 65 w 977"/>
                <a:gd name="T25" fmla="*/ 130 h 130"/>
                <a:gd name="T26" fmla="*/ 45 w 977"/>
                <a:gd name="T27" fmla="*/ 126 h 130"/>
                <a:gd name="T28" fmla="*/ 27 w 977"/>
                <a:gd name="T29" fmla="*/ 118 h 130"/>
                <a:gd name="T30" fmla="*/ 13 w 977"/>
                <a:gd name="T31" fmla="*/ 104 h 130"/>
                <a:gd name="T32" fmla="*/ 4 w 977"/>
                <a:gd name="T33" fmla="*/ 85 h 130"/>
                <a:gd name="T34" fmla="*/ 0 w 977"/>
                <a:gd name="T35" fmla="*/ 65 h 130"/>
                <a:gd name="T36" fmla="*/ 4 w 977"/>
                <a:gd name="T37" fmla="*/ 45 h 130"/>
                <a:gd name="T38" fmla="*/ 13 w 977"/>
                <a:gd name="T39" fmla="*/ 26 h 130"/>
                <a:gd name="T40" fmla="*/ 27 w 977"/>
                <a:gd name="T41" fmla="*/ 12 h 130"/>
                <a:gd name="T42" fmla="*/ 45 w 977"/>
                <a:gd name="T43" fmla="*/ 4 h 130"/>
                <a:gd name="T44" fmla="*/ 65 w 977"/>
                <a:gd name="T4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7" h="130">
                  <a:moveTo>
                    <a:pt x="65" y="0"/>
                  </a:moveTo>
                  <a:lnTo>
                    <a:pt x="911" y="0"/>
                  </a:lnTo>
                  <a:lnTo>
                    <a:pt x="932" y="4"/>
                  </a:lnTo>
                  <a:lnTo>
                    <a:pt x="949" y="12"/>
                  </a:lnTo>
                  <a:lnTo>
                    <a:pt x="964" y="26"/>
                  </a:lnTo>
                  <a:lnTo>
                    <a:pt x="973" y="45"/>
                  </a:lnTo>
                  <a:lnTo>
                    <a:pt x="977" y="65"/>
                  </a:lnTo>
                  <a:lnTo>
                    <a:pt x="973" y="85"/>
                  </a:lnTo>
                  <a:lnTo>
                    <a:pt x="964" y="104"/>
                  </a:lnTo>
                  <a:lnTo>
                    <a:pt x="949" y="118"/>
                  </a:lnTo>
                  <a:lnTo>
                    <a:pt x="932" y="126"/>
                  </a:lnTo>
                  <a:lnTo>
                    <a:pt x="911" y="130"/>
                  </a:lnTo>
                  <a:lnTo>
                    <a:pt x="65" y="130"/>
                  </a:lnTo>
                  <a:lnTo>
                    <a:pt x="45" y="126"/>
                  </a:lnTo>
                  <a:lnTo>
                    <a:pt x="27" y="118"/>
                  </a:lnTo>
                  <a:lnTo>
                    <a:pt x="13" y="104"/>
                  </a:lnTo>
                  <a:lnTo>
                    <a:pt x="4" y="85"/>
                  </a:lnTo>
                  <a:lnTo>
                    <a:pt x="0" y="65"/>
                  </a:lnTo>
                  <a:lnTo>
                    <a:pt x="4" y="45"/>
                  </a:lnTo>
                  <a:lnTo>
                    <a:pt x="13" y="26"/>
                  </a:lnTo>
                  <a:lnTo>
                    <a:pt x="27" y="12"/>
                  </a:lnTo>
                  <a:lnTo>
                    <a:pt x="45" y="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8130072" y="1984375"/>
            <a:ext cx="600075" cy="417513"/>
            <a:chOff x="8129588" y="1984375"/>
            <a:chExt cx="600075" cy="417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8224838" y="2024063"/>
              <a:ext cx="444500" cy="377825"/>
            </a:xfrm>
            <a:custGeom>
              <a:avLst/>
              <a:gdLst>
                <a:gd name="T0" fmla="*/ 2380 w 2522"/>
                <a:gd name="T1" fmla="*/ 1860 h 2146"/>
                <a:gd name="T2" fmla="*/ 2319 w 2522"/>
                <a:gd name="T3" fmla="*/ 1894 h 2146"/>
                <a:gd name="T4" fmla="*/ 2270 w 2522"/>
                <a:gd name="T5" fmla="*/ 1943 h 2146"/>
                <a:gd name="T6" fmla="*/ 2236 w 2522"/>
                <a:gd name="T7" fmla="*/ 2005 h 2146"/>
                <a:gd name="T8" fmla="*/ 2415 w 2522"/>
                <a:gd name="T9" fmla="*/ 2039 h 2146"/>
                <a:gd name="T10" fmla="*/ 106 w 2522"/>
                <a:gd name="T11" fmla="*/ 1849 h 2146"/>
                <a:gd name="T12" fmla="*/ 294 w 2522"/>
                <a:gd name="T13" fmla="*/ 2039 h 2146"/>
                <a:gd name="T14" fmla="*/ 269 w 2522"/>
                <a:gd name="T15" fmla="*/ 1973 h 2146"/>
                <a:gd name="T16" fmla="*/ 227 w 2522"/>
                <a:gd name="T17" fmla="*/ 1917 h 2146"/>
                <a:gd name="T18" fmla="*/ 172 w 2522"/>
                <a:gd name="T19" fmla="*/ 1875 h 2146"/>
                <a:gd name="T20" fmla="*/ 106 w 2522"/>
                <a:gd name="T21" fmla="*/ 1849 h 2146"/>
                <a:gd name="T22" fmla="*/ 106 w 2522"/>
                <a:gd name="T23" fmla="*/ 1742 h 2146"/>
                <a:gd name="T24" fmla="*/ 193 w 2522"/>
                <a:gd name="T25" fmla="*/ 1767 h 2146"/>
                <a:gd name="T26" fmla="*/ 269 w 2522"/>
                <a:gd name="T27" fmla="*/ 1812 h 2146"/>
                <a:gd name="T28" fmla="*/ 331 w 2522"/>
                <a:gd name="T29" fmla="*/ 1874 h 2146"/>
                <a:gd name="T30" fmla="*/ 377 w 2522"/>
                <a:gd name="T31" fmla="*/ 1951 h 2146"/>
                <a:gd name="T32" fmla="*/ 403 w 2522"/>
                <a:gd name="T33" fmla="*/ 2039 h 2146"/>
                <a:gd name="T34" fmla="*/ 2128 w 2522"/>
                <a:gd name="T35" fmla="*/ 1993 h 2146"/>
                <a:gd name="T36" fmla="*/ 2163 w 2522"/>
                <a:gd name="T37" fmla="*/ 1912 h 2146"/>
                <a:gd name="T38" fmla="*/ 2218 w 2522"/>
                <a:gd name="T39" fmla="*/ 1841 h 2146"/>
                <a:gd name="T40" fmla="*/ 2288 w 2522"/>
                <a:gd name="T41" fmla="*/ 1786 h 2146"/>
                <a:gd name="T42" fmla="*/ 2370 w 2522"/>
                <a:gd name="T43" fmla="*/ 1751 h 2146"/>
                <a:gd name="T44" fmla="*/ 2415 w 2522"/>
                <a:gd name="T45" fmla="*/ 458 h 2146"/>
                <a:gd name="T46" fmla="*/ 898 w 2522"/>
                <a:gd name="T47" fmla="*/ 260 h 2146"/>
                <a:gd name="T48" fmla="*/ 1622 w 2522"/>
                <a:gd name="T49" fmla="*/ 351 h 2146"/>
                <a:gd name="T50" fmla="*/ 898 w 2522"/>
                <a:gd name="T51" fmla="*/ 260 h 2146"/>
                <a:gd name="T52" fmla="*/ 932 w 2522"/>
                <a:gd name="T53" fmla="*/ 108 h 2146"/>
                <a:gd name="T54" fmla="*/ 908 w 2522"/>
                <a:gd name="T55" fmla="*/ 125 h 2146"/>
                <a:gd name="T56" fmla="*/ 898 w 2522"/>
                <a:gd name="T57" fmla="*/ 153 h 2146"/>
                <a:gd name="T58" fmla="*/ 1619 w 2522"/>
                <a:gd name="T59" fmla="*/ 137 h 2146"/>
                <a:gd name="T60" fmla="*/ 1602 w 2522"/>
                <a:gd name="T61" fmla="*/ 116 h 2146"/>
                <a:gd name="T62" fmla="*/ 1573 w 2522"/>
                <a:gd name="T63" fmla="*/ 106 h 2146"/>
                <a:gd name="T64" fmla="*/ 947 w 2522"/>
                <a:gd name="T65" fmla="*/ 0 h 2146"/>
                <a:gd name="T66" fmla="*/ 1605 w 2522"/>
                <a:gd name="T67" fmla="*/ 3 h 2146"/>
                <a:gd name="T68" fmla="*/ 1661 w 2522"/>
                <a:gd name="T69" fmla="*/ 27 h 2146"/>
                <a:gd name="T70" fmla="*/ 1703 w 2522"/>
                <a:gd name="T71" fmla="*/ 69 h 2146"/>
                <a:gd name="T72" fmla="*/ 1726 w 2522"/>
                <a:gd name="T73" fmla="*/ 125 h 2146"/>
                <a:gd name="T74" fmla="*/ 1730 w 2522"/>
                <a:gd name="T75" fmla="*/ 351 h 2146"/>
                <a:gd name="T76" fmla="*/ 2484 w 2522"/>
                <a:gd name="T77" fmla="*/ 354 h 2146"/>
                <a:gd name="T78" fmla="*/ 2511 w 2522"/>
                <a:gd name="T79" fmla="*/ 374 h 2146"/>
                <a:gd name="T80" fmla="*/ 2522 w 2522"/>
                <a:gd name="T81" fmla="*/ 405 h 2146"/>
                <a:gd name="T82" fmla="*/ 2519 w 2522"/>
                <a:gd name="T83" fmla="*/ 2108 h 2146"/>
                <a:gd name="T84" fmla="*/ 2500 w 2522"/>
                <a:gd name="T85" fmla="*/ 2135 h 2146"/>
                <a:gd name="T86" fmla="*/ 2468 w 2522"/>
                <a:gd name="T87" fmla="*/ 2146 h 2146"/>
                <a:gd name="T88" fmla="*/ 36 w 2522"/>
                <a:gd name="T89" fmla="*/ 2143 h 2146"/>
                <a:gd name="T90" fmla="*/ 9 w 2522"/>
                <a:gd name="T91" fmla="*/ 2124 h 2146"/>
                <a:gd name="T92" fmla="*/ 0 w 2522"/>
                <a:gd name="T93" fmla="*/ 2092 h 2146"/>
                <a:gd name="T94" fmla="*/ 2 w 2522"/>
                <a:gd name="T95" fmla="*/ 388 h 2146"/>
                <a:gd name="T96" fmla="*/ 21 w 2522"/>
                <a:gd name="T97" fmla="*/ 361 h 2146"/>
                <a:gd name="T98" fmla="*/ 52 w 2522"/>
                <a:gd name="T99" fmla="*/ 351 h 2146"/>
                <a:gd name="T100" fmla="*/ 791 w 2522"/>
                <a:gd name="T101" fmla="*/ 156 h 2146"/>
                <a:gd name="T102" fmla="*/ 803 w 2522"/>
                <a:gd name="T103" fmla="*/ 95 h 2146"/>
                <a:gd name="T104" fmla="*/ 837 w 2522"/>
                <a:gd name="T105" fmla="*/ 45 h 2146"/>
                <a:gd name="T106" fmla="*/ 886 w 2522"/>
                <a:gd name="T107" fmla="*/ 12 h 2146"/>
                <a:gd name="T108" fmla="*/ 947 w 2522"/>
                <a:gd name="T109" fmla="*/ 0 h 2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22" h="2146">
                  <a:moveTo>
                    <a:pt x="2415" y="1849"/>
                  </a:moveTo>
                  <a:lnTo>
                    <a:pt x="2380" y="1860"/>
                  </a:lnTo>
                  <a:lnTo>
                    <a:pt x="2349" y="1875"/>
                  </a:lnTo>
                  <a:lnTo>
                    <a:pt x="2319" y="1894"/>
                  </a:lnTo>
                  <a:lnTo>
                    <a:pt x="2293" y="1917"/>
                  </a:lnTo>
                  <a:lnTo>
                    <a:pt x="2270" y="1943"/>
                  </a:lnTo>
                  <a:lnTo>
                    <a:pt x="2252" y="1973"/>
                  </a:lnTo>
                  <a:lnTo>
                    <a:pt x="2236" y="2005"/>
                  </a:lnTo>
                  <a:lnTo>
                    <a:pt x="2226" y="2039"/>
                  </a:lnTo>
                  <a:lnTo>
                    <a:pt x="2415" y="2039"/>
                  </a:lnTo>
                  <a:lnTo>
                    <a:pt x="2415" y="1849"/>
                  </a:lnTo>
                  <a:close/>
                  <a:moveTo>
                    <a:pt x="106" y="1849"/>
                  </a:moveTo>
                  <a:lnTo>
                    <a:pt x="106" y="2039"/>
                  </a:lnTo>
                  <a:lnTo>
                    <a:pt x="294" y="2039"/>
                  </a:lnTo>
                  <a:lnTo>
                    <a:pt x="284" y="2005"/>
                  </a:lnTo>
                  <a:lnTo>
                    <a:pt x="269" y="1973"/>
                  </a:lnTo>
                  <a:lnTo>
                    <a:pt x="250" y="1943"/>
                  </a:lnTo>
                  <a:lnTo>
                    <a:pt x="227" y="1917"/>
                  </a:lnTo>
                  <a:lnTo>
                    <a:pt x="201" y="1894"/>
                  </a:lnTo>
                  <a:lnTo>
                    <a:pt x="172" y="1875"/>
                  </a:lnTo>
                  <a:lnTo>
                    <a:pt x="140" y="1860"/>
                  </a:lnTo>
                  <a:lnTo>
                    <a:pt x="106" y="1849"/>
                  </a:lnTo>
                  <a:close/>
                  <a:moveTo>
                    <a:pt x="106" y="458"/>
                  </a:moveTo>
                  <a:lnTo>
                    <a:pt x="106" y="1742"/>
                  </a:lnTo>
                  <a:lnTo>
                    <a:pt x="151" y="1751"/>
                  </a:lnTo>
                  <a:lnTo>
                    <a:pt x="193" y="1767"/>
                  </a:lnTo>
                  <a:lnTo>
                    <a:pt x="233" y="1786"/>
                  </a:lnTo>
                  <a:lnTo>
                    <a:pt x="269" y="1812"/>
                  </a:lnTo>
                  <a:lnTo>
                    <a:pt x="302" y="1841"/>
                  </a:lnTo>
                  <a:lnTo>
                    <a:pt x="331" y="1874"/>
                  </a:lnTo>
                  <a:lnTo>
                    <a:pt x="357" y="1912"/>
                  </a:lnTo>
                  <a:lnTo>
                    <a:pt x="377" y="1951"/>
                  </a:lnTo>
                  <a:lnTo>
                    <a:pt x="392" y="1993"/>
                  </a:lnTo>
                  <a:lnTo>
                    <a:pt x="403" y="2039"/>
                  </a:lnTo>
                  <a:lnTo>
                    <a:pt x="2119" y="2039"/>
                  </a:lnTo>
                  <a:lnTo>
                    <a:pt x="2128" y="1993"/>
                  </a:lnTo>
                  <a:lnTo>
                    <a:pt x="2143" y="1951"/>
                  </a:lnTo>
                  <a:lnTo>
                    <a:pt x="2163" y="1912"/>
                  </a:lnTo>
                  <a:lnTo>
                    <a:pt x="2189" y="1874"/>
                  </a:lnTo>
                  <a:lnTo>
                    <a:pt x="2218" y="1841"/>
                  </a:lnTo>
                  <a:lnTo>
                    <a:pt x="2251" y="1812"/>
                  </a:lnTo>
                  <a:lnTo>
                    <a:pt x="2288" y="1786"/>
                  </a:lnTo>
                  <a:lnTo>
                    <a:pt x="2327" y="1767"/>
                  </a:lnTo>
                  <a:lnTo>
                    <a:pt x="2370" y="1751"/>
                  </a:lnTo>
                  <a:lnTo>
                    <a:pt x="2415" y="1742"/>
                  </a:lnTo>
                  <a:lnTo>
                    <a:pt x="2415" y="458"/>
                  </a:lnTo>
                  <a:lnTo>
                    <a:pt x="106" y="458"/>
                  </a:lnTo>
                  <a:close/>
                  <a:moveTo>
                    <a:pt x="898" y="260"/>
                  </a:moveTo>
                  <a:lnTo>
                    <a:pt x="898" y="351"/>
                  </a:lnTo>
                  <a:lnTo>
                    <a:pt x="1622" y="351"/>
                  </a:lnTo>
                  <a:lnTo>
                    <a:pt x="1622" y="260"/>
                  </a:lnTo>
                  <a:lnTo>
                    <a:pt x="898" y="260"/>
                  </a:lnTo>
                  <a:close/>
                  <a:moveTo>
                    <a:pt x="947" y="106"/>
                  </a:moveTo>
                  <a:lnTo>
                    <a:pt x="932" y="108"/>
                  </a:lnTo>
                  <a:lnTo>
                    <a:pt x="918" y="116"/>
                  </a:lnTo>
                  <a:lnTo>
                    <a:pt x="908" y="125"/>
                  </a:lnTo>
                  <a:lnTo>
                    <a:pt x="901" y="137"/>
                  </a:lnTo>
                  <a:lnTo>
                    <a:pt x="898" y="153"/>
                  </a:lnTo>
                  <a:lnTo>
                    <a:pt x="1622" y="153"/>
                  </a:lnTo>
                  <a:lnTo>
                    <a:pt x="1619" y="137"/>
                  </a:lnTo>
                  <a:lnTo>
                    <a:pt x="1612" y="125"/>
                  </a:lnTo>
                  <a:lnTo>
                    <a:pt x="1602" y="116"/>
                  </a:lnTo>
                  <a:lnTo>
                    <a:pt x="1588" y="108"/>
                  </a:lnTo>
                  <a:lnTo>
                    <a:pt x="1573" y="106"/>
                  </a:lnTo>
                  <a:lnTo>
                    <a:pt x="947" y="106"/>
                  </a:lnTo>
                  <a:close/>
                  <a:moveTo>
                    <a:pt x="947" y="0"/>
                  </a:moveTo>
                  <a:lnTo>
                    <a:pt x="1573" y="0"/>
                  </a:lnTo>
                  <a:lnTo>
                    <a:pt x="1605" y="3"/>
                  </a:lnTo>
                  <a:lnTo>
                    <a:pt x="1634" y="12"/>
                  </a:lnTo>
                  <a:lnTo>
                    <a:pt x="1661" y="27"/>
                  </a:lnTo>
                  <a:lnTo>
                    <a:pt x="1683" y="45"/>
                  </a:lnTo>
                  <a:lnTo>
                    <a:pt x="1703" y="69"/>
                  </a:lnTo>
                  <a:lnTo>
                    <a:pt x="1717" y="95"/>
                  </a:lnTo>
                  <a:lnTo>
                    <a:pt x="1726" y="125"/>
                  </a:lnTo>
                  <a:lnTo>
                    <a:pt x="1730" y="156"/>
                  </a:lnTo>
                  <a:lnTo>
                    <a:pt x="1730" y="351"/>
                  </a:lnTo>
                  <a:lnTo>
                    <a:pt x="2468" y="351"/>
                  </a:lnTo>
                  <a:lnTo>
                    <a:pt x="2484" y="354"/>
                  </a:lnTo>
                  <a:lnTo>
                    <a:pt x="2500" y="361"/>
                  </a:lnTo>
                  <a:lnTo>
                    <a:pt x="2511" y="374"/>
                  </a:lnTo>
                  <a:lnTo>
                    <a:pt x="2519" y="388"/>
                  </a:lnTo>
                  <a:lnTo>
                    <a:pt x="2522" y="405"/>
                  </a:lnTo>
                  <a:lnTo>
                    <a:pt x="2522" y="2092"/>
                  </a:lnTo>
                  <a:lnTo>
                    <a:pt x="2519" y="2108"/>
                  </a:lnTo>
                  <a:lnTo>
                    <a:pt x="2511" y="2124"/>
                  </a:lnTo>
                  <a:lnTo>
                    <a:pt x="2500" y="2135"/>
                  </a:lnTo>
                  <a:lnTo>
                    <a:pt x="2484" y="2143"/>
                  </a:lnTo>
                  <a:lnTo>
                    <a:pt x="2468" y="2146"/>
                  </a:lnTo>
                  <a:lnTo>
                    <a:pt x="52" y="2146"/>
                  </a:lnTo>
                  <a:lnTo>
                    <a:pt x="36" y="2143"/>
                  </a:lnTo>
                  <a:lnTo>
                    <a:pt x="21" y="2135"/>
                  </a:lnTo>
                  <a:lnTo>
                    <a:pt x="9" y="2124"/>
                  </a:lnTo>
                  <a:lnTo>
                    <a:pt x="2" y="2108"/>
                  </a:lnTo>
                  <a:lnTo>
                    <a:pt x="0" y="2092"/>
                  </a:lnTo>
                  <a:lnTo>
                    <a:pt x="0" y="405"/>
                  </a:lnTo>
                  <a:lnTo>
                    <a:pt x="2" y="388"/>
                  </a:lnTo>
                  <a:lnTo>
                    <a:pt x="9" y="374"/>
                  </a:lnTo>
                  <a:lnTo>
                    <a:pt x="21" y="361"/>
                  </a:lnTo>
                  <a:lnTo>
                    <a:pt x="36" y="354"/>
                  </a:lnTo>
                  <a:lnTo>
                    <a:pt x="52" y="351"/>
                  </a:lnTo>
                  <a:lnTo>
                    <a:pt x="791" y="351"/>
                  </a:lnTo>
                  <a:lnTo>
                    <a:pt x="791" y="156"/>
                  </a:lnTo>
                  <a:lnTo>
                    <a:pt x="794" y="125"/>
                  </a:lnTo>
                  <a:lnTo>
                    <a:pt x="803" y="95"/>
                  </a:lnTo>
                  <a:lnTo>
                    <a:pt x="817" y="69"/>
                  </a:lnTo>
                  <a:lnTo>
                    <a:pt x="837" y="45"/>
                  </a:lnTo>
                  <a:lnTo>
                    <a:pt x="860" y="27"/>
                  </a:lnTo>
                  <a:lnTo>
                    <a:pt x="886" y="12"/>
                  </a:lnTo>
                  <a:lnTo>
                    <a:pt x="915" y="3"/>
                  </a:lnTo>
                  <a:lnTo>
                    <a:pt x="9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4"/>
            <p:cNvSpPr>
              <a:spLocks/>
            </p:cNvSpPr>
            <p:nvPr/>
          </p:nvSpPr>
          <p:spPr bwMode="auto">
            <a:xfrm>
              <a:off x="8548688" y="2005013"/>
              <a:ext cx="180975" cy="157163"/>
            </a:xfrm>
            <a:custGeom>
              <a:avLst/>
              <a:gdLst>
                <a:gd name="T0" fmla="*/ 193 w 1025"/>
                <a:gd name="T1" fmla="*/ 0 h 890"/>
                <a:gd name="T2" fmla="*/ 206 w 1025"/>
                <a:gd name="T3" fmla="*/ 1 h 890"/>
                <a:gd name="T4" fmla="*/ 220 w 1025"/>
                <a:gd name="T5" fmla="*/ 5 h 890"/>
                <a:gd name="T6" fmla="*/ 996 w 1025"/>
                <a:gd name="T7" fmla="*/ 399 h 890"/>
                <a:gd name="T8" fmla="*/ 1007 w 1025"/>
                <a:gd name="T9" fmla="*/ 406 h 890"/>
                <a:gd name="T10" fmla="*/ 1017 w 1025"/>
                <a:gd name="T11" fmla="*/ 418 h 890"/>
                <a:gd name="T12" fmla="*/ 1023 w 1025"/>
                <a:gd name="T13" fmla="*/ 430 h 890"/>
                <a:gd name="T14" fmla="*/ 1025 w 1025"/>
                <a:gd name="T15" fmla="*/ 443 h 890"/>
                <a:gd name="T16" fmla="*/ 1024 w 1025"/>
                <a:gd name="T17" fmla="*/ 457 h 890"/>
                <a:gd name="T18" fmla="*/ 1020 w 1025"/>
                <a:gd name="T19" fmla="*/ 470 h 890"/>
                <a:gd name="T20" fmla="*/ 822 w 1025"/>
                <a:gd name="T21" fmla="*/ 861 h 890"/>
                <a:gd name="T22" fmla="*/ 814 w 1025"/>
                <a:gd name="T23" fmla="*/ 873 h 890"/>
                <a:gd name="T24" fmla="*/ 803 w 1025"/>
                <a:gd name="T25" fmla="*/ 883 h 890"/>
                <a:gd name="T26" fmla="*/ 789 w 1025"/>
                <a:gd name="T27" fmla="*/ 888 h 890"/>
                <a:gd name="T28" fmla="*/ 775 w 1025"/>
                <a:gd name="T29" fmla="*/ 890 h 890"/>
                <a:gd name="T30" fmla="*/ 762 w 1025"/>
                <a:gd name="T31" fmla="*/ 889 h 890"/>
                <a:gd name="T32" fmla="*/ 751 w 1025"/>
                <a:gd name="T33" fmla="*/ 884 h 890"/>
                <a:gd name="T34" fmla="*/ 738 w 1025"/>
                <a:gd name="T35" fmla="*/ 876 h 890"/>
                <a:gd name="T36" fmla="*/ 730 w 1025"/>
                <a:gd name="T37" fmla="*/ 865 h 890"/>
                <a:gd name="T38" fmla="*/ 724 w 1025"/>
                <a:gd name="T39" fmla="*/ 853 h 890"/>
                <a:gd name="T40" fmla="*/ 722 w 1025"/>
                <a:gd name="T41" fmla="*/ 840 h 890"/>
                <a:gd name="T42" fmla="*/ 723 w 1025"/>
                <a:gd name="T43" fmla="*/ 826 h 890"/>
                <a:gd name="T44" fmla="*/ 727 w 1025"/>
                <a:gd name="T45" fmla="*/ 812 h 890"/>
                <a:gd name="T46" fmla="*/ 900 w 1025"/>
                <a:gd name="T47" fmla="*/ 470 h 890"/>
                <a:gd name="T48" fmla="*/ 219 w 1025"/>
                <a:gd name="T49" fmla="*/ 124 h 890"/>
                <a:gd name="T50" fmla="*/ 101 w 1025"/>
                <a:gd name="T51" fmla="*/ 358 h 890"/>
                <a:gd name="T52" fmla="*/ 92 w 1025"/>
                <a:gd name="T53" fmla="*/ 371 h 890"/>
                <a:gd name="T54" fmla="*/ 82 w 1025"/>
                <a:gd name="T55" fmla="*/ 379 h 890"/>
                <a:gd name="T56" fmla="*/ 70 w 1025"/>
                <a:gd name="T57" fmla="*/ 385 h 890"/>
                <a:gd name="T58" fmla="*/ 56 w 1025"/>
                <a:gd name="T59" fmla="*/ 389 h 890"/>
                <a:gd name="T60" fmla="*/ 43 w 1025"/>
                <a:gd name="T61" fmla="*/ 387 h 890"/>
                <a:gd name="T62" fmla="*/ 29 w 1025"/>
                <a:gd name="T63" fmla="*/ 382 h 890"/>
                <a:gd name="T64" fmla="*/ 17 w 1025"/>
                <a:gd name="T65" fmla="*/ 374 h 890"/>
                <a:gd name="T66" fmla="*/ 9 w 1025"/>
                <a:gd name="T67" fmla="*/ 364 h 890"/>
                <a:gd name="T68" fmla="*/ 3 w 1025"/>
                <a:gd name="T69" fmla="*/ 351 h 890"/>
                <a:gd name="T70" fmla="*/ 0 w 1025"/>
                <a:gd name="T71" fmla="*/ 338 h 890"/>
                <a:gd name="T72" fmla="*/ 0 w 1025"/>
                <a:gd name="T73" fmla="*/ 324 h 890"/>
                <a:gd name="T74" fmla="*/ 6 w 1025"/>
                <a:gd name="T75" fmla="*/ 311 h 890"/>
                <a:gd name="T76" fmla="*/ 148 w 1025"/>
                <a:gd name="T77" fmla="*/ 29 h 890"/>
                <a:gd name="T78" fmla="*/ 156 w 1025"/>
                <a:gd name="T79" fmla="*/ 18 h 890"/>
                <a:gd name="T80" fmla="*/ 166 w 1025"/>
                <a:gd name="T81" fmla="*/ 8 h 890"/>
                <a:gd name="T82" fmla="*/ 179 w 1025"/>
                <a:gd name="T83" fmla="*/ 2 h 890"/>
                <a:gd name="T84" fmla="*/ 193 w 1025"/>
                <a:gd name="T85" fmla="*/ 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25" h="890">
                  <a:moveTo>
                    <a:pt x="193" y="0"/>
                  </a:moveTo>
                  <a:lnTo>
                    <a:pt x="206" y="1"/>
                  </a:lnTo>
                  <a:lnTo>
                    <a:pt x="220" y="5"/>
                  </a:lnTo>
                  <a:lnTo>
                    <a:pt x="996" y="399"/>
                  </a:lnTo>
                  <a:lnTo>
                    <a:pt x="1007" y="406"/>
                  </a:lnTo>
                  <a:lnTo>
                    <a:pt x="1017" y="418"/>
                  </a:lnTo>
                  <a:lnTo>
                    <a:pt x="1023" y="430"/>
                  </a:lnTo>
                  <a:lnTo>
                    <a:pt x="1025" y="443"/>
                  </a:lnTo>
                  <a:lnTo>
                    <a:pt x="1024" y="457"/>
                  </a:lnTo>
                  <a:lnTo>
                    <a:pt x="1020" y="470"/>
                  </a:lnTo>
                  <a:lnTo>
                    <a:pt x="822" y="861"/>
                  </a:lnTo>
                  <a:lnTo>
                    <a:pt x="814" y="873"/>
                  </a:lnTo>
                  <a:lnTo>
                    <a:pt x="803" y="883"/>
                  </a:lnTo>
                  <a:lnTo>
                    <a:pt x="789" y="888"/>
                  </a:lnTo>
                  <a:lnTo>
                    <a:pt x="775" y="890"/>
                  </a:lnTo>
                  <a:lnTo>
                    <a:pt x="762" y="889"/>
                  </a:lnTo>
                  <a:lnTo>
                    <a:pt x="751" y="884"/>
                  </a:lnTo>
                  <a:lnTo>
                    <a:pt x="738" y="876"/>
                  </a:lnTo>
                  <a:lnTo>
                    <a:pt x="730" y="865"/>
                  </a:lnTo>
                  <a:lnTo>
                    <a:pt x="724" y="853"/>
                  </a:lnTo>
                  <a:lnTo>
                    <a:pt x="722" y="840"/>
                  </a:lnTo>
                  <a:lnTo>
                    <a:pt x="723" y="826"/>
                  </a:lnTo>
                  <a:lnTo>
                    <a:pt x="727" y="812"/>
                  </a:lnTo>
                  <a:lnTo>
                    <a:pt x="900" y="470"/>
                  </a:lnTo>
                  <a:lnTo>
                    <a:pt x="219" y="124"/>
                  </a:lnTo>
                  <a:lnTo>
                    <a:pt x="101" y="358"/>
                  </a:lnTo>
                  <a:lnTo>
                    <a:pt x="92" y="371"/>
                  </a:lnTo>
                  <a:lnTo>
                    <a:pt x="82" y="379"/>
                  </a:lnTo>
                  <a:lnTo>
                    <a:pt x="70" y="385"/>
                  </a:lnTo>
                  <a:lnTo>
                    <a:pt x="56" y="389"/>
                  </a:lnTo>
                  <a:lnTo>
                    <a:pt x="43" y="387"/>
                  </a:lnTo>
                  <a:lnTo>
                    <a:pt x="29" y="382"/>
                  </a:lnTo>
                  <a:lnTo>
                    <a:pt x="17" y="374"/>
                  </a:lnTo>
                  <a:lnTo>
                    <a:pt x="9" y="364"/>
                  </a:lnTo>
                  <a:lnTo>
                    <a:pt x="3" y="351"/>
                  </a:lnTo>
                  <a:lnTo>
                    <a:pt x="0" y="338"/>
                  </a:lnTo>
                  <a:lnTo>
                    <a:pt x="0" y="324"/>
                  </a:lnTo>
                  <a:lnTo>
                    <a:pt x="6" y="311"/>
                  </a:lnTo>
                  <a:lnTo>
                    <a:pt x="148" y="29"/>
                  </a:lnTo>
                  <a:lnTo>
                    <a:pt x="156" y="18"/>
                  </a:lnTo>
                  <a:lnTo>
                    <a:pt x="166" y="8"/>
                  </a:lnTo>
                  <a:lnTo>
                    <a:pt x="179" y="2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8129588" y="1984375"/>
              <a:ext cx="220662" cy="223838"/>
            </a:xfrm>
            <a:custGeom>
              <a:avLst/>
              <a:gdLst>
                <a:gd name="T0" fmla="*/ 821 w 1253"/>
                <a:gd name="T1" fmla="*/ 2 h 1266"/>
                <a:gd name="T2" fmla="*/ 844 w 1253"/>
                <a:gd name="T3" fmla="*/ 16 h 1266"/>
                <a:gd name="T4" fmla="*/ 903 w 1253"/>
                <a:gd name="T5" fmla="*/ 116 h 1266"/>
                <a:gd name="T6" fmla="*/ 987 w 1253"/>
                <a:gd name="T7" fmla="*/ 69 h 1266"/>
                <a:gd name="T8" fmla="*/ 1015 w 1253"/>
                <a:gd name="T9" fmla="*/ 69 h 1266"/>
                <a:gd name="T10" fmla="*/ 1039 w 1253"/>
                <a:gd name="T11" fmla="*/ 83 h 1266"/>
                <a:gd name="T12" fmla="*/ 1246 w 1253"/>
                <a:gd name="T13" fmla="*/ 439 h 1266"/>
                <a:gd name="T14" fmla="*/ 1253 w 1253"/>
                <a:gd name="T15" fmla="*/ 466 h 1266"/>
                <a:gd name="T16" fmla="*/ 1247 w 1253"/>
                <a:gd name="T17" fmla="*/ 493 h 1266"/>
                <a:gd name="T18" fmla="*/ 1227 w 1253"/>
                <a:gd name="T19" fmla="*/ 513 h 1266"/>
                <a:gd name="T20" fmla="*/ 1199 w 1253"/>
                <a:gd name="T21" fmla="*/ 520 h 1266"/>
                <a:gd name="T22" fmla="*/ 1173 w 1253"/>
                <a:gd name="T23" fmla="*/ 513 h 1266"/>
                <a:gd name="T24" fmla="*/ 1154 w 1253"/>
                <a:gd name="T25" fmla="*/ 493 h 1266"/>
                <a:gd name="T26" fmla="*/ 320 w 1253"/>
                <a:gd name="T27" fmla="*/ 576 h 1266"/>
                <a:gd name="T28" fmla="*/ 498 w 1253"/>
                <a:gd name="T29" fmla="*/ 889 h 1266"/>
                <a:gd name="T30" fmla="*/ 498 w 1253"/>
                <a:gd name="T31" fmla="*/ 916 h 1266"/>
                <a:gd name="T32" fmla="*/ 485 w 1253"/>
                <a:gd name="T33" fmla="*/ 939 h 1266"/>
                <a:gd name="T34" fmla="*/ 460 w 1253"/>
                <a:gd name="T35" fmla="*/ 954 h 1266"/>
                <a:gd name="T36" fmla="*/ 433 w 1253"/>
                <a:gd name="T37" fmla="*/ 954 h 1266"/>
                <a:gd name="T38" fmla="*/ 409 w 1253"/>
                <a:gd name="T39" fmla="*/ 940 h 1266"/>
                <a:gd name="T40" fmla="*/ 202 w 1253"/>
                <a:gd name="T41" fmla="*/ 583 h 1266"/>
                <a:gd name="T42" fmla="*/ 194 w 1253"/>
                <a:gd name="T43" fmla="*/ 556 h 1266"/>
                <a:gd name="T44" fmla="*/ 202 w 1253"/>
                <a:gd name="T45" fmla="*/ 530 h 1266"/>
                <a:gd name="T46" fmla="*/ 221 w 1253"/>
                <a:gd name="T47" fmla="*/ 511 h 1266"/>
                <a:gd name="T48" fmla="*/ 787 w 1253"/>
                <a:gd name="T49" fmla="*/ 126 h 1266"/>
                <a:gd name="T50" fmla="*/ 500 w 1253"/>
                <a:gd name="T51" fmla="*/ 1186 h 1266"/>
                <a:gd name="T52" fmla="*/ 508 w 1253"/>
                <a:gd name="T53" fmla="*/ 1214 h 1266"/>
                <a:gd name="T54" fmla="*/ 499 w 1253"/>
                <a:gd name="T55" fmla="*/ 1240 h 1266"/>
                <a:gd name="T56" fmla="*/ 480 w 1253"/>
                <a:gd name="T57" fmla="*/ 1260 h 1266"/>
                <a:gd name="T58" fmla="*/ 454 w 1253"/>
                <a:gd name="T59" fmla="*/ 1266 h 1266"/>
                <a:gd name="T60" fmla="*/ 427 w 1253"/>
                <a:gd name="T61" fmla="*/ 1258 h 1266"/>
                <a:gd name="T62" fmla="*/ 407 w 1253"/>
                <a:gd name="T63" fmla="*/ 1239 h 1266"/>
                <a:gd name="T64" fmla="*/ 1 w 1253"/>
                <a:gd name="T65" fmla="*/ 499 h 1266"/>
                <a:gd name="T66" fmla="*/ 5 w 1253"/>
                <a:gd name="T67" fmla="*/ 468 h 1266"/>
                <a:gd name="T68" fmla="*/ 27 w 1253"/>
                <a:gd name="T69" fmla="*/ 443 h 1266"/>
                <a:gd name="T70" fmla="*/ 793 w 1253"/>
                <a:gd name="T71" fmla="*/ 2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3" h="1266">
                  <a:moveTo>
                    <a:pt x="806" y="0"/>
                  </a:moveTo>
                  <a:lnTo>
                    <a:pt x="821" y="2"/>
                  </a:lnTo>
                  <a:lnTo>
                    <a:pt x="833" y="7"/>
                  </a:lnTo>
                  <a:lnTo>
                    <a:pt x="844" y="16"/>
                  </a:lnTo>
                  <a:lnTo>
                    <a:pt x="853" y="27"/>
                  </a:lnTo>
                  <a:lnTo>
                    <a:pt x="903" y="116"/>
                  </a:lnTo>
                  <a:lnTo>
                    <a:pt x="975" y="75"/>
                  </a:lnTo>
                  <a:lnTo>
                    <a:pt x="987" y="69"/>
                  </a:lnTo>
                  <a:lnTo>
                    <a:pt x="1001" y="67"/>
                  </a:lnTo>
                  <a:lnTo>
                    <a:pt x="1015" y="69"/>
                  </a:lnTo>
                  <a:lnTo>
                    <a:pt x="1027" y="75"/>
                  </a:lnTo>
                  <a:lnTo>
                    <a:pt x="1039" y="83"/>
                  </a:lnTo>
                  <a:lnTo>
                    <a:pt x="1047" y="94"/>
                  </a:lnTo>
                  <a:lnTo>
                    <a:pt x="1246" y="439"/>
                  </a:lnTo>
                  <a:lnTo>
                    <a:pt x="1252" y="453"/>
                  </a:lnTo>
                  <a:lnTo>
                    <a:pt x="1253" y="466"/>
                  </a:lnTo>
                  <a:lnTo>
                    <a:pt x="1252" y="480"/>
                  </a:lnTo>
                  <a:lnTo>
                    <a:pt x="1247" y="493"/>
                  </a:lnTo>
                  <a:lnTo>
                    <a:pt x="1237" y="503"/>
                  </a:lnTo>
                  <a:lnTo>
                    <a:pt x="1227" y="513"/>
                  </a:lnTo>
                  <a:lnTo>
                    <a:pt x="1213" y="518"/>
                  </a:lnTo>
                  <a:lnTo>
                    <a:pt x="1199" y="520"/>
                  </a:lnTo>
                  <a:lnTo>
                    <a:pt x="1186" y="518"/>
                  </a:lnTo>
                  <a:lnTo>
                    <a:pt x="1173" y="513"/>
                  </a:lnTo>
                  <a:lnTo>
                    <a:pt x="1163" y="504"/>
                  </a:lnTo>
                  <a:lnTo>
                    <a:pt x="1154" y="493"/>
                  </a:lnTo>
                  <a:lnTo>
                    <a:pt x="981" y="194"/>
                  </a:lnTo>
                  <a:lnTo>
                    <a:pt x="320" y="576"/>
                  </a:lnTo>
                  <a:lnTo>
                    <a:pt x="493" y="875"/>
                  </a:lnTo>
                  <a:lnTo>
                    <a:pt x="498" y="889"/>
                  </a:lnTo>
                  <a:lnTo>
                    <a:pt x="500" y="902"/>
                  </a:lnTo>
                  <a:lnTo>
                    <a:pt x="498" y="916"/>
                  </a:lnTo>
                  <a:lnTo>
                    <a:pt x="493" y="929"/>
                  </a:lnTo>
                  <a:lnTo>
                    <a:pt x="485" y="939"/>
                  </a:lnTo>
                  <a:lnTo>
                    <a:pt x="473" y="949"/>
                  </a:lnTo>
                  <a:lnTo>
                    <a:pt x="460" y="954"/>
                  </a:lnTo>
                  <a:lnTo>
                    <a:pt x="447" y="956"/>
                  </a:lnTo>
                  <a:lnTo>
                    <a:pt x="433" y="954"/>
                  </a:lnTo>
                  <a:lnTo>
                    <a:pt x="421" y="949"/>
                  </a:lnTo>
                  <a:lnTo>
                    <a:pt x="409" y="940"/>
                  </a:lnTo>
                  <a:lnTo>
                    <a:pt x="400" y="929"/>
                  </a:lnTo>
                  <a:lnTo>
                    <a:pt x="202" y="583"/>
                  </a:lnTo>
                  <a:lnTo>
                    <a:pt x="196" y="570"/>
                  </a:lnTo>
                  <a:lnTo>
                    <a:pt x="194" y="556"/>
                  </a:lnTo>
                  <a:lnTo>
                    <a:pt x="196" y="543"/>
                  </a:lnTo>
                  <a:lnTo>
                    <a:pt x="202" y="530"/>
                  </a:lnTo>
                  <a:lnTo>
                    <a:pt x="210" y="519"/>
                  </a:lnTo>
                  <a:lnTo>
                    <a:pt x="221" y="511"/>
                  </a:lnTo>
                  <a:lnTo>
                    <a:pt x="811" y="169"/>
                  </a:lnTo>
                  <a:lnTo>
                    <a:pt x="787" y="126"/>
                  </a:lnTo>
                  <a:lnTo>
                    <a:pt x="125" y="510"/>
                  </a:lnTo>
                  <a:lnTo>
                    <a:pt x="500" y="1186"/>
                  </a:lnTo>
                  <a:lnTo>
                    <a:pt x="505" y="1199"/>
                  </a:lnTo>
                  <a:lnTo>
                    <a:pt x="508" y="1214"/>
                  </a:lnTo>
                  <a:lnTo>
                    <a:pt x="505" y="1227"/>
                  </a:lnTo>
                  <a:lnTo>
                    <a:pt x="499" y="1240"/>
                  </a:lnTo>
                  <a:lnTo>
                    <a:pt x="491" y="1250"/>
                  </a:lnTo>
                  <a:lnTo>
                    <a:pt x="480" y="1260"/>
                  </a:lnTo>
                  <a:lnTo>
                    <a:pt x="467" y="1265"/>
                  </a:lnTo>
                  <a:lnTo>
                    <a:pt x="454" y="1266"/>
                  </a:lnTo>
                  <a:lnTo>
                    <a:pt x="440" y="1264"/>
                  </a:lnTo>
                  <a:lnTo>
                    <a:pt x="427" y="1258"/>
                  </a:lnTo>
                  <a:lnTo>
                    <a:pt x="416" y="1250"/>
                  </a:lnTo>
                  <a:lnTo>
                    <a:pt x="407" y="1239"/>
                  </a:lnTo>
                  <a:lnTo>
                    <a:pt x="6" y="516"/>
                  </a:lnTo>
                  <a:lnTo>
                    <a:pt x="1" y="499"/>
                  </a:lnTo>
                  <a:lnTo>
                    <a:pt x="0" y="484"/>
                  </a:lnTo>
                  <a:lnTo>
                    <a:pt x="5" y="468"/>
                  </a:lnTo>
                  <a:lnTo>
                    <a:pt x="13" y="454"/>
                  </a:lnTo>
                  <a:lnTo>
                    <a:pt x="27" y="443"/>
                  </a:lnTo>
                  <a:lnTo>
                    <a:pt x="780" y="7"/>
                  </a:lnTo>
                  <a:lnTo>
                    <a:pt x="793" y="2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7220771" y="1936751"/>
            <a:ext cx="547688" cy="514350"/>
            <a:chOff x="7219950" y="1936751"/>
            <a:chExt cx="547688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" name="Freeform 50"/>
            <p:cNvSpPr>
              <a:spLocks/>
            </p:cNvSpPr>
            <p:nvPr/>
          </p:nvSpPr>
          <p:spPr bwMode="auto">
            <a:xfrm>
              <a:off x="7219950" y="1936751"/>
              <a:ext cx="547688" cy="461963"/>
            </a:xfrm>
            <a:custGeom>
              <a:avLst/>
              <a:gdLst>
                <a:gd name="T0" fmla="*/ 2749 w 3451"/>
                <a:gd name="T1" fmla="*/ 4 h 2914"/>
                <a:gd name="T2" fmla="*/ 2818 w 3451"/>
                <a:gd name="T3" fmla="*/ 29 h 2914"/>
                <a:gd name="T4" fmla="*/ 2877 w 3451"/>
                <a:gd name="T5" fmla="*/ 73 h 2914"/>
                <a:gd name="T6" fmla="*/ 2918 w 3451"/>
                <a:gd name="T7" fmla="*/ 133 h 2914"/>
                <a:gd name="T8" fmla="*/ 3441 w 3451"/>
                <a:gd name="T9" fmla="*/ 1878 h 2914"/>
                <a:gd name="T10" fmla="*/ 3451 w 3451"/>
                <a:gd name="T11" fmla="*/ 1945 h 2914"/>
                <a:gd name="T12" fmla="*/ 3441 w 3451"/>
                <a:gd name="T13" fmla="*/ 2011 h 2914"/>
                <a:gd name="T14" fmla="*/ 3414 w 3451"/>
                <a:gd name="T15" fmla="*/ 2070 h 2914"/>
                <a:gd name="T16" fmla="*/ 3372 w 3451"/>
                <a:gd name="T17" fmla="*/ 2120 h 2914"/>
                <a:gd name="T18" fmla="*/ 3316 w 3451"/>
                <a:gd name="T19" fmla="*/ 2157 h 2914"/>
                <a:gd name="T20" fmla="*/ 3151 w 3451"/>
                <a:gd name="T21" fmla="*/ 2208 h 2914"/>
                <a:gd name="T22" fmla="*/ 3119 w 3451"/>
                <a:gd name="T23" fmla="*/ 2209 h 2914"/>
                <a:gd name="T24" fmla="*/ 3093 w 3451"/>
                <a:gd name="T25" fmla="*/ 2195 h 2914"/>
                <a:gd name="T26" fmla="*/ 3076 w 3451"/>
                <a:gd name="T27" fmla="*/ 2168 h 2914"/>
                <a:gd name="T28" fmla="*/ 3075 w 3451"/>
                <a:gd name="T29" fmla="*/ 2138 h 2914"/>
                <a:gd name="T30" fmla="*/ 3090 w 3451"/>
                <a:gd name="T31" fmla="*/ 2112 h 2914"/>
                <a:gd name="T32" fmla="*/ 3116 w 3451"/>
                <a:gd name="T33" fmla="*/ 2095 h 2914"/>
                <a:gd name="T34" fmla="*/ 3271 w 3451"/>
                <a:gd name="T35" fmla="*/ 2047 h 2914"/>
                <a:gd name="T36" fmla="*/ 3306 w 3451"/>
                <a:gd name="T37" fmla="*/ 2019 h 2914"/>
                <a:gd name="T38" fmla="*/ 3327 w 3451"/>
                <a:gd name="T39" fmla="*/ 1980 h 2914"/>
                <a:gd name="T40" fmla="*/ 3332 w 3451"/>
                <a:gd name="T41" fmla="*/ 1935 h 2914"/>
                <a:gd name="T42" fmla="*/ 2818 w 3451"/>
                <a:gd name="T43" fmla="*/ 201 h 2914"/>
                <a:gd name="T44" fmla="*/ 2797 w 3451"/>
                <a:gd name="T45" fmla="*/ 162 h 2914"/>
                <a:gd name="T46" fmla="*/ 2763 w 3451"/>
                <a:gd name="T47" fmla="*/ 132 h 2914"/>
                <a:gd name="T48" fmla="*/ 2720 w 3451"/>
                <a:gd name="T49" fmla="*/ 120 h 2914"/>
                <a:gd name="T50" fmla="*/ 2675 w 3451"/>
                <a:gd name="T51" fmla="*/ 124 h 2914"/>
                <a:gd name="T52" fmla="*/ 180 w 3451"/>
                <a:gd name="T53" fmla="*/ 868 h 2914"/>
                <a:gd name="T54" fmla="*/ 146 w 3451"/>
                <a:gd name="T55" fmla="*/ 896 h 2914"/>
                <a:gd name="T56" fmla="*/ 124 w 3451"/>
                <a:gd name="T57" fmla="*/ 936 h 2914"/>
                <a:gd name="T58" fmla="*/ 120 w 3451"/>
                <a:gd name="T59" fmla="*/ 980 h 2914"/>
                <a:gd name="T60" fmla="*/ 633 w 3451"/>
                <a:gd name="T61" fmla="*/ 2713 h 2914"/>
                <a:gd name="T62" fmla="*/ 654 w 3451"/>
                <a:gd name="T63" fmla="*/ 2753 h 2914"/>
                <a:gd name="T64" fmla="*/ 689 w 3451"/>
                <a:gd name="T65" fmla="*/ 2782 h 2914"/>
                <a:gd name="T66" fmla="*/ 732 w 3451"/>
                <a:gd name="T67" fmla="*/ 2795 h 2914"/>
                <a:gd name="T68" fmla="*/ 777 w 3451"/>
                <a:gd name="T69" fmla="*/ 2791 h 2914"/>
                <a:gd name="T70" fmla="*/ 1660 w 3451"/>
                <a:gd name="T71" fmla="*/ 2531 h 2914"/>
                <a:gd name="T72" fmla="*/ 1689 w 3451"/>
                <a:gd name="T73" fmla="*/ 2538 h 2914"/>
                <a:gd name="T74" fmla="*/ 1711 w 3451"/>
                <a:gd name="T75" fmla="*/ 2558 h 2914"/>
                <a:gd name="T76" fmla="*/ 1720 w 3451"/>
                <a:gd name="T77" fmla="*/ 2589 h 2914"/>
                <a:gd name="T78" fmla="*/ 1713 w 3451"/>
                <a:gd name="T79" fmla="*/ 2618 h 2914"/>
                <a:gd name="T80" fmla="*/ 1692 w 3451"/>
                <a:gd name="T81" fmla="*/ 2640 h 2914"/>
                <a:gd name="T82" fmla="*/ 810 w 3451"/>
                <a:gd name="T83" fmla="*/ 2905 h 2914"/>
                <a:gd name="T84" fmla="*/ 743 w 3451"/>
                <a:gd name="T85" fmla="*/ 2914 h 2914"/>
                <a:gd name="T86" fmla="*/ 668 w 3451"/>
                <a:gd name="T87" fmla="*/ 2902 h 2914"/>
                <a:gd name="T88" fmla="*/ 601 w 3451"/>
                <a:gd name="T89" fmla="*/ 2866 h 2914"/>
                <a:gd name="T90" fmla="*/ 550 w 3451"/>
                <a:gd name="T91" fmla="*/ 2814 h 2914"/>
                <a:gd name="T92" fmla="*/ 519 w 3451"/>
                <a:gd name="T93" fmla="*/ 2747 h 2914"/>
                <a:gd name="T94" fmla="*/ 2 w 3451"/>
                <a:gd name="T95" fmla="*/ 1001 h 2914"/>
                <a:gd name="T96" fmla="*/ 4 w 3451"/>
                <a:gd name="T97" fmla="*/ 928 h 2914"/>
                <a:gd name="T98" fmla="*/ 28 w 3451"/>
                <a:gd name="T99" fmla="*/ 859 h 2914"/>
                <a:gd name="T100" fmla="*/ 73 w 3451"/>
                <a:gd name="T101" fmla="*/ 801 h 2914"/>
                <a:gd name="T102" fmla="*/ 133 w 3451"/>
                <a:gd name="T103" fmla="*/ 759 h 2914"/>
                <a:gd name="T104" fmla="*/ 2640 w 3451"/>
                <a:gd name="T105" fmla="*/ 10 h 2914"/>
                <a:gd name="T106" fmla="*/ 2713 w 3451"/>
                <a:gd name="T107" fmla="*/ 0 h 2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1" h="2914">
                  <a:moveTo>
                    <a:pt x="2713" y="0"/>
                  </a:moveTo>
                  <a:lnTo>
                    <a:pt x="2749" y="4"/>
                  </a:lnTo>
                  <a:lnTo>
                    <a:pt x="2785" y="14"/>
                  </a:lnTo>
                  <a:lnTo>
                    <a:pt x="2818" y="29"/>
                  </a:lnTo>
                  <a:lnTo>
                    <a:pt x="2850" y="48"/>
                  </a:lnTo>
                  <a:lnTo>
                    <a:pt x="2877" y="73"/>
                  </a:lnTo>
                  <a:lnTo>
                    <a:pt x="2900" y="101"/>
                  </a:lnTo>
                  <a:lnTo>
                    <a:pt x="2918" y="133"/>
                  </a:lnTo>
                  <a:lnTo>
                    <a:pt x="2932" y="168"/>
                  </a:lnTo>
                  <a:lnTo>
                    <a:pt x="3441" y="1878"/>
                  </a:lnTo>
                  <a:lnTo>
                    <a:pt x="3448" y="1912"/>
                  </a:lnTo>
                  <a:lnTo>
                    <a:pt x="3451" y="1945"/>
                  </a:lnTo>
                  <a:lnTo>
                    <a:pt x="3448" y="1979"/>
                  </a:lnTo>
                  <a:lnTo>
                    <a:pt x="3441" y="2011"/>
                  </a:lnTo>
                  <a:lnTo>
                    <a:pt x="3430" y="2042"/>
                  </a:lnTo>
                  <a:lnTo>
                    <a:pt x="3414" y="2070"/>
                  </a:lnTo>
                  <a:lnTo>
                    <a:pt x="3395" y="2096"/>
                  </a:lnTo>
                  <a:lnTo>
                    <a:pt x="3372" y="2120"/>
                  </a:lnTo>
                  <a:lnTo>
                    <a:pt x="3346" y="2140"/>
                  </a:lnTo>
                  <a:lnTo>
                    <a:pt x="3316" y="2157"/>
                  </a:lnTo>
                  <a:lnTo>
                    <a:pt x="3284" y="2169"/>
                  </a:lnTo>
                  <a:lnTo>
                    <a:pt x="3151" y="2208"/>
                  </a:lnTo>
                  <a:lnTo>
                    <a:pt x="3135" y="2211"/>
                  </a:lnTo>
                  <a:lnTo>
                    <a:pt x="3119" y="2209"/>
                  </a:lnTo>
                  <a:lnTo>
                    <a:pt x="3105" y="2204"/>
                  </a:lnTo>
                  <a:lnTo>
                    <a:pt x="3093" y="2195"/>
                  </a:lnTo>
                  <a:lnTo>
                    <a:pt x="3083" y="2183"/>
                  </a:lnTo>
                  <a:lnTo>
                    <a:pt x="3076" y="2168"/>
                  </a:lnTo>
                  <a:lnTo>
                    <a:pt x="3074" y="2153"/>
                  </a:lnTo>
                  <a:lnTo>
                    <a:pt x="3075" y="2138"/>
                  </a:lnTo>
                  <a:lnTo>
                    <a:pt x="3081" y="2123"/>
                  </a:lnTo>
                  <a:lnTo>
                    <a:pt x="3090" y="2112"/>
                  </a:lnTo>
                  <a:lnTo>
                    <a:pt x="3101" y="2101"/>
                  </a:lnTo>
                  <a:lnTo>
                    <a:pt x="3116" y="2095"/>
                  </a:lnTo>
                  <a:lnTo>
                    <a:pt x="3249" y="2055"/>
                  </a:lnTo>
                  <a:lnTo>
                    <a:pt x="3271" y="2047"/>
                  </a:lnTo>
                  <a:lnTo>
                    <a:pt x="3290" y="2034"/>
                  </a:lnTo>
                  <a:lnTo>
                    <a:pt x="3306" y="2019"/>
                  </a:lnTo>
                  <a:lnTo>
                    <a:pt x="3318" y="2000"/>
                  </a:lnTo>
                  <a:lnTo>
                    <a:pt x="3327" y="1980"/>
                  </a:lnTo>
                  <a:lnTo>
                    <a:pt x="3332" y="1958"/>
                  </a:lnTo>
                  <a:lnTo>
                    <a:pt x="3332" y="1935"/>
                  </a:lnTo>
                  <a:lnTo>
                    <a:pt x="3328" y="1912"/>
                  </a:lnTo>
                  <a:lnTo>
                    <a:pt x="2818" y="201"/>
                  </a:lnTo>
                  <a:lnTo>
                    <a:pt x="2810" y="181"/>
                  </a:lnTo>
                  <a:lnTo>
                    <a:pt x="2797" y="162"/>
                  </a:lnTo>
                  <a:lnTo>
                    <a:pt x="2782" y="146"/>
                  </a:lnTo>
                  <a:lnTo>
                    <a:pt x="2763" y="132"/>
                  </a:lnTo>
                  <a:lnTo>
                    <a:pt x="2742" y="124"/>
                  </a:lnTo>
                  <a:lnTo>
                    <a:pt x="2720" y="120"/>
                  </a:lnTo>
                  <a:lnTo>
                    <a:pt x="2697" y="120"/>
                  </a:lnTo>
                  <a:lnTo>
                    <a:pt x="2675" y="124"/>
                  </a:lnTo>
                  <a:lnTo>
                    <a:pt x="201" y="860"/>
                  </a:lnTo>
                  <a:lnTo>
                    <a:pt x="180" y="868"/>
                  </a:lnTo>
                  <a:lnTo>
                    <a:pt x="161" y="881"/>
                  </a:lnTo>
                  <a:lnTo>
                    <a:pt x="146" y="896"/>
                  </a:lnTo>
                  <a:lnTo>
                    <a:pt x="133" y="915"/>
                  </a:lnTo>
                  <a:lnTo>
                    <a:pt x="124" y="936"/>
                  </a:lnTo>
                  <a:lnTo>
                    <a:pt x="120" y="958"/>
                  </a:lnTo>
                  <a:lnTo>
                    <a:pt x="120" y="980"/>
                  </a:lnTo>
                  <a:lnTo>
                    <a:pt x="124" y="1003"/>
                  </a:lnTo>
                  <a:lnTo>
                    <a:pt x="633" y="2713"/>
                  </a:lnTo>
                  <a:lnTo>
                    <a:pt x="642" y="2734"/>
                  </a:lnTo>
                  <a:lnTo>
                    <a:pt x="654" y="2753"/>
                  </a:lnTo>
                  <a:lnTo>
                    <a:pt x="670" y="2769"/>
                  </a:lnTo>
                  <a:lnTo>
                    <a:pt x="689" y="2782"/>
                  </a:lnTo>
                  <a:lnTo>
                    <a:pt x="710" y="2791"/>
                  </a:lnTo>
                  <a:lnTo>
                    <a:pt x="732" y="2795"/>
                  </a:lnTo>
                  <a:lnTo>
                    <a:pt x="754" y="2795"/>
                  </a:lnTo>
                  <a:lnTo>
                    <a:pt x="777" y="2791"/>
                  </a:lnTo>
                  <a:lnTo>
                    <a:pt x="1644" y="2533"/>
                  </a:lnTo>
                  <a:lnTo>
                    <a:pt x="1660" y="2531"/>
                  </a:lnTo>
                  <a:lnTo>
                    <a:pt x="1674" y="2532"/>
                  </a:lnTo>
                  <a:lnTo>
                    <a:pt x="1689" y="2538"/>
                  </a:lnTo>
                  <a:lnTo>
                    <a:pt x="1701" y="2547"/>
                  </a:lnTo>
                  <a:lnTo>
                    <a:pt x="1711" y="2558"/>
                  </a:lnTo>
                  <a:lnTo>
                    <a:pt x="1717" y="2573"/>
                  </a:lnTo>
                  <a:lnTo>
                    <a:pt x="1720" y="2589"/>
                  </a:lnTo>
                  <a:lnTo>
                    <a:pt x="1718" y="2604"/>
                  </a:lnTo>
                  <a:lnTo>
                    <a:pt x="1713" y="2618"/>
                  </a:lnTo>
                  <a:lnTo>
                    <a:pt x="1704" y="2631"/>
                  </a:lnTo>
                  <a:lnTo>
                    <a:pt x="1692" y="2640"/>
                  </a:lnTo>
                  <a:lnTo>
                    <a:pt x="1678" y="2647"/>
                  </a:lnTo>
                  <a:lnTo>
                    <a:pt x="810" y="2905"/>
                  </a:lnTo>
                  <a:lnTo>
                    <a:pt x="777" y="2912"/>
                  </a:lnTo>
                  <a:lnTo>
                    <a:pt x="743" y="2914"/>
                  </a:lnTo>
                  <a:lnTo>
                    <a:pt x="706" y="2911"/>
                  </a:lnTo>
                  <a:lnTo>
                    <a:pt x="668" y="2902"/>
                  </a:lnTo>
                  <a:lnTo>
                    <a:pt x="632" y="2886"/>
                  </a:lnTo>
                  <a:lnTo>
                    <a:pt x="601" y="2866"/>
                  </a:lnTo>
                  <a:lnTo>
                    <a:pt x="574" y="2842"/>
                  </a:lnTo>
                  <a:lnTo>
                    <a:pt x="550" y="2814"/>
                  </a:lnTo>
                  <a:lnTo>
                    <a:pt x="533" y="2782"/>
                  </a:lnTo>
                  <a:lnTo>
                    <a:pt x="519" y="2747"/>
                  </a:lnTo>
                  <a:lnTo>
                    <a:pt x="9" y="1037"/>
                  </a:lnTo>
                  <a:lnTo>
                    <a:pt x="2" y="1001"/>
                  </a:lnTo>
                  <a:lnTo>
                    <a:pt x="0" y="964"/>
                  </a:lnTo>
                  <a:lnTo>
                    <a:pt x="4" y="928"/>
                  </a:lnTo>
                  <a:lnTo>
                    <a:pt x="14" y="893"/>
                  </a:lnTo>
                  <a:lnTo>
                    <a:pt x="28" y="859"/>
                  </a:lnTo>
                  <a:lnTo>
                    <a:pt x="48" y="827"/>
                  </a:lnTo>
                  <a:lnTo>
                    <a:pt x="73" y="801"/>
                  </a:lnTo>
                  <a:lnTo>
                    <a:pt x="101" y="778"/>
                  </a:lnTo>
                  <a:lnTo>
                    <a:pt x="133" y="759"/>
                  </a:lnTo>
                  <a:lnTo>
                    <a:pt x="168" y="745"/>
                  </a:lnTo>
                  <a:lnTo>
                    <a:pt x="2640" y="10"/>
                  </a:lnTo>
                  <a:lnTo>
                    <a:pt x="2677" y="2"/>
                  </a:lnTo>
                  <a:lnTo>
                    <a:pt x="2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51"/>
            <p:cNvSpPr>
              <a:spLocks/>
            </p:cNvSpPr>
            <p:nvPr/>
          </p:nvSpPr>
          <p:spPr bwMode="auto">
            <a:xfrm>
              <a:off x="7258050" y="1974851"/>
              <a:ext cx="471488" cy="385763"/>
            </a:xfrm>
            <a:custGeom>
              <a:avLst/>
              <a:gdLst>
                <a:gd name="T0" fmla="*/ 2426 w 2965"/>
                <a:gd name="T1" fmla="*/ 0 h 2430"/>
                <a:gd name="T2" fmla="*/ 2442 w 2965"/>
                <a:gd name="T3" fmla="*/ 2 h 2430"/>
                <a:gd name="T4" fmla="*/ 2456 w 2965"/>
                <a:gd name="T5" fmla="*/ 8 h 2430"/>
                <a:gd name="T6" fmla="*/ 2468 w 2965"/>
                <a:gd name="T7" fmla="*/ 17 h 2430"/>
                <a:gd name="T8" fmla="*/ 2478 w 2965"/>
                <a:gd name="T9" fmla="*/ 29 h 2430"/>
                <a:gd name="T10" fmla="*/ 2484 w 2965"/>
                <a:gd name="T11" fmla="*/ 43 h 2430"/>
                <a:gd name="T12" fmla="*/ 2963 w 2965"/>
                <a:gd name="T13" fmla="*/ 1649 h 2430"/>
                <a:gd name="T14" fmla="*/ 2965 w 2965"/>
                <a:gd name="T15" fmla="*/ 1664 h 2430"/>
                <a:gd name="T16" fmla="*/ 2963 w 2965"/>
                <a:gd name="T17" fmla="*/ 1680 h 2430"/>
                <a:gd name="T18" fmla="*/ 2958 w 2965"/>
                <a:gd name="T19" fmla="*/ 1694 h 2430"/>
                <a:gd name="T20" fmla="*/ 2949 w 2965"/>
                <a:gd name="T21" fmla="*/ 1706 h 2430"/>
                <a:gd name="T22" fmla="*/ 2937 w 2965"/>
                <a:gd name="T23" fmla="*/ 1717 h 2430"/>
                <a:gd name="T24" fmla="*/ 2922 w 2965"/>
                <a:gd name="T25" fmla="*/ 1723 h 2430"/>
                <a:gd name="T26" fmla="*/ 2759 w 2965"/>
                <a:gd name="T27" fmla="*/ 1771 h 2430"/>
                <a:gd name="T28" fmla="*/ 2743 w 2965"/>
                <a:gd name="T29" fmla="*/ 1774 h 2430"/>
                <a:gd name="T30" fmla="*/ 2727 w 2965"/>
                <a:gd name="T31" fmla="*/ 1772 h 2430"/>
                <a:gd name="T32" fmla="*/ 2714 w 2965"/>
                <a:gd name="T33" fmla="*/ 1767 h 2430"/>
                <a:gd name="T34" fmla="*/ 2701 w 2965"/>
                <a:gd name="T35" fmla="*/ 1759 h 2430"/>
                <a:gd name="T36" fmla="*/ 2691 w 2965"/>
                <a:gd name="T37" fmla="*/ 1746 h 2430"/>
                <a:gd name="T38" fmla="*/ 2684 w 2965"/>
                <a:gd name="T39" fmla="*/ 1731 h 2430"/>
                <a:gd name="T40" fmla="*/ 2682 w 2965"/>
                <a:gd name="T41" fmla="*/ 1716 h 2430"/>
                <a:gd name="T42" fmla="*/ 2684 w 2965"/>
                <a:gd name="T43" fmla="*/ 1701 h 2430"/>
                <a:gd name="T44" fmla="*/ 2690 w 2965"/>
                <a:gd name="T45" fmla="*/ 1686 h 2430"/>
                <a:gd name="T46" fmla="*/ 2698 w 2965"/>
                <a:gd name="T47" fmla="*/ 1675 h 2430"/>
                <a:gd name="T48" fmla="*/ 2711 w 2965"/>
                <a:gd name="T49" fmla="*/ 1664 h 2430"/>
                <a:gd name="T50" fmla="*/ 2724 w 2965"/>
                <a:gd name="T51" fmla="*/ 1658 h 2430"/>
                <a:gd name="T52" fmla="*/ 2832 w 2965"/>
                <a:gd name="T53" fmla="*/ 1626 h 2430"/>
                <a:gd name="T54" fmla="*/ 2388 w 2965"/>
                <a:gd name="T55" fmla="*/ 133 h 2430"/>
                <a:gd name="T56" fmla="*/ 132 w 2965"/>
                <a:gd name="T57" fmla="*/ 805 h 2430"/>
                <a:gd name="T58" fmla="*/ 577 w 2965"/>
                <a:gd name="T59" fmla="*/ 2297 h 2430"/>
                <a:gd name="T60" fmla="*/ 1211 w 2965"/>
                <a:gd name="T61" fmla="*/ 2108 h 2430"/>
                <a:gd name="T62" fmla="*/ 1227 w 2965"/>
                <a:gd name="T63" fmla="*/ 2106 h 2430"/>
                <a:gd name="T64" fmla="*/ 1243 w 2965"/>
                <a:gd name="T65" fmla="*/ 2108 h 2430"/>
                <a:gd name="T66" fmla="*/ 1257 w 2965"/>
                <a:gd name="T67" fmla="*/ 2113 h 2430"/>
                <a:gd name="T68" fmla="*/ 1269 w 2965"/>
                <a:gd name="T69" fmla="*/ 2121 h 2430"/>
                <a:gd name="T70" fmla="*/ 1279 w 2965"/>
                <a:gd name="T71" fmla="*/ 2134 h 2430"/>
                <a:gd name="T72" fmla="*/ 1286 w 2965"/>
                <a:gd name="T73" fmla="*/ 2149 h 2430"/>
                <a:gd name="T74" fmla="*/ 1288 w 2965"/>
                <a:gd name="T75" fmla="*/ 2164 h 2430"/>
                <a:gd name="T76" fmla="*/ 1287 w 2965"/>
                <a:gd name="T77" fmla="*/ 2179 h 2430"/>
                <a:gd name="T78" fmla="*/ 1280 w 2965"/>
                <a:gd name="T79" fmla="*/ 2194 h 2430"/>
                <a:gd name="T80" fmla="*/ 1272 w 2965"/>
                <a:gd name="T81" fmla="*/ 2205 h 2430"/>
                <a:gd name="T82" fmla="*/ 1261 w 2965"/>
                <a:gd name="T83" fmla="*/ 2216 h 2430"/>
                <a:gd name="T84" fmla="*/ 1246 w 2965"/>
                <a:gd name="T85" fmla="*/ 2222 h 2430"/>
                <a:gd name="T86" fmla="*/ 554 w 2965"/>
                <a:gd name="T87" fmla="*/ 2427 h 2430"/>
                <a:gd name="T88" fmla="*/ 537 w 2965"/>
                <a:gd name="T89" fmla="*/ 2430 h 2430"/>
                <a:gd name="T90" fmla="*/ 522 w 2965"/>
                <a:gd name="T91" fmla="*/ 2428 h 2430"/>
                <a:gd name="T92" fmla="*/ 509 w 2965"/>
                <a:gd name="T93" fmla="*/ 2422 h 2430"/>
                <a:gd name="T94" fmla="*/ 496 w 2965"/>
                <a:gd name="T95" fmla="*/ 2414 h 2430"/>
                <a:gd name="T96" fmla="*/ 487 w 2965"/>
                <a:gd name="T97" fmla="*/ 2402 h 2430"/>
                <a:gd name="T98" fmla="*/ 480 w 2965"/>
                <a:gd name="T99" fmla="*/ 2387 h 2430"/>
                <a:gd name="T100" fmla="*/ 2 w 2965"/>
                <a:gd name="T101" fmla="*/ 782 h 2430"/>
                <a:gd name="T102" fmla="*/ 0 w 2965"/>
                <a:gd name="T103" fmla="*/ 766 h 2430"/>
                <a:gd name="T104" fmla="*/ 1 w 2965"/>
                <a:gd name="T105" fmla="*/ 751 h 2430"/>
                <a:gd name="T106" fmla="*/ 7 w 2965"/>
                <a:gd name="T107" fmla="*/ 737 h 2430"/>
                <a:gd name="T108" fmla="*/ 16 w 2965"/>
                <a:gd name="T109" fmla="*/ 724 h 2430"/>
                <a:gd name="T110" fmla="*/ 28 w 2965"/>
                <a:gd name="T111" fmla="*/ 715 h 2430"/>
                <a:gd name="T112" fmla="*/ 42 w 2965"/>
                <a:gd name="T113" fmla="*/ 708 h 2430"/>
                <a:gd name="T114" fmla="*/ 2411 w 2965"/>
                <a:gd name="T115" fmla="*/ 3 h 2430"/>
                <a:gd name="T116" fmla="*/ 2426 w 2965"/>
                <a:gd name="T117" fmla="*/ 0 h 2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65" h="2430">
                  <a:moveTo>
                    <a:pt x="2426" y="0"/>
                  </a:moveTo>
                  <a:lnTo>
                    <a:pt x="2442" y="2"/>
                  </a:lnTo>
                  <a:lnTo>
                    <a:pt x="2456" y="8"/>
                  </a:lnTo>
                  <a:lnTo>
                    <a:pt x="2468" y="17"/>
                  </a:lnTo>
                  <a:lnTo>
                    <a:pt x="2478" y="29"/>
                  </a:lnTo>
                  <a:lnTo>
                    <a:pt x="2484" y="43"/>
                  </a:lnTo>
                  <a:lnTo>
                    <a:pt x="2963" y="1649"/>
                  </a:lnTo>
                  <a:lnTo>
                    <a:pt x="2965" y="1664"/>
                  </a:lnTo>
                  <a:lnTo>
                    <a:pt x="2963" y="1680"/>
                  </a:lnTo>
                  <a:lnTo>
                    <a:pt x="2958" y="1694"/>
                  </a:lnTo>
                  <a:lnTo>
                    <a:pt x="2949" y="1706"/>
                  </a:lnTo>
                  <a:lnTo>
                    <a:pt x="2937" y="1717"/>
                  </a:lnTo>
                  <a:lnTo>
                    <a:pt x="2922" y="1723"/>
                  </a:lnTo>
                  <a:lnTo>
                    <a:pt x="2759" y="1771"/>
                  </a:lnTo>
                  <a:lnTo>
                    <a:pt x="2743" y="1774"/>
                  </a:lnTo>
                  <a:lnTo>
                    <a:pt x="2727" y="1772"/>
                  </a:lnTo>
                  <a:lnTo>
                    <a:pt x="2714" y="1767"/>
                  </a:lnTo>
                  <a:lnTo>
                    <a:pt x="2701" y="1759"/>
                  </a:lnTo>
                  <a:lnTo>
                    <a:pt x="2691" y="1746"/>
                  </a:lnTo>
                  <a:lnTo>
                    <a:pt x="2684" y="1731"/>
                  </a:lnTo>
                  <a:lnTo>
                    <a:pt x="2682" y="1716"/>
                  </a:lnTo>
                  <a:lnTo>
                    <a:pt x="2684" y="1701"/>
                  </a:lnTo>
                  <a:lnTo>
                    <a:pt x="2690" y="1686"/>
                  </a:lnTo>
                  <a:lnTo>
                    <a:pt x="2698" y="1675"/>
                  </a:lnTo>
                  <a:lnTo>
                    <a:pt x="2711" y="1664"/>
                  </a:lnTo>
                  <a:lnTo>
                    <a:pt x="2724" y="1658"/>
                  </a:lnTo>
                  <a:lnTo>
                    <a:pt x="2832" y="1626"/>
                  </a:lnTo>
                  <a:lnTo>
                    <a:pt x="2388" y="133"/>
                  </a:lnTo>
                  <a:lnTo>
                    <a:pt x="132" y="805"/>
                  </a:lnTo>
                  <a:lnTo>
                    <a:pt x="577" y="2297"/>
                  </a:lnTo>
                  <a:lnTo>
                    <a:pt x="1211" y="2108"/>
                  </a:lnTo>
                  <a:lnTo>
                    <a:pt x="1227" y="2106"/>
                  </a:lnTo>
                  <a:lnTo>
                    <a:pt x="1243" y="2108"/>
                  </a:lnTo>
                  <a:lnTo>
                    <a:pt x="1257" y="2113"/>
                  </a:lnTo>
                  <a:lnTo>
                    <a:pt x="1269" y="2121"/>
                  </a:lnTo>
                  <a:lnTo>
                    <a:pt x="1279" y="2134"/>
                  </a:lnTo>
                  <a:lnTo>
                    <a:pt x="1286" y="2149"/>
                  </a:lnTo>
                  <a:lnTo>
                    <a:pt x="1288" y="2164"/>
                  </a:lnTo>
                  <a:lnTo>
                    <a:pt x="1287" y="2179"/>
                  </a:lnTo>
                  <a:lnTo>
                    <a:pt x="1280" y="2194"/>
                  </a:lnTo>
                  <a:lnTo>
                    <a:pt x="1272" y="2205"/>
                  </a:lnTo>
                  <a:lnTo>
                    <a:pt x="1261" y="2216"/>
                  </a:lnTo>
                  <a:lnTo>
                    <a:pt x="1246" y="2222"/>
                  </a:lnTo>
                  <a:lnTo>
                    <a:pt x="554" y="2427"/>
                  </a:lnTo>
                  <a:lnTo>
                    <a:pt x="537" y="2430"/>
                  </a:lnTo>
                  <a:lnTo>
                    <a:pt x="522" y="2428"/>
                  </a:lnTo>
                  <a:lnTo>
                    <a:pt x="509" y="2422"/>
                  </a:lnTo>
                  <a:lnTo>
                    <a:pt x="496" y="2414"/>
                  </a:lnTo>
                  <a:lnTo>
                    <a:pt x="487" y="2402"/>
                  </a:lnTo>
                  <a:lnTo>
                    <a:pt x="480" y="2387"/>
                  </a:lnTo>
                  <a:lnTo>
                    <a:pt x="2" y="782"/>
                  </a:lnTo>
                  <a:lnTo>
                    <a:pt x="0" y="766"/>
                  </a:lnTo>
                  <a:lnTo>
                    <a:pt x="1" y="751"/>
                  </a:lnTo>
                  <a:lnTo>
                    <a:pt x="7" y="737"/>
                  </a:lnTo>
                  <a:lnTo>
                    <a:pt x="16" y="724"/>
                  </a:lnTo>
                  <a:lnTo>
                    <a:pt x="28" y="715"/>
                  </a:lnTo>
                  <a:lnTo>
                    <a:pt x="42" y="708"/>
                  </a:lnTo>
                  <a:lnTo>
                    <a:pt x="2411" y="3"/>
                  </a:lnTo>
                  <a:lnTo>
                    <a:pt x="2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2"/>
            <p:cNvSpPr>
              <a:spLocks noEditPoints="1"/>
            </p:cNvSpPr>
            <p:nvPr/>
          </p:nvSpPr>
          <p:spPr bwMode="auto">
            <a:xfrm>
              <a:off x="7427913" y="2127251"/>
              <a:ext cx="307975" cy="323850"/>
            </a:xfrm>
            <a:custGeom>
              <a:avLst/>
              <a:gdLst>
                <a:gd name="T0" fmla="*/ 992 w 1935"/>
                <a:gd name="T1" fmla="*/ 1845 h 2044"/>
                <a:gd name="T2" fmla="*/ 1038 w 1935"/>
                <a:gd name="T3" fmla="*/ 1900 h 2044"/>
                <a:gd name="T4" fmla="*/ 1076 w 1935"/>
                <a:gd name="T5" fmla="*/ 1920 h 2044"/>
                <a:gd name="T6" fmla="*/ 1116 w 1935"/>
                <a:gd name="T7" fmla="*/ 1925 h 2044"/>
                <a:gd name="T8" fmla="*/ 1157 w 1935"/>
                <a:gd name="T9" fmla="*/ 1914 h 2044"/>
                <a:gd name="T10" fmla="*/ 1775 w 1935"/>
                <a:gd name="T11" fmla="*/ 1431 h 2044"/>
                <a:gd name="T12" fmla="*/ 1803 w 1935"/>
                <a:gd name="T13" fmla="*/ 1398 h 2044"/>
                <a:gd name="T14" fmla="*/ 1817 w 1935"/>
                <a:gd name="T15" fmla="*/ 1357 h 2044"/>
                <a:gd name="T16" fmla="*/ 1813 w 1935"/>
                <a:gd name="T17" fmla="*/ 1314 h 2044"/>
                <a:gd name="T18" fmla="*/ 1794 w 1935"/>
                <a:gd name="T19" fmla="*/ 1276 h 2044"/>
                <a:gd name="T20" fmla="*/ 1015 w 1935"/>
                <a:gd name="T21" fmla="*/ 288 h 2044"/>
                <a:gd name="T22" fmla="*/ 918 w 1935"/>
                <a:gd name="T23" fmla="*/ 1752 h 2044"/>
                <a:gd name="T24" fmla="*/ 1015 w 1935"/>
                <a:gd name="T25" fmla="*/ 288 h 2044"/>
                <a:gd name="T26" fmla="*/ 803 w 1935"/>
                <a:gd name="T27" fmla="*/ 121 h 2044"/>
                <a:gd name="T28" fmla="*/ 760 w 1935"/>
                <a:gd name="T29" fmla="*/ 142 h 2044"/>
                <a:gd name="T30" fmla="*/ 144 w 1935"/>
                <a:gd name="T31" fmla="*/ 628 h 2044"/>
                <a:gd name="T32" fmla="*/ 125 w 1935"/>
                <a:gd name="T33" fmla="*/ 666 h 2044"/>
                <a:gd name="T34" fmla="*/ 119 w 1935"/>
                <a:gd name="T35" fmla="*/ 707 h 2044"/>
                <a:gd name="T36" fmla="*/ 131 w 1935"/>
                <a:gd name="T37" fmla="*/ 748 h 2044"/>
                <a:gd name="T38" fmla="*/ 170 w 1935"/>
                <a:gd name="T39" fmla="*/ 802 h 2044"/>
                <a:gd name="T40" fmla="*/ 913 w 1935"/>
                <a:gd name="T41" fmla="*/ 159 h 2044"/>
                <a:gd name="T42" fmla="*/ 882 w 1935"/>
                <a:gd name="T43" fmla="*/ 132 h 2044"/>
                <a:gd name="T44" fmla="*/ 841 w 1935"/>
                <a:gd name="T45" fmla="*/ 119 h 2044"/>
                <a:gd name="T46" fmla="*/ 827 w 1935"/>
                <a:gd name="T47" fmla="*/ 119 h 2044"/>
                <a:gd name="T48" fmla="*/ 854 w 1935"/>
                <a:gd name="T49" fmla="*/ 1 h 2044"/>
                <a:gd name="T50" fmla="*/ 924 w 1935"/>
                <a:gd name="T51" fmla="*/ 20 h 2044"/>
                <a:gd name="T52" fmla="*/ 982 w 1935"/>
                <a:gd name="T53" fmla="*/ 60 h 2044"/>
                <a:gd name="T54" fmla="*/ 1887 w 1935"/>
                <a:gd name="T55" fmla="*/ 1203 h 2044"/>
                <a:gd name="T56" fmla="*/ 1922 w 1935"/>
                <a:gd name="T57" fmla="*/ 1265 h 2044"/>
                <a:gd name="T58" fmla="*/ 1935 w 1935"/>
                <a:gd name="T59" fmla="*/ 1335 h 2044"/>
                <a:gd name="T60" fmla="*/ 1927 w 1935"/>
                <a:gd name="T61" fmla="*/ 1406 h 2044"/>
                <a:gd name="T62" fmla="*/ 1898 w 1935"/>
                <a:gd name="T63" fmla="*/ 1471 h 2044"/>
                <a:gd name="T64" fmla="*/ 1848 w 1935"/>
                <a:gd name="T65" fmla="*/ 1524 h 2044"/>
                <a:gd name="T66" fmla="*/ 1223 w 1935"/>
                <a:gd name="T67" fmla="*/ 2013 h 2044"/>
                <a:gd name="T68" fmla="*/ 1168 w 1935"/>
                <a:gd name="T69" fmla="*/ 2036 h 2044"/>
                <a:gd name="T70" fmla="*/ 1109 w 1935"/>
                <a:gd name="T71" fmla="*/ 2044 h 2044"/>
                <a:gd name="T72" fmla="*/ 1042 w 1935"/>
                <a:gd name="T73" fmla="*/ 2034 h 2044"/>
                <a:gd name="T74" fmla="*/ 981 w 1935"/>
                <a:gd name="T75" fmla="*/ 2005 h 2044"/>
                <a:gd name="T76" fmla="*/ 929 w 1935"/>
                <a:gd name="T77" fmla="*/ 1957 h 2044"/>
                <a:gd name="T78" fmla="*/ 29 w 1935"/>
                <a:gd name="T79" fmla="*/ 810 h 2044"/>
                <a:gd name="T80" fmla="*/ 4 w 1935"/>
                <a:gd name="T81" fmla="*/ 744 h 2044"/>
                <a:gd name="T82" fmla="*/ 2 w 1935"/>
                <a:gd name="T83" fmla="*/ 673 h 2044"/>
                <a:gd name="T84" fmla="*/ 21 w 1935"/>
                <a:gd name="T85" fmla="*/ 604 h 2044"/>
                <a:gd name="T86" fmla="*/ 61 w 1935"/>
                <a:gd name="T87" fmla="*/ 545 h 2044"/>
                <a:gd name="T88" fmla="*/ 687 w 1935"/>
                <a:gd name="T89" fmla="*/ 48 h 2044"/>
                <a:gd name="T90" fmla="*/ 748 w 1935"/>
                <a:gd name="T91" fmla="*/ 14 h 2044"/>
                <a:gd name="T92" fmla="*/ 819 w 1935"/>
                <a:gd name="T93" fmla="*/ 0 h 2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5" h="2044">
                  <a:moveTo>
                    <a:pt x="1763" y="1238"/>
                  </a:moveTo>
                  <a:lnTo>
                    <a:pt x="992" y="1845"/>
                  </a:lnTo>
                  <a:lnTo>
                    <a:pt x="1022" y="1883"/>
                  </a:lnTo>
                  <a:lnTo>
                    <a:pt x="1038" y="1900"/>
                  </a:lnTo>
                  <a:lnTo>
                    <a:pt x="1056" y="1911"/>
                  </a:lnTo>
                  <a:lnTo>
                    <a:pt x="1076" y="1920"/>
                  </a:lnTo>
                  <a:lnTo>
                    <a:pt x="1095" y="1924"/>
                  </a:lnTo>
                  <a:lnTo>
                    <a:pt x="1116" y="1925"/>
                  </a:lnTo>
                  <a:lnTo>
                    <a:pt x="1137" y="1921"/>
                  </a:lnTo>
                  <a:lnTo>
                    <a:pt x="1157" y="1914"/>
                  </a:lnTo>
                  <a:lnTo>
                    <a:pt x="1176" y="1902"/>
                  </a:lnTo>
                  <a:lnTo>
                    <a:pt x="1775" y="1431"/>
                  </a:lnTo>
                  <a:lnTo>
                    <a:pt x="1791" y="1415"/>
                  </a:lnTo>
                  <a:lnTo>
                    <a:pt x="1803" y="1398"/>
                  </a:lnTo>
                  <a:lnTo>
                    <a:pt x="1812" y="1378"/>
                  </a:lnTo>
                  <a:lnTo>
                    <a:pt x="1817" y="1357"/>
                  </a:lnTo>
                  <a:lnTo>
                    <a:pt x="1817" y="1335"/>
                  </a:lnTo>
                  <a:lnTo>
                    <a:pt x="1813" y="1314"/>
                  </a:lnTo>
                  <a:lnTo>
                    <a:pt x="1805" y="1294"/>
                  </a:lnTo>
                  <a:lnTo>
                    <a:pt x="1794" y="1276"/>
                  </a:lnTo>
                  <a:lnTo>
                    <a:pt x="1763" y="1238"/>
                  </a:lnTo>
                  <a:close/>
                  <a:moveTo>
                    <a:pt x="1015" y="288"/>
                  </a:moveTo>
                  <a:lnTo>
                    <a:pt x="243" y="895"/>
                  </a:lnTo>
                  <a:lnTo>
                    <a:pt x="918" y="1752"/>
                  </a:lnTo>
                  <a:lnTo>
                    <a:pt x="1690" y="1144"/>
                  </a:lnTo>
                  <a:lnTo>
                    <a:pt x="1015" y="288"/>
                  </a:lnTo>
                  <a:close/>
                  <a:moveTo>
                    <a:pt x="827" y="119"/>
                  </a:moveTo>
                  <a:lnTo>
                    <a:pt x="803" y="121"/>
                  </a:lnTo>
                  <a:lnTo>
                    <a:pt x="781" y="129"/>
                  </a:lnTo>
                  <a:lnTo>
                    <a:pt x="760" y="142"/>
                  </a:lnTo>
                  <a:lnTo>
                    <a:pt x="160" y="613"/>
                  </a:lnTo>
                  <a:lnTo>
                    <a:pt x="144" y="628"/>
                  </a:lnTo>
                  <a:lnTo>
                    <a:pt x="133" y="646"/>
                  </a:lnTo>
                  <a:lnTo>
                    <a:pt x="125" y="666"/>
                  </a:lnTo>
                  <a:lnTo>
                    <a:pt x="119" y="686"/>
                  </a:lnTo>
                  <a:lnTo>
                    <a:pt x="119" y="707"/>
                  </a:lnTo>
                  <a:lnTo>
                    <a:pt x="122" y="729"/>
                  </a:lnTo>
                  <a:lnTo>
                    <a:pt x="131" y="748"/>
                  </a:lnTo>
                  <a:lnTo>
                    <a:pt x="142" y="767"/>
                  </a:lnTo>
                  <a:lnTo>
                    <a:pt x="170" y="802"/>
                  </a:lnTo>
                  <a:lnTo>
                    <a:pt x="941" y="195"/>
                  </a:lnTo>
                  <a:lnTo>
                    <a:pt x="913" y="159"/>
                  </a:lnTo>
                  <a:lnTo>
                    <a:pt x="898" y="145"/>
                  </a:lnTo>
                  <a:lnTo>
                    <a:pt x="882" y="132"/>
                  </a:lnTo>
                  <a:lnTo>
                    <a:pt x="862" y="124"/>
                  </a:lnTo>
                  <a:lnTo>
                    <a:pt x="841" y="119"/>
                  </a:lnTo>
                  <a:lnTo>
                    <a:pt x="833" y="119"/>
                  </a:lnTo>
                  <a:lnTo>
                    <a:pt x="827" y="119"/>
                  </a:lnTo>
                  <a:close/>
                  <a:moveTo>
                    <a:pt x="819" y="0"/>
                  </a:moveTo>
                  <a:lnTo>
                    <a:pt x="854" y="1"/>
                  </a:lnTo>
                  <a:lnTo>
                    <a:pt x="890" y="9"/>
                  </a:lnTo>
                  <a:lnTo>
                    <a:pt x="924" y="20"/>
                  </a:lnTo>
                  <a:lnTo>
                    <a:pt x="954" y="38"/>
                  </a:lnTo>
                  <a:lnTo>
                    <a:pt x="982" y="60"/>
                  </a:lnTo>
                  <a:lnTo>
                    <a:pt x="1006" y="86"/>
                  </a:lnTo>
                  <a:lnTo>
                    <a:pt x="1887" y="1203"/>
                  </a:lnTo>
                  <a:lnTo>
                    <a:pt x="1907" y="1233"/>
                  </a:lnTo>
                  <a:lnTo>
                    <a:pt x="1922" y="1265"/>
                  </a:lnTo>
                  <a:lnTo>
                    <a:pt x="1931" y="1300"/>
                  </a:lnTo>
                  <a:lnTo>
                    <a:pt x="1935" y="1335"/>
                  </a:lnTo>
                  <a:lnTo>
                    <a:pt x="1934" y="1371"/>
                  </a:lnTo>
                  <a:lnTo>
                    <a:pt x="1927" y="1406"/>
                  </a:lnTo>
                  <a:lnTo>
                    <a:pt x="1914" y="1440"/>
                  </a:lnTo>
                  <a:lnTo>
                    <a:pt x="1898" y="1471"/>
                  </a:lnTo>
                  <a:lnTo>
                    <a:pt x="1876" y="1499"/>
                  </a:lnTo>
                  <a:lnTo>
                    <a:pt x="1848" y="1524"/>
                  </a:lnTo>
                  <a:lnTo>
                    <a:pt x="1250" y="1995"/>
                  </a:lnTo>
                  <a:lnTo>
                    <a:pt x="1223" y="2013"/>
                  </a:lnTo>
                  <a:lnTo>
                    <a:pt x="1196" y="2027"/>
                  </a:lnTo>
                  <a:lnTo>
                    <a:pt x="1168" y="2036"/>
                  </a:lnTo>
                  <a:lnTo>
                    <a:pt x="1138" y="2041"/>
                  </a:lnTo>
                  <a:lnTo>
                    <a:pt x="1109" y="2044"/>
                  </a:lnTo>
                  <a:lnTo>
                    <a:pt x="1076" y="2041"/>
                  </a:lnTo>
                  <a:lnTo>
                    <a:pt x="1042" y="2034"/>
                  </a:lnTo>
                  <a:lnTo>
                    <a:pt x="1011" y="2022"/>
                  </a:lnTo>
                  <a:lnTo>
                    <a:pt x="981" y="2005"/>
                  </a:lnTo>
                  <a:lnTo>
                    <a:pt x="954" y="1983"/>
                  </a:lnTo>
                  <a:lnTo>
                    <a:pt x="929" y="1957"/>
                  </a:lnTo>
                  <a:lnTo>
                    <a:pt x="49" y="841"/>
                  </a:lnTo>
                  <a:lnTo>
                    <a:pt x="29" y="810"/>
                  </a:lnTo>
                  <a:lnTo>
                    <a:pt x="14" y="778"/>
                  </a:lnTo>
                  <a:lnTo>
                    <a:pt x="4" y="744"/>
                  </a:lnTo>
                  <a:lnTo>
                    <a:pt x="0" y="709"/>
                  </a:lnTo>
                  <a:lnTo>
                    <a:pt x="2" y="673"/>
                  </a:lnTo>
                  <a:lnTo>
                    <a:pt x="9" y="637"/>
                  </a:lnTo>
                  <a:lnTo>
                    <a:pt x="21" y="604"/>
                  </a:lnTo>
                  <a:lnTo>
                    <a:pt x="39" y="572"/>
                  </a:lnTo>
                  <a:lnTo>
                    <a:pt x="61" y="545"/>
                  </a:lnTo>
                  <a:lnTo>
                    <a:pt x="87" y="520"/>
                  </a:lnTo>
                  <a:lnTo>
                    <a:pt x="687" y="48"/>
                  </a:lnTo>
                  <a:lnTo>
                    <a:pt x="716" y="28"/>
                  </a:lnTo>
                  <a:lnTo>
                    <a:pt x="748" y="14"/>
                  </a:lnTo>
                  <a:lnTo>
                    <a:pt x="783" y="4"/>
                  </a:lnTo>
                  <a:lnTo>
                    <a:pt x="8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6331315" y="1911350"/>
            <a:ext cx="455613" cy="563563"/>
            <a:chOff x="6264275" y="1911350"/>
            <a:chExt cx="455613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" name="Freeform 57"/>
            <p:cNvSpPr>
              <a:spLocks/>
            </p:cNvSpPr>
            <p:nvPr/>
          </p:nvSpPr>
          <p:spPr bwMode="auto">
            <a:xfrm>
              <a:off x="6554788" y="2184400"/>
              <a:ext cx="26988" cy="168275"/>
            </a:xfrm>
            <a:custGeom>
              <a:avLst/>
              <a:gdLst>
                <a:gd name="T0" fmla="*/ 118 w 174"/>
                <a:gd name="T1" fmla="*/ 0 h 1053"/>
                <a:gd name="T2" fmla="*/ 137 w 174"/>
                <a:gd name="T3" fmla="*/ 4 h 1053"/>
                <a:gd name="T4" fmla="*/ 153 w 174"/>
                <a:gd name="T5" fmla="*/ 14 h 1053"/>
                <a:gd name="T6" fmla="*/ 165 w 174"/>
                <a:gd name="T7" fmla="*/ 27 h 1053"/>
                <a:gd name="T8" fmla="*/ 172 w 174"/>
                <a:gd name="T9" fmla="*/ 44 h 1053"/>
                <a:gd name="T10" fmla="*/ 174 w 174"/>
                <a:gd name="T11" fmla="*/ 63 h 1053"/>
                <a:gd name="T12" fmla="*/ 119 w 174"/>
                <a:gd name="T13" fmla="*/ 997 h 1053"/>
                <a:gd name="T14" fmla="*/ 115 w 174"/>
                <a:gd name="T15" fmla="*/ 1015 h 1053"/>
                <a:gd name="T16" fmla="*/ 106 w 174"/>
                <a:gd name="T17" fmla="*/ 1030 h 1053"/>
                <a:gd name="T18" fmla="*/ 93 w 174"/>
                <a:gd name="T19" fmla="*/ 1042 h 1053"/>
                <a:gd name="T20" fmla="*/ 78 w 174"/>
                <a:gd name="T21" fmla="*/ 1050 h 1053"/>
                <a:gd name="T22" fmla="*/ 60 w 174"/>
                <a:gd name="T23" fmla="*/ 1053 h 1053"/>
                <a:gd name="T24" fmla="*/ 56 w 174"/>
                <a:gd name="T25" fmla="*/ 1053 h 1053"/>
                <a:gd name="T26" fmla="*/ 38 w 174"/>
                <a:gd name="T27" fmla="*/ 1049 h 1053"/>
                <a:gd name="T28" fmla="*/ 22 w 174"/>
                <a:gd name="T29" fmla="*/ 1039 h 1053"/>
                <a:gd name="T30" fmla="*/ 10 w 174"/>
                <a:gd name="T31" fmla="*/ 1026 h 1053"/>
                <a:gd name="T32" fmla="*/ 2 w 174"/>
                <a:gd name="T33" fmla="*/ 1009 h 1053"/>
                <a:gd name="T34" fmla="*/ 0 w 174"/>
                <a:gd name="T35" fmla="*/ 990 h 1053"/>
                <a:gd name="T36" fmla="*/ 55 w 174"/>
                <a:gd name="T37" fmla="*/ 56 h 1053"/>
                <a:gd name="T38" fmla="*/ 60 w 174"/>
                <a:gd name="T39" fmla="*/ 38 h 1053"/>
                <a:gd name="T40" fmla="*/ 69 w 174"/>
                <a:gd name="T41" fmla="*/ 22 h 1053"/>
                <a:gd name="T42" fmla="*/ 82 w 174"/>
                <a:gd name="T43" fmla="*/ 10 h 1053"/>
                <a:gd name="T44" fmla="*/ 100 w 174"/>
                <a:gd name="T45" fmla="*/ 2 h 1053"/>
                <a:gd name="T46" fmla="*/ 118 w 174"/>
                <a:gd name="T47" fmla="*/ 0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4" h="1053">
                  <a:moveTo>
                    <a:pt x="118" y="0"/>
                  </a:moveTo>
                  <a:lnTo>
                    <a:pt x="137" y="4"/>
                  </a:lnTo>
                  <a:lnTo>
                    <a:pt x="153" y="14"/>
                  </a:lnTo>
                  <a:lnTo>
                    <a:pt x="165" y="27"/>
                  </a:lnTo>
                  <a:lnTo>
                    <a:pt x="172" y="44"/>
                  </a:lnTo>
                  <a:lnTo>
                    <a:pt x="174" y="63"/>
                  </a:lnTo>
                  <a:lnTo>
                    <a:pt x="119" y="997"/>
                  </a:lnTo>
                  <a:lnTo>
                    <a:pt x="115" y="1015"/>
                  </a:lnTo>
                  <a:lnTo>
                    <a:pt x="106" y="1030"/>
                  </a:lnTo>
                  <a:lnTo>
                    <a:pt x="93" y="1042"/>
                  </a:lnTo>
                  <a:lnTo>
                    <a:pt x="78" y="1050"/>
                  </a:lnTo>
                  <a:lnTo>
                    <a:pt x="60" y="1053"/>
                  </a:lnTo>
                  <a:lnTo>
                    <a:pt x="56" y="1053"/>
                  </a:lnTo>
                  <a:lnTo>
                    <a:pt x="38" y="1049"/>
                  </a:lnTo>
                  <a:lnTo>
                    <a:pt x="22" y="1039"/>
                  </a:lnTo>
                  <a:lnTo>
                    <a:pt x="10" y="1026"/>
                  </a:lnTo>
                  <a:lnTo>
                    <a:pt x="2" y="1009"/>
                  </a:lnTo>
                  <a:lnTo>
                    <a:pt x="0" y="990"/>
                  </a:lnTo>
                  <a:lnTo>
                    <a:pt x="55" y="56"/>
                  </a:lnTo>
                  <a:lnTo>
                    <a:pt x="60" y="38"/>
                  </a:lnTo>
                  <a:lnTo>
                    <a:pt x="69" y="22"/>
                  </a:lnTo>
                  <a:lnTo>
                    <a:pt x="82" y="10"/>
                  </a:lnTo>
                  <a:lnTo>
                    <a:pt x="100" y="2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58"/>
            <p:cNvSpPr>
              <a:spLocks noEditPoints="1"/>
            </p:cNvSpPr>
            <p:nvPr/>
          </p:nvSpPr>
          <p:spPr bwMode="auto">
            <a:xfrm>
              <a:off x="6369050" y="1911350"/>
              <a:ext cx="296863" cy="469900"/>
            </a:xfrm>
            <a:custGeom>
              <a:avLst/>
              <a:gdLst>
                <a:gd name="T0" fmla="*/ 1426 w 1871"/>
                <a:gd name="T1" fmla="*/ 325 h 2962"/>
                <a:gd name="T2" fmla="*/ 561 w 1871"/>
                <a:gd name="T3" fmla="*/ 1488 h 2962"/>
                <a:gd name="T4" fmla="*/ 581 w 1871"/>
                <a:gd name="T5" fmla="*/ 1 h 2962"/>
                <a:gd name="T6" fmla="*/ 627 w 1871"/>
                <a:gd name="T7" fmla="*/ 54 h 2962"/>
                <a:gd name="T8" fmla="*/ 1249 w 1871"/>
                <a:gd name="T9" fmla="*/ 232 h 2962"/>
                <a:gd name="T10" fmla="*/ 1308 w 1871"/>
                <a:gd name="T11" fmla="*/ 196 h 2962"/>
                <a:gd name="T12" fmla="*/ 1863 w 1871"/>
                <a:gd name="T13" fmla="*/ 268 h 2962"/>
                <a:gd name="T14" fmla="*/ 1858 w 1871"/>
                <a:gd name="T15" fmla="*/ 336 h 2962"/>
                <a:gd name="T16" fmla="*/ 1806 w 1871"/>
                <a:gd name="T17" fmla="*/ 357 h 2962"/>
                <a:gd name="T18" fmla="*/ 1821 w 1871"/>
                <a:gd name="T19" fmla="*/ 409 h 2962"/>
                <a:gd name="T20" fmla="*/ 1857 w 1871"/>
                <a:gd name="T21" fmla="*/ 468 h 2962"/>
                <a:gd name="T22" fmla="*/ 1815 w 1871"/>
                <a:gd name="T23" fmla="*/ 520 h 2962"/>
                <a:gd name="T24" fmla="*/ 1527 w 1871"/>
                <a:gd name="T25" fmla="*/ 547 h 2962"/>
                <a:gd name="T26" fmla="*/ 1834 w 1871"/>
                <a:gd name="T27" fmla="*/ 598 h 2962"/>
                <a:gd name="T28" fmla="*/ 1829 w 1871"/>
                <a:gd name="T29" fmla="*/ 666 h 2962"/>
                <a:gd name="T30" fmla="*/ 1778 w 1871"/>
                <a:gd name="T31" fmla="*/ 687 h 2962"/>
                <a:gd name="T32" fmla="*/ 1793 w 1871"/>
                <a:gd name="T33" fmla="*/ 739 h 2962"/>
                <a:gd name="T34" fmla="*/ 1829 w 1871"/>
                <a:gd name="T35" fmla="*/ 798 h 2962"/>
                <a:gd name="T36" fmla="*/ 1787 w 1871"/>
                <a:gd name="T37" fmla="*/ 850 h 2962"/>
                <a:gd name="T38" fmla="*/ 1499 w 1871"/>
                <a:gd name="T39" fmla="*/ 877 h 2962"/>
                <a:gd name="T40" fmla="*/ 1806 w 1871"/>
                <a:gd name="T41" fmla="*/ 928 h 2962"/>
                <a:gd name="T42" fmla="*/ 1801 w 1871"/>
                <a:gd name="T43" fmla="*/ 996 h 2962"/>
                <a:gd name="T44" fmla="*/ 1750 w 1871"/>
                <a:gd name="T45" fmla="*/ 1017 h 2962"/>
                <a:gd name="T46" fmla="*/ 1764 w 1871"/>
                <a:gd name="T47" fmla="*/ 1069 h 2962"/>
                <a:gd name="T48" fmla="*/ 1800 w 1871"/>
                <a:gd name="T49" fmla="*/ 1128 h 2962"/>
                <a:gd name="T50" fmla="*/ 1759 w 1871"/>
                <a:gd name="T51" fmla="*/ 1180 h 2962"/>
                <a:gd name="T52" fmla="*/ 1446 w 1871"/>
                <a:gd name="T53" fmla="*/ 1488 h 2962"/>
                <a:gd name="T54" fmla="*/ 1543 w 1871"/>
                <a:gd name="T55" fmla="*/ 1506 h 2962"/>
                <a:gd name="T56" fmla="*/ 1479 w 1871"/>
                <a:gd name="T57" fmla="*/ 2907 h 2962"/>
                <a:gd name="T58" fmla="*/ 1438 w 1871"/>
                <a:gd name="T59" fmla="*/ 2960 h 2962"/>
                <a:gd name="T60" fmla="*/ 1382 w 1871"/>
                <a:gd name="T61" fmla="*/ 2949 h 2962"/>
                <a:gd name="T62" fmla="*/ 1437 w 1871"/>
                <a:gd name="T63" fmla="*/ 1605 h 2962"/>
                <a:gd name="T64" fmla="*/ 424 w 1871"/>
                <a:gd name="T65" fmla="*/ 2646 h 2962"/>
                <a:gd name="T66" fmla="*/ 359 w 1871"/>
                <a:gd name="T67" fmla="*/ 2671 h 2962"/>
                <a:gd name="T68" fmla="*/ 316 w 1871"/>
                <a:gd name="T69" fmla="*/ 2618 h 2962"/>
                <a:gd name="T70" fmla="*/ 268 w 1871"/>
                <a:gd name="T71" fmla="*/ 1506 h 2962"/>
                <a:gd name="T72" fmla="*/ 442 w 1871"/>
                <a:gd name="T73" fmla="*/ 1488 h 2962"/>
                <a:gd name="T74" fmla="*/ 112 w 1871"/>
                <a:gd name="T75" fmla="*/ 984 h 2962"/>
                <a:gd name="T76" fmla="*/ 70 w 1871"/>
                <a:gd name="T77" fmla="*/ 933 h 2962"/>
                <a:gd name="T78" fmla="*/ 106 w 1871"/>
                <a:gd name="T79" fmla="*/ 873 h 2962"/>
                <a:gd name="T80" fmla="*/ 121 w 1871"/>
                <a:gd name="T81" fmla="*/ 822 h 2962"/>
                <a:gd name="T82" fmla="*/ 69 w 1871"/>
                <a:gd name="T83" fmla="*/ 801 h 2962"/>
                <a:gd name="T84" fmla="*/ 65 w 1871"/>
                <a:gd name="T85" fmla="*/ 731 h 2962"/>
                <a:gd name="T86" fmla="*/ 372 w 1871"/>
                <a:gd name="T87" fmla="*/ 681 h 2962"/>
                <a:gd name="T88" fmla="*/ 84 w 1871"/>
                <a:gd name="T89" fmla="*/ 654 h 2962"/>
                <a:gd name="T90" fmla="*/ 42 w 1871"/>
                <a:gd name="T91" fmla="*/ 603 h 2962"/>
                <a:gd name="T92" fmla="*/ 78 w 1871"/>
                <a:gd name="T93" fmla="*/ 543 h 2962"/>
                <a:gd name="T94" fmla="*/ 92 w 1871"/>
                <a:gd name="T95" fmla="*/ 491 h 2962"/>
                <a:gd name="T96" fmla="*/ 41 w 1871"/>
                <a:gd name="T97" fmla="*/ 470 h 2962"/>
                <a:gd name="T98" fmla="*/ 37 w 1871"/>
                <a:gd name="T99" fmla="*/ 401 h 2962"/>
                <a:gd name="T100" fmla="*/ 344 w 1871"/>
                <a:gd name="T101" fmla="*/ 352 h 2962"/>
                <a:gd name="T102" fmla="*/ 55 w 1871"/>
                <a:gd name="T103" fmla="*/ 324 h 2962"/>
                <a:gd name="T104" fmla="*/ 14 w 1871"/>
                <a:gd name="T105" fmla="*/ 273 h 2962"/>
                <a:gd name="T106" fmla="*/ 50 w 1871"/>
                <a:gd name="T107" fmla="*/ 213 h 2962"/>
                <a:gd name="T108" fmla="*/ 64 w 1871"/>
                <a:gd name="T109" fmla="*/ 161 h 2962"/>
                <a:gd name="T110" fmla="*/ 13 w 1871"/>
                <a:gd name="T111" fmla="*/ 140 h 2962"/>
                <a:gd name="T112" fmla="*/ 8 w 1871"/>
                <a:gd name="T113" fmla="*/ 71 h 2962"/>
                <a:gd name="T114" fmla="*/ 563 w 1871"/>
                <a:gd name="T115" fmla="*/ 0 h 2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71" h="2962">
                  <a:moveTo>
                    <a:pt x="1357" y="319"/>
                  </a:moveTo>
                  <a:lnTo>
                    <a:pt x="1257" y="1488"/>
                  </a:lnTo>
                  <a:lnTo>
                    <a:pt x="1327" y="1488"/>
                  </a:lnTo>
                  <a:lnTo>
                    <a:pt x="1426" y="325"/>
                  </a:lnTo>
                  <a:lnTo>
                    <a:pt x="1357" y="319"/>
                  </a:lnTo>
                  <a:close/>
                  <a:moveTo>
                    <a:pt x="514" y="123"/>
                  </a:moveTo>
                  <a:lnTo>
                    <a:pt x="444" y="128"/>
                  </a:lnTo>
                  <a:lnTo>
                    <a:pt x="561" y="1488"/>
                  </a:lnTo>
                  <a:lnTo>
                    <a:pt x="631" y="1488"/>
                  </a:lnTo>
                  <a:lnTo>
                    <a:pt x="514" y="123"/>
                  </a:lnTo>
                  <a:close/>
                  <a:moveTo>
                    <a:pt x="563" y="0"/>
                  </a:moveTo>
                  <a:lnTo>
                    <a:pt x="581" y="1"/>
                  </a:lnTo>
                  <a:lnTo>
                    <a:pt x="599" y="9"/>
                  </a:lnTo>
                  <a:lnTo>
                    <a:pt x="613" y="21"/>
                  </a:lnTo>
                  <a:lnTo>
                    <a:pt x="623" y="36"/>
                  </a:lnTo>
                  <a:lnTo>
                    <a:pt x="627" y="54"/>
                  </a:lnTo>
                  <a:lnTo>
                    <a:pt x="750" y="1488"/>
                  </a:lnTo>
                  <a:lnTo>
                    <a:pt x="1137" y="1488"/>
                  </a:lnTo>
                  <a:lnTo>
                    <a:pt x="1244" y="250"/>
                  </a:lnTo>
                  <a:lnTo>
                    <a:pt x="1249" y="232"/>
                  </a:lnTo>
                  <a:lnTo>
                    <a:pt x="1258" y="216"/>
                  </a:lnTo>
                  <a:lnTo>
                    <a:pt x="1272" y="205"/>
                  </a:lnTo>
                  <a:lnTo>
                    <a:pt x="1289" y="197"/>
                  </a:lnTo>
                  <a:lnTo>
                    <a:pt x="1308" y="196"/>
                  </a:lnTo>
                  <a:lnTo>
                    <a:pt x="1817" y="240"/>
                  </a:lnTo>
                  <a:lnTo>
                    <a:pt x="1836" y="244"/>
                  </a:lnTo>
                  <a:lnTo>
                    <a:pt x="1851" y="254"/>
                  </a:lnTo>
                  <a:lnTo>
                    <a:pt x="1863" y="268"/>
                  </a:lnTo>
                  <a:lnTo>
                    <a:pt x="1870" y="285"/>
                  </a:lnTo>
                  <a:lnTo>
                    <a:pt x="1871" y="303"/>
                  </a:lnTo>
                  <a:lnTo>
                    <a:pt x="1867" y="320"/>
                  </a:lnTo>
                  <a:lnTo>
                    <a:pt x="1858" y="336"/>
                  </a:lnTo>
                  <a:lnTo>
                    <a:pt x="1845" y="347"/>
                  </a:lnTo>
                  <a:lnTo>
                    <a:pt x="1829" y="355"/>
                  </a:lnTo>
                  <a:lnTo>
                    <a:pt x="1812" y="357"/>
                  </a:lnTo>
                  <a:lnTo>
                    <a:pt x="1806" y="357"/>
                  </a:lnTo>
                  <a:lnTo>
                    <a:pt x="1545" y="336"/>
                  </a:lnTo>
                  <a:lnTo>
                    <a:pt x="1541" y="382"/>
                  </a:lnTo>
                  <a:lnTo>
                    <a:pt x="1803" y="405"/>
                  </a:lnTo>
                  <a:lnTo>
                    <a:pt x="1821" y="409"/>
                  </a:lnTo>
                  <a:lnTo>
                    <a:pt x="1837" y="419"/>
                  </a:lnTo>
                  <a:lnTo>
                    <a:pt x="1849" y="433"/>
                  </a:lnTo>
                  <a:lnTo>
                    <a:pt x="1855" y="450"/>
                  </a:lnTo>
                  <a:lnTo>
                    <a:pt x="1857" y="468"/>
                  </a:lnTo>
                  <a:lnTo>
                    <a:pt x="1853" y="486"/>
                  </a:lnTo>
                  <a:lnTo>
                    <a:pt x="1844" y="501"/>
                  </a:lnTo>
                  <a:lnTo>
                    <a:pt x="1831" y="513"/>
                  </a:lnTo>
                  <a:lnTo>
                    <a:pt x="1815" y="520"/>
                  </a:lnTo>
                  <a:lnTo>
                    <a:pt x="1798" y="522"/>
                  </a:lnTo>
                  <a:lnTo>
                    <a:pt x="1792" y="522"/>
                  </a:lnTo>
                  <a:lnTo>
                    <a:pt x="1531" y="501"/>
                  </a:lnTo>
                  <a:lnTo>
                    <a:pt x="1527" y="547"/>
                  </a:lnTo>
                  <a:lnTo>
                    <a:pt x="1789" y="570"/>
                  </a:lnTo>
                  <a:lnTo>
                    <a:pt x="1807" y="574"/>
                  </a:lnTo>
                  <a:lnTo>
                    <a:pt x="1823" y="584"/>
                  </a:lnTo>
                  <a:lnTo>
                    <a:pt x="1834" y="598"/>
                  </a:lnTo>
                  <a:lnTo>
                    <a:pt x="1841" y="615"/>
                  </a:lnTo>
                  <a:lnTo>
                    <a:pt x="1843" y="633"/>
                  </a:lnTo>
                  <a:lnTo>
                    <a:pt x="1839" y="651"/>
                  </a:lnTo>
                  <a:lnTo>
                    <a:pt x="1829" y="666"/>
                  </a:lnTo>
                  <a:lnTo>
                    <a:pt x="1817" y="678"/>
                  </a:lnTo>
                  <a:lnTo>
                    <a:pt x="1801" y="685"/>
                  </a:lnTo>
                  <a:lnTo>
                    <a:pt x="1784" y="687"/>
                  </a:lnTo>
                  <a:lnTo>
                    <a:pt x="1778" y="687"/>
                  </a:lnTo>
                  <a:lnTo>
                    <a:pt x="1517" y="666"/>
                  </a:lnTo>
                  <a:lnTo>
                    <a:pt x="1513" y="712"/>
                  </a:lnTo>
                  <a:lnTo>
                    <a:pt x="1775" y="735"/>
                  </a:lnTo>
                  <a:lnTo>
                    <a:pt x="1793" y="739"/>
                  </a:lnTo>
                  <a:lnTo>
                    <a:pt x="1808" y="749"/>
                  </a:lnTo>
                  <a:lnTo>
                    <a:pt x="1820" y="763"/>
                  </a:lnTo>
                  <a:lnTo>
                    <a:pt x="1827" y="780"/>
                  </a:lnTo>
                  <a:lnTo>
                    <a:pt x="1829" y="798"/>
                  </a:lnTo>
                  <a:lnTo>
                    <a:pt x="1825" y="816"/>
                  </a:lnTo>
                  <a:lnTo>
                    <a:pt x="1815" y="831"/>
                  </a:lnTo>
                  <a:lnTo>
                    <a:pt x="1803" y="843"/>
                  </a:lnTo>
                  <a:lnTo>
                    <a:pt x="1787" y="850"/>
                  </a:lnTo>
                  <a:lnTo>
                    <a:pt x="1769" y="852"/>
                  </a:lnTo>
                  <a:lnTo>
                    <a:pt x="1764" y="852"/>
                  </a:lnTo>
                  <a:lnTo>
                    <a:pt x="1502" y="831"/>
                  </a:lnTo>
                  <a:lnTo>
                    <a:pt x="1499" y="877"/>
                  </a:lnTo>
                  <a:lnTo>
                    <a:pt x="1760" y="900"/>
                  </a:lnTo>
                  <a:lnTo>
                    <a:pt x="1779" y="904"/>
                  </a:lnTo>
                  <a:lnTo>
                    <a:pt x="1794" y="914"/>
                  </a:lnTo>
                  <a:lnTo>
                    <a:pt x="1806" y="928"/>
                  </a:lnTo>
                  <a:lnTo>
                    <a:pt x="1813" y="945"/>
                  </a:lnTo>
                  <a:lnTo>
                    <a:pt x="1814" y="963"/>
                  </a:lnTo>
                  <a:lnTo>
                    <a:pt x="1811" y="981"/>
                  </a:lnTo>
                  <a:lnTo>
                    <a:pt x="1801" y="996"/>
                  </a:lnTo>
                  <a:lnTo>
                    <a:pt x="1789" y="1008"/>
                  </a:lnTo>
                  <a:lnTo>
                    <a:pt x="1773" y="1015"/>
                  </a:lnTo>
                  <a:lnTo>
                    <a:pt x="1755" y="1017"/>
                  </a:lnTo>
                  <a:lnTo>
                    <a:pt x="1750" y="1017"/>
                  </a:lnTo>
                  <a:lnTo>
                    <a:pt x="1488" y="996"/>
                  </a:lnTo>
                  <a:lnTo>
                    <a:pt x="1485" y="1042"/>
                  </a:lnTo>
                  <a:lnTo>
                    <a:pt x="1746" y="1065"/>
                  </a:lnTo>
                  <a:lnTo>
                    <a:pt x="1764" y="1069"/>
                  </a:lnTo>
                  <a:lnTo>
                    <a:pt x="1780" y="1079"/>
                  </a:lnTo>
                  <a:lnTo>
                    <a:pt x="1792" y="1093"/>
                  </a:lnTo>
                  <a:lnTo>
                    <a:pt x="1799" y="1110"/>
                  </a:lnTo>
                  <a:lnTo>
                    <a:pt x="1800" y="1128"/>
                  </a:lnTo>
                  <a:lnTo>
                    <a:pt x="1795" y="1146"/>
                  </a:lnTo>
                  <a:lnTo>
                    <a:pt x="1787" y="1161"/>
                  </a:lnTo>
                  <a:lnTo>
                    <a:pt x="1774" y="1173"/>
                  </a:lnTo>
                  <a:lnTo>
                    <a:pt x="1759" y="1180"/>
                  </a:lnTo>
                  <a:lnTo>
                    <a:pt x="1741" y="1182"/>
                  </a:lnTo>
                  <a:lnTo>
                    <a:pt x="1736" y="1182"/>
                  </a:lnTo>
                  <a:lnTo>
                    <a:pt x="1474" y="1161"/>
                  </a:lnTo>
                  <a:lnTo>
                    <a:pt x="1446" y="1488"/>
                  </a:lnTo>
                  <a:lnTo>
                    <a:pt x="1500" y="1488"/>
                  </a:lnTo>
                  <a:lnTo>
                    <a:pt x="1516" y="1490"/>
                  </a:lnTo>
                  <a:lnTo>
                    <a:pt x="1530" y="1495"/>
                  </a:lnTo>
                  <a:lnTo>
                    <a:pt x="1543" y="1506"/>
                  </a:lnTo>
                  <a:lnTo>
                    <a:pt x="1552" y="1519"/>
                  </a:lnTo>
                  <a:lnTo>
                    <a:pt x="1558" y="1534"/>
                  </a:lnTo>
                  <a:lnTo>
                    <a:pt x="1559" y="1550"/>
                  </a:lnTo>
                  <a:lnTo>
                    <a:pt x="1479" y="2907"/>
                  </a:lnTo>
                  <a:lnTo>
                    <a:pt x="1475" y="2925"/>
                  </a:lnTo>
                  <a:lnTo>
                    <a:pt x="1466" y="2940"/>
                  </a:lnTo>
                  <a:lnTo>
                    <a:pt x="1453" y="2952"/>
                  </a:lnTo>
                  <a:lnTo>
                    <a:pt x="1438" y="2960"/>
                  </a:lnTo>
                  <a:lnTo>
                    <a:pt x="1420" y="2962"/>
                  </a:lnTo>
                  <a:lnTo>
                    <a:pt x="1416" y="2962"/>
                  </a:lnTo>
                  <a:lnTo>
                    <a:pt x="1398" y="2958"/>
                  </a:lnTo>
                  <a:lnTo>
                    <a:pt x="1382" y="2949"/>
                  </a:lnTo>
                  <a:lnTo>
                    <a:pt x="1370" y="2935"/>
                  </a:lnTo>
                  <a:lnTo>
                    <a:pt x="1362" y="2919"/>
                  </a:lnTo>
                  <a:lnTo>
                    <a:pt x="1360" y="2900"/>
                  </a:lnTo>
                  <a:lnTo>
                    <a:pt x="1437" y="1605"/>
                  </a:lnTo>
                  <a:lnTo>
                    <a:pt x="375" y="1605"/>
                  </a:lnTo>
                  <a:lnTo>
                    <a:pt x="434" y="2611"/>
                  </a:lnTo>
                  <a:lnTo>
                    <a:pt x="432" y="2630"/>
                  </a:lnTo>
                  <a:lnTo>
                    <a:pt x="424" y="2646"/>
                  </a:lnTo>
                  <a:lnTo>
                    <a:pt x="412" y="2660"/>
                  </a:lnTo>
                  <a:lnTo>
                    <a:pt x="397" y="2669"/>
                  </a:lnTo>
                  <a:lnTo>
                    <a:pt x="378" y="2673"/>
                  </a:lnTo>
                  <a:lnTo>
                    <a:pt x="359" y="2671"/>
                  </a:lnTo>
                  <a:lnTo>
                    <a:pt x="342" y="2664"/>
                  </a:lnTo>
                  <a:lnTo>
                    <a:pt x="329" y="2652"/>
                  </a:lnTo>
                  <a:lnTo>
                    <a:pt x="319" y="2637"/>
                  </a:lnTo>
                  <a:lnTo>
                    <a:pt x="316" y="2618"/>
                  </a:lnTo>
                  <a:lnTo>
                    <a:pt x="252" y="1550"/>
                  </a:lnTo>
                  <a:lnTo>
                    <a:pt x="253" y="1534"/>
                  </a:lnTo>
                  <a:lnTo>
                    <a:pt x="259" y="1519"/>
                  </a:lnTo>
                  <a:lnTo>
                    <a:pt x="268" y="1506"/>
                  </a:lnTo>
                  <a:lnTo>
                    <a:pt x="281" y="1495"/>
                  </a:lnTo>
                  <a:lnTo>
                    <a:pt x="295" y="1490"/>
                  </a:lnTo>
                  <a:lnTo>
                    <a:pt x="312" y="1488"/>
                  </a:lnTo>
                  <a:lnTo>
                    <a:pt x="442" y="1488"/>
                  </a:lnTo>
                  <a:lnTo>
                    <a:pt x="397" y="965"/>
                  </a:lnTo>
                  <a:lnTo>
                    <a:pt x="135" y="987"/>
                  </a:lnTo>
                  <a:lnTo>
                    <a:pt x="130" y="987"/>
                  </a:lnTo>
                  <a:lnTo>
                    <a:pt x="112" y="984"/>
                  </a:lnTo>
                  <a:lnTo>
                    <a:pt x="96" y="976"/>
                  </a:lnTo>
                  <a:lnTo>
                    <a:pt x="84" y="966"/>
                  </a:lnTo>
                  <a:lnTo>
                    <a:pt x="75" y="950"/>
                  </a:lnTo>
                  <a:lnTo>
                    <a:pt x="70" y="933"/>
                  </a:lnTo>
                  <a:lnTo>
                    <a:pt x="72" y="914"/>
                  </a:lnTo>
                  <a:lnTo>
                    <a:pt x="79" y="897"/>
                  </a:lnTo>
                  <a:lnTo>
                    <a:pt x="91" y="884"/>
                  </a:lnTo>
                  <a:lnTo>
                    <a:pt x="106" y="873"/>
                  </a:lnTo>
                  <a:lnTo>
                    <a:pt x="124" y="869"/>
                  </a:lnTo>
                  <a:lnTo>
                    <a:pt x="386" y="847"/>
                  </a:lnTo>
                  <a:lnTo>
                    <a:pt x="382" y="799"/>
                  </a:lnTo>
                  <a:lnTo>
                    <a:pt x="121" y="822"/>
                  </a:lnTo>
                  <a:lnTo>
                    <a:pt x="116" y="822"/>
                  </a:lnTo>
                  <a:lnTo>
                    <a:pt x="98" y="819"/>
                  </a:lnTo>
                  <a:lnTo>
                    <a:pt x="82" y="811"/>
                  </a:lnTo>
                  <a:lnTo>
                    <a:pt x="69" y="801"/>
                  </a:lnTo>
                  <a:lnTo>
                    <a:pt x="60" y="785"/>
                  </a:lnTo>
                  <a:lnTo>
                    <a:pt x="56" y="768"/>
                  </a:lnTo>
                  <a:lnTo>
                    <a:pt x="58" y="749"/>
                  </a:lnTo>
                  <a:lnTo>
                    <a:pt x="65" y="731"/>
                  </a:lnTo>
                  <a:lnTo>
                    <a:pt x="77" y="719"/>
                  </a:lnTo>
                  <a:lnTo>
                    <a:pt x="92" y="708"/>
                  </a:lnTo>
                  <a:lnTo>
                    <a:pt x="110" y="703"/>
                  </a:lnTo>
                  <a:lnTo>
                    <a:pt x="372" y="681"/>
                  </a:lnTo>
                  <a:lnTo>
                    <a:pt x="368" y="634"/>
                  </a:lnTo>
                  <a:lnTo>
                    <a:pt x="107" y="656"/>
                  </a:lnTo>
                  <a:lnTo>
                    <a:pt x="102" y="657"/>
                  </a:lnTo>
                  <a:lnTo>
                    <a:pt x="84" y="654"/>
                  </a:lnTo>
                  <a:lnTo>
                    <a:pt x="68" y="646"/>
                  </a:lnTo>
                  <a:lnTo>
                    <a:pt x="55" y="635"/>
                  </a:lnTo>
                  <a:lnTo>
                    <a:pt x="46" y="620"/>
                  </a:lnTo>
                  <a:lnTo>
                    <a:pt x="42" y="603"/>
                  </a:lnTo>
                  <a:lnTo>
                    <a:pt x="44" y="584"/>
                  </a:lnTo>
                  <a:lnTo>
                    <a:pt x="51" y="566"/>
                  </a:lnTo>
                  <a:lnTo>
                    <a:pt x="63" y="553"/>
                  </a:lnTo>
                  <a:lnTo>
                    <a:pt x="78" y="543"/>
                  </a:lnTo>
                  <a:lnTo>
                    <a:pt x="96" y="538"/>
                  </a:lnTo>
                  <a:lnTo>
                    <a:pt x="358" y="517"/>
                  </a:lnTo>
                  <a:lnTo>
                    <a:pt x="354" y="469"/>
                  </a:lnTo>
                  <a:lnTo>
                    <a:pt x="92" y="491"/>
                  </a:lnTo>
                  <a:lnTo>
                    <a:pt x="88" y="492"/>
                  </a:lnTo>
                  <a:lnTo>
                    <a:pt x="69" y="489"/>
                  </a:lnTo>
                  <a:lnTo>
                    <a:pt x="54" y="481"/>
                  </a:lnTo>
                  <a:lnTo>
                    <a:pt x="41" y="470"/>
                  </a:lnTo>
                  <a:lnTo>
                    <a:pt x="32" y="455"/>
                  </a:lnTo>
                  <a:lnTo>
                    <a:pt x="28" y="438"/>
                  </a:lnTo>
                  <a:lnTo>
                    <a:pt x="29" y="419"/>
                  </a:lnTo>
                  <a:lnTo>
                    <a:pt x="37" y="401"/>
                  </a:lnTo>
                  <a:lnTo>
                    <a:pt x="49" y="388"/>
                  </a:lnTo>
                  <a:lnTo>
                    <a:pt x="64" y="378"/>
                  </a:lnTo>
                  <a:lnTo>
                    <a:pt x="82" y="373"/>
                  </a:lnTo>
                  <a:lnTo>
                    <a:pt x="344" y="352"/>
                  </a:lnTo>
                  <a:lnTo>
                    <a:pt x="340" y="304"/>
                  </a:lnTo>
                  <a:lnTo>
                    <a:pt x="78" y="326"/>
                  </a:lnTo>
                  <a:lnTo>
                    <a:pt x="73" y="327"/>
                  </a:lnTo>
                  <a:lnTo>
                    <a:pt x="55" y="324"/>
                  </a:lnTo>
                  <a:lnTo>
                    <a:pt x="40" y="316"/>
                  </a:lnTo>
                  <a:lnTo>
                    <a:pt x="27" y="305"/>
                  </a:lnTo>
                  <a:lnTo>
                    <a:pt x="18" y="290"/>
                  </a:lnTo>
                  <a:lnTo>
                    <a:pt x="14" y="273"/>
                  </a:lnTo>
                  <a:lnTo>
                    <a:pt x="15" y="254"/>
                  </a:lnTo>
                  <a:lnTo>
                    <a:pt x="23" y="236"/>
                  </a:lnTo>
                  <a:lnTo>
                    <a:pt x="34" y="223"/>
                  </a:lnTo>
                  <a:lnTo>
                    <a:pt x="50" y="213"/>
                  </a:lnTo>
                  <a:lnTo>
                    <a:pt x="68" y="208"/>
                  </a:lnTo>
                  <a:lnTo>
                    <a:pt x="330" y="187"/>
                  </a:lnTo>
                  <a:lnTo>
                    <a:pt x="326" y="139"/>
                  </a:lnTo>
                  <a:lnTo>
                    <a:pt x="64" y="161"/>
                  </a:lnTo>
                  <a:lnTo>
                    <a:pt x="59" y="162"/>
                  </a:lnTo>
                  <a:lnTo>
                    <a:pt x="41" y="159"/>
                  </a:lnTo>
                  <a:lnTo>
                    <a:pt x="26" y="151"/>
                  </a:lnTo>
                  <a:lnTo>
                    <a:pt x="13" y="140"/>
                  </a:lnTo>
                  <a:lnTo>
                    <a:pt x="4" y="125"/>
                  </a:lnTo>
                  <a:lnTo>
                    <a:pt x="0" y="108"/>
                  </a:lnTo>
                  <a:lnTo>
                    <a:pt x="1" y="89"/>
                  </a:lnTo>
                  <a:lnTo>
                    <a:pt x="8" y="71"/>
                  </a:lnTo>
                  <a:lnTo>
                    <a:pt x="20" y="58"/>
                  </a:lnTo>
                  <a:lnTo>
                    <a:pt x="36" y="48"/>
                  </a:lnTo>
                  <a:lnTo>
                    <a:pt x="54" y="43"/>
                  </a:lnTo>
                  <a:lnTo>
                    <a:pt x="5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59"/>
            <p:cNvSpPr>
              <a:spLocks noEditPoints="1"/>
            </p:cNvSpPr>
            <p:nvPr/>
          </p:nvSpPr>
          <p:spPr bwMode="auto">
            <a:xfrm>
              <a:off x="6264275" y="2328863"/>
              <a:ext cx="455613" cy="146050"/>
            </a:xfrm>
            <a:custGeom>
              <a:avLst/>
              <a:gdLst>
                <a:gd name="T0" fmla="*/ 126 w 2869"/>
                <a:gd name="T1" fmla="*/ 524 h 924"/>
                <a:gd name="T2" fmla="*/ 517 w 2869"/>
                <a:gd name="T3" fmla="*/ 327 h 924"/>
                <a:gd name="T4" fmla="*/ 663 w 2869"/>
                <a:gd name="T5" fmla="*/ 134 h 924"/>
                <a:gd name="T6" fmla="*/ 2688 w 2869"/>
                <a:gd name="T7" fmla="*/ 806 h 924"/>
                <a:gd name="T8" fmla="*/ 2706 w 2869"/>
                <a:gd name="T9" fmla="*/ 803 h 924"/>
                <a:gd name="T10" fmla="*/ 2736 w 2869"/>
                <a:gd name="T11" fmla="*/ 784 h 924"/>
                <a:gd name="T12" fmla="*/ 2750 w 2869"/>
                <a:gd name="T13" fmla="*/ 753 h 924"/>
                <a:gd name="T14" fmla="*/ 2744 w 2869"/>
                <a:gd name="T15" fmla="*/ 717 h 924"/>
                <a:gd name="T16" fmla="*/ 2722 w 2869"/>
                <a:gd name="T17" fmla="*/ 691 h 924"/>
                <a:gd name="T18" fmla="*/ 663 w 2869"/>
                <a:gd name="T19" fmla="*/ 134 h 924"/>
                <a:gd name="T20" fmla="*/ 628 w 2869"/>
                <a:gd name="T21" fmla="*/ 2 h 924"/>
                <a:gd name="T22" fmla="*/ 2767 w 2869"/>
                <a:gd name="T23" fmla="*/ 582 h 924"/>
                <a:gd name="T24" fmla="*/ 2819 w 2869"/>
                <a:gd name="T25" fmla="*/ 620 h 924"/>
                <a:gd name="T26" fmla="*/ 2854 w 2869"/>
                <a:gd name="T27" fmla="*/ 673 h 924"/>
                <a:gd name="T28" fmla="*/ 2869 w 2869"/>
                <a:gd name="T29" fmla="*/ 736 h 924"/>
                <a:gd name="T30" fmla="*/ 2860 w 2869"/>
                <a:gd name="T31" fmla="*/ 800 h 924"/>
                <a:gd name="T32" fmla="*/ 2830 w 2869"/>
                <a:gd name="T33" fmla="*/ 856 h 924"/>
                <a:gd name="T34" fmla="*/ 2781 w 2869"/>
                <a:gd name="T35" fmla="*/ 898 h 924"/>
                <a:gd name="T36" fmla="*/ 2722 w 2869"/>
                <a:gd name="T37" fmla="*/ 921 h 924"/>
                <a:gd name="T38" fmla="*/ 2688 w 2869"/>
                <a:gd name="T39" fmla="*/ 924 h 924"/>
                <a:gd name="T40" fmla="*/ 487 w 2869"/>
                <a:gd name="T41" fmla="*/ 912 h 924"/>
                <a:gd name="T42" fmla="*/ 460 w 2869"/>
                <a:gd name="T43" fmla="*/ 895 h 924"/>
                <a:gd name="T44" fmla="*/ 446 w 2869"/>
                <a:gd name="T45" fmla="*/ 865 h 924"/>
                <a:gd name="T46" fmla="*/ 468 w 2869"/>
                <a:gd name="T47" fmla="*/ 689 h 924"/>
                <a:gd name="T48" fmla="*/ 36 w 2869"/>
                <a:gd name="T49" fmla="*/ 629 h 924"/>
                <a:gd name="T50" fmla="*/ 12 w 2869"/>
                <a:gd name="T51" fmla="*/ 610 h 924"/>
                <a:gd name="T52" fmla="*/ 0 w 2869"/>
                <a:gd name="T53" fmla="*/ 582 h 924"/>
                <a:gd name="T54" fmla="*/ 49 w 2869"/>
                <a:gd name="T55" fmla="*/ 205 h 924"/>
                <a:gd name="T56" fmla="*/ 65 w 2869"/>
                <a:gd name="T57" fmla="*/ 171 h 924"/>
                <a:gd name="T58" fmla="*/ 97 w 2869"/>
                <a:gd name="T59" fmla="*/ 154 h 924"/>
                <a:gd name="T60" fmla="*/ 533 w 2869"/>
                <a:gd name="T61" fmla="*/ 210 h 924"/>
                <a:gd name="T62" fmla="*/ 559 w 2869"/>
                <a:gd name="T63" fmla="*/ 34 h 924"/>
                <a:gd name="T64" fmla="*/ 580 w 2869"/>
                <a:gd name="T65" fmla="*/ 9 h 924"/>
                <a:gd name="T66" fmla="*/ 612 w 2869"/>
                <a:gd name="T67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69" h="924">
                  <a:moveTo>
                    <a:pt x="159" y="279"/>
                  </a:moveTo>
                  <a:lnTo>
                    <a:pt x="126" y="524"/>
                  </a:lnTo>
                  <a:lnTo>
                    <a:pt x="483" y="573"/>
                  </a:lnTo>
                  <a:lnTo>
                    <a:pt x="517" y="327"/>
                  </a:lnTo>
                  <a:lnTo>
                    <a:pt x="159" y="279"/>
                  </a:lnTo>
                  <a:close/>
                  <a:moveTo>
                    <a:pt x="663" y="134"/>
                  </a:moveTo>
                  <a:lnTo>
                    <a:pt x="573" y="797"/>
                  </a:lnTo>
                  <a:lnTo>
                    <a:pt x="2688" y="806"/>
                  </a:lnTo>
                  <a:lnTo>
                    <a:pt x="2689" y="806"/>
                  </a:lnTo>
                  <a:lnTo>
                    <a:pt x="2706" y="803"/>
                  </a:lnTo>
                  <a:lnTo>
                    <a:pt x="2723" y="796"/>
                  </a:lnTo>
                  <a:lnTo>
                    <a:pt x="2736" y="784"/>
                  </a:lnTo>
                  <a:lnTo>
                    <a:pt x="2745" y="770"/>
                  </a:lnTo>
                  <a:lnTo>
                    <a:pt x="2750" y="753"/>
                  </a:lnTo>
                  <a:lnTo>
                    <a:pt x="2750" y="734"/>
                  </a:lnTo>
                  <a:lnTo>
                    <a:pt x="2744" y="717"/>
                  </a:lnTo>
                  <a:lnTo>
                    <a:pt x="2735" y="703"/>
                  </a:lnTo>
                  <a:lnTo>
                    <a:pt x="2722" y="691"/>
                  </a:lnTo>
                  <a:lnTo>
                    <a:pt x="2704" y="685"/>
                  </a:lnTo>
                  <a:lnTo>
                    <a:pt x="663" y="134"/>
                  </a:lnTo>
                  <a:close/>
                  <a:moveTo>
                    <a:pt x="612" y="0"/>
                  </a:moveTo>
                  <a:lnTo>
                    <a:pt x="628" y="2"/>
                  </a:lnTo>
                  <a:lnTo>
                    <a:pt x="2736" y="570"/>
                  </a:lnTo>
                  <a:lnTo>
                    <a:pt x="2767" y="582"/>
                  </a:lnTo>
                  <a:lnTo>
                    <a:pt x="2795" y="598"/>
                  </a:lnTo>
                  <a:lnTo>
                    <a:pt x="2819" y="620"/>
                  </a:lnTo>
                  <a:lnTo>
                    <a:pt x="2839" y="645"/>
                  </a:lnTo>
                  <a:lnTo>
                    <a:pt x="2854" y="673"/>
                  </a:lnTo>
                  <a:lnTo>
                    <a:pt x="2865" y="703"/>
                  </a:lnTo>
                  <a:lnTo>
                    <a:pt x="2869" y="736"/>
                  </a:lnTo>
                  <a:lnTo>
                    <a:pt x="2868" y="768"/>
                  </a:lnTo>
                  <a:lnTo>
                    <a:pt x="2860" y="800"/>
                  </a:lnTo>
                  <a:lnTo>
                    <a:pt x="2847" y="830"/>
                  </a:lnTo>
                  <a:lnTo>
                    <a:pt x="2830" y="856"/>
                  </a:lnTo>
                  <a:lnTo>
                    <a:pt x="2807" y="880"/>
                  </a:lnTo>
                  <a:lnTo>
                    <a:pt x="2781" y="898"/>
                  </a:lnTo>
                  <a:lnTo>
                    <a:pt x="2753" y="912"/>
                  </a:lnTo>
                  <a:lnTo>
                    <a:pt x="2722" y="921"/>
                  </a:lnTo>
                  <a:lnTo>
                    <a:pt x="2689" y="924"/>
                  </a:lnTo>
                  <a:lnTo>
                    <a:pt x="2688" y="924"/>
                  </a:lnTo>
                  <a:lnTo>
                    <a:pt x="505" y="916"/>
                  </a:lnTo>
                  <a:lnTo>
                    <a:pt x="487" y="912"/>
                  </a:lnTo>
                  <a:lnTo>
                    <a:pt x="472" y="906"/>
                  </a:lnTo>
                  <a:lnTo>
                    <a:pt x="460" y="895"/>
                  </a:lnTo>
                  <a:lnTo>
                    <a:pt x="451" y="881"/>
                  </a:lnTo>
                  <a:lnTo>
                    <a:pt x="446" y="865"/>
                  </a:lnTo>
                  <a:lnTo>
                    <a:pt x="446" y="848"/>
                  </a:lnTo>
                  <a:lnTo>
                    <a:pt x="468" y="689"/>
                  </a:lnTo>
                  <a:lnTo>
                    <a:pt x="51" y="633"/>
                  </a:lnTo>
                  <a:lnTo>
                    <a:pt x="36" y="629"/>
                  </a:lnTo>
                  <a:lnTo>
                    <a:pt x="23" y="621"/>
                  </a:lnTo>
                  <a:lnTo>
                    <a:pt x="12" y="610"/>
                  </a:lnTo>
                  <a:lnTo>
                    <a:pt x="4" y="597"/>
                  </a:lnTo>
                  <a:lnTo>
                    <a:pt x="0" y="582"/>
                  </a:lnTo>
                  <a:lnTo>
                    <a:pt x="0" y="567"/>
                  </a:lnTo>
                  <a:lnTo>
                    <a:pt x="49" y="205"/>
                  </a:lnTo>
                  <a:lnTo>
                    <a:pt x="55" y="186"/>
                  </a:lnTo>
                  <a:lnTo>
                    <a:pt x="65" y="171"/>
                  </a:lnTo>
                  <a:lnTo>
                    <a:pt x="80" y="161"/>
                  </a:lnTo>
                  <a:lnTo>
                    <a:pt x="97" y="154"/>
                  </a:lnTo>
                  <a:lnTo>
                    <a:pt x="116" y="154"/>
                  </a:lnTo>
                  <a:lnTo>
                    <a:pt x="533" y="210"/>
                  </a:lnTo>
                  <a:lnTo>
                    <a:pt x="555" y="50"/>
                  </a:lnTo>
                  <a:lnTo>
                    <a:pt x="559" y="34"/>
                  </a:lnTo>
                  <a:lnTo>
                    <a:pt x="568" y="20"/>
                  </a:lnTo>
                  <a:lnTo>
                    <a:pt x="580" y="9"/>
                  </a:lnTo>
                  <a:lnTo>
                    <a:pt x="596" y="2"/>
                  </a:lnTo>
                  <a:lnTo>
                    <a:pt x="6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5385502" y="1952625"/>
            <a:ext cx="476250" cy="481013"/>
            <a:chOff x="5368925" y="1952625"/>
            <a:chExt cx="476250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" name="Freeform 64"/>
            <p:cNvSpPr>
              <a:spLocks noEditPoints="1"/>
            </p:cNvSpPr>
            <p:nvPr/>
          </p:nvSpPr>
          <p:spPr bwMode="auto">
            <a:xfrm>
              <a:off x="5368925" y="1952625"/>
              <a:ext cx="476250" cy="481013"/>
            </a:xfrm>
            <a:custGeom>
              <a:avLst/>
              <a:gdLst>
                <a:gd name="T0" fmla="*/ 163 w 3304"/>
                <a:gd name="T1" fmla="*/ 682 h 3331"/>
                <a:gd name="T2" fmla="*/ 133 w 3304"/>
                <a:gd name="T3" fmla="*/ 722 h 3331"/>
                <a:gd name="T4" fmla="*/ 133 w 3304"/>
                <a:gd name="T5" fmla="*/ 2961 h 3331"/>
                <a:gd name="T6" fmla="*/ 163 w 3304"/>
                <a:gd name="T7" fmla="*/ 3000 h 3331"/>
                <a:gd name="T8" fmla="*/ 3108 w 3304"/>
                <a:gd name="T9" fmla="*/ 3010 h 3331"/>
                <a:gd name="T10" fmla="*/ 3155 w 3304"/>
                <a:gd name="T11" fmla="*/ 2990 h 3331"/>
                <a:gd name="T12" fmla="*/ 3174 w 3304"/>
                <a:gd name="T13" fmla="*/ 2944 h 3331"/>
                <a:gd name="T14" fmla="*/ 3165 w 3304"/>
                <a:gd name="T15" fmla="*/ 706 h 3331"/>
                <a:gd name="T16" fmla="*/ 3126 w 3304"/>
                <a:gd name="T17" fmla="*/ 676 h 3331"/>
                <a:gd name="T18" fmla="*/ 1652 w 3304"/>
                <a:gd name="T19" fmla="*/ 317 h 3331"/>
                <a:gd name="T20" fmla="*/ 1535 w 3304"/>
                <a:gd name="T21" fmla="*/ 342 h 3331"/>
                <a:gd name="T22" fmla="*/ 1441 w 3304"/>
                <a:gd name="T23" fmla="*/ 407 h 3331"/>
                <a:gd name="T24" fmla="*/ 1380 w 3304"/>
                <a:gd name="T25" fmla="*/ 506 h 3331"/>
                <a:gd name="T26" fmla="*/ 1925 w 3304"/>
                <a:gd name="T27" fmla="*/ 506 h 3331"/>
                <a:gd name="T28" fmla="*/ 1863 w 3304"/>
                <a:gd name="T29" fmla="*/ 407 h 3331"/>
                <a:gd name="T30" fmla="*/ 1768 w 3304"/>
                <a:gd name="T31" fmla="*/ 342 h 3331"/>
                <a:gd name="T32" fmla="*/ 1652 w 3304"/>
                <a:gd name="T33" fmla="*/ 317 h 3331"/>
                <a:gd name="T34" fmla="*/ 1376 w 3304"/>
                <a:gd name="T35" fmla="*/ 291 h 3331"/>
                <a:gd name="T36" fmla="*/ 1502 w 3304"/>
                <a:gd name="T37" fmla="*/ 215 h 3331"/>
                <a:gd name="T38" fmla="*/ 1652 w 3304"/>
                <a:gd name="T39" fmla="*/ 186 h 3331"/>
                <a:gd name="T40" fmla="*/ 1802 w 3304"/>
                <a:gd name="T41" fmla="*/ 215 h 3331"/>
                <a:gd name="T42" fmla="*/ 1929 w 3304"/>
                <a:gd name="T43" fmla="*/ 291 h 3331"/>
                <a:gd name="T44" fmla="*/ 2880 w 3304"/>
                <a:gd name="T45" fmla="*/ 1 h 3331"/>
                <a:gd name="T46" fmla="*/ 2921 w 3304"/>
                <a:gd name="T47" fmla="*/ 29 h 3331"/>
                <a:gd name="T48" fmla="*/ 2930 w 3304"/>
                <a:gd name="T49" fmla="*/ 79 h 3331"/>
                <a:gd name="T50" fmla="*/ 2902 w 3304"/>
                <a:gd name="T51" fmla="*/ 120 h 3331"/>
                <a:gd name="T52" fmla="*/ 2035 w 3304"/>
                <a:gd name="T53" fmla="*/ 433 h 3331"/>
                <a:gd name="T54" fmla="*/ 2068 w 3304"/>
                <a:gd name="T55" fmla="*/ 543 h 3331"/>
                <a:gd name="T56" fmla="*/ 3176 w 3304"/>
                <a:gd name="T57" fmla="*/ 555 h 3331"/>
                <a:gd name="T58" fmla="*/ 3258 w 3304"/>
                <a:gd name="T59" fmla="*/ 613 h 3331"/>
                <a:gd name="T60" fmla="*/ 3301 w 3304"/>
                <a:gd name="T61" fmla="*/ 704 h 3331"/>
                <a:gd name="T62" fmla="*/ 3301 w 3304"/>
                <a:gd name="T63" fmla="*/ 2979 h 3331"/>
                <a:gd name="T64" fmla="*/ 3258 w 3304"/>
                <a:gd name="T65" fmla="*/ 3070 h 3331"/>
                <a:gd name="T66" fmla="*/ 3176 w 3304"/>
                <a:gd name="T67" fmla="*/ 3128 h 3331"/>
                <a:gd name="T68" fmla="*/ 3077 w 3304"/>
                <a:gd name="T69" fmla="*/ 3140 h 3331"/>
                <a:gd name="T70" fmla="*/ 3068 w 3304"/>
                <a:gd name="T71" fmla="*/ 3298 h 3331"/>
                <a:gd name="T72" fmla="*/ 3029 w 3304"/>
                <a:gd name="T73" fmla="*/ 3329 h 3331"/>
                <a:gd name="T74" fmla="*/ 2979 w 3304"/>
                <a:gd name="T75" fmla="*/ 3323 h 3331"/>
                <a:gd name="T76" fmla="*/ 2949 w 3304"/>
                <a:gd name="T77" fmla="*/ 3283 h 3331"/>
                <a:gd name="T78" fmla="*/ 358 w 3304"/>
                <a:gd name="T79" fmla="*/ 3140 h 3331"/>
                <a:gd name="T80" fmla="*/ 349 w 3304"/>
                <a:gd name="T81" fmla="*/ 3298 h 3331"/>
                <a:gd name="T82" fmla="*/ 310 w 3304"/>
                <a:gd name="T83" fmla="*/ 3329 h 3331"/>
                <a:gd name="T84" fmla="*/ 259 w 3304"/>
                <a:gd name="T85" fmla="*/ 3323 h 3331"/>
                <a:gd name="T86" fmla="*/ 230 w 3304"/>
                <a:gd name="T87" fmla="*/ 3283 h 3331"/>
                <a:gd name="T88" fmla="*/ 197 w 3304"/>
                <a:gd name="T89" fmla="*/ 3140 h 3331"/>
                <a:gd name="T90" fmla="*/ 97 w 3304"/>
                <a:gd name="T91" fmla="*/ 3113 h 3331"/>
                <a:gd name="T92" fmla="*/ 27 w 3304"/>
                <a:gd name="T93" fmla="*/ 3043 h 3331"/>
                <a:gd name="T94" fmla="*/ 0 w 3304"/>
                <a:gd name="T95" fmla="*/ 2944 h 3331"/>
                <a:gd name="T96" fmla="*/ 12 w 3304"/>
                <a:gd name="T97" fmla="*/ 671 h 3331"/>
                <a:gd name="T98" fmla="*/ 70 w 3304"/>
                <a:gd name="T99" fmla="*/ 589 h 3331"/>
                <a:gd name="T100" fmla="*/ 161 w 3304"/>
                <a:gd name="T101" fmla="*/ 546 h 3331"/>
                <a:gd name="T102" fmla="*/ 1244 w 3304"/>
                <a:gd name="T103" fmla="*/ 505 h 3331"/>
                <a:gd name="T104" fmla="*/ 1287 w 3304"/>
                <a:gd name="T105" fmla="*/ 399 h 3331"/>
                <a:gd name="T106" fmla="*/ 390 w 3304"/>
                <a:gd name="T107" fmla="*/ 108 h 3331"/>
                <a:gd name="T108" fmla="*/ 373 w 3304"/>
                <a:gd name="T109" fmla="*/ 63 h 3331"/>
                <a:gd name="T110" fmla="*/ 394 w 3304"/>
                <a:gd name="T111" fmla="*/ 16 h 3331"/>
                <a:gd name="T112" fmla="*/ 441 w 3304"/>
                <a:gd name="T11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4" h="3331">
                  <a:moveTo>
                    <a:pt x="197" y="673"/>
                  </a:moveTo>
                  <a:lnTo>
                    <a:pt x="178" y="676"/>
                  </a:lnTo>
                  <a:lnTo>
                    <a:pt x="163" y="682"/>
                  </a:lnTo>
                  <a:lnTo>
                    <a:pt x="150" y="692"/>
                  </a:lnTo>
                  <a:lnTo>
                    <a:pt x="140" y="706"/>
                  </a:lnTo>
                  <a:lnTo>
                    <a:pt x="133" y="722"/>
                  </a:lnTo>
                  <a:lnTo>
                    <a:pt x="131" y="739"/>
                  </a:lnTo>
                  <a:lnTo>
                    <a:pt x="131" y="2944"/>
                  </a:lnTo>
                  <a:lnTo>
                    <a:pt x="133" y="2961"/>
                  </a:lnTo>
                  <a:lnTo>
                    <a:pt x="140" y="2977"/>
                  </a:lnTo>
                  <a:lnTo>
                    <a:pt x="150" y="2990"/>
                  </a:lnTo>
                  <a:lnTo>
                    <a:pt x="163" y="3000"/>
                  </a:lnTo>
                  <a:lnTo>
                    <a:pt x="178" y="3008"/>
                  </a:lnTo>
                  <a:lnTo>
                    <a:pt x="197" y="3010"/>
                  </a:lnTo>
                  <a:lnTo>
                    <a:pt x="3108" y="3010"/>
                  </a:lnTo>
                  <a:lnTo>
                    <a:pt x="3126" y="3008"/>
                  </a:lnTo>
                  <a:lnTo>
                    <a:pt x="3142" y="3000"/>
                  </a:lnTo>
                  <a:lnTo>
                    <a:pt x="3155" y="2990"/>
                  </a:lnTo>
                  <a:lnTo>
                    <a:pt x="3165" y="2977"/>
                  </a:lnTo>
                  <a:lnTo>
                    <a:pt x="3172" y="2961"/>
                  </a:lnTo>
                  <a:lnTo>
                    <a:pt x="3174" y="2944"/>
                  </a:lnTo>
                  <a:lnTo>
                    <a:pt x="3174" y="739"/>
                  </a:lnTo>
                  <a:lnTo>
                    <a:pt x="3172" y="722"/>
                  </a:lnTo>
                  <a:lnTo>
                    <a:pt x="3165" y="706"/>
                  </a:lnTo>
                  <a:lnTo>
                    <a:pt x="3155" y="692"/>
                  </a:lnTo>
                  <a:lnTo>
                    <a:pt x="3142" y="682"/>
                  </a:lnTo>
                  <a:lnTo>
                    <a:pt x="3126" y="676"/>
                  </a:lnTo>
                  <a:lnTo>
                    <a:pt x="3108" y="673"/>
                  </a:lnTo>
                  <a:lnTo>
                    <a:pt x="197" y="673"/>
                  </a:lnTo>
                  <a:close/>
                  <a:moveTo>
                    <a:pt x="1652" y="317"/>
                  </a:moveTo>
                  <a:lnTo>
                    <a:pt x="1611" y="320"/>
                  </a:lnTo>
                  <a:lnTo>
                    <a:pt x="1573" y="328"/>
                  </a:lnTo>
                  <a:lnTo>
                    <a:pt x="1535" y="342"/>
                  </a:lnTo>
                  <a:lnTo>
                    <a:pt x="1501" y="360"/>
                  </a:lnTo>
                  <a:lnTo>
                    <a:pt x="1470" y="382"/>
                  </a:lnTo>
                  <a:lnTo>
                    <a:pt x="1441" y="407"/>
                  </a:lnTo>
                  <a:lnTo>
                    <a:pt x="1417" y="437"/>
                  </a:lnTo>
                  <a:lnTo>
                    <a:pt x="1397" y="470"/>
                  </a:lnTo>
                  <a:lnTo>
                    <a:pt x="1380" y="506"/>
                  </a:lnTo>
                  <a:lnTo>
                    <a:pt x="1368" y="543"/>
                  </a:lnTo>
                  <a:lnTo>
                    <a:pt x="1936" y="543"/>
                  </a:lnTo>
                  <a:lnTo>
                    <a:pt x="1925" y="506"/>
                  </a:lnTo>
                  <a:lnTo>
                    <a:pt x="1908" y="470"/>
                  </a:lnTo>
                  <a:lnTo>
                    <a:pt x="1887" y="437"/>
                  </a:lnTo>
                  <a:lnTo>
                    <a:pt x="1863" y="407"/>
                  </a:lnTo>
                  <a:lnTo>
                    <a:pt x="1834" y="382"/>
                  </a:lnTo>
                  <a:lnTo>
                    <a:pt x="1803" y="360"/>
                  </a:lnTo>
                  <a:lnTo>
                    <a:pt x="1768" y="342"/>
                  </a:lnTo>
                  <a:lnTo>
                    <a:pt x="1732" y="328"/>
                  </a:lnTo>
                  <a:lnTo>
                    <a:pt x="1692" y="320"/>
                  </a:lnTo>
                  <a:lnTo>
                    <a:pt x="1652" y="317"/>
                  </a:lnTo>
                  <a:close/>
                  <a:moveTo>
                    <a:pt x="441" y="0"/>
                  </a:moveTo>
                  <a:lnTo>
                    <a:pt x="458" y="3"/>
                  </a:lnTo>
                  <a:lnTo>
                    <a:pt x="1376" y="291"/>
                  </a:lnTo>
                  <a:lnTo>
                    <a:pt x="1415" y="260"/>
                  </a:lnTo>
                  <a:lnTo>
                    <a:pt x="1457" y="235"/>
                  </a:lnTo>
                  <a:lnTo>
                    <a:pt x="1502" y="215"/>
                  </a:lnTo>
                  <a:lnTo>
                    <a:pt x="1551" y="200"/>
                  </a:lnTo>
                  <a:lnTo>
                    <a:pt x="1600" y="191"/>
                  </a:lnTo>
                  <a:lnTo>
                    <a:pt x="1652" y="186"/>
                  </a:lnTo>
                  <a:lnTo>
                    <a:pt x="1704" y="191"/>
                  </a:lnTo>
                  <a:lnTo>
                    <a:pt x="1754" y="200"/>
                  </a:lnTo>
                  <a:lnTo>
                    <a:pt x="1802" y="215"/>
                  </a:lnTo>
                  <a:lnTo>
                    <a:pt x="1848" y="235"/>
                  </a:lnTo>
                  <a:lnTo>
                    <a:pt x="1889" y="260"/>
                  </a:lnTo>
                  <a:lnTo>
                    <a:pt x="1929" y="291"/>
                  </a:lnTo>
                  <a:lnTo>
                    <a:pt x="2847" y="3"/>
                  </a:lnTo>
                  <a:lnTo>
                    <a:pt x="2864" y="0"/>
                  </a:lnTo>
                  <a:lnTo>
                    <a:pt x="2880" y="1"/>
                  </a:lnTo>
                  <a:lnTo>
                    <a:pt x="2896" y="7"/>
                  </a:lnTo>
                  <a:lnTo>
                    <a:pt x="2910" y="16"/>
                  </a:lnTo>
                  <a:lnTo>
                    <a:pt x="2921" y="29"/>
                  </a:lnTo>
                  <a:lnTo>
                    <a:pt x="2928" y="46"/>
                  </a:lnTo>
                  <a:lnTo>
                    <a:pt x="2931" y="63"/>
                  </a:lnTo>
                  <a:lnTo>
                    <a:pt x="2930" y="79"/>
                  </a:lnTo>
                  <a:lnTo>
                    <a:pt x="2924" y="95"/>
                  </a:lnTo>
                  <a:lnTo>
                    <a:pt x="2915" y="108"/>
                  </a:lnTo>
                  <a:lnTo>
                    <a:pt x="2902" y="120"/>
                  </a:lnTo>
                  <a:lnTo>
                    <a:pt x="2885" y="127"/>
                  </a:lnTo>
                  <a:lnTo>
                    <a:pt x="2018" y="399"/>
                  </a:lnTo>
                  <a:lnTo>
                    <a:pt x="2035" y="433"/>
                  </a:lnTo>
                  <a:lnTo>
                    <a:pt x="2049" y="468"/>
                  </a:lnTo>
                  <a:lnTo>
                    <a:pt x="2060" y="505"/>
                  </a:lnTo>
                  <a:lnTo>
                    <a:pt x="2068" y="543"/>
                  </a:lnTo>
                  <a:lnTo>
                    <a:pt x="3108" y="543"/>
                  </a:lnTo>
                  <a:lnTo>
                    <a:pt x="3144" y="546"/>
                  </a:lnTo>
                  <a:lnTo>
                    <a:pt x="3176" y="555"/>
                  </a:lnTo>
                  <a:lnTo>
                    <a:pt x="3208" y="570"/>
                  </a:lnTo>
                  <a:lnTo>
                    <a:pt x="3235" y="589"/>
                  </a:lnTo>
                  <a:lnTo>
                    <a:pt x="3258" y="613"/>
                  </a:lnTo>
                  <a:lnTo>
                    <a:pt x="3278" y="640"/>
                  </a:lnTo>
                  <a:lnTo>
                    <a:pt x="3292" y="671"/>
                  </a:lnTo>
                  <a:lnTo>
                    <a:pt x="3301" y="704"/>
                  </a:lnTo>
                  <a:lnTo>
                    <a:pt x="3304" y="739"/>
                  </a:lnTo>
                  <a:lnTo>
                    <a:pt x="3304" y="2944"/>
                  </a:lnTo>
                  <a:lnTo>
                    <a:pt x="3301" y="2979"/>
                  </a:lnTo>
                  <a:lnTo>
                    <a:pt x="3292" y="3013"/>
                  </a:lnTo>
                  <a:lnTo>
                    <a:pt x="3278" y="3043"/>
                  </a:lnTo>
                  <a:lnTo>
                    <a:pt x="3258" y="3070"/>
                  </a:lnTo>
                  <a:lnTo>
                    <a:pt x="3235" y="3094"/>
                  </a:lnTo>
                  <a:lnTo>
                    <a:pt x="3208" y="3113"/>
                  </a:lnTo>
                  <a:lnTo>
                    <a:pt x="3176" y="3128"/>
                  </a:lnTo>
                  <a:lnTo>
                    <a:pt x="3144" y="3137"/>
                  </a:lnTo>
                  <a:lnTo>
                    <a:pt x="3108" y="3140"/>
                  </a:lnTo>
                  <a:lnTo>
                    <a:pt x="3077" y="3140"/>
                  </a:lnTo>
                  <a:lnTo>
                    <a:pt x="3077" y="3266"/>
                  </a:lnTo>
                  <a:lnTo>
                    <a:pt x="3075" y="3283"/>
                  </a:lnTo>
                  <a:lnTo>
                    <a:pt x="3068" y="3298"/>
                  </a:lnTo>
                  <a:lnTo>
                    <a:pt x="3058" y="3312"/>
                  </a:lnTo>
                  <a:lnTo>
                    <a:pt x="3044" y="3323"/>
                  </a:lnTo>
                  <a:lnTo>
                    <a:pt x="3029" y="3329"/>
                  </a:lnTo>
                  <a:lnTo>
                    <a:pt x="3012" y="3331"/>
                  </a:lnTo>
                  <a:lnTo>
                    <a:pt x="2995" y="3329"/>
                  </a:lnTo>
                  <a:lnTo>
                    <a:pt x="2979" y="3323"/>
                  </a:lnTo>
                  <a:lnTo>
                    <a:pt x="2965" y="3312"/>
                  </a:lnTo>
                  <a:lnTo>
                    <a:pt x="2955" y="3298"/>
                  </a:lnTo>
                  <a:lnTo>
                    <a:pt x="2949" y="3283"/>
                  </a:lnTo>
                  <a:lnTo>
                    <a:pt x="2946" y="3266"/>
                  </a:lnTo>
                  <a:lnTo>
                    <a:pt x="2946" y="3140"/>
                  </a:lnTo>
                  <a:lnTo>
                    <a:pt x="358" y="3140"/>
                  </a:lnTo>
                  <a:lnTo>
                    <a:pt x="358" y="3266"/>
                  </a:lnTo>
                  <a:lnTo>
                    <a:pt x="356" y="3283"/>
                  </a:lnTo>
                  <a:lnTo>
                    <a:pt x="349" y="3298"/>
                  </a:lnTo>
                  <a:lnTo>
                    <a:pt x="338" y="3312"/>
                  </a:lnTo>
                  <a:lnTo>
                    <a:pt x="325" y="3323"/>
                  </a:lnTo>
                  <a:lnTo>
                    <a:pt x="310" y="3329"/>
                  </a:lnTo>
                  <a:lnTo>
                    <a:pt x="293" y="3331"/>
                  </a:lnTo>
                  <a:lnTo>
                    <a:pt x="276" y="3329"/>
                  </a:lnTo>
                  <a:lnTo>
                    <a:pt x="259" y="3323"/>
                  </a:lnTo>
                  <a:lnTo>
                    <a:pt x="246" y="3312"/>
                  </a:lnTo>
                  <a:lnTo>
                    <a:pt x="236" y="3298"/>
                  </a:lnTo>
                  <a:lnTo>
                    <a:pt x="230" y="3283"/>
                  </a:lnTo>
                  <a:lnTo>
                    <a:pt x="228" y="3266"/>
                  </a:lnTo>
                  <a:lnTo>
                    <a:pt x="228" y="3140"/>
                  </a:lnTo>
                  <a:lnTo>
                    <a:pt x="197" y="3140"/>
                  </a:lnTo>
                  <a:lnTo>
                    <a:pt x="161" y="3137"/>
                  </a:lnTo>
                  <a:lnTo>
                    <a:pt x="128" y="3128"/>
                  </a:lnTo>
                  <a:lnTo>
                    <a:pt x="97" y="3113"/>
                  </a:lnTo>
                  <a:lnTo>
                    <a:pt x="70" y="3094"/>
                  </a:lnTo>
                  <a:lnTo>
                    <a:pt x="47" y="3070"/>
                  </a:lnTo>
                  <a:lnTo>
                    <a:pt x="27" y="3043"/>
                  </a:lnTo>
                  <a:lnTo>
                    <a:pt x="12" y="3013"/>
                  </a:lnTo>
                  <a:lnTo>
                    <a:pt x="3" y="2979"/>
                  </a:lnTo>
                  <a:lnTo>
                    <a:pt x="0" y="2944"/>
                  </a:lnTo>
                  <a:lnTo>
                    <a:pt x="0" y="739"/>
                  </a:lnTo>
                  <a:lnTo>
                    <a:pt x="3" y="704"/>
                  </a:lnTo>
                  <a:lnTo>
                    <a:pt x="12" y="671"/>
                  </a:lnTo>
                  <a:lnTo>
                    <a:pt x="27" y="640"/>
                  </a:lnTo>
                  <a:lnTo>
                    <a:pt x="47" y="613"/>
                  </a:lnTo>
                  <a:lnTo>
                    <a:pt x="70" y="589"/>
                  </a:lnTo>
                  <a:lnTo>
                    <a:pt x="97" y="570"/>
                  </a:lnTo>
                  <a:lnTo>
                    <a:pt x="128" y="555"/>
                  </a:lnTo>
                  <a:lnTo>
                    <a:pt x="161" y="546"/>
                  </a:lnTo>
                  <a:lnTo>
                    <a:pt x="197" y="543"/>
                  </a:lnTo>
                  <a:lnTo>
                    <a:pt x="1235" y="543"/>
                  </a:lnTo>
                  <a:lnTo>
                    <a:pt x="1244" y="505"/>
                  </a:lnTo>
                  <a:lnTo>
                    <a:pt x="1255" y="468"/>
                  </a:lnTo>
                  <a:lnTo>
                    <a:pt x="1269" y="433"/>
                  </a:lnTo>
                  <a:lnTo>
                    <a:pt x="1287" y="399"/>
                  </a:lnTo>
                  <a:lnTo>
                    <a:pt x="419" y="127"/>
                  </a:lnTo>
                  <a:lnTo>
                    <a:pt x="403" y="120"/>
                  </a:lnTo>
                  <a:lnTo>
                    <a:pt x="390" y="108"/>
                  </a:lnTo>
                  <a:lnTo>
                    <a:pt x="380" y="95"/>
                  </a:lnTo>
                  <a:lnTo>
                    <a:pt x="375" y="79"/>
                  </a:lnTo>
                  <a:lnTo>
                    <a:pt x="373" y="63"/>
                  </a:lnTo>
                  <a:lnTo>
                    <a:pt x="376" y="46"/>
                  </a:lnTo>
                  <a:lnTo>
                    <a:pt x="383" y="29"/>
                  </a:lnTo>
                  <a:lnTo>
                    <a:pt x="394" y="16"/>
                  </a:lnTo>
                  <a:lnTo>
                    <a:pt x="408" y="7"/>
                  </a:lnTo>
                  <a:lnTo>
                    <a:pt x="424" y="1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65"/>
            <p:cNvSpPr>
              <a:spLocks noEditPoints="1"/>
            </p:cNvSpPr>
            <p:nvPr/>
          </p:nvSpPr>
          <p:spPr bwMode="auto">
            <a:xfrm>
              <a:off x="5400675" y="2066925"/>
              <a:ext cx="412750" cy="293688"/>
            </a:xfrm>
            <a:custGeom>
              <a:avLst/>
              <a:gdLst>
                <a:gd name="T0" fmla="*/ 1119 w 2852"/>
                <a:gd name="T1" fmla="*/ 133 h 2038"/>
                <a:gd name="T2" fmla="*/ 505 w 2852"/>
                <a:gd name="T3" fmla="*/ 159 h 2038"/>
                <a:gd name="T4" fmla="*/ 171 w 2852"/>
                <a:gd name="T5" fmla="*/ 366 h 2038"/>
                <a:gd name="T6" fmla="*/ 138 w 2852"/>
                <a:gd name="T7" fmla="*/ 739 h 2038"/>
                <a:gd name="T8" fmla="*/ 132 w 2852"/>
                <a:gd name="T9" fmla="*/ 1112 h 2038"/>
                <a:gd name="T10" fmla="*/ 152 w 2852"/>
                <a:gd name="T11" fmla="*/ 1486 h 2038"/>
                <a:gd name="T12" fmla="*/ 199 w 2852"/>
                <a:gd name="T13" fmla="*/ 1858 h 2038"/>
                <a:gd name="T14" fmla="*/ 811 w 2852"/>
                <a:gd name="T15" fmla="*/ 1895 h 2038"/>
                <a:gd name="T16" fmla="*/ 1426 w 2852"/>
                <a:gd name="T17" fmla="*/ 1908 h 2038"/>
                <a:gd name="T18" fmla="*/ 2041 w 2852"/>
                <a:gd name="T19" fmla="*/ 1895 h 2038"/>
                <a:gd name="T20" fmla="*/ 2654 w 2852"/>
                <a:gd name="T21" fmla="*/ 1858 h 2038"/>
                <a:gd name="T22" fmla="*/ 2701 w 2852"/>
                <a:gd name="T23" fmla="*/ 1486 h 2038"/>
                <a:gd name="T24" fmla="*/ 2721 w 2852"/>
                <a:gd name="T25" fmla="*/ 1112 h 2038"/>
                <a:gd name="T26" fmla="*/ 2714 w 2852"/>
                <a:gd name="T27" fmla="*/ 739 h 2038"/>
                <a:gd name="T28" fmla="*/ 2681 w 2852"/>
                <a:gd name="T29" fmla="*/ 366 h 2038"/>
                <a:gd name="T30" fmla="*/ 2348 w 2852"/>
                <a:gd name="T31" fmla="*/ 159 h 2038"/>
                <a:gd name="T32" fmla="*/ 1734 w 2852"/>
                <a:gd name="T33" fmla="*/ 133 h 2038"/>
                <a:gd name="T34" fmla="*/ 1426 w 2852"/>
                <a:gd name="T35" fmla="*/ 0 h 2038"/>
                <a:gd name="T36" fmla="*/ 2072 w 2852"/>
                <a:gd name="T37" fmla="*/ 14 h 2038"/>
                <a:gd name="T38" fmla="*/ 2715 w 2852"/>
                <a:gd name="T39" fmla="*/ 54 h 2038"/>
                <a:gd name="T40" fmla="*/ 2748 w 2852"/>
                <a:gd name="T41" fmla="*/ 66 h 2038"/>
                <a:gd name="T42" fmla="*/ 2769 w 2852"/>
                <a:gd name="T43" fmla="*/ 92 h 2038"/>
                <a:gd name="T44" fmla="*/ 2802 w 2852"/>
                <a:gd name="T45" fmla="*/ 290 h 2038"/>
                <a:gd name="T46" fmla="*/ 2840 w 2852"/>
                <a:gd name="T47" fmla="*/ 654 h 2038"/>
                <a:gd name="T48" fmla="*/ 2852 w 2852"/>
                <a:gd name="T49" fmla="*/ 1019 h 2038"/>
                <a:gd name="T50" fmla="*/ 2840 w 2852"/>
                <a:gd name="T51" fmla="*/ 1385 h 2038"/>
                <a:gd name="T52" fmla="*/ 2802 w 2852"/>
                <a:gd name="T53" fmla="*/ 1748 h 2038"/>
                <a:gd name="T54" fmla="*/ 2769 w 2852"/>
                <a:gd name="T55" fmla="*/ 1947 h 2038"/>
                <a:gd name="T56" fmla="*/ 2748 w 2852"/>
                <a:gd name="T57" fmla="*/ 1972 h 2038"/>
                <a:gd name="T58" fmla="*/ 2715 w 2852"/>
                <a:gd name="T59" fmla="*/ 1984 h 2038"/>
                <a:gd name="T60" fmla="*/ 2072 w 2852"/>
                <a:gd name="T61" fmla="*/ 2024 h 2038"/>
                <a:gd name="T62" fmla="*/ 1426 w 2852"/>
                <a:gd name="T63" fmla="*/ 2038 h 2038"/>
                <a:gd name="T64" fmla="*/ 780 w 2852"/>
                <a:gd name="T65" fmla="*/ 2024 h 2038"/>
                <a:gd name="T66" fmla="*/ 137 w 2852"/>
                <a:gd name="T67" fmla="*/ 1984 h 2038"/>
                <a:gd name="T68" fmla="*/ 104 w 2852"/>
                <a:gd name="T69" fmla="*/ 1972 h 2038"/>
                <a:gd name="T70" fmla="*/ 83 w 2852"/>
                <a:gd name="T71" fmla="*/ 1947 h 2038"/>
                <a:gd name="T72" fmla="*/ 50 w 2852"/>
                <a:gd name="T73" fmla="*/ 1748 h 2038"/>
                <a:gd name="T74" fmla="*/ 13 w 2852"/>
                <a:gd name="T75" fmla="*/ 1385 h 2038"/>
                <a:gd name="T76" fmla="*/ 0 w 2852"/>
                <a:gd name="T77" fmla="*/ 1019 h 2038"/>
                <a:gd name="T78" fmla="*/ 13 w 2852"/>
                <a:gd name="T79" fmla="*/ 654 h 2038"/>
                <a:gd name="T80" fmla="*/ 50 w 2852"/>
                <a:gd name="T81" fmla="*/ 290 h 2038"/>
                <a:gd name="T82" fmla="*/ 83 w 2852"/>
                <a:gd name="T83" fmla="*/ 92 h 2038"/>
                <a:gd name="T84" fmla="*/ 104 w 2852"/>
                <a:gd name="T85" fmla="*/ 66 h 2038"/>
                <a:gd name="T86" fmla="*/ 137 w 2852"/>
                <a:gd name="T87" fmla="*/ 54 h 2038"/>
                <a:gd name="T88" fmla="*/ 780 w 2852"/>
                <a:gd name="T89" fmla="*/ 14 h 2038"/>
                <a:gd name="T90" fmla="*/ 1426 w 2852"/>
                <a:gd name="T91" fmla="*/ 0 h 2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52" h="2038">
                  <a:moveTo>
                    <a:pt x="1426" y="130"/>
                  </a:moveTo>
                  <a:lnTo>
                    <a:pt x="1119" y="133"/>
                  </a:lnTo>
                  <a:lnTo>
                    <a:pt x="811" y="143"/>
                  </a:lnTo>
                  <a:lnTo>
                    <a:pt x="505" y="159"/>
                  </a:lnTo>
                  <a:lnTo>
                    <a:pt x="199" y="180"/>
                  </a:lnTo>
                  <a:lnTo>
                    <a:pt x="171" y="366"/>
                  </a:lnTo>
                  <a:lnTo>
                    <a:pt x="152" y="553"/>
                  </a:lnTo>
                  <a:lnTo>
                    <a:pt x="138" y="739"/>
                  </a:lnTo>
                  <a:lnTo>
                    <a:pt x="132" y="926"/>
                  </a:lnTo>
                  <a:lnTo>
                    <a:pt x="132" y="1112"/>
                  </a:lnTo>
                  <a:lnTo>
                    <a:pt x="138" y="1300"/>
                  </a:lnTo>
                  <a:lnTo>
                    <a:pt x="152" y="1486"/>
                  </a:lnTo>
                  <a:lnTo>
                    <a:pt x="171" y="1672"/>
                  </a:lnTo>
                  <a:lnTo>
                    <a:pt x="199" y="1858"/>
                  </a:lnTo>
                  <a:lnTo>
                    <a:pt x="505" y="1880"/>
                  </a:lnTo>
                  <a:lnTo>
                    <a:pt x="811" y="1895"/>
                  </a:lnTo>
                  <a:lnTo>
                    <a:pt x="1119" y="1904"/>
                  </a:lnTo>
                  <a:lnTo>
                    <a:pt x="1426" y="1908"/>
                  </a:lnTo>
                  <a:lnTo>
                    <a:pt x="1734" y="1904"/>
                  </a:lnTo>
                  <a:lnTo>
                    <a:pt x="2041" y="1895"/>
                  </a:lnTo>
                  <a:lnTo>
                    <a:pt x="2348" y="1880"/>
                  </a:lnTo>
                  <a:lnTo>
                    <a:pt x="2654" y="1858"/>
                  </a:lnTo>
                  <a:lnTo>
                    <a:pt x="2681" y="1672"/>
                  </a:lnTo>
                  <a:lnTo>
                    <a:pt x="2701" y="1486"/>
                  </a:lnTo>
                  <a:lnTo>
                    <a:pt x="2714" y="1300"/>
                  </a:lnTo>
                  <a:lnTo>
                    <a:pt x="2721" y="1112"/>
                  </a:lnTo>
                  <a:lnTo>
                    <a:pt x="2721" y="926"/>
                  </a:lnTo>
                  <a:lnTo>
                    <a:pt x="2714" y="739"/>
                  </a:lnTo>
                  <a:lnTo>
                    <a:pt x="2701" y="553"/>
                  </a:lnTo>
                  <a:lnTo>
                    <a:pt x="2681" y="366"/>
                  </a:lnTo>
                  <a:lnTo>
                    <a:pt x="2654" y="180"/>
                  </a:lnTo>
                  <a:lnTo>
                    <a:pt x="2348" y="159"/>
                  </a:lnTo>
                  <a:lnTo>
                    <a:pt x="2041" y="143"/>
                  </a:lnTo>
                  <a:lnTo>
                    <a:pt x="1734" y="133"/>
                  </a:lnTo>
                  <a:lnTo>
                    <a:pt x="1426" y="130"/>
                  </a:lnTo>
                  <a:close/>
                  <a:moveTo>
                    <a:pt x="1426" y="0"/>
                  </a:moveTo>
                  <a:lnTo>
                    <a:pt x="1749" y="3"/>
                  </a:lnTo>
                  <a:lnTo>
                    <a:pt x="2072" y="14"/>
                  </a:lnTo>
                  <a:lnTo>
                    <a:pt x="2394" y="31"/>
                  </a:lnTo>
                  <a:lnTo>
                    <a:pt x="2715" y="54"/>
                  </a:lnTo>
                  <a:lnTo>
                    <a:pt x="2732" y="58"/>
                  </a:lnTo>
                  <a:lnTo>
                    <a:pt x="2748" y="66"/>
                  </a:lnTo>
                  <a:lnTo>
                    <a:pt x="2760" y="77"/>
                  </a:lnTo>
                  <a:lnTo>
                    <a:pt x="2769" y="92"/>
                  </a:lnTo>
                  <a:lnTo>
                    <a:pt x="2774" y="108"/>
                  </a:lnTo>
                  <a:lnTo>
                    <a:pt x="2802" y="290"/>
                  </a:lnTo>
                  <a:lnTo>
                    <a:pt x="2824" y="472"/>
                  </a:lnTo>
                  <a:lnTo>
                    <a:pt x="2840" y="654"/>
                  </a:lnTo>
                  <a:lnTo>
                    <a:pt x="2849" y="836"/>
                  </a:lnTo>
                  <a:lnTo>
                    <a:pt x="2852" y="1019"/>
                  </a:lnTo>
                  <a:lnTo>
                    <a:pt x="2849" y="1201"/>
                  </a:lnTo>
                  <a:lnTo>
                    <a:pt x="2840" y="1385"/>
                  </a:lnTo>
                  <a:lnTo>
                    <a:pt x="2824" y="1566"/>
                  </a:lnTo>
                  <a:lnTo>
                    <a:pt x="2802" y="1748"/>
                  </a:lnTo>
                  <a:lnTo>
                    <a:pt x="2774" y="1930"/>
                  </a:lnTo>
                  <a:lnTo>
                    <a:pt x="2769" y="1947"/>
                  </a:lnTo>
                  <a:lnTo>
                    <a:pt x="2760" y="1961"/>
                  </a:lnTo>
                  <a:lnTo>
                    <a:pt x="2748" y="1972"/>
                  </a:lnTo>
                  <a:lnTo>
                    <a:pt x="2732" y="1980"/>
                  </a:lnTo>
                  <a:lnTo>
                    <a:pt x="2715" y="1984"/>
                  </a:lnTo>
                  <a:lnTo>
                    <a:pt x="2394" y="2008"/>
                  </a:lnTo>
                  <a:lnTo>
                    <a:pt x="2072" y="2024"/>
                  </a:lnTo>
                  <a:lnTo>
                    <a:pt x="1749" y="2034"/>
                  </a:lnTo>
                  <a:lnTo>
                    <a:pt x="1426" y="2038"/>
                  </a:lnTo>
                  <a:lnTo>
                    <a:pt x="1103" y="2034"/>
                  </a:lnTo>
                  <a:lnTo>
                    <a:pt x="780" y="2024"/>
                  </a:lnTo>
                  <a:lnTo>
                    <a:pt x="458" y="2008"/>
                  </a:lnTo>
                  <a:lnTo>
                    <a:pt x="137" y="1984"/>
                  </a:lnTo>
                  <a:lnTo>
                    <a:pt x="120" y="1980"/>
                  </a:lnTo>
                  <a:lnTo>
                    <a:pt x="104" y="1972"/>
                  </a:lnTo>
                  <a:lnTo>
                    <a:pt x="92" y="1961"/>
                  </a:lnTo>
                  <a:lnTo>
                    <a:pt x="83" y="1947"/>
                  </a:lnTo>
                  <a:lnTo>
                    <a:pt x="78" y="1930"/>
                  </a:lnTo>
                  <a:lnTo>
                    <a:pt x="50" y="1748"/>
                  </a:lnTo>
                  <a:lnTo>
                    <a:pt x="28" y="1566"/>
                  </a:lnTo>
                  <a:lnTo>
                    <a:pt x="13" y="1385"/>
                  </a:lnTo>
                  <a:lnTo>
                    <a:pt x="4" y="1201"/>
                  </a:lnTo>
                  <a:lnTo>
                    <a:pt x="0" y="1019"/>
                  </a:lnTo>
                  <a:lnTo>
                    <a:pt x="4" y="836"/>
                  </a:lnTo>
                  <a:lnTo>
                    <a:pt x="13" y="654"/>
                  </a:lnTo>
                  <a:lnTo>
                    <a:pt x="28" y="472"/>
                  </a:lnTo>
                  <a:lnTo>
                    <a:pt x="50" y="290"/>
                  </a:lnTo>
                  <a:lnTo>
                    <a:pt x="78" y="108"/>
                  </a:lnTo>
                  <a:lnTo>
                    <a:pt x="83" y="92"/>
                  </a:lnTo>
                  <a:lnTo>
                    <a:pt x="92" y="77"/>
                  </a:lnTo>
                  <a:lnTo>
                    <a:pt x="104" y="66"/>
                  </a:lnTo>
                  <a:lnTo>
                    <a:pt x="120" y="58"/>
                  </a:lnTo>
                  <a:lnTo>
                    <a:pt x="137" y="54"/>
                  </a:lnTo>
                  <a:lnTo>
                    <a:pt x="458" y="31"/>
                  </a:lnTo>
                  <a:lnTo>
                    <a:pt x="780" y="14"/>
                  </a:lnTo>
                  <a:lnTo>
                    <a:pt x="1103" y="3"/>
                  </a:lnTo>
                  <a:lnTo>
                    <a:pt x="1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66"/>
            <p:cNvSpPr>
              <a:spLocks/>
            </p:cNvSpPr>
            <p:nvPr/>
          </p:nvSpPr>
          <p:spPr bwMode="auto">
            <a:xfrm>
              <a:off x="5759450" y="2163763"/>
              <a:ext cx="20638" cy="119063"/>
            </a:xfrm>
            <a:custGeom>
              <a:avLst/>
              <a:gdLst>
                <a:gd name="T0" fmla="*/ 71 w 147"/>
                <a:gd name="T1" fmla="*/ 0 h 827"/>
                <a:gd name="T2" fmla="*/ 88 w 147"/>
                <a:gd name="T3" fmla="*/ 1 h 827"/>
                <a:gd name="T4" fmla="*/ 104 w 147"/>
                <a:gd name="T5" fmla="*/ 7 h 827"/>
                <a:gd name="T6" fmla="*/ 117 w 147"/>
                <a:gd name="T7" fmla="*/ 17 h 827"/>
                <a:gd name="T8" fmla="*/ 129 w 147"/>
                <a:gd name="T9" fmla="*/ 29 h 827"/>
                <a:gd name="T10" fmla="*/ 136 w 147"/>
                <a:gd name="T11" fmla="*/ 44 h 827"/>
                <a:gd name="T12" fmla="*/ 139 w 147"/>
                <a:gd name="T13" fmla="*/ 61 h 827"/>
                <a:gd name="T14" fmla="*/ 146 w 147"/>
                <a:gd name="T15" fmla="*/ 237 h 827"/>
                <a:gd name="T16" fmla="*/ 147 w 147"/>
                <a:gd name="T17" fmla="*/ 415 h 827"/>
                <a:gd name="T18" fmla="*/ 141 w 147"/>
                <a:gd name="T19" fmla="*/ 591 h 827"/>
                <a:gd name="T20" fmla="*/ 130 w 147"/>
                <a:gd name="T21" fmla="*/ 767 h 827"/>
                <a:gd name="T22" fmla="*/ 127 w 147"/>
                <a:gd name="T23" fmla="*/ 784 h 827"/>
                <a:gd name="T24" fmla="*/ 120 w 147"/>
                <a:gd name="T25" fmla="*/ 798 h 827"/>
                <a:gd name="T26" fmla="*/ 109 w 147"/>
                <a:gd name="T27" fmla="*/ 810 h 827"/>
                <a:gd name="T28" fmla="*/ 96 w 147"/>
                <a:gd name="T29" fmla="*/ 819 h 827"/>
                <a:gd name="T30" fmla="*/ 81 w 147"/>
                <a:gd name="T31" fmla="*/ 825 h 827"/>
                <a:gd name="T32" fmla="*/ 65 w 147"/>
                <a:gd name="T33" fmla="*/ 827 h 827"/>
                <a:gd name="T34" fmla="*/ 60 w 147"/>
                <a:gd name="T35" fmla="*/ 827 h 827"/>
                <a:gd name="T36" fmla="*/ 42 w 147"/>
                <a:gd name="T37" fmla="*/ 823 h 827"/>
                <a:gd name="T38" fmla="*/ 27 w 147"/>
                <a:gd name="T39" fmla="*/ 816 h 827"/>
                <a:gd name="T40" fmla="*/ 15 w 147"/>
                <a:gd name="T41" fmla="*/ 805 h 827"/>
                <a:gd name="T42" fmla="*/ 6 w 147"/>
                <a:gd name="T43" fmla="*/ 791 h 827"/>
                <a:gd name="T44" fmla="*/ 1 w 147"/>
                <a:gd name="T45" fmla="*/ 774 h 827"/>
                <a:gd name="T46" fmla="*/ 0 w 147"/>
                <a:gd name="T47" fmla="*/ 757 h 827"/>
                <a:gd name="T48" fmla="*/ 11 w 147"/>
                <a:gd name="T49" fmla="*/ 585 h 827"/>
                <a:gd name="T50" fmla="*/ 16 w 147"/>
                <a:gd name="T51" fmla="*/ 413 h 827"/>
                <a:gd name="T52" fmla="*/ 15 w 147"/>
                <a:gd name="T53" fmla="*/ 240 h 827"/>
                <a:gd name="T54" fmla="*/ 9 w 147"/>
                <a:gd name="T55" fmla="*/ 68 h 827"/>
                <a:gd name="T56" fmla="*/ 10 w 147"/>
                <a:gd name="T57" fmla="*/ 51 h 827"/>
                <a:gd name="T58" fmla="*/ 16 w 147"/>
                <a:gd name="T59" fmla="*/ 35 h 827"/>
                <a:gd name="T60" fmla="*/ 25 w 147"/>
                <a:gd name="T61" fmla="*/ 22 h 827"/>
                <a:gd name="T62" fmla="*/ 38 w 147"/>
                <a:gd name="T63" fmla="*/ 10 h 827"/>
                <a:gd name="T64" fmla="*/ 54 w 147"/>
                <a:gd name="T65" fmla="*/ 3 h 827"/>
                <a:gd name="T66" fmla="*/ 71 w 147"/>
                <a:gd name="T67" fmla="*/ 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7" h="827">
                  <a:moveTo>
                    <a:pt x="71" y="0"/>
                  </a:moveTo>
                  <a:lnTo>
                    <a:pt x="88" y="1"/>
                  </a:lnTo>
                  <a:lnTo>
                    <a:pt x="104" y="7"/>
                  </a:lnTo>
                  <a:lnTo>
                    <a:pt x="117" y="17"/>
                  </a:lnTo>
                  <a:lnTo>
                    <a:pt x="129" y="29"/>
                  </a:lnTo>
                  <a:lnTo>
                    <a:pt x="136" y="44"/>
                  </a:lnTo>
                  <a:lnTo>
                    <a:pt x="139" y="61"/>
                  </a:lnTo>
                  <a:lnTo>
                    <a:pt x="146" y="237"/>
                  </a:lnTo>
                  <a:lnTo>
                    <a:pt x="147" y="415"/>
                  </a:lnTo>
                  <a:lnTo>
                    <a:pt x="141" y="591"/>
                  </a:lnTo>
                  <a:lnTo>
                    <a:pt x="130" y="767"/>
                  </a:lnTo>
                  <a:lnTo>
                    <a:pt x="127" y="784"/>
                  </a:lnTo>
                  <a:lnTo>
                    <a:pt x="120" y="798"/>
                  </a:lnTo>
                  <a:lnTo>
                    <a:pt x="109" y="810"/>
                  </a:lnTo>
                  <a:lnTo>
                    <a:pt x="96" y="819"/>
                  </a:lnTo>
                  <a:lnTo>
                    <a:pt x="81" y="825"/>
                  </a:lnTo>
                  <a:lnTo>
                    <a:pt x="65" y="827"/>
                  </a:lnTo>
                  <a:lnTo>
                    <a:pt x="60" y="827"/>
                  </a:lnTo>
                  <a:lnTo>
                    <a:pt x="42" y="823"/>
                  </a:lnTo>
                  <a:lnTo>
                    <a:pt x="27" y="816"/>
                  </a:lnTo>
                  <a:lnTo>
                    <a:pt x="15" y="805"/>
                  </a:lnTo>
                  <a:lnTo>
                    <a:pt x="6" y="791"/>
                  </a:lnTo>
                  <a:lnTo>
                    <a:pt x="1" y="774"/>
                  </a:lnTo>
                  <a:lnTo>
                    <a:pt x="0" y="757"/>
                  </a:lnTo>
                  <a:lnTo>
                    <a:pt x="11" y="585"/>
                  </a:lnTo>
                  <a:lnTo>
                    <a:pt x="16" y="413"/>
                  </a:lnTo>
                  <a:lnTo>
                    <a:pt x="15" y="240"/>
                  </a:lnTo>
                  <a:lnTo>
                    <a:pt x="9" y="68"/>
                  </a:lnTo>
                  <a:lnTo>
                    <a:pt x="10" y="51"/>
                  </a:lnTo>
                  <a:lnTo>
                    <a:pt x="16" y="35"/>
                  </a:lnTo>
                  <a:lnTo>
                    <a:pt x="25" y="22"/>
                  </a:lnTo>
                  <a:lnTo>
                    <a:pt x="38" y="10"/>
                  </a:lnTo>
                  <a:lnTo>
                    <a:pt x="54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67"/>
            <p:cNvSpPr>
              <a:spLocks/>
            </p:cNvSpPr>
            <p:nvPr/>
          </p:nvSpPr>
          <p:spPr bwMode="auto">
            <a:xfrm>
              <a:off x="5754688" y="2105025"/>
              <a:ext cx="22225" cy="47625"/>
            </a:xfrm>
            <a:custGeom>
              <a:avLst/>
              <a:gdLst>
                <a:gd name="T0" fmla="*/ 73 w 153"/>
                <a:gd name="T1" fmla="*/ 0 h 328"/>
                <a:gd name="T2" fmla="*/ 89 w 153"/>
                <a:gd name="T3" fmla="*/ 4 h 328"/>
                <a:gd name="T4" fmla="*/ 104 w 153"/>
                <a:gd name="T5" fmla="*/ 12 h 328"/>
                <a:gd name="T6" fmla="*/ 115 w 153"/>
                <a:gd name="T7" fmla="*/ 24 h 328"/>
                <a:gd name="T8" fmla="*/ 124 w 153"/>
                <a:gd name="T9" fmla="*/ 38 h 328"/>
                <a:gd name="T10" fmla="*/ 128 w 153"/>
                <a:gd name="T11" fmla="*/ 56 h 328"/>
                <a:gd name="T12" fmla="*/ 141 w 153"/>
                <a:gd name="T13" fmla="*/ 156 h 328"/>
                <a:gd name="T14" fmla="*/ 153 w 153"/>
                <a:gd name="T15" fmla="*/ 256 h 328"/>
                <a:gd name="T16" fmla="*/ 152 w 153"/>
                <a:gd name="T17" fmla="*/ 275 h 328"/>
                <a:gd name="T18" fmla="*/ 146 w 153"/>
                <a:gd name="T19" fmla="*/ 291 h 328"/>
                <a:gd name="T20" fmla="*/ 137 w 153"/>
                <a:gd name="T21" fmla="*/ 305 h 328"/>
                <a:gd name="T22" fmla="*/ 125 w 153"/>
                <a:gd name="T23" fmla="*/ 316 h 328"/>
                <a:gd name="T24" fmla="*/ 111 w 153"/>
                <a:gd name="T25" fmla="*/ 324 h 328"/>
                <a:gd name="T26" fmla="*/ 94 w 153"/>
                <a:gd name="T27" fmla="*/ 328 h 328"/>
                <a:gd name="T28" fmla="*/ 87 w 153"/>
                <a:gd name="T29" fmla="*/ 328 h 328"/>
                <a:gd name="T30" fmla="*/ 68 w 153"/>
                <a:gd name="T31" fmla="*/ 325 h 328"/>
                <a:gd name="T32" fmla="*/ 51 w 153"/>
                <a:gd name="T33" fmla="*/ 317 h 328"/>
                <a:gd name="T34" fmla="*/ 37 w 153"/>
                <a:gd name="T35" fmla="*/ 305 h 328"/>
                <a:gd name="T36" fmla="*/ 27 w 153"/>
                <a:gd name="T37" fmla="*/ 289 h 328"/>
                <a:gd name="T38" fmla="*/ 23 w 153"/>
                <a:gd name="T39" fmla="*/ 269 h 328"/>
                <a:gd name="T40" fmla="*/ 12 w 153"/>
                <a:gd name="T41" fmla="*/ 171 h 328"/>
                <a:gd name="T42" fmla="*/ 0 w 153"/>
                <a:gd name="T43" fmla="*/ 73 h 328"/>
                <a:gd name="T44" fmla="*/ 0 w 153"/>
                <a:gd name="T45" fmla="*/ 56 h 328"/>
                <a:gd name="T46" fmla="*/ 4 w 153"/>
                <a:gd name="T47" fmla="*/ 39 h 328"/>
                <a:gd name="T48" fmla="*/ 12 w 153"/>
                <a:gd name="T49" fmla="*/ 25 h 328"/>
                <a:gd name="T50" fmla="*/ 24 w 153"/>
                <a:gd name="T51" fmla="*/ 13 h 328"/>
                <a:gd name="T52" fmla="*/ 38 w 153"/>
                <a:gd name="T53" fmla="*/ 4 h 328"/>
                <a:gd name="T54" fmla="*/ 55 w 153"/>
                <a:gd name="T55" fmla="*/ 0 h 328"/>
                <a:gd name="T56" fmla="*/ 73 w 153"/>
                <a:gd name="T57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3" h="328">
                  <a:moveTo>
                    <a:pt x="73" y="0"/>
                  </a:moveTo>
                  <a:lnTo>
                    <a:pt x="89" y="4"/>
                  </a:lnTo>
                  <a:lnTo>
                    <a:pt x="104" y="12"/>
                  </a:lnTo>
                  <a:lnTo>
                    <a:pt x="115" y="24"/>
                  </a:lnTo>
                  <a:lnTo>
                    <a:pt x="124" y="38"/>
                  </a:lnTo>
                  <a:lnTo>
                    <a:pt x="128" y="56"/>
                  </a:lnTo>
                  <a:lnTo>
                    <a:pt x="141" y="156"/>
                  </a:lnTo>
                  <a:lnTo>
                    <a:pt x="153" y="256"/>
                  </a:lnTo>
                  <a:lnTo>
                    <a:pt x="152" y="275"/>
                  </a:lnTo>
                  <a:lnTo>
                    <a:pt x="146" y="291"/>
                  </a:lnTo>
                  <a:lnTo>
                    <a:pt x="137" y="305"/>
                  </a:lnTo>
                  <a:lnTo>
                    <a:pt x="125" y="316"/>
                  </a:lnTo>
                  <a:lnTo>
                    <a:pt x="111" y="324"/>
                  </a:lnTo>
                  <a:lnTo>
                    <a:pt x="94" y="328"/>
                  </a:lnTo>
                  <a:lnTo>
                    <a:pt x="87" y="328"/>
                  </a:lnTo>
                  <a:lnTo>
                    <a:pt x="68" y="325"/>
                  </a:lnTo>
                  <a:lnTo>
                    <a:pt x="51" y="317"/>
                  </a:lnTo>
                  <a:lnTo>
                    <a:pt x="37" y="305"/>
                  </a:lnTo>
                  <a:lnTo>
                    <a:pt x="27" y="289"/>
                  </a:lnTo>
                  <a:lnTo>
                    <a:pt x="23" y="269"/>
                  </a:lnTo>
                  <a:lnTo>
                    <a:pt x="12" y="171"/>
                  </a:lnTo>
                  <a:lnTo>
                    <a:pt x="0" y="73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2" y="25"/>
                  </a:lnTo>
                  <a:lnTo>
                    <a:pt x="24" y="13"/>
                  </a:lnTo>
                  <a:lnTo>
                    <a:pt x="38" y="4"/>
                  </a:lnTo>
                  <a:lnTo>
                    <a:pt x="55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68"/>
            <p:cNvSpPr>
              <a:spLocks/>
            </p:cNvSpPr>
            <p:nvPr/>
          </p:nvSpPr>
          <p:spPr bwMode="auto">
            <a:xfrm>
              <a:off x="5800725" y="2359025"/>
              <a:ext cx="19050" cy="19050"/>
            </a:xfrm>
            <a:custGeom>
              <a:avLst/>
              <a:gdLst>
                <a:gd name="T0" fmla="*/ 67 w 129"/>
                <a:gd name="T1" fmla="*/ 0 h 130"/>
                <a:gd name="T2" fmla="*/ 84 w 129"/>
                <a:gd name="T3" fmla="*/ 2 h 130"/>
                <a:gd name="T4" fmla="*/ 101 w 129"/>
                <a:gd name="T5" fmla="*/ 10 h 130"/>
                <a:gd name="T6" fmla="*/ 114 w 129"/>
                <a:gd name="T7" fmla="*/ 22 h 130"/>
                <a:gd name="T8" fmla="*/ 123 w 129"/>
                <a:gd name="T9" fmla="*/ 37 h 130"/>
                <a:gd name="T10" fmla="*/ 128 w 129"/>
                <a:gd name="T11" fmla="*/ 53 h 130"/>
                <a:gd name="T12" fmla="*/ 129 w 129"/>
                <a:gd name="T13" fmla="*/ 70 h 130"/>
                <a:gd name="T14" fmla="*/ 126 w 129"/>
                <a:gd name="T15" fmla="*/ 87 h 130"/>
                <a:gd name="T16" fmla="*/ 118 w 129"/>
                <a:gd name="T17" fmla="*/ 101 h 130"/>
                <a:gd name="T18" fmla="*/ 107 w 129"/>
                <a:gd name="T19" fmla="*/ 114 h 130"/>
                <a:gd name="T20" fmla="*/ 94 w 129"/>
                <a:gd name="T21" fmla="*/ 123 h 130"/>
                <a:gd name="T22" fmla="*/ 78 w 129"/>
                <a:gd name="T23" fmla="*/ 129 h 130"/>
                <a:gd name="T24" fmla="*/ 62 w 129"/>
                <a:gd name="T25" fmla="*/ 130 h 130"/>
                <a:gd name="T26" fmla="*/ 45 w 129"/>
                <a:gd name="T27" fmla="*/ 127 h 130"/>
                <a:gd name="T28" fmla="*/ 31 w 129"/>
                <a:gd name="T29" fmla="*/ 121 h 130"/>
                <a:gd name="T30" fmla="*/ 19 w 129"/>
                <a:gd name="T31" fmla="*/ 111 h 130"/>
                <a:gd name="T32" fmla="*/ 9 w 129"/>
                <a:gd name="T33" fmla="*/ 98 h 130"/>
                <a:gd name="T34" fmla="*/ 3 w 129"/>
                <a:gd name="T35" fmla="*/ 84 h 130"/>
                <a:gd name="T36" fmla="*/ 0 w 129"/>
                <a:gd name="T37" fmla="*/ 65 h 130"/>
                <a:gd name="T38" fmla="*/ 2 w 129"/>
                <a:gd name="T39" fmla="*/ 48 h 130"/>
                <a:gd name="T40" fmla="*/ 9 w 129"/>
                <a:gd name="T41" fmla="*/ 32 h 130"/>
                <a:gd name="T42" fmla="*/ 20 w 129"/>
                <a:gd name="T43" fmla="*/ 18 h 130"/>
                <a:gd name="T44" fmla="*/ 33 w 129"/>
                <a:gd name="T45" fmla="*/ 9 h 130"/>
                <a:gd name="T46" fmla="*/ 49 w 129"/>
                <a:gd name="T47" fmla="*/ 2 h 130"/>
                <a:gd name="T48" fmla="*/ 67 w 129"/>
                <a:gd name="T4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" h="130">
                  <a:moveTo>
                    <a:pt x="67" y="0"/>
                  </a:moveTo>
                  <a:lnTo>
                    <a:pt x="84" y="2"/>
                  </a:lnTo>
                  <a:lnTo>
                    <a:pt x="101" y="10"/>
                  </a:lnTo>
                  <a:lnTo>
                    <a:pt x="114" y="22"/>
                  </a:lnTo>
                  <a:lnTo>
                    <a:pt x="123" y="37"/>
                  </a:lnTo>
                  <a:lnTo>
                    <a:pt x="128" y="53"/>
                  </a:lnTo>
                  <a:lnTo>
                    <a:pt x="129" y="70"/>
                  </a:lnTo>
                  <a:lnTo>
                    <a:pt x="126" y="87"/>
                  </a:lnTo>
                  <a:lnTo>
                    <a:pt x="118" y="101"/>
                  </a:lnTo>
                  <a:lnTo>
                    <a:pt x="107" y="114"/>
                  </a:lnTo>
                  <a:lnTo>
                    <a:pt x="94" y="123"/>
                  </a:lnTo>
                  <a:lnTo>
                    <a:pt x="78" y="129"/>
                  </a:lnTo>
                  <a:lnTo>
                    <a:pt x="62" y="130"/>
                  </a:lnTo>
                  <a:lnTo>
                    <a:pt x="45" y="127"/>
                  </a:lnTo>
                  <a:lnTo>
                    <a:pt x="31" y="121"/>
                  </a:lnTo>
                  <a:lnTo>
                    <a:pt x="19" y="111"/>
                  </a:lnTo>
                  <a:lnTo>
                    <a:pt x="9" y="98"/>
                  </a:lnTo>
                  <a:lnTo>
                    <a:pt x="3" y="84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20" y="18"/>
                  </a:lnTo>
                  <a:lnTo>
                    <a:pt x="33" y="9"/>
                  </a:lnTo>
                  <a:lnTo>
                    <a:pt x="49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4511921" y="1946275"/>
            <a:ext cx="352425" cy="493713"/>
            <a:chOff x="4489450" y="1946275"/>
            <a:chExt cx="352425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" name="Freeform 73"/>
            <p:cNvSpPr>
              <a:spLocks noEditPoints="1"/>
            </p:cNvSpPr>
            <p:nvPr/>
          </p:nvSpPr>
          <p:spPr bwMode="auto">
            <a:xfrm>
              <a:off x="4489450" y="1946275"/>
              <a:ext cx="352425" cy="263525"/>
            </a:xfrm>
            <a:custGeom>
              <a:avLst/>
              <a:gdLst>
                <a:gd name="T0" fmla="*/ 333 w 2445"/>
                <a:gd name="T1" fmla="*/ 1686 h 1816"/>
                <a:gd name="T2" fmla="*/ 2112 w 2445"/>
                <a:gd name="T3" fmla="*/ 479 h 1816"/>
                <a:gd name="T4" fmla="*/ 463 w 2445"/>
                <a:gd name="T5" fmla="*/ 131 h 1816"/>
                <a:gd name="T6" fmla="*/ 374 w 2445"/>
                <a:gd name="T7" fmla="*/ 143 h 1816"/>
                <a:gd name="T8" fmla="*/ 295 w 2445"/>
                <a:gd name="T9" fmla="*/ 176 h 1816"/>
                <a:gd name="T10" fmla="*/ 228 w 2445"/>
                <a:gd name="T11" fmla="*/ 228 h 1816"/>
                <a:gd name="T12" fmla="*/ 176 w 2445"/>
                <a:gd name="T13" fmla="*/ 296 h 1816"/>
                <a:gd name="T14" fmla="*/ 142 w 2445"/>
                <a:gd name="T15" fmla="*/ 376 h 1816"/>
                <a:gd name="T16" fmla="*/ 130 w 2445"/>
                <a:gd name="T17" fmla="*/ 464 h 1816"/>
                <a:gd name="T18" fmla="*/ 202 w 2445"/>
                <a:gd name="T19" fmla="*/ 1000 h 1816"/>
                <a:gd name="T20" fmla="*/ 204 w 2445"/>
                <a:gd name="T21" fmla="*/ 395 h 1816"/>
                <a:gd name="T22" fmla="*/ 221 w 2445"/>
                <a:gd name="T23" fmla="*/ 367 h 1816"/>
                <a:gd name="T24" fmla="*/ 249 w 2445"/>
                <a:gd name="T25" fmla="*/ 351 h 1816"/>
                <a:gd name="T26" fmla="*/ 2178 w 2445"/>
                <a:gd name="T27" fmla="*/ 348 h 1816"/>
                <a:gd name="T28" fmla="*/ 2210 w 2445"/>
                <a:gd name="T29" fmla="*/ 357 h 1816"/>
                <a:gd name="T30" fmla="*/ 2234 w 2445"/>
                <a:gd name="T31" fmla="*/ 380 h 1816"/>
                <a:gd name="T32" fmla="*/ 2242 w 2445"/>
                <a:gd name="T33" fmla="*/ 413 h 1816"/>
                <a:gd name="T34" fmla="*/ 2314 w 2445"/>
                <a:gd name="T35" fmla="*/ 1000 h 1816"/>
                <a:gd name="T36" fmla="*/ 2311 w 2445"/>
                <a:gd name="T37" fmla="*/ 418 h 1816"/>
                <a:gd name="T38" fmla="*/ 2288 w 2445"/>
                <a:gd name="T39" fmla="*/ 334 h 1816"/>
                <a:gd name="T40" fmla="*/ 2245 w 2445"/>
                <a:gd name="T41" fmla="*/ 260 h 1816"/>
                <a:gd name="T42" fmla="*/ 2185 w 2445"/>
                <a:gd name="T43" fmla="*/ 200 h 1816"/>
                <a:gd name="T44" fmla="*/ 2111 w 2445"/>
                <a:gd name="T45" fmla="*/ 157 h 1816"/>
                <a:gd name="T46" fmla="*/ 2027 w 2445"/>
                <a:gd name="T47" fmla="*/ 134 h 1816"/>
                <a:gd name="T48" fmla="*/ 463 w 2445"/>
                <a:gd name="T49" fmla="*/ 131 h 1816"/>
                <a:gd name="T50" fmla="*/ 1981 w 2445"/>
                <a:gd name="T51" fmla="*/ 0 h 1816"/>
                <a:gd name="T52" fmla="*/ 2087 w 2445"/>
                <a:gd name="T53" fmla="*/ 13 h 1816"/>
                <a:gd name="T54" fmla="*/ 2185 w 2445"/>
                <a:gd name="T55" fmla="*/ 48 h 1816"/>
                <a:gd name="T56" fmla="*/ 2271 w 2445"/>
                <a:gd name="T57" fmla="*/ 102 h 1816"/>
                <a:gd name="T58" fmla="*/ 2343 w 2445"/>
                <a:gd name="T59" fmla="*/ 174 h 1816"/>
                <a:gd name="T60" fmla="*/ 2397 w 2445"/>
                <a:gd name="T61" fmla="*/ 260 h 1816"/>
                <a:gd name="T62" fmla="*/ 2432 w 2445"/>
                <a:gd name="T63" fmla="*/ 358 h 1816"/>
                <a:gd name="T64" fmla="*/ 2445 w 2445"/>
                <a:gd name="T65" fmla="*/ 464 h 1816"/>
                <a:gd name="T66" fmla="*/ 2442 w 2445"/>
                <a:gd name="T67" fmla="*/ 1082 h 1816"/>
                <a:gd name="T68" fmla="*/ 2425 w 2445"/>
                <a:gd name="T69" fmla="*/ 1111 h 1816"/>
                <a:gd name="T70" fmla="*/ 2397 w 2445"/>
                <a:gd name="T71" fmla="*/ 1128 h 1816"/>
                <a:gd name="T72" fmla="*/ 2242 w 2445"/>
                <a:gd name="T73" fmla="*/ 1130 h 1816"/>
                <a:gd name="T74" fmla="*/ 2240 w 2445"/>
                <a:gd name="T75" fmla="*/ 1768 h 1816"/>
                <a:gd name="T76" fmla="*/ 2223 w 2445"/>
                <a:gd name="T77" fmla="*/ 1797 h 1816"/>
                <a:gd name="T78" fmla="*/ 2194 w 2445"/>
                <a:gd name="T79" fmla="*/ 1814 h 1816"/>
                <a:gd name="T80" fmla="*/ 267 w 2445"/>
                <a:gd name="T81" fmla="*/ 1816 h 1816"/>
                <a:gd name="T82" fmla="*/ 234 w 2445"/>
                <a:gd name="T83" fmla="*/ 1808 h 1816"/>
                <a:gd name="T84" fmla="*/ 211 w 2445"/>
                <a:gd name="T85" fmla="*/ 1784 h 1816"/>
                <a:gd name="T86" fmla="*/ 202 w 2445"/>
                <a:gd name="T87" fmla="*/ 1752 h 1816"/>
                <a:gd name="T88" fmla="*/ 65 w 2445"/>
                <a:gd name="T89" fmla="*/ 1130 h 1816"/>
                <a:gd name="T90" fmla="*/ 32 w 2445"/>
                <a:gd name="T91" fmla="*/ 1121 h 1816"/>
                <a:gd name="T92" fmla="*/ 8 w 2445"/>
                <a:gd name="T93" fmla="*/ 1097 h 1816"/>
                <a:gd name="T94" fmla="*/ 0 w 2445"/>
                <a:gd name="T95" fmla="*/ 1065 h 1816"/>
                <a:gd name="T96" fmla="*/ 3 w 2445"/>
                <a:gd name="T97" fmla="*/ 410 h 1816"/>
                <a:gd name="T98" fmla="*/ 27 w 2445"/>
                <a:gd name="T99" fmla="*/ 308 h 1816"/>
                <a:gd name="T100" fmla="*/ 72 w 2445"/>
                <a:gd name="T101" fmla="*/ 215 h 1816"/>
                <a:gd name="T102" fmla="*/ 136 w 2445"/>
                <a:gd name="T103" fmla="*/ 136 h 1816"/>
                <a:gd name="T104" fmla="*/ 215 w 2445"/>
                <a:gd name="T105" fmla="*/ 73 h 1816"/>
                <a:gd name="T106" fmla="*/ 307 w 2445"/>
                <a:gd name="T107" fmla="*/ 27 h 1816"/>
                <a:gd name="T108" fmla="*/ 408 w 2445"/>
                <a:gd name="T109" fmla="*/ 3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45" h="1816">
                  <a:moveTo>
                    <a:pt x="333" y="479"/>
                  </a:moveTo>
                  <a:lnTo>
                    <a:pt x="333" y="1686"/>
                  </a:lnTo>
                  <a:lnTo>
                    <a:pt x="2112" y="1686"/>
                  </a:lnTo>
                  <a:lnTo>
                    <a:pt x="2112" y="479"/>
                  </a:lnTo>
                  <a:lnTo>
                    <a:pt x="333" y="479"/>
                  </a:lnTo>
                  <a:close/>
                  <a:moveTo>
                    <a:pt x="463" y="131"/>
                  </a:moveTo>
                  <a:lnTo>
                    <a:pt x="418" y="134"/>
                  </a:lnTo>
                  <a:lnTo>
                    <a:pt x="374" y="143"/>
                  </a:lnTo>
                  <a:lnTo>
                    <a:pt x="334" y="157"/>
                  </a:lnTo>
                  <a:lnTo>
                    <a:pt x="295" y="176"/>
                  </a:lnTo>
                  <a:lnTo>
                    <a:pt x="260" y="200"/>
                  </a:lnTo>
                  <a:lnTo>
                    <a:pt x="228" y="228"/>
                  </a:lnTo>
                  <a:lnTo>
                    <a:pt x="200" y="260"/>
                  </a:lnTo>
                  <a:lnTo>
                    <a:pt x="176" y="296"/>
                  </a:lnTo>
                  <a:lnTo>
                    <a:pt x="156" y="334"/>
                  </a:lnTo>
                  <a:lnTo>
                    <a:pt x="142" y="376"/>
                  </a:lnTo>
                  <a:lnTo>
                    <a:pt x="133" y="418"/>
                  </a:lnTo>
                  <a:lnTo>
                    <a:pt x="130" y="464"/>
                  </a:lnTo>
                  <a:lnTo>
                    <a:pt x="130" y="1000"/>
                  </a:lnTo>
                  <a:lnTo>
                    <a:pt x="202" y="1000"/>
                  </a:lnTo>
                  <a:lnTo>
                    <a:pt x="202" y="413"/>
                  </a:lnTo>
                  <a:lnTo>
                    <a:pt x="204" y="395"/>
                  </a:lnTo>
                  <a:lnTo>
                    <a:pt x="211" y="380"/>
                  </a:lnTo>
                  <a:lnTo>
                    <a:pt x="221" y="367"/>
                  </a:lnTo>
                  <a:lnTo>
                    <a:pt x="234" y="357"/>
                  </a:lnTo>
                  <a:lnTo>
                    <a:pt x="249" y="351"/>
                  </a:lnTo>
                  <a:lnTo>
                    <a:pt x="267" y="348"/>
                  </a:lnTo>
                  <a:lnTo>
                    <a:pt x="2178" y="348"/>
                  </a:lnTo>
                  <a:lnTo>
                    <a:pt x="2194" y="351"/>
                  </a:lnTo>
                  <a:lnTo>
                    <a:pt x="2210" y="357"/>
                  </a:lnTo>
                  <a:lnTo>
                    <a:pt x="2223" y="367"/>
                  </a:lnTo>
                  <a:lnTo>
                    <a:pt x="2234" y="380"/>
                  </a:lnTo>
                  <a:lnTo>
                    <a:pt x="2240" y="395"/>
                  </a:lnTo>
                  <a:lnTo>
                    <a:pt x="2242" y="413"/>
                  </a:lnTo>
                  <a:lnTo>
                    <a:pt x="2242" y="1000"/>
                  </a:lnTo>
                  <a:lnTo>
                    <a:pt x="2314" y="1000"/>
                  </a:lnTo>
                  <a:lnTo>
                    <a:pt x="2314" y="464"/>
                  </a:lnTo>
                  <a:lnTo>
                    <a:pt x="2311" y="418"/>
                  </a:lnTo>
                  <a:lnTo>
                    <a:pt x="2302" y="376"/>
                  </a:lnTo>
                  <a:lnTo>
                    <a:pt x="2288" y="334"/>
                  </a:lnTo>
                  <a:lnTo>
                    <a:pt x="2269" y="296"/>
                  </a:lnTo>
                  <a:lnTo>
                    <a:pt x="2245" y="260"/>
                  </a:lnTo>
                  <a:lnTo>
                    <a:pt x="2217" y="228"/>
                  </a:lnTo>
                  <a:lnTo>
                    <a:pt x="2185" y="200"/>
                  </a:lnTo>
                  <a:lnTo>
                    <a:pt x="2149" y="176"/>
                  </a:lnTo>
                  <a:lnTo>
                    <a:pt x="2111" y="157"/>
                  </a:lnTo>
                  <a:lnTo>
                    <a:pt x="2069" y="143"/>
                  </a:lnTo>
                  <a:lnTo>
                    <a:pt x="2027" y="134"/>
                  </a:lnTo>
                  <a:lnTo>
                    <a:pt x="1981" y="131"/>
                  </a:lnTo>
                  <a:lnTo>
                    <a:pt x="463" y="131"/>
                  </a:lnTo>
                  <a:close/>
                  <a:moveTo>
                    <a:pt x="463" y="0"/>
                  </a:moveTo>
                  <a:lnTo>
                    <a:pt x="1981" y="0"/>
                  </a:lnTo>
                  <a:lnTo>
                    <a:pt x="2035" y="3"/>
                  </a:lnTo>
                  <a:lnTo>
                    <a:pt x="2087" y="13"/>
                  </a:lnTo>
                  <a:lnTo>
                    <a:pt x="2137" y="27"/>
                  </a:lnTo>
                  <a:lnTo>
                    <a:pt x="2185" y="48"/>
                  </a:lnTo>
                  <a:lnTo>
                    <a:pt x="2230" y="73"/>
                  </a:lnTo>
                  <a:lnTo>
                    <a:pt x="2271" y="102"/>
                  </a:lnTo>
                  <a:lnTo>
                    <a:pt x="2309" y="136"/>
                  </a:lnTo>
                  <a:lnTo>
                    <a:pt x="2343" y="174"/>
                  </a:lnTo>
                  <a:lnTo>
                    <a:pt x="2372" y="215"/>
                  </a:lnTo>
                  <a:lnTo>
                    <a:pt x="2397" y="260"/>
                  </a:lnTo>
                  <a:lnTo>
                    <a:pt x="2418" y="308"/>
                  </a:lnTo>
                  <a:lnTo>
                    <a:pt x="2432" y="358"/>
                  </a:lnTo>
                  <a:lnTo>
                    <a:pt x="2442" y="410"/>
                  </a:lnTo>
                  <a:lnTo>
                    <a:pt x="2445" y="464"/>
                  </a:lnTo>
                  <a:lnTo>
                    <a:pt x="2445" y="1065"/>
                  </a:lnTo>
                  <a:lnTo>
                    <a:pt x="2442" y="1082"/>
                  </a:lnTo>
                  <a:lnTo>
                    <a:pt x="2435" y="1097"/>
                  </a:lnTo>
                  <a:lnTo>
                    <a:pt x="2425" y="1111"/>
                  </a:lnTo>
                  <a:lnTo>
                    <a:pt x="2412" y="1121"/>
                  </a:lnTo>
                  <a:lnTo>
                    <a:pt x="2397" y="1128"/>
                  </a:lnTo>
                  <a:lnTo>
                    <a:pt x="2379" y="1130"/>
                  </a:lnTo>
                  <a:lnTo>
                    <a:pt x="2242" y="1130"/>
                  </a:lnTo>
                  <a:lnTo>
                    <a:pt x="2242" y="1752"/>
                  </a:lnTo>
                  <a:lnTo>
                    <a:pt x="2240" y="1768"/>
                  </a:lnTo>
                  <a:lnTo>
                    <a:pt x="2234" y="1784"/>
                  </a:lnTo>
                  <a:lnTo>
                    <a:pt x="2223" y="1797"/>
                  </a:lnTo>
                  <a:lnTo>
                    <a:pt x="2210" y="1808"/>
                  </a:lnTo>
                  <a:lnTo>
                    <a:pt x="2194" y="1814"/>
                  </a:lnTo>
                  <a:lnTo>
                    <a:pt x="2178" y="1816"/>
                  </a:lnTo>
                  <a:lnTo>
                    <a:pt x="267" y="1816"/>
                  </a:lnTo>
                  <a:lnTo>
                    <a:pt x="249" y="1814"/>
                  </a:lnTo>
                  <a:lnTo>
                    <a:pt x="234" y="1808"/>
                  </a:lnTo>
                  <a:lnTo>
                    <a:pt x="221" y="1797"/>
                  </a:lnTo>
                  <a:lnTo>
                    <a:pt x="211" y="1784"/>
                  </a:lnTo>
                  <a:lnTo>
                    <a:pt x="204" y="1768"/>
                  </a:lnTo>
                  <a:lnTo>
                    <a:pt x="202" y="1752"/>
                  </a:lnTo>
                  <a:lnTo>
                    <a:pt x="202" y="1130"/>
                  </a:lnTo>
                  <a:lnTo>
                    <a:pt x="65" y="1130"/>
                  </a:lnTo>
                  <a:lnTo>
                    <a:pt x="48" y="1128"/>
                  </a:lnTo>
                  <a:lnTo>
                    <a:pt x="32" y="1121"/>
                  </a:lnTo>
                  <a:lnTo>
                    <a:pt x="19" y="1111"/>
                  </a:lnTo>
                  <a:lnTo>
                    <a:pt x="8" y="1097"/>
                  </a:lnTo>
                  <a:lnTo>
                    <a:pt x="2" y="1082"/>
                  </a:lnTo>
                  <a:lnTo>
                    <a:pt x="0" y="1065"/>
                  </a:lnTo>
                  <a:lnTo>
                    <a:pt x="0" y="464"/>
                  </a:lnTo>
                  <a:lnTo>
                    <a:pt x="3" y="410"/>
                  </a:lnTo>
                  <a:lnTo>
                    <a:pt x="12" y="358"/>
                  </a:lnTo>
                  <a:lnTo>
                    <a:pt x="27" y="308"/>
                  </a:lnTo>
                  <a:lnTo>
                    <a:pt x="47" y="260"/>
                  </a:lnTo>
                  <a:lnTo>
                    <a:pt x="72" y="215"/>
                  </a:lnTo>
                  <a:lnTo>
                    <a:pt x="102" y="174"/>
                  </a:lnTo>
                  <a:lnTo>
                    <a:pt x="136" y="136"/>
                  </a:lnTo>
                  <a:lnTo>
                    <a:pt x="174" y="102"/>
                  </a:lnTo>
                  <a:lnTo>
                    <a:pt x="215" y="73"/>
                  </a:lnTo>
                  <a:lnTo>
                    <a:pt x="260" y="48"/>
                  </a:lnTo>
                  <a:lnTo>
                    <a:pt x="307" y="27"/>
                  </a:lnTo>
                  <a:lnTo>
                    <a:pt x="357" y="13"/>
                  </a:lnTo>
                  <a:lnTo>
                    <a:pt x="408" y="3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74"/>
            <p:cNvSpPr>
              <a:spLocks/>
            </p:cNvSpPr>
            <p:nvPr/>
          </p:nvSpPr>
          <p:spPr bwMode="auto">
            <a:xfrm>
              <a:off x="4591050" y="2252663"/>
              <a:ext cx="41275" cy="19050"/>
            </a:xfrm>
            <a:custGeom>
              <a:avLst/>
              <a:gdLst>
                <a:gd name="T0" fmla="*/ 65 w 281"/>
                <a:gd name="T1" fmla="*/ 0 h 130"/>
                <a:gd name="T2" fmla="*/ 216 w 281"/>
                <a:gd name="T3" fmla="*/ 0 h 130"/>
                <a:gd name="T4" fmla="*/ 234 w 281"/>
                <a:gd name="T5" fmla="*/ 2 h 130"/>
                <a:gd name="T6" fmla="*/ 249 w 281"/>
                <a:gd name="T7" fmla="*/ 8 h 130"/>
                <a:gd name="T8" fmla="*/ 263 w 281"/>
                <a:gd name="T9" fmla="*/ 18 h 130"/>
                <a:gd name="T10" fmla="*/ 273 w 281"/>
                <a:gd name="T11" fmla="*/ 32 h 130"/>
                <a:gd name="T12" fmla="*/ 279 w 281"/>
                <a:gd name="T13" fmla="*/ 48 h 130"/>
                <a:gd name="T14" fmla="*/ 281 w 281"/>
                <a:gd name="T15" fmla="*/ 64 h 130"/>
                <a:gd name="T16" fmla="*/ 279 w 281"/>
                <a:gd name="T17" fmla="*/ 82 h 130"/>
                <a:gd name="T18" fmla="*/ 273 w 281"/>
                <a:gd name="T19" fmla="*/ 98 h 130"/>
                <a:gd name="T20" fmla="*/ 263 w 281"/>
                <a:gd name="T21" fmla="*/ 111 h 130"/>
                <a:gd name="T22" fmla="*/ 249 w 281"/>
                <a:gd name="T23" fmla="*/ 120 h 130"/>
                <a:gd name="T24" fmla="*/ 234 w 281"/>
                <a:gd name="T25" fmla="*/ 128 h 130"/>
                <a:gd name="T26" fmla="*/ 216 w 281"/>
                <a:gd name="T27" fmla="*/ 130 h 130"/>
                <a:gd name="T28" fmla="*/ 65 w 281"/>
                <a:gd name="T29" fmla="*/ 130 h 130"/>
                <a:gd name="T30" fmla="*/ 48 w 281"/>
                <a:gd name="T31" fmla="*/ 128 h 130"/>
                <a:gd name="T32" fmla="*/ 32 w 281"/>
                <a:gd name="T33" fmla="*/ 120 h 130"/>
                <a:gd name="T34" fmla="*/ 20 w 281"/>
                <a:gd name="T35" fmla="*/ 111 h 130"/>
                <a:gd name="T36" fmla="*/ 9 w 281"/>
                <a:gd name="T37" fmla="*/ 98 h 130"/>
                <a:gd name="T38" fmla="*/ 2 w 281"/>
                <a:gd name="T39" fmla="*/ 82 h 130"/>
                <a:gd name="T40" fmla="*/ 0 w 281"/>
                <a:gd name="T41" fmla="*/ 64 h 130"/>
                <a:gd name="T42" fmla="*/ 2 w 281"/>
                <a:gd name="T43" fmla="*/ 48 h 130"/>
                <a:gd name="T44" fmla="*/ 9 w 281"/>
                <a:gd name="T45" fmla="*/ 32 h 130"/>
                <a:gd name="T46" fmla="*/ 20 w 281"/>
                <a:gd name="T47" fmla="*/ 18 h 130"/>
                <a:gd name="T48" fmla="*/ 32 w 281"/>
                <a:gd name="T49" fmla="*/ 8 h 130"/>
                <a:gd name="T50" fmla="*/ 48 w 281"/>
                <a:gd name="T51" fmla="*/ 2 h 130"/>
                <a:gd name="T52" fmla="*/ 65 w 281"/>
                <a:gd name="T5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1" h="130">
                  <a:moveTo>
                    <a:pt x="65" y="0"/>
                  </a:moveTo>
                  <a:lnTo>
                    <a:pt x="216" y="0"/>
                  </a:lnTo>
                  <a:lnTo>
                    <a:pt x="234" y="2"/>
                  </a:lnTo>
                  <a:lnTo>
                    <a:pt x="249" y="8"/>
                  </a:lnTo>
                  <a:lnTo>
                    <a:pt x="263" y="18"/>
                  </a:lnTo>
                  <a:lnTo>
                    <a:pt x="273" y="32"/>
                  </a:lnTo>
                  <a:lnTo>
                    <a:pt x="279" y="48"/>
                  </a:lnTo>
                  <a:lnTo>
                    <a:pt x="281" y="64"/>
                  </a:lnTo>
                  <a:lnTo>
                    <a:pt x="279" y="82"/>
                  </a:lnTo>
                  <a:lnTo>
                    <a:pt x="273" y="98"/>
                  </a:lnTo>
                  <a:lnTo>
                    <a:pt x="263" y="111"/>
                  </a:lnTo>
                  <a:lnTo>
                    <a:pt x="249" y="120"/>
                  </a:lnTo>
                  <a:lnTo>
                    <a:pt x="234" y="128"/>
                  </a:lnTo>
                  <a:lnTo>
                    <a:pt x="216" y="130"/>
                  </a:lnTo>
                  <a:lnTo>
                    <a:pt x="65" y="130"/>
                  </a:lnTo>
                  <a:lnTo>
                    <a:pt x="48" y="128"/>
                  </a:lnTo>
                  <a:lnTo>
                    <a:pt x="32" y="120"/>
                  </a:lnTo>
                  <a:lnTo>
                    <a:pt x="20" y="111"/>
                  </a:lnTo>
                  <a:lnTo>
                    <a:pt x="9" y="98"/>
                  </a:lnTo>
                  <a:lnTo>
                    <a:pt x="2" y="82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20" y="18"/>
                  </a:lnTo>
                  <a:lnTo>
                    <a:pt x="32" y="8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5"/>
            <p:cNvSpPr>
              <a:spLocks/>
            </p:cNvSpPr>
            <p:nvPr/>
          </p:nvSpPr>
          <p:spPr bwMode="auto">
            <a:xfrm>
              <a:off x="4645025" y="2252663"/>
              <a:ext cx="41275" cy="19050"/>
            </a:xfrm>
            <a:custGeom>
              <a:avLst/>
              <a:gdLst>
                <a:gd name="T0" fmla="*/ 65 w 282"/>
                <a:gd name="T1" fmla="*/ 0 h 130"/>
                <a:gd name="T2" fmla="*/ 217 w 282"/>
                <a:gd name="T3" fmla="*/ 0 h 130"/>
                <a:gd name="T4" fmla="*/ 234 w 282"/>
                <a:gd name="T5" fmla="*/ 2 h 130"/>
                <a:gd name="T6" fmla="*/ 249 w 282"/>
                <a:gd name="T7" fmla="*/ 8 h 130"/>
                <a:gd name="T8" fmla="*/ 263 w 282"/>
                <a:gd name="T9" fmla="*/ 18 h 130"/>
                <a:gd name="T10" fmla="*/ 273 w 282"/>
                <a:gd name="T11" fmla="*/ 32 h 130"/>
                <a:gd name="T12" fmla="*/ 280 w 282"/>
                <a:gd name="T13" fmla="*/ 48 h 130"/>
                <a:gd name="T14" fmla="*/ 282 w 282"/>
                <a:gd name="T15" fmla="*/ 64 h 130"/>
                <a:gd name="T16" fmla="*/ 280 w 282"/>
                <a:gd name="T17" fmla="*/ 82 h 130"/>
                <a:gd name="T18" fmla="*/ 273 w 282"/>
                <a:gd name="T19" fmla="*/ 98 h 130"/>
                <a:gd name="T20" fmla="*/ 263 w 282"/>
                <a:gd name="T21" fmla="*/ 111 h 130"/>
                <a:gd name="T22" fmla="*/ 249 w 282"/>
                <a:gd name="T23" fmla="*/ 120 h 130"/>
                <a:gd name="T24" fmla="*/ 234 w 282"/>
                <a:gd name="T25" fmla="*/ 128 h 130"/>
                <a:gd name="T26" fmla="*/ 217 w 282"/>
                <a:gd name="T27" fmla="*/ 130 h 130"/>
                <a:gd name="T28" fmla="*/ 65 w 282"/>
                <a:gd name="T29" fmla="*/ 130 h 130"/>
                <a:gd name="T30" fmla="*/ 48 w 282"/>
                <a:gd name="T31" fmla="*/ 128 h 130"/>
                <a:gd name="T32" fmla="*/ 32 w 282"/>
                <a:gd name="T33" fmla="*/ 120 h 130"/>
                <a:gd name="T34" fmla="*/ 20 w 282"/>
                <a:gd name="T35" fmla="*/ 111 h 130"/>
                <a:gd name="T36" fmla="*/ 9 w 282"/>
                <a:gd name="T37" fmla="*/ 98 h 130"/>
                <a:gd name="T38" fmla="*/ 3 w 282"/>
                <a:gd name="T39" fmla="*/ 82 h 130"/>
                <a:gd name="T40" fmla="*/ 0 w 282"/>
                <a:gd name="T41" fmla="*/ 64 h 130"/>
                <a:gd name="T42" fmla="*/ 3 w 282"/>
                <a:gd name="T43" fmla="*/ 48 h 130"/>
                <a:gd name="T44" fmla="*/ 9 w 282"/>
                <a:gd name="T45" fmla="*/ 32 h 130"/>
                <a:gd name="T46" fmla="*/ 20 w 282"/>
                <a:gd name="T47" fmla="*/ 18 h 130"/>
                <a:gd name="T48" fmla="*/ 32 w 282"/>
                <a:gd name="T49" fmla="*/ 8 h 130"/>
                <a:gd name="T50" fmla="*/ 48 w 282"/>
                <a:gd name="T51" fmla="*/ 2 h 130"/>
                <a:gd name="T52" fmla="*/ 65 w 282"/>
                <a:gd name="T5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2" h="130">
                  <a:moveTo>
                    <a:pt x="65" y="0"/>
                  </a:moveTo>
                  <a:lnTo>
                    <a:pt x="217" y="0"/>
                  </a:lnTo>
                  <a:lnTo>
                    <a:pt x="234" y="2"/>
                  </a:lnTo>
                  <a:lnTo>
                    <a:pt x="249" y="8"/>
                  </a:lnTo>
                  <a:lnTo>
                    <a:pt x="263" y="18"/>
                  </a:lnTo>
                  <a:lnTo>
                    <a:pt x="273" y="32"/>
                  </a:lnTo>
                  <a:lnTo>
                    <a:pt x="280" y="48"/>
                  </a:lnTo>
                  <a:lnTo>
                    <a:pt x="282" y="64"/>
                  </a:lnTo>
                  <a:lnTo>
                    <a:pt x="280" y="82"/>
                  </a:lnTo>
                  <a:lnTo>
                    <a:pt x="273" y="98"/>
                  </a:lnTo>
                  <a:lnTo>
                    <a:pt x="263" y="111"/>
                  </a:lnTo>
                  <a:lnTo>
                    <a:pt x="249" y="120"/>
                  </a:lnTo>
                  <a:lnTo>
                    <a:pt x="234" y="128"/>
                  </a:lnTo>
                  <a:lnTo>
                    <a:pt x="217" y="130"/>
                  </a:lnTo>
                  <a:lnTo>
                    <a:pt x="65" y="130"/>
                  </a:lnTo>
                  <a:lnTo>
                    <a:pt x="48" y="128"/>
                  </a:lnTo>
                  <a:lnTo>
                    <a:pt x="32" y="120"/>
                  </a:lnTo>
                  <a:lnTo>
                    <a:pt x="20" y="111"/>
                  </a:lnTo>
                  <a:lnTo>
                    <a:pt x="9" y="98"/>
                  </a:lnTo>
                  <a:lnTo>
                    <a:pt x="3" y="82"/>
                  </a:lnTo>
                  <a:lnTo>
                    <a:pt x="0" y="64"/>
                  </a:lnTo>
                  <a:lnTo>
                    <a:pt x="3" y="48"/>
                  </a:lnTo>
                  <a:lnTo>
                    <a:pt x="9" y="32"/>
                  </a:lnTo>
                  <a:lnTo>
                    <a:pt x="20" y="18"/>
                  </a:lnTo>
                  <a:lnTo>
                    <a:pt x="32" y="8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6"/>
            <p:cNvSpPr>
              <a:spLocks/>
            </p:cNvSpPr>
            <p:nvPr/>
          </p:nvSpPr>
          <p:spPr bwMode="auto">
            <a:xfrm>
              <a:off x="4699000" y="2252663"/>
              <a:ext cx="41275" cy="19050"/>
            </a:xfrm>
            <a:custGeom>
              <a:avLst/>
              <a:gdLst>
                <a:gd name="T0" fmla="*/ 66 w 282"/>
                <a:gd name="T1" fmla="*/ 0 h 130"/>
                <a:gd name="T2" fmla="*/ 217 w 282"/>
                <a:gd name="T3" fmla="*/ 0 h 130"/>
                <a:gd name="T4" fmla="*/ 234 w 282"/>
                <a:gd name="T5" fmla="*/ 2 h 130"/>
                <a:gd name="T6" fmla="*/ 250 w 282"/>
                <a:gd name="T7" fmla="*/ 8 h 130"/>
                <a:gd name="T8" fmla="*/ 263 w 282"/>
                <a:gd name="T9" fmla="*/ 18 h 130"/>
                <a:gd name="T10" fmla="*/ 274 w 282"/>
                <a:gd name="T11" fmla="*/ 32 h 130"/>
                <a:gd name="T12" fmla="*/ 280 w 282"/>
                <a:gd name="T13" fmla="*/ 48 h 130"/>
                <a:gd name="T14" fmla="*/ 282 w 282"/>
                <a:gd name="T15" fmla="*/ 64 h 130"/>
                <a:gd name="T16" fmla="*/ 280 w 282"/>
                <a:gd name="T17" fmla="*/ 82 h 130"/>
                <a:gd name="T18" fmla="*/ 274 w 282"/>
                <a:gd name="T19" fmla="*/ 98 h 130"/>
                <a:gd name="T20" fmla="*/ 263 w 282"/>
                <a:gd name="T21" fmla="*/ 111 h 130"/>
                <a:gd name="T22" fmla="*/ 250 w 282"/>
                <a:gd name="T23" fmla="*/ 120 h 130"/>
                <a:gd name="T24" fmla="*/ 234 w 282"/>
                <a:gd name="T25" fmla="*/ 128 h 130"/>
                <a:gd name="T26" fmla="*/ 217 w 282"/>
                <a:gd name="T27" fmla="*/ 130 h 130"/>
                <a:gd name="T28" fmla="*/ 66 w 282"/>
                <a:gd name="T29" fmla="*/ 130 h 130"/>
                <a:gd name="T30" fmla="*/ 48 w 282"/>
                <a:gd name="T31" fmla="*/ 128 h 130"/>
                <a:gd name="T32" fmla="*/ 33 w 282"/>
                <a:gd name="T33" fmla="*/ 120 h 130"/>
                <a:gd name="T34" fmla="*/ 20 w 282"/>
                <a:gd name="T35" fmla="*/ 111 h 130"/>
                <a:gd name="T36" fmla="*/ 10 w 282"/>
                <a:gd name="T37" fmla="*/ 98 h 130"/>
                <a:gd name="T38" fmla="*/ 3 w 282"/>
                <a:gd name="T39" fmla="*/ 82 h 130"/>
                <a:gd name="T40" fmla="*/ 0 w 282"/>
                <a:gd name="T41" fmla="*/ 64 h 130"/>
                <a:gd name="T42" fmla="*/ 3 w 282"/>
                <a:gd name="T43" fmla="*/ 48 h 130"/>
                <a:gd name="T44" fmla="*/ 10 w 282"/>
                <a:gd name="T45" fmla="*/ 32 h 130"/>
                <a:gd name="T46" fmla="*/ 20 w 282"/>
                <a:gd name="T47" fmla="*/ 18 h 130"/>
                <a:gd name="T48" fmla="*/ 33 w 282"/>
                <a:gd name="T49" fmla="*/ 8 h 130"/>
                <a:gd name="T50" fmla="*/ 48 w 282"/>
                <a:gd name="T51" fmla="*/ 2 h 130"/>
                <a:gd name="T52" fmla="*/ 66 w 282"/>
                <a:gd name="T5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2" h="130">
                  <a:moveTo>
                    <a:pt x="66" y="0"/>
                  </a:moveTo>
                  <a:lnTo>
                    <a:pt x="217" y="0"/>
                  </a:lnTo>
                  <a:lnTo>
                    <a:pt x="234" y="2"/>
                  </a:lnTo>
                  <a:lnTo>
                    <a:pt x="250" y="8"/>
                  </a:lnTo>
                  <a:lnTo>
                    <a:pt x="263" y="18"/>
                  </a:lnTo>
                  <a:lnTo>
                    <a:pt x="274" y="32"/>
                  </a:lnTo>
                  <a:lnTo>
                    <a:pt x="280" y="48"/>
                  </a:lnTo>
                  <a:lnTo>
                    <a:pt x="282" y="64"/>
                  </a:lnTo>
                  <a:lnTo>
                    <a:pt x="280" y="82"/>
                  </a:lnTo>
                  <a:lnTo>
                    <a:pt x="274" y="98"/>
                  </a:lnTo>
                  <a:lnTo>
                    <a:pt x="263" y="111"/>
                  </a:lnTo>
                  <a:lnTo>
                    <a:pt x="250" y="120"/>
                  </a:lnTo>
                  <a:lnTo>
                    <a:pt x="234" y="128"/>
                  </a:lnTo>
                  <a:lnTo>
                    <a:pt x="217" y="130"/>
                  </a:lnTo>
                  <a:lnTo>
                    <a:pt x="66" y="130"/>
                  </a:lnTo>
                  <a:lnTo>
                    <a:pt x="48" y="128"/>
                  </a:lnTo>
                  <a:lnTo>
                    <a:pt x="33" y="120"/>
                  </a:lnTo>
                  <a:lnTo>
                    <a:pt x="20" y="111"/>
                  </a:lnTo>
                  <a:lnTo>
                    <a:pt x="10" y="98"/>
                  </a:lnTo>
                  <a:lnTo>
                    <a:pt x="3" y="82"/>
                  </a:lnTo>
                  <a:lnTo>
                    <a:pt x="0" y="64"/>
                  </a:lnTo>
                  <a:lnTo>
                    <a:pt x="3" y="48"/>
                  </a:lnTo>
                  <a:lnTo>
                    <a:pt x="10" y="32"/>
                  </a:lnTo>
                  <a:lnTo>
                    <a:pt x="20" y="18"/>
                  </a:lnTo>
                  <a:lnTo>
                    <a:pt x="33" y="8"/>
                  </a:lnTo>
                  <a:lnTo>
                    <a:pt x="48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77"/>
            <p:cNvSpPr>
              <a:spLocks/>
            </p:cNvSpPr>
            <p:nvPr/>
          </p:nvSpPr>
          <p:spPr bwMode="auto">
            <a:xfrm>
              <a:off x="4546600" y="2212975"/>
              <a:ext cx="238125" cy="227013"/>
            </a:xfrm>
            <a:custGeom>
              <a:avLst/>
              <a:gdLst>
                <a:gd name="T0" fmla="*/ 83 w 1641"/>
                <a:gd name="T1" fmla="*/ 3 h 1574"/>
                <a:gd name="T2" fmla="*/ 111 w 1641"/>
                <a:gd name="T3" fmla="*/ 20 h 1574"/>
                <a:gd name="T4" fmla="*/ 128 w 1641"/>
                <a:gd name="T5" fmla="*/ 48 h 1574"/>
                <a:gd name="T6" fmla="*/ 131 w 1641"/>
                <a:gd name="T7" fmla="*/ 279 h 1574"/>
                <a:gd name="T8" fmla="*/ 165 w 1641"/>
                <a:gd name="T9" fmla="*/ 281 h 1574"/>
                <a:gd name="T10" fmla="*/ 195 w 1641"/>
                <a:gd name="T11" fmla="*/ 297 h 1574"/>
                <a:gd name="T12" fmla="*/ 211 w 1641"/>
                <a:gd name="T13" fmla="*/ 327 h 1574"/>
                <a:gd name="T14" fmla="*/ 211 w 1641"/>
                <a:gd name="T15" fmla="*/ 361 h 1574"/>
                <a:gd name="T16" fmla="*/ 195 w 1641"/>
                <a:gd name="T17" fmla="*/ 390 h 1574"/>
                <a:gd name="T18" fmla="*/ 165 w 1641"/>
                <a:gd name="T19" fmla="*/ 407 h 1574"/>
                <a:gd name="T20" fmla="*/ 131 w 1641"/>
                <a:gd name="T21" fmla="*/ 409 h 1574"/>
                <a:gd name="T22" fmla="*/ 233 w 1641"/>
                <a:gd name="T23" fmla="*/ 1431 h 1574"/>
                <a:gd name="T24" fmla="*/ 384 w 1641"/>
                <a:gd name="T25" fmla="*/ 1341 h 1574"/>
                <a:gd name="T26" fmla="*/ 419 w 1641"/>
                <a:gd name="T27" fmla="*/ 1341 h 1574"/>
                <a:gd name="T28" fmla="*/ 569 w 1641"/>
                <a:gd name="T29" fmla="*/ 1431 h 1574"/>
                <a:gd name="T30" fmla="*/ 719 w 1641"/>
                <a:gd name="T31" fmla="*/ 1341 h 1574"/>
                <a:gd name="T32" fmla="*/ 755 w 1641"/>
                <a:gd name="T33" fmla="*/ 1341 h 1574"/>
                <a:gd name="T34" fmla="*/ 904 w 1641"/>
                <a:gd name="T35" fmla="*/ 1431 h 1574"/>
                <a:gd name="T36" fmla="*/ 1055 w 1641"/>
                <a:gd name="T37" fmla="*/ 1341 h 1574"/>
                <a:gd name="T38" fmla="*/ 1091 w 1641"/>
                <a:gd name="T39" fmla="*/ 1341 h 1574"/>
                <a:gd name="T40" fmla="*/ 1241 w 1641"/>
                <a:gd name="T41" fmla="*/ 1431 h 1574"/>
                <a:gd name="T42" fmla="*/ 1391 w 1641"/>
                <a:gd name="T43" fmla="*/ 1341 h 1574"/>
                <a:gd name="T44" fmla="*/ 1426 w 1641"/>
                <a:gd name="T45" fmla="*/ 1341 h 1574"/>
                <a:gd name="T46" fmla="*/ 1512 w 1641"/>
                <a:gd name="T47" fmla="*/ 1391 h 1574"/>
                <a:gd name="T48" fmla="*/ 1494 w 1641"/>
                <a:gd name="T49" fmla="*/ 409 h 1574"/>
                <a:gd name="T50" fmla="*/ 1462 w 1641"/>
                <a:gd name="T51" fmla="*/ 399 h 1574"/>
                <a:gd name="T52" fmla="*/ 1438 w 1641"/>
                <a:gd name="T53" fmla="*/ 377 h 1574"/>
                <a:gd name="T54" fmla="*/ 1429 w 1641"/>
                <a:gd name="T55" fmla="*/ 343 h 1574"/>
                <a:gd name="T56" fmla="*/ 1438 w 1641"/>
                <a:gd name="T57" fmla="*/ 311 h 1574"/>
                <a:gd name="T58" fmla="*/ 1462 w 1641"/>
                <a:gd name="T59" fmla="*/ 287 h 1574"/>
                <a:gd name="T60" fmla="*/ 1494 w 1641"/>
                <a:gd name="T61" fmla="*/ 279 h 1574"/>
                <a:gd name="T62" fmla="*/ 1512 w 1641"/>
                <a:gd name="T63" fmla="*/ 66 h 1574"/>
                <a:gd name="T64" fmla="*/ 1521 w 1641"/>
                <a:gd name="T65" fmla="*/ 32 h 1574"/>
                <a:gd name="T66" fmla="*/ 1544 w 1641"/>
                <a:gd name="T67" fmla="*/ 9 h 1574"/>
                <a:gd name="T68" fmla="*/ 1577 w 1641"/>
                <a:gd name="T69" fmla="*/ 0 h 1574"/>
                <a:gd name="T70" fmla="*/ 1609 w 1641"/>
                <a:gd name="T71" fmla="*/ 9 h 1574"/>
                <a:gd name="T72" fmla="*/ 1633 w 1641"/>
                <a:gd name="T73" fmla="*/ 32 h 1574"/>
                <a:gd name="T74" fmla="*/ 1641 w 1641"/>
                <a:gd name="T75" fmla="*/ 66 h 1574"/>
                <a:gd name="T76" fmla="*/ 1639 w 1641"/>
                <a:gd name="T77" fmla="*/ 1526 h 1574"/>
                <a:gd name="T78" fmla="*/ 1623 w 1641"/>
                <a:gd name="T79" fmla="*/ 1555 h 1574"/>
                <a:gd name="T80" fmla="*/ 1593 w 1641"/>
                <a:gd name="T81" fmla="*/ 1571 h 1574"/>
                <a:gd name="T82" fmla="*/ 1558 w 1641"/>
                <a:gd name="T83" fmla="*/ 1570 h 1574"/>
                <a:gd name="T84" fmla="*/ 1409 w 1641"/>
                <a:gd name="T85" fmla="*/ 1480 h 1574"/>
                <a:gd name="T86" fmla="*/ 1259 w 1641"/>
                <a:gd name="T87" fmla="*/ 1570 h 1574"/>
                <a:gd name="T88" fmla="*/ 1224 w 1641"/>
                <a:gd name="T89" fmla="*/ 1570 h 1574"/>
                <a:gd name="T90" fmla="*/ 1073 w 1641"/>
                <a:gd name="T91" fmla="*/ 1480 h 1574"/>
                <a:gd name="T92" fmla="*/ 923 w 1641"/>
                <a:gd name="T93" fmla="*/ 1570 h 1574"/>
                <a:gd name="T94" fmla="*/ 887 w 1641"/>
                <a:gd name="T95" fmla="*/ 1570 h 1574"/>
                <a:gd name="T96" fmla="*/ 737 w 1641"/>
                <a:gd name="T97" fmla="*/ 1480 h 1574"/>
                <a:gd name="T98" fmla="*/ 586 w 1641"/>
                <a:gd name="T99" fmla="*/ 1570 h 1574"/>
                <a:gd name="T100" fmla="*/ 551 w 1641"/>
                <a:gd name="T101" fmla="*/ 1570 h 1574"/>
                <a:gd name="T102" fmla="*/ 401 w 1641"/>
                <a:gd name="T103" fmla="*/ 1480 h 1574"/>
                <a:gd name="T104" fmla="*/ 251 w 1641"/>
                <a:gd name="T105" fmla="*/ 1570 h 1574"/>
                <a:gd name="T106" fmla="*/ 215 w 1641"/>
                <a:gd name="T107" fmla="*/ 1570 h 1574"/>
                <a:gd name="T108" fmla="*/ 31 w 1641"/>
                <a:gd name="T109" fmla="*/ 1459 h 1574"/>
                <a:gd name="T110" fmla="*/ 9 w 1641"/>
                <a:gd name="T111" fmla="*/ 1435 h 1574"/>
                <a:gd name="T112" fmla="*/ 0 w 1641"/>
                <a:gd name="T113" fmla="*/ 1404 h 1574"/>
                <a:gd name="T114" fmla="*/ 3 w 1641"/>
                <a:gd name="T115" fmla="*/ 48 h 1574"/>
                <a:gd name="T116" fmla="*/ 20 w 1641"/>
                <a:gd name="T117" fmla="*/ 20 h 1574"/>
                <a:gd name="T118" fmla="*/ 48 w 1641"/>
                <a:gd name="T119" fmla="*/ 3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41" h="1574">
                  <a:moveTo>
                    <a:pt x="66" y="0"/>
                  </a:moveTo>
                  <a:lnTo>
                    <a:pt x="83" y="3"/>
                  </a:lnTo>
                  <a:lnTo>
                    <a:pt x="99" y="9"/>
                  </a:lnTo>
                  <a:lnTo>
                    <a:pt x="111" y="20"/>
                  </a:lnTo>
                  <a:lnTo>
                    <a:pt x="122" y="32"/>
                  </a:lnTo>
                  <a:lnTo>
                    <a:pt x="128" y="48"/>
                  </a:lnTo>
                  <a:lnTo>
                    <a:pt x="131" y="66"/>
                  </a:lnTo>
                  <a:lnTo>
                    <a:pt x="131" y="279"/>
                  </a:lnTo>
                  <a:lnTo>
                    <a:pt x="148" y="279"/>
                  </a:lnTo>
                  <a:lnTo>
                    <a:pt x="165" y="281"/>
                  </a:lnTo>
                  <a:lnTo>
                    <a:pt x="181" y="287"/>
                  </a:lnTo>
                  <a:lnTo>
                    <a:pt x="195" y="297"/>
                  </a:lnTo>
                  <a:lnTo>
                    <a:pt x="204" y="311"/>
                  </a:lnTo>
                  <a:lnTo>
                    <a:pt x="211" y="327"/>
                  </a:lnTo>
                  <a:lnTo>
                    <a:pt x="213" y="343"/>
                  </a:lnTo>
                  <a:lnTo>
                    <a:pt x="211" y="361"/>
                  </a:lnTo>
                  <a:lnTo>
                    <a:pt x="204" y="377"/>
                  </a:lnTo>
                  <a:lnTo>
                    <a:pt x="195" y="390"/>
                  </a:lnTo>
                  <a:lnTo>
                    <a:pt x="181" y="399"/>
                  </a:lnTo>
                  <a:lnTo>
                    <a:pt x="165" y="407"/>
                  </a:lnTo>
                  <a:lnTo>
                    <a:pt x="148" y="409"/>
                  </a:lnTo>
                  <a:lnTo>
                    <a:pt x="131" y="409"/>
                  </a:lnTo>
                  <a:lnTo>
                    <a:pt x="131" y="1368"/>
                  </a:lnTo>
                  <a:lnTo>
                    <a:pt x="233" y="1431"/>
                  </a:lnTo>
                  <a:lnTo>
                    <a:pt x="367" y="1348"/>
                  </a:lnTo>
                  <a:lnTo>
                    <a:pt x="384" y="1341"/>
                  </a:lnTo>
                  <a:lnTo>
                    <a:pt x="401" y="1339"/>
                  </a:lnTo>
                  <a:lnTo>
                    <a:pt x="419" y="1341"/>
                  </a:lnTo>
                  <a:lnTo>
                    <a:pt x="436" y="1348"/>
                  </a:lnTo>
                  <a:lnTo>
                    <a:pt x="569" y="1431"/>
                  </a:lnTo>
                  <a:lnTo>
                    <a:pt x="703" y="1348"/>
                  </a:lnTo>
                  <a:lnTo>
                    <a:pt x="719" y="1341"/>
                  </a:lnTo>
                  <a:lnTo>
                    <a:pt x="737" y="1339"/>
                  </a:lnTo>
                  <a:lnTo>
                    <a:pt x="755" y="1341"/>
                  </a:lnTo>
                  <a:lnTo>
                    <a:pt x="771" y="1348"/>
                  </a:lnTo>
                  <a:lnTo>
                    <a:pt x="904" y="1431"/>
                  </a:lnTo>
                  <a:lnTo>
                    <a:pt x="1039" y="1348"/>
                  </a:lnTo>
                  <a:lnTo>
                    <a:pt x="1055" y="1341"/>
                  </a:lnTo>
                  <a:lnTo>
                    <a:pt x="1073" y="1339"/>
                  </a:lnTo>
                  <a:lnTo>
                    <a:pt x="1091" y="1341"/>
                  </a:lnTo>
                  <a:lnTo>
                    <a:pt x="1107" y="1348"/>
                  </a:lnTo>
                  <a:lnTo>
                    <a:pt x="1241" y="1431"/>
                  </a:lnTo>
                  <a:lnTo>
                    <a:pt x="1374" y="1348"/>
                  </a:lnTo>
                  <a:lnTo>
                    <a:pt x="1391" y="1341"/>
                  </a:lnTo>
                  <a:lnTo>
                    <a:pt x="1409" y="1339"/>
                  </a:lnTo>
                  <a:lnTo>
                    <a:pt x="1426" y="1341"/>
                  </a:lnTo>
                  <a:lnTo>
                    <a:pt x="1443" y="1348"/>
                  </a:lnTo>
                  <a:lnTo>
                    <a:pt x="1512" y="1391"/>
                  </a:lnTo>
                  <a:lnTo>
                    <a:pt x="1512" y="409"/>
                  </a:lnTo>
                  <a:lnTo>
                    <a:pt x="1494" y="409"/>
                  </a:lnTo>
                  <a:lnTo>
                    <a:pt x="1477" y="407"/>
                  </a:lnTo>
                  <a:lnTo>
                    <a:pt x="1462" y="399"/>
                  </a:lnTo>
                  <a:lnTo>
                    <a:pt x="1448" y="390"/>
                  </a:lnTo>
                  <a:lnTo>
                    <a:pt x="1438" y="377"/>
                  </a:lnTo>
                  <a:lnTo>
                    <a:pt x="1431" y="361"/>
                  </a:lnTo>
                  <a:lnTo>
                    <a:pt x="1429" y="343"/>
                  </a:lnTo>
                  <a:lnTo>
                    <a:pt x="1431" y="327"/>
                  </a:lnTo>
                  <a:lnTo>
                    <a:pt x="1438" y="311"/>
                  </a:lnTo>
                  <a:lnTo>
                    <a:pt x="1448" y="297"/>
                  </a:lnTo>
                  <a:lnTo>
                    <a:pt x="1462" y="287"/>
                  </a:lnTo>
                  <a:lnTo>
                    <a:pt x="1477" y="281"/>
                  </a:lnTo>
                  <a:lnTo>
                    <a:pt x="1494" y="279"/>
                  </a:lnTo>
                  <a:lnTo>
                    <a:pt x="1512" y="279"/>
                  </a:lnTo>
                  <a:lnTo>
                    <a:pt x="1512" y="66"/>
                  </a:lnTo>
                  <a:lnTo>
                    <a:pt x="1514" y="48"/>
                  </a:lnTo>
                  <a:lnTo>
                    <a:pt x="1521" y="32"/>
                  </a:lnTo>
                  <a:lnTo>
                    <a:pt x="1530" y="20"/>
                  </a:lnTo>
                  <a:lnTo>
                    <a:pt x="1544" y="9"/>
                  </a:lnTo>
                  <a:lnTo>
                    <a:pt x="1559" y="3"/>
                  </a:lnTo>
                  <a:lnTo>
                    <a:pt x="1577" y="0"/>
                  </a:lnTo>
                  <a:lnTo>
                    <a:pt x="1594" y="3"/>
                  </a:lnTo>
                  <a:lnTo>
                    <a:pt x="1609" y="9"/>
                  </a:lnTo>
                  <a:lnTo>
                    <a:pt x="1623" y="20"/>
                  </a:lnTo>
                  <a:lnTo>
                    <a:pt x="1633" y="32"/>
                  </a:lnTo>
                  <a:lnTo>
                    <a:pt x="1639" y="48"/>
                  </a:lnTo>
                  <a:lnTo>
                    <a:pt x="1641" y="66"/>
                  </a:lnTo>
                  <a:lnTo>
                    <a:pt x="1641" y="1508"/>
                  </a:lnTo>
                  <a:lnTo>
                    <a:pt x="1639" y="1526"/>
                  </a:lnTo>
                  <a:lnTo>
                    <a:pt x="1633" y="1541"/>
                  </a:lnTo>
                  <a:lnTo>
                    <a:pt x="1623" y="1555"/>
                  </a:lnTo>
                  <a:lnTo>
                    <a:pt x="1608" y="1565"/>
                  </a:lnTo>
                  <a:lnTo>
                    <a:pt x="1593" y="1571"/>
                  </a:lnTo>
                  <a:lnTo>
                    <a:pt x="1575" y="1574"/>
                  </a:lnTo>
                  <a:lnTo>
                    <a:pt x="1558" y="1570"/>
                  </a:lnTo>
                  <a:lnTo>
                    <a:pt x="1543" y="1563"/>
                  </a:lnTo>
                  <a:lnTo>
                    <a:pt x="1409" y="1480"/>
                  </a:lnTo>
                  <a:lnTo>
                    <a:pt x="1276" y="1563"/>
                  </a:lnTo>
                  <a:lnTo>
                    <a:pt x="1259" y="1570"/>
                  </a:lnTo>
                  <a:lnTo>
                    <a:pt x="1241" y="1574"/>
                  </a:lnTo>
                  <a:lnTo>
                    <a:pt x="1224" y="1570"/>
                  </a:lnTo>
                  <a:lnTo>
                    <a:pt x="1207" y="1563"/>
                  </a:lnTo>
                  <a:lnTo>
                    <a:pt x="1073" y="1480"/>
                  </a:lnTo>
                  <a:lnTo>
                    <a:pt x="940" y="1563"/>
                  </a:lnTo>
                  <a:lnTo>
                    <a:pt x="923" y="1570"/>
                  </a:lnTo>
                  <a:lnTo>
                    <a:pt x="904" y="1574"/>
                  </a:lnTo>
                  <a:lnTo>
                    <a:pt x="887" y="1570"/>
                  </a:lnTo>
                  <a:lnTo>
                    <a:pt x="870" y="1563"/>
                  </a:lnTo>
                  <a:lnTo>
                    <a:pt x="737" y="1480"/>
                  </a:lnTo>
                  <a:lnTo>
                    <a:pt x="603" y="1563"/>
                  </a:lnTo>
                  <a:lnTo>
                    <a:pt x="586" y="1570"/>
                  </a:lnTo>
                  <a:lnTo>
                    <a:pt x="569" y="1574"/>
                  </a:lnTo>
                  <a:lnTo>
                    <a:pt x="551" y="1570"/>
                  </a:lnTo>
                  <a:lnTo>
                    <a:pt x="534" y="1563"/>
                  </a:lnTo>
                  <a:lnTo>
                    <a:pt x="401" y="1480"/>
                  </a:lnTo>
                  <a:lnTo>
                    <a:pt x="267" y="1563"/>
                  </a:lnTo>
                  <a:lnTo>
                    <a:pt x="251" y="1570"/>
                  </a:lnTo>
                  <a:lnTo>
                    <a:pt x="233" y="1574"/>
                  </a:lnTo>
                  <a:lnTo>
                    <a:pt x="215" y="1570"/>
                  </a:lnTo>
                  <a:lnTo>
                    <a:pt x="199" y="1563"/>
                  </a:lnTo>
                  <a:lnTo>
                    <a:pt x="31" y="1459"/>
                  </a:lnTo>
                  <a:lnTo>
                    <a:pt x="19" y="1449"/>
                  </a:lnTo>
                  <a:lnTo>
                    <a:pt x="9" y="1435"/>
                  </a:lnTo>
                  <a:lnTo>
                    <a:pt x="2" y="1420"/>
                  </a:lnTo>
                  <a:lnTo>
                    <a:pt x="0" y="1404"/>
                  </a:lnTo>
                  <a:lnTo>
                    <a:pt x="0" y="66"/>
                  </a:lnTo>
                  <a:lnTo>
                    <a:pt x="3" y="48"/>
                  </a:lnTo>
                  <a:lnTo>
                    <a:pt x="10" y="32"/>
                  </a:lnTo>
                  <a:lnTo>
                    <a:pt x="20" y="20"/>
                  </a:lnTo>
                  <a:lnTo>
                    <a:pt x="32" y="9"/>
                  </a:lnTo>
                  <a:lnTo>
                    <a:pt x="48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3584365" y="1895475"/>
            <a:ext cx="336549" cy="595313"/>
            <a:chOff x="3554413" y="1895475"/>
            <a:chExt cx="336549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" name="Freeform 82"/>
            <p:cNvSpPr>
              <a:spLocks noEditPoints="1"/>
            </p:cNvSpPr>
            <p:nvPr/>
          </p:nvSpPr>
          <p:spPr bwMode="auto">
            <a:xfrm>
              <a:off x="3730625" y="1895475"/>
              <a:ext cx="160337" cy="595313"/>
            </a:xfrm>
            <a:custGeom>
              <a:avLst/>
              <a:gdLst>
                <a:gd name="T0" fmla="*/ 423 w 910"/>
                <a:gd name="T1" fmla="*/ 2847 h 3373"/>
                <a:gd name="T2" fmla="*/ 112 w 910"/>
                <a:gd name="T3" fmla="*/ 1401 h 3373"/>
                <a:gd name="T4" fmla="*/ 110 w 910"/>
                <a:gd name="T5" fmla="*/ 1783 h 3373"/>
                <a:gd name="T6" fmla="*/ 133 w 910"/>
                <a:gd name="T7" fmla="*/ 2124 h 3373"/>
                <a:gd name="T8" fmla="*/ 173 w 910"/>
                <a:gd name="T9" fmla="*/ 2424 h 3373"/>
                <a:gd name="T10" fmla="*/ 228 w 910"/>
                <a:gd name="T11" fmla="*/ 2657 h 3373"/>
                <a:gd name="T12" fmla="*/ 421 w 910"/>
                <a:gd name="T13" fmla="*/ 2702 h 3373"/>
                <a:gd name="T14" fmla="*/ 479 w 910"/>
                <a:gd name="T15" fmla="*/ 2490 h 3373"/>
                <a:gd name="T16" fmla="*/ 524 w 910"/>
                <a:gd name="T17" fmla="*/ 2204 h 3373"/>
                <a:gd name="T18" fmla="*/ 550 w 910"/>
                <a:gd name="T19" fmla="*/ 1872 h 3373"/>
                <a:gd name="T20" fmla="*/ 556 w 910"/>
                <a:gd name="T21" fmla="*/ 1503 h 3373"/>
                <a:gd name="T22" fmla="*/ 124 w 910"/>
                <a:gd name="T23" fmla="*/ 1201 h 3373"/>
                <a:gd name="T24" fmla="*/ 717 w 910"/>
                <a:gd name="T25" fmla="*/ 25 h 3373"/>
                <a:gd name="T26" fmla="*/ 844 w 910"/>
                <a:gd name="T27" fmla="*/ 122 h 3373"/>
                <a:gd name="T28" fmla="*/ 907 w 910"/>
                <a:gd name="T29" fmla="*/ 272 h 3373"/>
                <a:gd name="T30" fmla="*/ 900 w 910"/>
                <a:gd name="T31" fmla="*/ 427 h 3373"/>
                <a:gd name="T32" fmla="*/ 839 w 910"/>
                <a:gd name="T33" fmla="*/ 446 h 3373"/>
                <a:gd name="T34" fmla="*/ 803 w 910"/>
                <a:gd name="T35" fmla="*/ 395 h 3373"/>
                <a:gd name="T36" fmla="*/ 779 w 910"/>
                <a:gd name="T37" fmla="*/ 219 h 3373"/>
                <a:gd name="T38" fmla="*/ 690 w 910"/>
                <a:gd name="T39" fmla="*/ 130 h 3373"/>
                <a:gd name="T40" fmla="*/ 561 w 910"/>
                <a:gd name="T41" fmla="*/ 109 h 3373"/>
                <a:gd name="T42" fmla="*/ 447 w 910"/>
                <a:gd name="T43" fmla="*/ 167 h 3373"/>
                <a:gd name="T44" fmla="*/ 388 w 910"/>
                <a:gd name="T45" fmla="*/ 281 h 3373"/>
                <a:gd name="T46" fmla="*/ 605 w 910"/>
                <a:gd name="T47" fmla="*/ 1097 h 3373"/>
                <a:gd name="T48" fmla="*/ 642 w 910"/>
                <a:gd name="T49" fmla="*/ 1142 h 3373"/>
                <a:gd name="T50" fmla="*/ 663 w 910"/>
                <a:gd name="T51" fmla="*/ 1607 h 3373"/>
                <a:gd name="T52" fmla="*/ 653 w 910"/>
                <a:gd name="T53" fmla="*/ 1943 h 3373"/>
                <a:gd name="T54" fmla="*/ 621 w 910"/>
                <a:gd name="T55" fmla="*/ 2279 h 3373"/>
                <a:gd name="T56" fmla="*/ 569 w 910"/>
                <a:gd name="T57" fmla="*/ 2576 h 3373"/>
                <a:gd name="T58" fmla="*/ 523 w 910"/>
                <a:gd name="T59" fmla="*/ 2754 h 3373"/>
                <a:gd name="T60" fmla="*/ 539 w 910"/>
                <a:gd name="T61" fmla="*/ 2803 h 3373"/>
                <a:gd name="T62" fmla="*/ 486 w 910"/>
                <a:gd name="T63" fmla="*/ 3012 h 3373"/>
                <a:gd name="T64" fmla="*/ 385 w 910"/>
                <a:gd name="T65" fmla="*/ 3319 h 3373"/>
                <a:gd name="T66" fmla="*/ 349 w 910"/>
                <a:gd name="T67" fmla="*/ 3371 h 3373"/>
                <a:gd name="T68" fmla="*/ 289 w 910"/>
                <a:gd name="T69" fmla="*/ 3351 h 3373"/>
                <a:gd name="T70" fmla="*/ 206 w 910"/>
                <a:gd name="T71" fmla="*/ 3020 h 3373"/>
                <a:gd name="T72" fmla="*/ 159 w 910"/>
                <a:gd name="T73" fmla="*/ 2990 h 3373"/>
                <a:gd name="T74" fmla="*/ 128 w 910"/>
                <a:gd name="T75" fmla="*/ 2772 h 3373"/>
                <a:gd name="T76" fmla="*/ 128 w 910"/>
                <a:gd name="T77" fmla="*/ 2698 h 3373"/>
                <a:gd name="T78" fmla="*/ 66 w 910"/>
                <a:gd name="T79" fmla="*/ 2434 h 3373"/>
                <a:gd name="T80" fmla="*/ 25 w 910"/>
                <a:gd name="T81" fmla="*/ 2114 h 3373"/>
                <a:gd name="T82" fmla="*/ 3 w 910"/>
                <a:gd name="T83" fmla="*/ 1773 h 3373"/>
                <a:gd name="T84" fmla="*/ 6 w 910"/>
                <a:gd name="T85" fmla="*/ 1370 h 3373"/>
                <a:gd name="T86" fmla="*/ 34 w 910"/>
                <a:gd name="T87" fmla="*/ 1114 h 3373"/>
                <a:gd name="T88" fmla="*/ 278 w 910"/>
                <a:gd name="T89" fmla="*/ 1094 h 3373"/>
                <a:gd name="T90" fmla="*/ 303 w 910"/>
                <a:gd name="T91" fmla="*/ 192 h 3373"/>
                <a:gd name="T92" fmla="*/ 402 w 910"/>
                <a:gd name="T93" fmla="*/ 66 h 3373"/>
                <a:gd name="T94" fmla="*/ 551 w 910"/>
                <a:gd name="T95" fmla="*/ 2 h 3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10" h="3373">
                  <a:moveTo>
                    <a:pt x="241" y="2847"/>
                  </a:moveTo>
                  <a:lnTo>
                    <a:pt x="253" y="2913"/>
                  </a:lnTo>
                  <a:lnTo>
                    <a:pt x="412" y="2913"/>
                  </a:lnTo>
                  <a:lnTo>
                    <a:pt x="423" y="2847"/>
                  </a:lnTo>
                  <a:lnTo>
                    <a:pt x="241" y="2847"/>
                  </a:lnTo>
                  <a:close/>
                  <a:moveTo>
                    <a:pt x="124" y="1201"/>
                  </a:moveTo>
                  <a:lnTo>
                    <a:pt x="117" y="1299"/>
                  </a:lnTo>
                  <a:lnTo>
                    <a:pt x="112" y="1401"/>
                  </a:lnTo>
                  <a:lnTo>
                    <a:pt x="109" y="1503"/>
                  </a:lnTo>
                  <a:lnTo>
                    <a:pt x="107" y="1607"/>
                  </a:lnTo>
                  <a:lnTo>
                    <a:pt x="108" y="1696"/>
                  </a:lnTo>
                  <a:lnTo>
                    <a:pt x="110" y="1783"/>
                  </a:lnTo>
                  <a:lnTo>
                    <a:pt x="114" y="1872"/>
                  </a:lnTo>
                  <a:lnTo>
                    <a:pt x="119" y="1957"/>
                  </a:lnTo>
                  <a:lnTo>
                    <a:pt x="125" y="2042"/>
                  </a:lnTo>
                  <a:lnTo>
                    <a:pt x="133" y="2124"/>
                  </a:lnTo>
                  <a:lnTo>
                    <a:pt x="141" y="2204"/>
                  </a:lnTo>
                  <a:lnTo>
                    <a:pt x="151" y="2281"/>
                  </a:lnTo>
                  <a:lnTo>
                    <a:pt x="161" y="2353"/>
                  </a:lnTo>
                  <a:lnTo>
                    <a:pt x="173" y="2424"/>
                  </a:lnTo>
                  <a:lnTo>
                    <a:pt x="185" y="2490"/>
                  </a:lnTo>
                  <a:lnTo>
                    <a:pt x="198" y="2550"/>
                  </a:lnTo>
                  <a:lnTo>
                    <a:pt x="213" y="2607"/>
                  </a:lnTo>
                  <a:lnTo>
                    <a:pt x="228" y="2657"/>
                  </a:lnTo>
                  <a:lnTo>
                    <a:pt x="243" y="2702"/>
                  </a:lnTo>
                  <a:lnTo>
                    <a:pt x="260" y="2740"/>
                  </a:lnTo>
                  <a:lnTo>
                    <a:pt x="405" y="2740"/>
                  </a:lnTo>
                  <a:lnTo>
                    <a:pt x="421" y="2702"/>
                  </a:lnTo>
                  <a:lnTo>
                    <a:pt x="436" y="2657"/>
                  </a:lnTo>
                  <a:lnTo>
                    <a:pt x="451" y="2607"/>
                  </a:lnTo>
                  <a:lnTo>
                    <a:pt x="465" y="2550"/>
                  </a:lnTo>
                  <a:lnTo>
                    <a:pt x="479" y="2490"/>
                  </a:lnTo>
                  <a:lnTo>
                    <a:pt x="491" y="2424"/>
                  </a:lnTo>
                  <a:lnTo>
                    <a:pt x="503" y="2353"/>
                  </a:lnTo>
                  <a:lnTo>
                    <a:pt x="513" y="2281"/>
                  </a:lnTo>
                  <a:lnTo>
                    <a:pt x="524" y="2204"/>
                  </a:lnTo>
                  <a:lnTo>
                    <a:pt x="532" y="2124"/>
                  </a:lnTo>
                  <a:lnTo>
                    <a:pt x="539" y="2042"/>
                  </a:lnTo>
                  <a:lnTo>
                    <a:pt x="545" y="1957"/>
                  </a:lnTo>
                  <a:lnTo>
                    <a:pt x="550" y="1872"/>
                  </a:lnTo>
                  <a:lnTo>
                    <a:pt x="553" y="1783"/>
                  </a:lnTo>
                  <a:lnTo>
                    <a:pt x="556" y="1696"/>
                  </a:lnTo>
                  <a:lnTo>
                    <a:pt x="557" y="1607"/>
                  </a:lnTo>
                  <a:lnTo>
                    <a:pt x="556" y="1503"/>
                  </a:lnTo>
                  <a:lnTo>
                    <a:pt x="552" y="1401"/>
                  </a:lnTo>
                  <a:lnTo>
                    <a:pt x="547" y="1299"/>
                  </a:lnTo>
                  <a:lnTo>
                    <a:pt x="540" y="1201"/>
                  </a:lnTo>
                  <a:lnTo>
                    <a:pt x="124" y="1201"/>
                  </a:lnTo>
                  <a:close/>
                  <a:moveTo>
                    <a:pt x="595" y="0"/>
                  </a:moveTo>
                  <a:lnTo>
                    <a:pt x="637" y="2"/>
                  </a:lnTo>
                  <a:lnTo>
                    <a:pt x="678" y="11"/>
                  </a:lnTo>
                  <a:lnTo>
                    <a:pt x="717" y="25"/>
                  </a:lnTo>
                  <a:lnTo>
                    <a:pt x="754" y="43"/>
                  </a:lnTo>
                  <a:lnTo>
                    <a:pt x="787" y="66"/>
                  </a:lnTo>
                  <a:lnTo>
                    <a:pt x="817" y="92"/>
                  </a:lnTo>
                  <a:lnTo>
                    <a:pt x="844" y="122"/>
                  </a:lnTo>
                  <a:lnTo>
                    <a:pt x="867" y="156"/>
                  </a:lnTo>
                  <a:lnTo>
                    <a:pt x="885" y="192"/>
                  </a:lnTo>
                  <a:lnTo>
                    <a:pt x="898" y="231"/>
                  </a:lnTo>
                  <a:lnTo>
                    <a:pt x="907" y="272"/>
                  </a:lnTo>
                  <a:lnTo>
                    <a:pt x="910" y="315"/>
                  </a:lnTo>
                  <a:lnTo>
                    <a:pt x="910" y="395"/>
                  </a:lnTo>
                  <a:lnTo>
                    <a:pt x="907" y="412"/>
                  </a:lnTo>
                  <a:lnTo>
                    <a:pt x="900" y="427"/>
                  </a:lnTo>
                  <a:lnTo>
                    <a:pt x="888" y="438"/>
                  </a:lnTo>
                  <a:lnTo>
                    <a:pt x="873" y="446"/>
                  </a:lnTo>
                  <a:lnTo>
                    <a:pt x="856" y="448"/>
                  </a:lnTo>
                  <a:lnTo>
                    <a:pt x="839" y="446"/>
                  </a:lnTo>
                  <a:lnTo>
                    <a:pt x="825" y="438"/>
                  </a:lnTo>
                  <a:lnTo>
                    <a:pt x="813" y="427"/>
                  </a:lnTo>
                  <a:lnTo>
                    <a:pt x="806" y="412"/>
                  </a:lnTo>
                  <a:lnTo>
                    <a:pt x="803" y="395"/>
                  </a:lnTo>
                  <a:lnTo>
                    <a:pt x="803" y="315"/>
                  </a:lnTo>
                  <a:lnTo>
                    <a:pt x="800" y="281"/>
                  </a:lnTo>
                  <a:lnTo>
                    <a:pt x="792" y="249"/>
                  </a:lnTo>
                  <a:lnTo>
                    <a:pt x="779" y="219"/>
                  </a:lnTo>
                  <a:lnTo>
                    <a:pt x="763" y="192"/>
                  </a:lnTo>
                  <a:lnTo>
                    <a:pt x="741" y="167"/>
                  </a:lnTo>
                  <a:lnTo>
                    <a:pt x="718" y="147"/>
                  </a:lnTo>
                  <a:lnTo>
                    <a:pt x="690" y="130"/>
                  </a:lnTo>
                  <a:lnTo>
                    <a:pt x="660" y="117"/>
                  </a:lnTo>
                  <a:lnTo>
                    <a:pt x="628" y="109"/>
                  </a:lnTo>
                  <a:lnTo>
                    <a:pt x="595" y="107"/>
                  </a:lnTo>
                  <a:lnTo>
                    <a:pt x="561" y="109"/>
                  </a:lnTo>
                  <a:lnTo>
                    <a:pt x="528" y="117"/>
                  </a:lnTo>
                  <a:lnTo>
                    <a:pt x="498" y="130"/>
                  </a:lnTo>
                  <a:lnTo>
                    <a:pt x="471" y="147"/>
                  </a:lnTo>
                  <a:lnTo>
                    <a:pt x="447" y="167"/>
                  </a:lnTo>
                  <a:lnTo>
                    <a:pt x="426" y="192"/>
                  </a:lnTo>
                  <a:lnTo>
                    <a:pt x="409" y="219"/>
                  </a:lnTo>
                  <a:lnTo>
                    <a:pt x="396" y="249"/>
                  </a:lnTo>
                  <a:lnTo>
                    <a:pt x="388" y="281"/>
                  </a:lnTo>
                  <a:lnTo>
                    <a:pt x="385" y="315"/>
                  </a:lnTo>
                  <a:lnTo>
                    <a:pt x="385" y="1094"/>
                  </a:lnTo>
                  <a:lnTo>
                    <a:pt x="588" y="1094"/>
                  </a:lnTo>
                  <a:lnTo>
                    <a:pt x="605" y="1097"/>
                  </a:lnTo>
                  <a:lnTo>
                    <a:pt x="618" y="1103"/>
                  </a:lnTo>
                  <a:lnTo>
                    <a:pt x="629" y="1114"/>
                  </a:lnTo>
                  <a:lnTo>
                    <a:pt x="638" y="1127"/>
                  </a:lnTo>
                  <a:lnTo>
                    <a:pt x="642" y="1142"/>
                  </a:lnTo>
                  <a:lnTo>
                    <a:pt x="651" y="1255"/>
                  </a:lnTo>
                  <a:lnTo>
                    <a:pt x="658" y="1370"/>
                  </a:lnTo>
                  <a:lnTo>
                    <a:pt x="662" y="1488"/>
                  </a:lnTo>
                  <a:lnTo>
                    <a:pt x="663" y="1607"/>
                  </a:lnTo>
                  <a:lnTo>
                    <a:pt x="663" y="1689"/>
                  </a:lnTo>
                  <a:lnTo>
                    <a:pt x="661" y="1773"/>
                  </a:lnTo>
                  <a:lnTo>
                    <a:pt x="658" y="1857"/>
                  </a:lnTo>
                  <a:lnTo>
                    <a:pt x="653" y="1943"/>
                  </a:lnTo>
                  <a:lnTo>
                    <a:pt x="647" y="2028"/>
                  </a:lnTo>
                  <a:lnTo>
                    <a:pt x="640" y="2114"/>
                  </a:lnTo>
                  <a:lnTo>
                    <a:pt x="632" y="2197"/>
                  </a:lnTo>
                  <a:lnTo>
                    <a:pt x="621" y="2279"/>
                  </a:lnTo>
                  <a:lnTo>
                    <a:pt x="610" y="2358"/>
                  </a:lnTo>
                  <a:lnTo>
                    <a:pt x="598" y="2434"/>
                  </a:lnTo>
                  <a:lnTo>
                    <a:pt x="584" y="2507"/>
                  </a:lnTo>
                  <a:lnTo>
                    <a:pt x="569" y="2576"/>
                  </a:lnTo>
                  <a:lnTo>
                    <a:pt x="553" y="2640"/>
                  </a:lnTo>
                  <a:lnTo>
                    <a:pt x="536" y="2698"/>
                  </a:lnTo>
                  <a:lnTo>
                    <a:pt x="517" y="2749"/>
                  </a:lnTo>
                  <a:lnTo>
                    <a:pt x="523" y="2754"/>
                  </a:lnTo>
                  <a:lnTo>
                    <a:pt x="527" y="2759"/>
                  </a:lnTo>
                  <a:lnTo>
                    <a:pt x="535" y="2772"/>
                  </a:lnTo>
                  <a:lnTo>
                    <a:pt x="539" y="2787"/>
                  </a:lnTo>
                  <a:lnTo>
                    <a:pt x="539" y="2803"/>
                  </a:lnTo>
                  <a:lnTo>
                    <a:pt x="510" y="2976"/>
                  </a:lnTo>
                  <a:lnTo>
                    <a:pt x="505" y="2990"/>
                  </a:lnTo>
                  <a:lnTo>
                    <a:pt x="497" y="3003"/>
                  </a:lnTo>
                  <a:lnTo>
                    <a:pt x="486" y="3012"/>
                  </a:lnTo>
                  <a:lnTo>
                    <a:pt x="472" y="3018"/>
                  </a:lnTo>
                  <a:lnTo>
                    <a:pt x="457" y="3020"/>
                  </a:lnTo>
                  <a:lnTo>
                    <a:pt x="385" y="3020"/>
                  </a:lnTo>
                  <a:lnTo>
                    <a:pt x="385" y="3319"/>
                  </a:lnTo>
                  <a:lnTo>
                    <a:pt x="383" y="3337"/>
                  </a:lnTo>
                  <a:lnTo>
                    <a:pt x="375" y="3351"/>
                  </a:lnTo>
                  <a:lnTo>
                    <a:pt x="364" y="3363"/>
                  </a:lnTo>
                  <a:lnTo>
                    <a:pt x="349" y="3371"/>
                  </a:lnTo>
                  <a:lnTo>
                    <a:pt x="332" y="3373"/>
                  </a:lnTo>
                  <a:lnTo>
                    <a:pt x="315" y="3371"/>
                  </a:lnTo>
                  <a:lnTo>
                    <a:pt x="301" y="3363"/>
                  </a:lnTo>
                  <a:lnTo>
                    <a:pt x="289" y="3351"/>
                  </a:lnTo>
                  <a:lnTo>
                    <a:pt x="281" y="3337"/>
                  </a:lnTo>
                  <a:lnTo>
                    <a:pt x="278" y="3319"/>
                  </a:lnTo>
                  <a:lnTo>
                    <a:pt x="278" y="3020"/>
                  </a:lnTo>
                  <a:lnTo>
                    <a:pt x="206" y="3020"/>
                  </a:lnTo>
                  <a:lnTo>
                    <a:pt x="192" y="3018"/>
                  </a:lnTo>
                  <a:lnTo>
                    <a:pt x="179" y="3012"/>
                  </a:lnTo>
                  <a:lnTo>
                    <a:pt x="167" y="3003"/>
                  </a:lnTo>
                  <a:lnTo>
                    <a:pt x="159" y="2990"/>
                  </a:lnTo>
                  <a:lnTo>
                    <a:pt x="154" y="2976"/>
                  </a:lnTo>
                  <a:lnTo>
                    <a:pt x="125" y="2803"/>
                  </a:lnTo>
                  <a:lnTo>
                    <a:pt x="124" y="2787"/>
                  </a:lnTo>
                  <a:lnTo>
                    <a:pt x="128" y="2772"/>
                  </a:lnTo>
                  <a:lnTo>
                    <a:pt x="137" y="2759"/>
                  </a:lnTo>
                  <a:lnTo>
                    <a:pt x="142" y="2754"/>
                  </a:lnTo>
                  <a:lnTo>
                    <a:pt x="147" y="2749"/>
                  </a:lnTo>
                  <a:lnTo>
                    <a:pt x="128" y="2698"/>
                  </a:lnTo>
                  <a:lnTo>
                    <a:pt x="111" y="2640"/>
                  </a:lnTo>
                  <a:lnTo>
                    <a:pt x="95" y="2576"/>
                  </a:lnTo>
                  <a:lnTo>
                    <a:pt x="80" y="2507"/>
                  </a:lnTo>
                  <a:lnTo>
                    <a:pt x="66" y="2434"/>
                  </a:lnTo>
                  <a:lnTo>
                    <a:pt x="53" y="2358"/>
                  </a:lnTo>
                  <a:lnTo>
                    <a:pt x="43" y="2279"/>
                  </a:lnTo>
                  <a:lnTo>
                    <a:pt x="33" y="2197"/>
                  </a:lnTo>
                  <a:lnTo>
                    <a:pt x="25" y="2114"/>
                  </a:lnTo>
                  <a:lnTo>
                    <a:pt x="16" y="2028"/>
                  </a:lnTo>
                  <a:lnTo>
                    <a:pt x="11" y="1943"/>
                  </a:lnTo>
                  <a:lnTo>
                    <a:pt x="6" y="1857"/>
                  </a:lnTo>
                  <a:lnTo>
                    <a:pt x="3" y="1773"/>
                  </a:lnTo>
                  <a:lnTo>
                    <a:pt x="1" y="1689"/>
                  </a:lnTo>
                  <a:lnTo>
                    <a:pt x="0" y="1607"/>
                  </a:lnTo>
                  <a:lnTo>
                    <a:pt x="2" y="1488"/>
                  </a:lnTo>
                  <a:lnTo>
                    <a:pt x="6" y="1370"/>
                  </a:lnTo>
                  <a:lnTo>
                    <a:pt x="12" y="1255"/>
                  </a:lnTo>
                  <a:lnTo>
                    <a:pt x="23" y="1142"/>
                  </a:lnTo>
                  <a:lnTo>
                    <a:pt x="26" y="1127"/>
                  </a:lnTo>
                  <a:lnTo>
                    <a:pt x="34" y="1114"/>
                  </a:lnTo>
                  <a:lnTo>
                    <a:pt x="45" y="1103"/>
                  </a:lnTo>
                  <a:lnTo>
                    <a:pt x="60" y="1097"/>
                  </a:lnTo>
                  <a:lnTo>
                    <a:pt x="76" y="1094"/>
                  </a:lnTo>
                  <a:lnTo>
                    <a:pt x="278" y="1094"/>
                  </a:lnTo>
                  <a:lnTo>
                    <a:pt x="278" y="315"/>
                  </a:lnTo>
                  <a:lnTo>
                    <a:pt x="281" y="272"/>
                  </a:lnTo>
                  <a:lnTo>
                    <a:pt x="290" y="231"/>
                  </a:lnTo>
                  <a:lnTo>
                    <a:pt x="303" y="192"/>
                  </a:lnTo>
                  <a:lnTo>
                    <a:pt x="321" y="156"/>
                  </a:lnTo>
                  <a:lnTo>
                    <a:pt x="344" y="122"/>
                  </a:lnTo>
                  <a:lnTo>
                    <a:pt x="371" y="92"/>
                  </a:lnTo>
                  <a:lnTo>
                    <a:pt x="402" y="66"/>
                  </a:lnTo>
                  <a:lnTo>
                    <a:pt x="435" y="43"/>
                  </a:lnTo>
                  <a:lnTo>
                    <a:pt x="471" y="25"/>
                  </a:lnTo>
                  <a:lnTo>
                    <a:pt x="510" y="11"/>
                  </a:lnTo>
                  <a:lnTo>
                    <a:pt x="551" y="2"/>
                  </a:lnTo>
                  <a:lnTo>
                    <a:pt x="5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83"/>
            <p:cNvSpPr>
              <a:spLocks noEditPoints="1"/>
            </p:cNvSpPr>
            <p:nvPr/>
          </p:nvSpPr>
          <p:spPr bwMode="auto">
            <a:xfrm>
              <a:off x="3554413" y="1895475"/>
              <a:ext cx="160337" cy="595313"/>
            </a:xfrm>
            <a:custGeom>
              <a:avLst/>
              <a:gdLst>
                <a:gd name="T0" fmla="*/ 669 w 910"/>
                <a:gd name="T1" fmla="*/ 2847 h 3373"/>
                <a:gd name="T2" fmla="*/ 357 w 910"/>
                <a:gd name="T3" fmla="*/ 1401 h 3373"/>
                <a:gd name="T4" fmla="*/ 356 w 910"/>
                <a:gd name="T5" fmla="*/ 1783 h 3373"/>
                <a:gd name="T6" fmla="*/ 379 w 910"/>
                <a:gd name="T7" fmla="*/ 2124 h 3373"/>
                <a:gd name="T8" fmla="*/ 419 w 910"/>
                <a:gd name="T9" fmla="*/ 2424 h 3373"/>
                <a:gd name="T10" fmla="*/ 473 w 910"/>
                <a:gd name="T11" fmla="*/ 2657 h 3373"/>
                <a:gd name="T12" fmla="*/ 667 w 910"/>
                <a:gd name="T13" fmla="*/ 2702 h 3373"/>
                <a:gd name="T14" fmla="*/ 725 w 910"/>
                <a:gd name="T15" fmla="*/ 2490 h 3373"/>
                <a:gd name="T16" fmla="*/ 769 w 910"/>
                <a:gd name="T17" fmla="*/ 2204 h 3373"/>
                <a:gd name="T18" fmla="*/ 797 w 910"/>
                <a:gd name="T19" fmla="*/ 1872 h 3373"/>
                <a:gd name="T20" fmla="*/ 802 w 910"/>
                <a:gd name="T21" fmla="*/ 1503 h 3373"/>
                <a:gd name="T22" fmla="*/ 371 w 910"/>
                <a:gd name="T23" fmla="*/ 1201 h 3373"/>
                <a:gd name="T24" fmla="*/ 438 w 910"/>
                <a:gd name="T25" fmla="*/ 25 h 3373"/>
                <a:gd name="T26" fmla="*/ 566 w 910"/>
                <a:gd name="T27" fmla="*/ 122 h 3373"/>
                <a:gd name="T28" fmla="*/ 628 w 910"/>
                <a:gd name="T29" fmla="*/ 272 h 3373"/>
                <a:gd name="T30" fmla="*/ 850 w 910"/>
                <a:gd name="T31" fmla="*/ 1097 h 3373"/>
                <a:gd name="T32" fmla="*/ 888 w 910"/>
                <a:gd name="T33" fmla="*/ 1142 h 3373"/>
                <a:gd name="T34" fmla="*/ 910 w 910"/>
                <a:gd name="T35" fmla="*/ 1607 h 3373"/>
                <a:gd name="T36" fmla="*/ 899 w 910"/>
                <a:gd name="T37" fmla="*/ 1943 h 3373"/>
                <a:gd name="T38" fmla="*/ 868 w 910"/>
                <a:gd name="T39" fmla="*/ 2279 h 3373"/>
                <a:gd name="T40" fmla="*/ 815 w 910"/>
                <a:gd name="T41" fmla="*/ 2576 h 3373"/>
                <a:gd name="T42" fmla="*/ 768 w 910"/>
                <a:gd name="T43" fmla="*/ 2754 h 3373"/>
                <a:gd name="T44" fmla="*/ 785 w 910"/>
                <a:gd name="T45" fmla="*/ 2803 h 3373"/>
                <a:gd name="T46" fmla="*/ 732 w 910"/>
                <a:gd name="T47" fmla="*/ 3012 h 3373"/>
                <a:gd name="T48" fmla="*/ 631 w 910"/>
                <a:gd name="T49" fmla="*/ 3319 h 3373"/>
                <a:gd name="T50" fmla="*/ 596 w 910"/>
                <a:gd name="T51" fmla="*/ 3371 h 3373"/>
                <a:gd name="T52" fmla="*/ 535 w 910"/>
                <a:gd name="T53" fmla="*/ 3351 h 3373"/>
                <a:gd name="T54" fmla="*/ 453 w 910"/>
                <a:gd name="T55" fmla="*/ 3020 h 3373"/>
                <a:gd name="T56" fmla="*/ 405 w 910"/>
                <a:gd name="T57" fmla="*/ 2990 h 3373"/>
                <a:gd name="T58" fmla="*/ 375 w 910"/>
                <a:gd name="T59" fmla="*/ 2772 h 3373"/>
                <a:gd name="T60" fmla="*/ 375 w 910"/>
                <a:gd name="T61" fmla="*/ 2698 h 3373"/>
                <a:gd name="T62" fmla="*/ 312 w 910"/>
                <a:gd name="T63" fmla="*/ 2434 h 3373"/>
                <a:gd name="T64" fmla="*/ 270 w 910"/>
                <a:gd name="T65" fmla="*/ 2114 h 3373"/>
                <a:gd name="T66" fmla="*/ 249 w 910"/>
                <a:gd name="T67" fmla="*/ 1773 h 3373"/>
                <a:gd name="T68" fmla="*/ 252 w 910"/>
                <a:gd name="T69" fmla="*/ 1370 h 3373"/>
                <a:gd name="T70" fmla="*/ 280 w 910"/>
                <a:gd name="T71" fmla="*/ 1114 h 3373"/>
                <a:gd name="T72" fmla="*/ 525 w 910"/>
                <a:gd name="T73" fmla="*/ 1094 h 3373"/>
                <a:gd name="T74" fmla="*/ 501 w 910"/>
                <a:gd name="T75" fmla="*/ 219 h 3373"/>
                <a:gd name="T76" fmla="*/ 412 w 910"/>
                <a:gd name="T77" fmla="*/ 130 h 3373"/>
                <a:gd name="T78" fmla="*/ 282 w 910"/>
                <a:gd name="T79" fmla="*/ 109 h 3373"/>
                <a:gd name="T80" fmla="*/ 168 w 910"/>
                <a:gd name="T81" fmla="*/ 167 h 3373"/>
                <a:gd name="T82" fmla="*/ 110 w 910"/>
                <a:gd name="T83" fmla="*/ 281 h 3373"/>
                <a:gd name="T84" fmla="*/ 98 w 910"/>
                <a:gd name="T85" fmla="*/ 427 h 3373"/>
                <a:gd name="T86" fmla="*/ 37 w 910"/>
                <a:gd name="T87" fmla="*/ 446 h 3373"/>
                <a:gd name="T88" fmla="*/ 0 w 910"/>
                <a:gd name="T89" fmla="*/ 395 h 3373"/>
                <a:gd name="T90" fmla="*/ 26 w 910"/>
                <a:gd name="T91" fmla="*/ 192 h 3373"/>
                <a:gd name="T92" fmla="*/ 123 w 910"/>
                <a:gd name="T93" fmla="*/ 66 h 3373"/>
                <a:gd name="T94" fmla="*/ 273 w 910"/>
                <a:gd name="T95" fmla="*/ 2 h 3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10" h="3373">
                  <a:moveTo>
                    <a:pt x="487" y="2847"/>
                  </a:moveTo>
                  <a:lnTo>
                    <a:pt x="498" y="2913"/>
                  </a:lnTo>
                  <a:lnTo>
                    <a:pt x="658" y="2913"/>
                  </a:lnTo>
                  <a:lnTo>
                    <a:pt x="669" y="2847"/>
                  </a:lnTo>
                  <a:lnTo>
                    <a:pt x="487" y="2847"/>
                  </a:lnTo>
                  <a:close/>
                  <a:moveTo>
                    <a:pt x="371" y="1201"/>
                  </a:moveTo>
                  <a:lnTo>
                    <a:pt x="363" y="1299"/>
                  </a:lnTo>
                  <a:lnTo>
                    <a:pt x="357" y="1401"/>
                  </a:lnTo>
                  <a:lnTo>
                    <a:pt x="354" y="1503"/>
                  </a:lnTo>
                  <a:lnTo>
                    <a:pt x="353" y="1607"/>
                  </a:lnTo>
                  <a:lnTo>
                    <a:pt x="354" y="1696"/>
                  </a:lnTo>
                  <a:lnTo>
                    <a:pt x="356" y="1783"/>
                  </a:lnTo>
                  <a:lnTo>
                    <a:pt x="360" y="1872"/>
                  </a:lnTo>
                  <a:lnTo>
                    <a:pt x="364" y="1957"/>
                  </a:lnTo>
                  <a:lnTo>
                    <a:pt x="371" y="2042"/>
                  </a:lnTo>
                  <a:lnTo>
                    <a:pt x="379" y="2124"/>
                  </a:lnTo>
                  <a:lnTo>
                    <a:pt x="387" y="2204"/>
                  </a:lnTo>
                  <a:lnTo>
                    <a:pt x="396" y="2281"/>
                  </a:lnTo>
                  <a:lnTo>
                    <a:pt x="408" y="2353"/>
                  </a:lnTo>
                  <a:lnTo>
                    <a:pt x="419" y="2424"/>
                  </a:lnTo>
                  <a:lnTo>
                    <a:pt x="431" y="2490"/>
                  </a:lnTo>
                  <a:lnTo>
                    <a:pt x="445" y="2550"/>
                  </a:lnTo>
                  <a:lnTo>
                    <a:pt x="459" y="2607"/>
                  </a:lnTo>
                  <a:lnTo>
                    <a:pt x="473" y="2657"/>
                  </a:lnTo>
                  <a:lnTo>
                    <a:pt x="490" y="2702"/>
                  </a:lnTo>
                  <a:lnTo>
                    <a:pt x="505" y="2740"/>
                  </a:lnTo>
                  <a:lnTo>
                    <a:pt x="651" y="2740"/>
                  </a:lnTo>
                  <a:lnTo>
                    <a:pt x="667" y="2702"/>
                  </a:lnTo>
                  <a:lnTo>
                    <a:pt x="683" y="2657"/>
                  </a:lnTo>
                  <a:lnTo>
                    <a:pt x="697" y="2607"/>
                  </a:lnTo>
                  <a:lnTo>
                    <a:pt x="712" y="2550"/>
                  </a:lnTo>
                  <a:lnTo>
                    <a:pt x="725" y="2490"/>
                  </a:lnTo>
                  <a:lnTo>
                    <a:pt x="737" y="2424"/>
                  </a:lnTo>
                  <a:lnTo>
                    <a:pt x="750" y="2353"/>
                  </a:lnTo>
                  <a:lnTo>
                    <a:pt x="760" y="2281"/>
                  </a:lnTo>
                  <a:lnTo>
                    <a:pt x="769" y="2204"/>
                  </a:lnTo>
                  <a:lnTo>
                    <a:pt x="778" y="2124"/>
                  </a:lnTo>
                  <a:lnTo>
                    <a:pt x="785" y="2042"/>
                  </a:lnTo>
                  <a:lnTo>
                    <a:pt x="792" y="1957"/>
                  </a:lnTo>
                  <a:lnTo>
                    <a:pt x="797" y="1872"/>
                  </a:lnTo>
                  <a:lnTo>
                    <a:pt x="800" y="1783"/>
                  </a:lnTo>
                  <a:lnTo>
                    <a:pt x="802" y="1696"/>
                  </a:lnTo>
                  <a:lnTo>
                    <a:pt x="803" y="1607"/>
                  </a:lnTo>
                  <a:lnTo>
                    <a:pt x="802" y="1503"/>
                  </a:lnTo>
                  <a:lnTo>
                    <a:pt x="799" y="1401"/>
                  </a:lnTo>
                  <a:lnTo>
                    <a:pt x="794" y="1299"/>
                  </a:lnTo>
                  <a:lnTo>
                    <a:pt x="785" y="1201"/>
                  </a:lnTo>
                  <a:lnTo>
                    <a:pt x="371" y="1201"/>
                  </a:lnTo>
                  <a:close/>
                  <a:moveTo>
                    <a:pt x="316" y="0"/>
                  </a:moveTo>
                  <a:lnTo>
                    <a:pt x="359" y="2"/>
                  </a:lnTo>
                  <a:lnTo>
                    <a:pt x="399" y="11"/>
                  </a:lnTo>
                  <a:lnTo>
                    <a:pt x="438" y="25"/>
                  </a:lnTo>
                  <a:lnTo>
                    <a:pt x="475" y="43"/>
                  </a:lnTo>
                  <a:lnTo>
                    <a:pt x="509" y="66"/>
                  </a:lnTo>
                  <a:lnTo>
                    <a:pt x="539" y="92"/>
                  </a:lnTo>
                  <a:lnTo>
                    <a:pt x="566" y="122"/>
                  </a:lnTo>
                  <a:lnTo>
                    <a:pt x="588" y="156"/>
                  </a:lnTo>
                  <a:lnTo>
                    <a:pt x="607" y="192"/>
                  </a:lnTo>
                  <a:lnTo>
                    <a:pt x="620" y="231"/>
                  </a:lnTo>
                  <a:lnTo>
                    <a:pt x="628" y="272"/>
                  </a:lnTo>
                  <a:lnTo>
                    <a:pt x="631" y="315"/>
                  </a:lnTo>
                  <a:lnTo>
                    <a:pt x="631" y="1094"/>
                  </a:lnTo>
                  <a:lnTo>
                    <a:pt x="835" y="1094"/>
                  </a:lnTo>
                  <a:lnTo>
                    <a:pt x="850" y="1097"/>
                  </a:lnTo>
                  <a:lnTo>
                    <a:pt x="865" y="1103"/>
                  </a:lnTo>
                  <a:lnTo>
                    <a:pt x="876" y="1114"/>
                  </a:lnTo>
                  <a:lnTo>
                    <a:pt x="884" y="1127"/>
                  </a:lnTo>
                  <a:lnTo>
                    <a:pt x="888" y="1142"/>
                  </a:lnTo>
                  <a:lnTo>
                    <a:pt x="897" y="1255"/>
                  </a:lnTo>
                  <a:lnTo>
                    <a:pt x="905" y="1370"/>
                  </a:lnTo>
                  <a:lnTo>
                    <a:pt x="909" y="1488"/>
                  </a:lnTo>
                  <a:lnTo>
                    <a:pt x="910" y="1607"/>
                  </a:lnTo>
                  <a:lnTo>
                    <a:pt x="910" y="1689"/>
                  </a:lnTo>
                  <a:lnTo>
                    <a:pt x="908" y="1773"/>
                  </a:lnTo>
                  <a:lnTo>
                    <a:pt x="904" y="1857"/>
                  </a:lnTo>
                  <a:lnTo>
                    <a:pt x="899" y="1943"/>
                  </a:lnTo>
                  <a:lnTo>
                    <a:pt x="893" y="2028"/>
                  </a:lnTo>
                  <a:lnTo>
                    <a:pt x="886" y="2114"/>
                  </a:lnTo>
                  <a:lnTo>
                    <a:pt x="878" y="2197"/>
                  </a:lnTo>
                  <a:lnTo>
                    <a:pt x="868" y="2279"/>
                  </a:lnTo>
                  <a:lnTo>
                    <a:pt x="856" y="2358"/>
                  </a:lnTo>
                  <a:lnTo>
                    <a:pt x="844" y="2434"/>
                  </a:lnTo>
                  <a:lnTo>
                    <a:pt x="831" y="2507"/>
                  </a:lnTo>
                  <a:lnTo>
                    <a:pt x="815" y="2576"/>
                  </a:lnTo>
                  <a:lnTo>
                    <a:pt x="799" y="2640"/>
                  </a:lnTo>
                  <a:lnTo>
                    <a:pt x="781" y="2698"/>
                  </a:lnTo>
                  <a:lnTo>
                    <a:pt x="763" y="2749"/>
                  </a:lnTo>
                  <a:lnTo>
                    <a:pt x="768" y="2754"/>
                  </a:lnTo>
                  <a:lnTo>
                    <a:pt x="773" y="2759"/>
                  </a:lnTo>
                  <a:lnTo>
                    <a:pt x="781" y="2772"/>
                  </a:lnTo>
                  <a:lnTo>
                    <a:pt x="785" y="2787"/>
                  </a:lnTo>
                  <a:lnTo>
                    <a:pt x="785" y="2803"/>
                  </a:lnTo>
                  <a:lnTo>
                    <a:pt x="756" y="2976"/>
                  </a:lnTo>
                  <a:lnTo>
                    <a:pt x="752" y="2990"/>
                  </a:lnTo>
                  <a:lnTo>
                    <a:pt x="743" y="3003"/>
                  </a:lnTo>
                  <a:lnTo>
                    <a:pt x="732" y="3012"/>
                  </a:lnTo>
                  <a:lnTo>
                    <a:pt x="719" y="3018"/>
                  </a:lnTo>
                  <a:lnTo>
                    <a:pt x="703" y="3020"/>
                  </a:lnTo>
                  <a:lnTo>
                    <a:pt x="631" y="3020"/>
                  </a:lnTo>
                  <a:lnTo>
                    <a:pt x="631" y="3319"/>
                  </a:lnTo>
                  <a:lnTo>
                    <a:pt x="629" y="3337"/>
                  </a:lnTo>
                  <a:lnTo>
                    <a:pt x="621" y="3351"/>
                  </a:lnTo>
                  <a:lnTo>
                    <a:pt x="610" y="3363"/>
                  </a:lnTo>
                  <a:lnTo>
                    <a:pt x="596" y="3371"/>
                  </a:lnTo>
                  <a:lnTo>
                    <a:pt x="578" y="3373"/>
                  </a:lnTo>
                  <a:lnTo>
                    <a:pt x="562" y="3371"/>
                  </a:lnTo>
                  <a:lnTo>
                    <a:pt x="546" y="3363"/>
                  </a:lnTo>
                  <a:lnTo>
                    <a:pt x="535" y="3351"/>
                  </a:lnTo>
                  <a:lnTo>
                    <a:pt x="528" y="3337"/>
                  </a:lnTo>
                  <a:lnTo>
                    <a:pt x="525" y="3319"/>
                  </a:lnTo>
                  <a:lnTo>
                    <a:pt x="525" y="3020"/>
                  </a:lnTo>
                  <a:lnTo>
                    <a:pt x="453" y="3020"/>
                  </a:lnTo>
                  <a:lnTo>
                    <a:pt x="438" y="3018"/>
                  </a:lnTo>
                  <a:lnTo>
                    <a:pt x="424" y="3012"/>
                  </a:lnTo>
                  <a:lnTo>
                    <a:pt x="414" y="3003"/>
                  </a:lnTo>
                  <a:lnTo>
                    <a:pt x="405" y="2990"/>
                  </a:lnTo>
                  <a:lnTo>
                    <a:pt x="400" y="2976"/>
                  </a:lnTo>
                  <a:lnTo>
                    <a:pt x="371" y="2803"/>
                  </a:lnTo>
                  <a:lnTo>
                    <a:pt x="371" y="2787"/>
                  </a:lnTo>
                  <a:lnTo>
                    <a:pt x="375" y="2772"/>
                  </a:lnTo>
                  <a:lnTo>
                    <a:pt x="383" y="2759"/>
                  </a:lnTo>
                  <a:lnTo>
                    <a:pt x="388" y="2754"/>
                  </a:lnTo>
                  <a:lnTo>
                    <a:pt x="393" y="2749"/>
                  </a:lnTo>
                  <a:lnTo>
                    <a:pt x="375" y="2698"/>
                  </a:lnTo>
                  <a:lnTo>
                    <a:pt x="357" y="2640"/>
                  </a:lnTo>
                  <a:lnTo>
                    <a:pt x="341" y="2576"/>
                  </a:lnTo>
                  <a:lnTo>
                    <a:pt x="326" y="2507"/>
                  </a:lnTo>
                  <a:lnTo>
                    <a:pt x="312" y="2434"/>
                  </a:lnTo>
                  <a:lnTo>
                    <a:pt x="300" y="2358"/>
                  </a:lnTo>
                  <a:lnTo>
                    <a:pt x="288" y="2279"/>
                  </a:lnTo>
                  <a:lnTo>
                    <a:pt x="279" y="2197"/>
                  </a:lnTo>
                  <a:lnTo>
                    <a:pt x="270" y="2114"/>
                  </a:lnTo>
                  <a:lnTo>
                    <a:pt x="263" y="2028"/>
                  </a:lnTo>
                  <a:lnTo>
                    <a:pt x="257" y="1943"/>
                  </a:lnTo>
                  <a:lnTo>
                    <a:pt x="253" y="1857"/>
                  </a:lnTo>
                  <a:lnTo>
                    <a:pt x="249" y="1773"/>
                  </a:lnTo>
                  <a:lnTo>
                    <a:pt x="247" y="1689"/>
                  </a:lnTo>
                  <a:lnTo>
                    <a:pt x="246" y="1607"/>
                  </a:lnTo>
                  <a:lnTo>
                    <a:pt x="247" y="1488"/>
                  </a:lnTo>
                  <a:lnTo>
                    <a:pt x="252" y="1370"/>
                  </a:lnTo>
                  <a:lnTo>
                    <a:pt x="259" y="1255"/>
                  </a:lnTo>
                  <a:lnTo>
                    <a:pt x="268" y="1142"/>
                  </a:lnTo>
                  <a:lnTo>
                    <a:pt x="272" y="1127"/>
                  </a:lnTo>
                  <a:lnTo>
                    <a:pt x="280" y="1114"/>
                  </a:lnTo>
                  <a:lnTo>
                    <a:pt x="292" y="1103"/>
                  </a:lnTo>
                  <a:lnTo>
                    <a:pt x="306" y="1097"/>
                  </a:lnTo>
                  <a:lnTo>
                    <a:pt x="321" y="1094"/>
                  </a:lnTo>
                  <a:lnTo>
                    <a:pt x="525" y="1094"/>
                  </a:lnTo>
                  <a:lnTo>
                    <a:pt x="525" y="315"/>
                  </a:lnTo>
                  <a:lnTo>
                    <a:pt x="522" y="281"/>
                  </a:lnTo>
                  <a:lnTo>
                    <a:pt x="514" y="249"/>
                  </a:lnTo>
                  <a:lnTo>
                    <a:pt x="501" y="219"/>
                  </a:lnTo>
                  <a:lnTo>
                    <a:pt x="485" y="192"/>
                  </a:lnTo>
                  <a:lnTo>
                    <a:pt x="463" y="167"/>
                  </a:lnTo>
                  <a:lnTo>
                    <a:pt x="439" y="147"/>
                  </a:lnTo>
                  <a:lnTo>
                    <a:pt x="412" y="130"/>
                  </a:lnTo>
                  <a:lnTo>
                    <a:pt x="382" y="117"/>
                  </a:lnTo>
                  <a:lnTo>
                    <a:pt x="350" y="109"/>
                  </a:lnTo>
                  <a:lnTo>
                    <a:pt x="316" y="107"/>
                  </a:lnTo>
                  <a:lnTo>
                    <a:pt x="282" y="109"/>
                  </a:lnTo>
                  <a:lnTo>
                    <a:pt x="251" y="117"/>
                  </a:lnTo>
                  <a:lnTo>
                    <a:pt x="221" y="130"/>
                  </a:lnTo>
                  <a:lnTo>
                    <a:pt x="193" y="147"/>
                  </a:lnTo>
                  <a:lnTo>
                    <a:pt x="168" y="167"/>
                  </a:lnTo>
                  <a:lnTo>
                    <a:pt x="148" y="192"/>
                  </a:lnTo>
                  <a:lnTo>
                    <a:pt x="130" y="219"/>
                  </a:lnTo>
                  <a:lnTo>
                    <a:pt x="118" y="249"/>
                  </a:lnTo>
                  <a:lnTo>
                    <a:pt x="110" y="281"/>
                  </a:lnTo>
                  <a:lnTo>
                    <a:pt x="108" y="315"/>
                  </a:lnTo>
                  <a:lnTo>
                    <a:pt x="108" y="395"/>
                  </a:lnTo>
                  <a:lnTo>
                    <a:pt x="105" y="412"/>
                  </a:lnTo>
                  <a:lnTo>
                    <a:pt x="98" y="427"/>
                  </a:lnTo>
                  <a:lnTo>
                    <a:pt x="85" y="438"/>
                  </a:lnTo>
                  <a:lnTo>
                    <a:pt x="71" y="446"/>
                  </a:lnTo>
                  <a:lnTo>
                    <a:pt x="54" y="448"/>
                  </a:lnTo>
                  <a:lnTo>
                    <a:pt x="37" y="446"/>
                  </a:lnTo>
                  <a:lnTo>
                    <a:pt x="23" y="438"/>
                  </a:lnTo>
                  <a:lnTo>
                    <a:pt x="11" y="427"/>
                  </a:lnTo>
                  <a:lnTo>
                    <a:pt x="3" y="412"/>
                  </a:lnTo>
                  <a:lnTo>
                    <a:pt x="0" y="395"/>
                  </a:lnTo>
                  <a:lnTo>
                    <a:pt x="0" y="315"/>
                  </a:lnTo>
                  <a:lnTo>
                    <a:pt x="3" y="272"/>
                  </a:lnTo>
                  <a:lnTo>
                    <a:pt x="11" y="231"/>
                  </a:lnTo>
                  <a:lnTo>
                    <a:pt x="26" y="192"/>
                  </a:lnTo>
                  <a:lnTo>
                    <a:pt x="43" y="156"/>
                  </a:lnTo>
                  <a:lnTo>
                    <a:pt x="67" y="122"/>
                  </a:lnTo>
                  <a:lnTo>
                    <a:pt x="93" y="92"/>
                  </a:lnTo>
                  <a:lnTo>
                    <a:pt x="123" y="66"/>
                  </a:lnTo>
                  <a:lnTo>
                    <a:pt x="157" y="43"/>
                  </a:lnTo>
                  <a:lnTo>
                    <a:pt x="193" y="25"/>
                  </a:lnTo>
                  <a:lnTo>
                    <a:pt x="232" y="11"/>
                  </a:lnTo>
                  <a:lnTo>
                    <a:pt x="273" y="2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2602039" y="1925638"/>
            <a:ext cx="430212" cy="536575"/>
            <a:chOff x="2601913" y="1925638"/>
            <a:chExt cx="430212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" name="Freeform 88"/>
            <p:cNvSpPr>
              <a:spLocks noEditPoints="1"/>
            </p:cNvSpPr>
            <p:nvPr/>
          </p:nvSpPr>
          <p:spPr bwMode="auto">
            <a:xfrm>
              <a:off x="2601913" y="1925638"/>
              <a:ext cx="430212" cy="536575"/>
            </a:xfrm>
            <a:custGeom>
              <a:avLst/>
              <a:gdLst>
                <a:gd name="T0" fmla="*/ 2589 w 2708"/>
                <a:gd name="T1" fmla="*/ 2543 h 3384"/>
                <a:gd name="T2" fmla="*/ 118 w 2708"/>
                <a:gd name="T3" fmla="*/ 1251 h 3384"/>
                <a:gd name="T4" fmla="*/ 2301 w 2708"/>
                <a:gd name="T5" fmla="*/ 3263 h 3384"/>
                <a:gd name="T6" fmla="*/ 2373 w 2708"/>
                <a:gd name="T7" fmla="*/ 3224 h 3384"/>
                <a:gd name="T8" fmla="*/ 2413 w 2708"/>
                <a:gd name="T9" fmla="*/ 3151 h 3384"/>
                <a:gd name="T10" fmla="*/ 1857 w 2708"/>
                <a:gd name="T11" fmla="*/ 2661 h 3384"/>
                <a:gd name="T12" fmla="*/ 1808 w 2708"/>
                <a:gd name="T13" fmla="*/ 2636 h 3384"/>
                <a:gd name="T14" fmla="*/ 1797 w 2708"/>
                <a:gd name="T15" fmla="*/ 1915 h 3384"/>
                <a:gd name="T16" fmla="*/ 1822 w 2708"/>
                <a:gd name="T17" fmla="*/ 1868 h 3384"/>
                <a:gd name="T18" fmla="*/ 2415 w 2708"/>
                <a:gd name="T19" fmla="*/ 1856 h 3384"/>
                <a:gd name="T20" fmla="*/ 2404 w 2708"/>
                <a:gd name="T21" fmla="*/ 1339 h 3384"/>
                <a:gd name="T22" fmla="*/ 2352 w 2708"/>
                <a:gd name="T23" fmla="*/ 1276 h 3384"/>
                <a:gd name="T24" fmla="*/ 2272 w 2708"/>
                <a:gd name="T25" fmla="*/ 1251 h 3384"/>
                <a:gd name="T26" fmla="*/ 2000 w 2708"/>
                <a:gd name="T27" fmla="*/ 857 h 3384"/>
                <a:gd name="T28" fmla="*/ 1985 w 2708"/>
                <a:gd name="T29" fmla="*/ 951 h 3384"/>
                <a:gd name="T30" fmla="*/ 2008 w 2708"/>
                <a:gd name="T31" fmla="*/ 1067 h 3384"/>
                <a:gd name="T32" fmla="*/ 2054 w 2708"/>
                <a:gd name="T33" fmla="*/ 1133 h 3384"/>
                <a:gd name="T34" fmla="*/ 1399 w 2708"/>
                <a:gd name="T35" fmla="*/ 351 h 3384"/>
                <a:gd name="T36" fmla="*/ 1291 w 2708"/>
                <a:gd name="T37" fmla="*/ 425 h 3384"/>
                <a:gd name="T38" fmla="*/ 1165 w 2708"/>
                <a:gd name="T39" fmla="*/ 460 h 3384"/>
                <a:gd name="T40" fmla="*/ 1038 w 2708"/>
                <a:gd name="T41" fmla="*/ 455 h 3384"/>
                <a:gd name="T42" fmla="*/ 922 w 2708"/>
                <a:gd name="T43" fmla="*/ 410 h 3384"/>
                <a:gd name="T44" fmla="*/ 1890 w 2708"/>
                <a:gd name="T45" fmla="*/ 1091 h 3384"/>
                <a:gd name="T46" fmla="*/ 1866 w 2708"/>
                <a:gd name="T47" fmla="*/ 951 h 3384"/>
                <a:gd name="T48" fmla="*/ 1885 w 2708"/>
                <a:gd name="T49" fmla="*/ 829 h 3384"/>
                <a:gd name="T50" fmla="*/ 1399 w 2708"/>
                <a:gd name="T51" fmla="*/ 351 h 3384"/>
                <a:gd name="T52" fmla="*/ 1802 w 2708"/>
                <a:gd name="T53" fmla="*/ 514 h 3384"/>
                <a:gd name="T54" fmla="*/ 996 w 2708"/>
                <a:gd name="T55" fmla="*/ 316 h 3384"/>
                <a:gd name="T56" fmla="*/ 1088 w 2708"/>
                <a:gd name="T57" fmla="*/ 342 h 3384"/>
                <a:gd name="T58" fmla="*/ 1200 w 2708"/>
                <a:gd name="T59" fmla="*/ 333 h 3384"/>
                <a:gd name="T60" fmla="*/ 1305 w 2708"/>
                <a:gd name="T61" fmla="*/ 277 h 3384"/>
                <a:gd name="T62" fmla="*/ 1128 w 2708"/>
                <a:gd name="T63" fmla="*/ 0 h 3384"/>
                <a:gd name="T64" fmla="*/ 1362 w 2708"/>
                <a:gd name="T65" fmla="*/ 172 h 3384"/>
                <a:gd name="T66" fmla="*/ 1742 w 2708"/>
                <a:gd name="T67" fmla="*/ 54 h 3384"/>
                <a:gd name="T68" fmla="*/ 1780 w 2708"/>
                <a:gd name="T69" fmla="*/ 80 h 3384"/>
                <a:gd name="T70" fmla="*/ 2305 w 2708"/>
                <a:gd name="T71" fmla="*/ 905 h 3384"/>
                <a:gd name="T72" fmla="*/ 2328 w 2708"/>
                <a:gd name="T73" fmla="*/ 944 h 3384"/>
                <a:gd name="T74" fmla="*/ 2316 w 2708"/>
                <a:gd name="T75" fmla="*/ 989 h 3384"/>
                <a:gd name="T76" fmla="*/ 2310 w 2708"/>
                <a:gd name="T77" fmla="*/ 1136 h 3384"/>
                <a:gd name="T78" fmla="*/ 2414 w 2708"/>
                <a:gd name="T79" fmla="*/ 1175 h 3384"/>
                <a:gd name="T80" fmla="*/ 2492 w 2708"/>
                <a:gd name="T81" fmla="*/ 1252 h 3384"/>
                <a:gd name="T82" fmla="*/ 2531 w 2708"/>
                <a:gd name="T83" fmla="*/ 1356 h 3384"/>
                <a:gd name="T84" fmla="*/ 2649 w 2708"/>
                <a:gd name="T85" fmla="*/ 1856 h 3384"/>
                <a:gd name="T86" fmla="*/ 2697 w 2708"/>
                <a:gd name="T87" fmla="*/ 1881 h 3384"/>
                <a:gd name="T88" fmla="*/ 2708 w 2708"/>
                <a:gd name="T89" fmla="*/ 2601 h 3384"/>
                <a:gd name="T90" fmla="*/ 2684 w 2708"/>
                <a:gd name="T91" fmla="*/ 2649 h 3384"/>
                <a:gd name="T92" fmla="*/ 2534 w 2708"/>
                <a:gd name="T93" fmla="*/ 2661 h 3384"/>
                <a:gd name="T94" fmla="*/ 2522 w 2708"/>
                <a:gd name="T95" fmla="*/ 3197 h 3384"/>
                <a:gd name="T96" fmla="*/ 2470 w 2708"/>
                <a:gd name="T97" fmla="*/ 3294 h 3384"/>
                <a:gd name="T98" fmla="*/ 2382 w 2708"/>
                <a:gd name="T99" fmla="*/ 3360 h 3384"/>
                <a:gd name="T100" fmla="*/ 2272 w 2708"/>
                <a:gd name="T101" fmla="*/ 3384 h 3384"/>
                <a:gd name="T102" fmla="*/ 24 w 2708"/>
                <a:gd name="T103" fmla="*/ 3372 h 3384"/>
                <a:gd name="T104" fmla="*/ 0 w 2708"/>
                <a:gd name="T105" fmla="*/ 3325 h 3384"/>
                <a:gd name="T106" fmla="*/ 11 w 2708"/>
                <a:gd name="T107" fmla="*/ 1158 h 3384"/>
                <a:gd name="T108" fmla="*/ 59 w 2708"/>
                <a:gd name="T109" fmla="*/ 1133 h 3384"/>
                <a:gd name="T110" fmla="*/ 1085 w 2708"/>
                <a:gd name="T111" fmla="*/ 12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08" h="3384">
                  <a:moveTo>
                    <a:pt x="1916" y="1975"/>
                  </a:moveTo>
                  <a:lnTo>
                    <a:pt x="1916" y="2543"/>
                  </a:lnTo>
                  <a:lnTo>
                    <a:pt x="2589" y="2543"/>
                  </a:lnTo>
                  <a:lnTo>
                    <a:pt x="2589" y="1975"/>
                  </a:lnTo>
                  <a:lnTo>
                    <a:pt x="1916" y="1975"/>
                  </a:lnTo>
                  <a:close/>
                  <a:moveTo>
                    <a:pt x="118" y="1251"/>
                  </a:moveTo>
                  <a:lnTo>
                    <a:pt x="118" y="3266"/>
                  </a:lnTo>
                  <a:lnTo>
                    <a:pt x="2272" y="3266"/>
                  </a:lnTo>
                  <a:lnTo>
                    <a:pt x="2301" y="3263"/>
                  </a:lnTo>
                  <a:lnTo>
                    <a:pt x="2328" y="3255"/>
                  </a:lnTo>
                  <a:lnTo>
                    <a:pt x="2352" y="3241"/>
                  </a:lnTo>
                  <a:lnTo>
                    <a:pt x="2373" y="3224"/>
                  </a:lnTo>
                  <a:lnTo>
                    <a:pt x="2391" y="3202"/>
                  </a:lnTo>
                  <a:lnTo>
                    <a:pt x="2404" y="3178"/>
                  </a:lnTo>
                  <a:lnTo>
                    <a:pt x="2413" y="3151"/>
                  </a:lnTo>
                  <a:lnTo>
                    <a:pt x="2415" y="3122"/>
                  </a:lnTo>
                  <a:lnTo>
                    <a:pt x="2415" y="2661"/>
                  </a:lnTo>
                  <a:lnTo>
                    <a:pt x="1857" y="2661"/>
                  </a:lnTo>
                  <a:lnTo>
                    <a:pt x="1838" y="2658"/>
                  </a:lnTo>
                  <a:lnTo>
                    <a:pt x="1822" y="2649"/>
                  </a:lnTo>
                  <a:lnTo>
                    <a:pt x="1808" y="2636"/>
                  </a:lnTo>
                  <a:lnTo>
                    <a:pt x="1800" y="2620"/>
                  </a:lnTo>
                  <a:lnTo>
                    <a:pt x="1797" y="2601"/>
                  </a:lnTo>
                  <a:lnTo>
                    <a:pt x="1797" y="1915"/>
                  </a:lnTo>
                  <a:lnTo>
                    <a:pt x="1800" y="1897"/>
                  </a:lnTo>
                  <a:lnTo>
                    <a:pt x="1808" y="1881"/>
                  </a:lnTo>
                  <a:lnTo>
                    <a:pt x="1822" y="1868"/>
                  </a:lnTo>
                  <a:lnTo>
                    <a:pt x="1838" y="1859"/>
                  </a:lnTo>
                  <a:lnTo>
                    <a:pt x="1857" y="1856"/>
                  </a:lnTo>
                  <a:lnTo>
                    <a:pt x="2415" y="1856"/>
                  </a:lnTo>
                  <a:lnTo>
                    <a:pt x="2415" y="1396"/>
                  </a:lnTo>
                  <a:lnTo>
                    <a:pt x="2413" y="1367"/>
                  </a:lnTo>
                  <a:lnTo>
                    <a:pt x="2404" y="1339"/>
                  </a:lnTo>
                  <a:lnTo>
                    <a:pt x="2391" y="1315"/>
                  </a:lnTo>
                  <a:lnTo>
                    <a:pt x="2373" y="1294"/>
                  </a:lnTo>
                  <a:lnTo>
                    <a:pt x="2352" y="1276"/>
                  </a:lnTo>
                  <a:lnTo>
                    <a:pt x="2328" y="1263"/>
                  </a:lnTo>
                  <a:lnTo>
                    <a:pt x="2301" y="1254"/>
                  </a:lnTo>
                  <a:lnTo>
                    <a:pt x="2272" y="1251"/>
                  </a:lnTo>
                  <a:lnTo>
                    <a:pt x="118" y="1251"/>
                  </a:lnTo>
                  <a:close/>
                  <a:moveTo>
                    <a:pt x="2012" y="828"/>
                  </a:moveTo>
                  <a:lnTo>
                    <a:pt x="2000" y="857"/>
                  </a:lnTo>
                  <a:lnTo>
                    <a:pt x="1992" y="888"/>
                  </a:lnTo>
                  <a:lnTo>
                    <a:pt x="1986" y="919"/>
                  </a:lnTo>
                  <a:lnTo>
                    <a:pt x="1985" y="951"/>
                  </a:lnTo>
                  <a:lnTo>
                    <a:pt x="1987" y="992"/>
                  </a:lnTo>
                  <a:lnTo>
                    <a:pt x="1995" y="1030"/>
                  </a:lnTo>
                  <a:lnTo>
                    <a:pt x="2008" y="1067"/>
                  </a:lnTo>
                  <a:lnTo>
                    <a:pt x="2026" y="1101"/>
                  </a:lnTo>
                  <a:lnTo>
                    <a:pt x="2050" y="1133"/>
                  </a:lnTo>
                  <a:lnTo>
                    <a:pt x="2054" y="1133"/>
                  </a:lnTo>
                  <a:lnTo>
                    <a:pt x="2187" y="962"/>
                  </a:lnTo>
                  <a:lnTo>
                    <a:pt x="2012" y="828"/>
                  </a:lnTo>
                  <a:close/>
                  <a:moveTo>
                    <a:pt x="1399" y="351"/>
                  </a:moveTo>
                  <a:lnTo>
                    <a:pt x="1366" y="379"/>
                  </a:lnTo>
                  <a:lnTo>
                    <a:pt x="1330" y="404"/>
                  </a:lnTo>
                  <a:lnTo>
                    <a:pt x="1291" y="425"/>
                  </a:lnTo>
                  <a:lnTo>
                    <a:pt x="1251" y="441"/>
                  </a:lnTo>
                  <a:lnTo>
                    <a:pt x="1209" y="453"/>
                  </a:lnTo>
                  <a:lnTo>
                    <a:pt x="1165" y="460"/>
                  </a:lnTo>
                  <a:lnTo>
                    <a:pt x="1120" y="463"/>
                  </a:lnTo>
                  <a:lnTo>
                    <a:pt x="1079" y="461"/>
                  </a:lnTo>
                  <a:lnTo>
                    <a:pt x="1038" y="455"/>
                  </a:lnTo>
                  <a:lnTo>
                    <a:pt x="997" y="443"/>
                  </a:lnTo>
                  <a:lnTo>
                    <a:pt x="959" y="429"/>
                  </a:lnTo>
                  <a:lnTo>
                    <a:pt x="922" y="410"/>
                  </a:lnTo>
                  <a:lnTo>
                    <a:pt x="362" y="1133"/>
                  </a:lnTo>
                  <a:lnTo>
                    <a:pt x="1908" y="1133"/>
                  </a:lnTo>
                  <a:lnTo>
                    <a:pt x="1890" y="1091"/>
                  </a:lnTo>
                  <a:lnTo>
                    <a:pt x="1876" y="1045"/>
                  </a:lnTo>
                  <a:lnTo>
                    <a:pt x="1869" y="999"/>
                  </a:lnTo>
                  <a:lnTo>
                    <a:pt x="1866" y="951"/>
                  </a:lnTo>
                  <a:lnTo>
                    <a:pt x="1868" y="910"/>
                  </a:lnTo>
                  <a:lnTo>
                    <a:pt x="1874" y="869"/>
                  </a:lnTo>
                  <a:lnTo>
                    <a:pt x="1885" y="829"/>
                  </a:lnTo>
                  <a:lnTo>
                    <a:pt x="1899" y="791"/>
                  </a:lnTo>
                  <a:lnTo>
                    <a:pt x="1918" y="754"/>
                  </a:lnTo>
                  <a:lnTo>
                    <a:pt x="1399" y="351"/>
                  </a:lnTo>
                  <a:close/>
                  <a:moveTo>
                    <a:pt x="1693" y="187"/>
                  </a:moveTo>
                  <a:lnTo>
                    <a:pt x="1475" y="260"/>
                  </a:lnTo>
                  <a:lnTo>
                    <a:pt x="1802" y="514"/>
                  </a:lnTo>
                  <a:lnTo>
                    <a:pt x="1693" y="187"/>
                  </a:lnTo>
                  <a:close/>
                  <a:moveTo>
                    <a:pt x="1131" y="142"/>
                  </a:moveTo>
                  <a:lnTo>
                    <a:pt x="996" y="316"/>
                  </a:lnTo>
                  <a:lnTo>
                    <a:pt x="1025" y="328"/>
                  </a:lnTo>
                  <a:lnTo>
                    <a:pt x="1056" y="337"/>
                  </a:lnTo>
                  <a:lnTo>
                    <a:pt x="1088" y="342"/>
                  </a:lnTo>
                  <a:lnTo>
                    <a:pt x="1120" y="344"/>
                  </a:lnTo>
                  <a:lnTo>
                    <a:pt x="1161" y="341"/>
                  </a:lnTo>
                  <a:lnTo>
                    <a:pt x="1200" y="333"/>
                  </a:lnTo>
                  <a:lnTo>
                    <a:pt x="1238" y="320"/>
                  </a:lnTo>
                  <a:lnTo>
                    <a:pt x="1273" y="301"/>
                  </a:lnTo>
                  <a:lnTo>
                    <a:pt x="1305" y="277"/>
                  </a:lnTo>
                  <a:lnTo>
                    <a:pt x="1131" y="142"/>
                  </a:lnTo>
                  <a:close/>
                  <a:moveTo>
                    <a:pt x="1113" y="0"/>
                  </a:moveTo>
                  <a:lnTo>
                    <a:pt x="1128" y="0"/>
                  </a:lnTo>
                  <a:lnTo>
                    <a:pt x="1143" y="4"/>
                  </a:lnTo>
                  <a:lnTo>
                    <a:pt x="1157" y="13"/>
                  </a:lnTo>
                  <a:lnTo>
                    <a:pt x="1362" y="172"/>
                  </a:lnTo>
                  <a:lnTo>
                    <a:pt x="1712" y="56"/>
                  </a:lnTo>
                  <a:lnTo>
                    <a:pt x="1727" y="53"/>
                  </a:lnTo>
                  <a:lnTo>
                    <a:pt x="1742" y="54"/>
                  </a:lnTo>
                  <a:lnTo>
                    <a:pt x="1757" y="59"/>
                  </a:lnTo>
                  <a:lnTo>
                    <a:pt x="1770" y="67"/>
                  </a:lnTo>
                  <a:lnTo>
                    <a:pt x="1780" y="80"/>
                  </a:lnTo>
                  <a:lnTo>
                    <a:pt x="1787" y="93"/>
                  </a:lnTo>
                  <a:lnTo>
                    <a:pt x="1970" y="644"/>
                  </a:lnTo>
                  <a:lnTo>
                    <a:pt x="2305" y="905"/>
                  </a:lnTo>
                  <a:lnTo>
                    <a:pt x="2316" y="916"/>
                  </a:lnTo>
                  <a:lnTo>
                    <a:pt x="2325" y="930"/>
                  </a:lnTo>
                  <a:lnTo>
                    <a:pt x="2328" y="944"/>
                  </a:lnTo>
                  <a:lnTo>
                    <a:pt x="2328" y="960"/>
                  </a:lnTo>
                  <a:lnTo>
                    <a:pt x="2324" y="974"/>
                  </a:lnTo>
                  <a:lnTo>
                    <a:pt x="2316" y="989"/>
                  </a:lnTo>
                  <a:lnTo>
                    <a:pt x="2203" y="1133"/>
                  </a:lnTo>
                  <a:lnTo>
                    <a:pt x="2272" y="1133"/>
                  </a:lnTo>
                  <a:lnTo>
                    <a:pt x="2310" y="1136"/>
                  </a:lnTo>
                  <a:lnTo>
                    <a:pt x="2347" y="1144"/>
                  </a:lnTo>
                  <a:lnTo>
                    <a:pt x="2382" y="1158"/>
                  </a:lnTo>
                  <a:lnTo>
                    <a:pt x="2414" y="1175"/>
                  </a:lnTo>
                  <a:lnTo>
                    <a:pt x="2443" y="1198"/>
                  </a:lnTo>
                  <a:lnTo>
                    <a:pt x="2470" y="1224"/>
                  </a:lnTo>
                  <a:lnTo>
                    <a:pt x="2492" y="1252"/>
                  </a:lnTo>
                  <a:lnTo>
                    <a:pt x="2509" y="1285"/>
                  </a:lnTo>
                  <a:lnTo>
                    <a:pt x="2522" y="1319"/>
                  </a:lnTo>
                  <a:lnTo>
                    <a:pt x="2531" y="1356"/>
                  </a:lnTo>
                  <a:lnTo>
                    <a:pt x="2534" y="1396"/>
                  </a:lnTo>
                  <a:lnTo>
                    <a:pt x="2534" y="1856"/>
                  </a:lnTo>
                  <a:lnTo>
                    <a:pt x="2649" y="1856"/>
                  </a:lnTo>
                  <a:lnTo>
                    <a:pt x="2668" y="1859"/>
                  </a:lnTo>
                  <a:lnTo>
                    <a:pt x="2684" y="1868"/>
                  </a:lnTo>
                  <a:lnTo>
                    <a:pt x="2697" y="1881"/>
                  </a:lnTo>
                  <a:lnTo>
                    <a:pt x="2705" y="1897"/>
                  </a:lnTo>
                  <a:lnTo>
                    <a:pt x="2708" y="1915"/>
                  </a:lnTo>
                  <a:lnTo>
                    <a:pt x="2708" y="2601"/>
                  </a:lnTo>
                  <a:lnTo>
                    <a:pt x="2705" y="2620"/>
                  </a:lnTo>
                  <a:lnTo>
                    <a:pt x="2697" y="2636"/>
                  </a:lnTo>
                  <a:lnTo>
                    <a:pt x="2684" y="2649"/>
                  </a:lnTo>
                  <a:lnTo>
                    <a:pt x="2668" y="2658"/>
                  </a:lnTo>
                  <a:lnTo>
                    <a:pt x="2649" y="2661"/>
                  </a:lnTo>
                  <a:lnTo>
                    <a:pt x="2534" y="2661"/>
                  </a:lnTo>
                  <a:lnTo>
                    <a:pt x="2534" y="3122"/>
                  </a:lnTo>
                  <a:lnTo>
                    <a:pt x="2531" y="3160"/>
                  </a:lnTo>
                  <a:lnTo>
                    <a:pt x="2522" y="3197"/>
                  </a:lnTo>
                  <a:lnTo>
                    <a:pt x="2509" y="3232"/>
                  </a:lnTo>
                  <a:lnTo>
                    <a:pt x="2492" y="3264"/>
                  </a:lnTo>
                  <a:lnTo>
                    <a:pt x="2470" y="3294"/>
                  </a:lnTo>
                  <a:lnTo>
                    <a:pt x="2443" y="3320"/>
                  </a:lnTo>
                  <a:lnTo>
                    <a:pt x="2414" y="3341"/>
                  </a:lnTo>
                  <a:lnTo>
                    <a:pt x="2382" y="3360"/>
                  </a:lnTo>
                  <a:lnTo>
                    <a:pt x="2347" y="3373"/>
                  </a:lnTo>
                  <a:lnTo>
                    <a:pt x="2310" y="3382"/>
                  </a:lnTo>
                  <a:lnTo>
                    <a:pt x="2272" y="3384"/>
                  </a:lnTo>
                  <a:lnTo>
                    <a:pt x="59" y="3384"/>
                  </a:lnTo>
                  <a:lnTo>
                    <a:pt x="40" y="3382"/>
                  </a:lnTo>
                  <a:lnTo>
                    <a:pt x="24" y="3372"/>
                  </a:lnTo>
                  <a:lnTo>
                    <a:pt x="11" y="3360"/>
                  </a:lnTo>
                  <a:lnTo>
                    <a:pt x="3" y="3343"/>
                  </a:lnTo>
                  <a:lnTo>
                    <a:pt x="0" y="3325"/>
                  </a:lnTo>
                  <a:lnTo>
                    <a:pt x="0" y="1193"/>
                  </a:lnTo>
                  <a:lnTo>
                    <a:pt x="3" y="1173"/>
                  </a:lnTo>
                  <a:lnTo>
                    <a:pt x="11" y="1158"/>
                  </a:lnTo>
                  <a:lnTo>
                    <a:pt x="24" y="1144"/>
                  </a:lnTo>
                  <a:lnTo>
                    <a:pt x="40" y="1136"/>
                  </a:lnTo>
                  <a:lnTo>
                    <a:pt x="59" y="1133"/>
                  </a:lnTo>
                  <a:lnTo>
                    <a:pt x="211" y="1133"/>
                  </a:lnTo>
                  <a:lnTo>
                    <a:pt x="1074" y="23"/>
                  </a:lnTo>
                  <a:lnTo>
                    <a:pt x="1085" y="12"/>
                  </a:lnTo>
                  <a:lnTo>
                    <a:pt x="1098" y="4"/>
                  </a:lnTo>
                  <a:lnTo>
                    <a:pt x="1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89"/>
            <p:cNvSpPr>
              <a:spLocks noEditPoints="1"/>
            </p:cNvSpPr>
            <p:nvPr/>
          </p:nvSpPr>
          <p:spPr bwMode="auto">
            <a:xfrm>
              <a:off x="2932113" y="2255838"/>
              <a:ext cx="55562" cy="55563"/>
            </a:xfrm>
            <a:custGeom>
              <a:avLst/>
              <a:gdLst>
                <a:gd name="T0" fmla="*/ 177 w 355"/>
                <a:gd name="T1" fmla="*/ 119 h 355"/>
                <a:gd name="T2" fmla="*/ 159 w 355"/>
                <a:gd name="T3" fmla="*/ 122 h 355"/>
                <a:gd name="T4" fmla="*/ 142 w 355"/>
                <a:gd name="T5" fmla="*/ 130 h 355"/>
                <a:gd name="T6" fmla="*/ 130 w 355"/>
                <a:gd name="T7" fmla="*/ 142 h 355"/>
                <a:gd name="T8" fmla="*/ 122 w 355"/>
                <a:gd name="T9" fmla="*/ 159 h 355"/>
                <a:gd name="T10" fmla="*/ 119 w 355"/>
                <a:gd name="T11" fmla="*/ 177 h 355"/>
                <a:gd name="T12" fmla="*/ 122 w 355"/>
                <a:gd name="T13" fmla="*/ 196 h 355"/>
                <a:gd name="T14" fmla="*/ 130 w 355"/>
                <a:gd name="T15" fmla="*/ 212 h 355"/>
                <a:gd name="T16" fmla="*/ 142 w 355"/>
                <a:gd name="T17" fmla="*/ 226 h 355"/>
                <a:gd name="T18" fmla="*/ 159 w 355"/>
                <a:gd name="T19" fmla="*/ 234 h 355"/>
                <a:gd name="T20" fmla="*/ 177 w 355"/>
                <a:gd name="T21" fmla="*/ 237 h 355"/>
                <a:gd name="T22" fmla="*/ 196 w 355"/>
                <a:gd name="T23" fmla="*/ 234 h 355"/>
                <a:gd name="T24" fmla="*/ 213 w 355"/>
                <a:gd name="T25" fmla="*/ 226 h 355"/>
                <a:gd name="T26" fmla="*/ 226 w 355"/>
                <a:gd name="T27" fmla="*/ 212 h 355"/>
                <a:gd name="T28" fmla="*/ 234 w 355"/>
                <a:gd name="T29" fmla="*/ 196 h 355"/>
                <a:gd name="T30" fmla="*/ 237 w 355"/>
                <a:gd name="T31" fmla="*/ 177 h 355"/>
                <a:gd name="T32" fmla="*/ 234 w 355"/>
                <a:gd name="T33" fmla="*/ 159 h 355"/>
                <a:gd name="T34" fmla="*/ 226 w 355"/>
                <a:gd name="T35" fmla="*/ 142 h 355"/>
                <a:gd name="T36" fmla="*/ 213 w 355"/>
                <a:gd name="T37" fmla="*/ 130 h 355"/>
                <a:gd name="T38" fmla="*/ 196 w 355"/>
                <a:gd name="T39" fmla="*/ 122 h 355"/>
                <a:gd name="T40" fmla="*/ 177 w 355"/>
                <a:gd name="T41" fmla="*/ 119 h 355"/>
                <a:gd name="T42" fmla="*/ 177 w 355"/>
                <a:gd name="T43" fmla="*/ 0 h 355"/>
                <a:gd name="T44" fmla="*/ 209 w 355"/>
                <a:gd name="T45" fmla="*/ 3 h 355"/>
                <a:gd name="T46" fmla="*/ 239 w 355"/>
                <a:gd name="T47" fmla="*/ 11 h 355"/>
                <a:gd name="T48" fmla="*/ 267 w 355"/>
                <a:gd name="T49" fmla="*/ 25 h 355"/>
                <a:gd name="T50" fmla="*/ 292 w 355"/>
                <a:gd name="T51" fmla="*/ 42 h 355"/>
                <a:gd name="T52" fmla="*/ 314 w 355"/>
                <a:gd name="T53" fmla="*/ 63 h 355"/>
                <a:gd name="T54" fmla="*/ 331 w 355"/>
                <a:gd name="T55" fmla="*/ 88 h 355"/>
                <a:gd name="T56" fmla="*/ 344 w 355"/>
                <a:gd name="T57" fmla="*/ 115 h 355"/>
                <a:gd name="T58" fmla="*/ 353 w 355"/>
                <a:gd name="T59" fmla="*/ 145 h 355"/>
                <a:gd name="T60" fmla="*/ 355 w 355"/>
                <a:gd name="T61" fmla="*/ 177 h 355"/>
                <a:gd name="T62" fmla="*/ 353 w 355"/>
                <a:gd name="T63" fmla="*/ 209 h 355"/>
                <a:gd name="T64" fmla="*/ 344 w 355"/>
                <a:gd name="T65" fmla="*/ 239 h 355"/>
                <a:gd name="T66" fmla="*/ 331 w 355"/>
                <a:gd name="T67" fmla="*/ 267 h 355"/>
                <a:gd name="T68" fmla="*/ 314 w 355"/>
                <a:gd name="T69" fmla="*/ 292 h 355"/>
                <a:gd name="T70" fmla="*/ 292 w 355"/>
                <a:gd name="T71" fmla="*/ 313 h 355"/>
                <a:gd name="T72" fmla="*/ 267 w 355"/>
                <a:gd name="T73" fmla="*/ 331 h 355"/>
                <a:gd name="T74" fmla="*/ 239 w 355"/>
                <a:gd name="T75" fmla="*/ 344 h 355"/>
                <a:gd name="T76" fmla="*/ 209 w 355"/>
                <a:gd name="T77" fmla="*/ 352 h 355"/>
                <a:gd name="T78" fmla="*/ 177 w 355"/>
                <a:gd name="T79" fmla="*/ 355 h 355"/>
                <a:gd name="T80" fmla="*/ 146 w 355"/>
                <a:gd name="T81" fmla="*/ 352 h 355"/>
                <a:gd name="T82" fmla="*/ 116 w 355"/>
                <a:gd name="T83" fmla="*/ 344 h 355"/>
                <a:gd name="T84" fmla="*/ 88 w 355"/>
                <a:gd name="T85" fmla="*/ 331 h 355"/>
                <a:gd name="T86" fmla="*/ 63 w 355"/>
                <a:gd name="T87" fmla="*/ 313 h 355"/>
                <a:gd name="T88" fmla="*/ 43 w 355"/>
                <a:gd name="T89" fmla="*/ 292 h 355"/>
                <a:gd name="T90" fmla="*/ 25 w 355"/>
                <a:gd name="T91" fmla="*/ 267 h 355"/>
                <a:gd name="T92" fmla="*/ 12 w 355"/>
                <a:gd name="T93" fmla="*/ 239 h 355"/>
                <a:gd name="T94" fmla="*/ 3 w 355"/>
                <a:gd name="T95" fmla="*/ 209 h 355"/>
                <a:gd name="T96" fmla="*/ 0 w 355"/>
                <a:gd name="T97" fmla="*/ 177 h 355"/>
                <a:gd name="T98" fmla="*/ 3 w 355"/>
                <a:gd name="T99" fmla="*/ 145 h 355"/>
                <a:gd name="T100" fmla="*/ 12 w 355"/>
                <a:gd name="T101" fmla="*/ 115 h 355"/>
                <a:gd name="T102" fmla="*/ 25 w 355"/>
                <a:gd name="T103" fmla="*/ 88 h 355"/>
                <a:gd name="T104" fmla="*/ 43 w 355"/>
                <a:gd name="T105" fmla="*/ 63 h 355"/>
                <a:gd name="T106" fmla="*/ 63 w 355"/>
                <a:gd name="T107" fmla="*/ 42 h 355"/>
                <a:gd name="T108" fmla="*/ 88 w 355"/>
                <a:gd name="T109" fmla="*/ 25 h 355"/>
                <a:gd name="T110" fmla="*/ 116 w 355"/>
                <a:gd name="T111" fmla="*/ 11 h 355"/>
                <a:gd name="T112" fmla="*/ 146 w 355"/>
                <a:gd name="T113" fmla="*/ 3 h 355"/>
                <a:gd name="T114" fmla="*/ 177 w 355"/>
                <a:gd name="T11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5" h="355">
                  <a:moveTo>
                    <a:pt x="177" y="119"/>
                  </a:moveTo>
                  <a:lnTo>
                    <a:pt x="159" y="122"/>
                  </a:lnTo>
                  <a:lnTo>
                    <a:pt x="142" y="130"/>
                  </a:lnTo>
                  <a:lnTo>
                    <a:pt x="130" y="142"/>
                  </a:lnTo>
                  <a:lnTo>
                    <a:pt x="122" y="159"/>
                  </a:lnTo>
                  <a:lnTo>
                    <a:pt x="119" y="177"/>
                  </a:lnTo>
                  <a:lnTo>
                    <a:pt x="122" y="196"/>
                  </a:lnTo>
                  <a:lnTo>
                    <a:pt x="130" y="212"/>
                  </a:lnTo>
                  <a:lnTo>
                    <a:pt x="142" y="226"/>
                  </a:lnTo>
                  <a:lnTo>
                    <a:pt x="159" y="234"/>
                  </a:lnTo>
                  <a:lnTo>
                    <a:pt x="177" y="237"/>
                  </a:lnTo>
                  <a:lnTo>
                    <a:pt x="196" y="234"/>
                  </a:lnTo>
                  <a:lnTo>
                    <a:pt x="213" y="226"/>
                  </a:lnTo>
                  <a:lnTo>
                    <a:pt x="226" y="212"/>
                  </a:lnTo>
                  <a:lnTo>
                    <a:pt x="234" y="196"/>
                  </a:lnTo>
                  <a:lnTo>
                    <a:pt x="237" y="177"/>
                  </a:lnTo>
                  <a:lnTo>
                    <a:pt x="234" y="159"/>
                  </a:lnTo>
                  <a:lnTo>
                    <a:pt x="226" y="142"/>
                  </a:lnTo>
                  <a:lnTo>
                    <a:pt x="213" y="130"/>
                  </a:lnTo>
                  <a:lnTo>
                    <a:pt x="196" y="122"/>
                  </a:lnTo>
                  <a:lnTo>
                    <a:pt x="177" y="119"/>
                  </a:lnTo>
                  <a:close/>
                  <a:moveTo>
                    <a:pt x="177" y="0"/>
                  </a:moveTo>
                  <a:lnTo>
                    <a:pt x="209" y="3"/>
                  </a:lnTo>
                  <a:lnTo>
                    <a:pt x="239" y="11"/>
                  </a:lnTo>
                  <a:lnTo>
                    <a:pt x="267" y="25"/>
                  </a:lnTo>
                  <a:lnTo>
                    <a:pt x="292" y="42"/>
                  </a:lnTo>
                  <a:lnTo>
                    <a:pt x="314" y="63"/>
                  </a:lnTo>
                  <a:lnTo>
                    <a:pt x="331" y="88"/>
                  </a:lnTo>
                  <a:lnTo>
                    <a:pt x="344" y="115"/>
                  </a:lnTo>
                  <a:lnTo>
                    <a:pt x="353" y="145"/>
                  </a:lnTo>
                  <a:lnTo>
                    <a:pt x="355" y="177"/>
                  </a:lnTo>
                  <a:lnTo>
                    <a:pt x="353" y="209"/>
                  </a:lnTo>
                  <a:lnTo>
                    <a:pt x="344" y="239"/>
                  </a:lnTo>
                  <a:lnTo>
                    <a:pt x="331" y="267"/>
                  </a:lnTo>
                  <a:lnTo>
                    <a:pt x="314" y="292"/>
                  </a:lnTo>
                  <a:lnTo>
                    <a:pt x="292" y="313"/>
                  </a:lnTo>
                  <a:lnTo>
                    <a:pt x="267" y="331"/>
                  </a:lnTo>
                  <a:lnTo>
                    <a:pt x="239" y="344"/>
                  </a:lnTo>
                  <a:lnTo>
                    <a:pt x="209" y="352"/>
                  </a:lnTo>
                  <a:lnTo>
                    <a:pt x="177" y="355"/>
                  </a:lnTo>
                  <a:lnTo>
                    <a:pt x="146" y="352"/>
                  </a:lnTo>
                  <a:lnTo>
                    <a:pt x="116" y="344"/>
                  </a:lnTo>
                  <a:lnTo>
                    <a:pt x="88" y="331"/>
                  </a:lnTo>
                  <a:lnTo>
                    <a:pt x="63" y="313"/>
                  </a:lnTo>
                  <a:lnTo>
                    <a:pt x="43" y="292"/>
                  </a:lnTo>
                  <a:lnTo>
                    <a:pt x="25" y="267"/>
                  </a:lnTo>
                  <a:lnTo>
                    <a:pt x="12" y="239"/>
                  </a:lnTo>
                  <a:lnTo>
                    <a:pt x="3" y="209"/>
                  </a:lnTo>
                  <a:lnTo>
                    <a:pt x="0" y="177"/>
                  </a:lnTo>
                  <a:lnTo>
                    <a:pt x="3" y="145"/>
                  </a:lnTo>
                  <a:lnTo>
                    <a:pt x="12" y="115"/>
                  </a:lnTo>
                  <a:lnTo>
                    <a:pt x="25" y="88"/>
                  </a:lnTo>
                  <a:lnTo>
                    <a:pt x="43" y="63"/>
                  </a:lnTo>
                  <a:lnTo>
                    <a:pt x="63" y="42"/>
                  </a:lnTo>
                  <a:lnTo>
                    <a:pt x="88" y="25"/>
                  </a:lnTo>
                  <a:lnTo>
                    <a:pt x="116" y="11"/>
                  </a:lnTo>
                  <a:lnTo>
                    <a:pt x="146" y="3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1710201" y="1908176"/>
            <a:ext cx="342900" cy="571500"/>
            <a:chOff x="1736725" y="1908176"/>
            <a:chExt cx="34290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" name="Freeform 94"/>
            <p:cNvSpPr>
              <a:spLocks noEditPoints="1"/>
            </p:cNvSpPr>
            <p:nvPr/>
          </p:nvSpPr>
          <p:spPr bwMode="auto">
            <a:xfrm>
              <a:off x="1736725" y="1908176"/>
              <a:ext cx="203200" cy="508000"/>
            </a:xfrm>
            <a:custGeom>
              <a:avLst/>
              <a:gdLst>
                <a:gd name="T0" fmla="*/ 163 w 1279"/>
                <a:gd name="T1" fmla="*/ 929 h 3207"/>
                <a:gd name="T2" fmla="*/ 119 w 1279"/>
                <a:gd name="T3" fmla="*/ 1019 h 3207"/>
                <a:gd name="T4" fmla="*/ 144 w 1279"/>
                <a:gd name="T5" fmla="*/ 1196 h 3207"/>
                <a:gd name="T6" fmla="*/ 234 w 1279"/>
                <a:gd name="T7" fmla="*/ 1240 h 3207"/>
                <a:gd name="T8" fmla="*/ 1117 w 1279"/>
                <a:gd name="T9" fmla="*/ 1215 h 3207"/>
                <a:gd name="T10" fmla="*/ 1161 w 1279"/>
                <a:gd name="T11" fmla="*/ 1125 h 3207"/>
                <a:gd name="T12" fmla="*/ 1135 w 1279"/>
                <a:gd name="T13" fmla="*/ 946 h 3207"/>
                <a:gd name="T14" fmla="*/ 1045 w 1279"/>
                <a:gd name="T15" fmla="*/ 903 h 3207"/>
                <a:gd name="T16" fmla="*/ 287 w 1279"/>
                <a:gd name="T17" fmla="*/ 461 h 3207"/>
                <a:gd name="T18" fmla="*/ 166 w 1279"/>
                <a:gd name="T19" fmla="*/ 549 h 3207"/>
                <a:gd name="T20" fmla="*/ 119 w 1279"/>
                <a:gd name="T21" fmla="*/ 693 h 3207"/>
                <a:gd name="T22" fmla="*/ 165 w 1279"/>
                <a:gd name="T23" fmla="*/ 772 h 3207"/>
                <a:gd name="T24" fmla="*/ 1093 w 1279"/>
                <a:gd name="T25" fmla="*/ 782 h 3207"/>
                <a:gd name="T26" fmla="*/ 1157 w 1279"/>
                <a:gd name="T27" fmla="*/ 717 h 3207"/>
                <a:gd name="T28" fmla="*/ 1133 w 1279"/>
                <a:gd name="T29" fmla="*/ 581 h 3207"/>
                <a:gd name="T30" fmla="*/ 1028 w 1279"/>
                <a:gd name="T31" fmla="*/ 476 h 3207"/>
                <a:gd name="T32" fmla="*/ 364 w 1279"/>
                <a:gd name="T33" fmla="*/ 449 h 3207"/>
                <a:gd name="T34" fmla="*/ 856 w 1279"/>
                <a:gd name="T35" fmla="*/ 118 h 3207"/>
                <a:gd name="T36" fmla="*/ 934 w 1279"/>
                <a:gd name="T37" fmla="*/ 3 h 3207"/>
                <a:gd name="T38" fmla="*/ 975 w 1279"/>
                <a:gd name="T39" fmla="*/ 59 h 3207"/>
                <a:gd name="T40" fmla="*/ 1106 w 1279"/>
                <a:gd name="T41" fmla="*/ 384 h 3207"/>
                <a:gd name="T42" fmla="*/ 1231 w 1279"/>
                <a:gd name="T43" fmla="*/ 513 h 3207"/>
                <a:gd name="T44" fmla="*/ 1279 w 1279"/>
                <a:gd name="T45" fmla="*/ 693 h 3207"/>
                <a:gd name="T46" fmla="*/ 1232 w 1279"/>
                <a:gd name="T47" fmla="*/ 826 h 3207"/>
                <a:gd name="T48" fmla="*/ 1266 w 1279"/>
                <a:gd name="T49" fmla="*/ 943 h 3207"/>
                <a:gd name="T50" fmla="*/ 1276 w 1279"/>
                <a:gd name="T51" fmla="*/ 1159 h 3207"/>
                <a:gd name="T52" fmla="*/ 1223 w 1279"/>
                <a:gd name="T53" fmla="*/ 1276 h 3207"/>
                <a:gd name="T54" fmla="*/ 1256 w 1279"/>
                <a:gd name="T55" fmla="*/ 1372 h 3207"/>
                <a:gd name="T56" fmla="*/ 1252 w 1279"/>
                <a:gd name="T57" fmla="*/ 1431 h 3207"/>
                <a:gd name="T58" fmla="*/ 1198 w 1279"/>
                <a:gd name="T59" fmla="*/ 1456 h 3207"/>
                <a:gd name="T60" fmla="*/ 1149 w 1279"/>
                <a:gd name="T61" fmla="*/ 1423 h 3207"/>
                <a:gd name="T62" fmla="*/ 1072 w 1279"/>
                <a:gd name="T63" fmla="*/ 1361 h 3207"/>
                <a:gd name="T64" fmla="*/ 183 w 1279"/>
                <a:gd name="T65" fmla="*/ 1370 h 3207"/>
                <a:gd name="T66" fmla="*/ 122 w 1279"/>
                <a:gd name="T67" fmla="*/ 1446 h 3207"/>
                <a:gd name="T68" fmla="*/ 131 w 1279"/>
                <a:gd name="T69" fmla="*/ 1631 h 3207"/>
                <a:gd name="T70" fmla="*/ 208 w 1279"/>
                <a:gd name="T71" fmla="*/ 1691 h 3207"/>
                <a:gd name="T72" fmla="*/ 936 w 1279"/>
                <a:gd name="T73" fmla="*/ 1706 h 3207"/>
                <a:gd name="T74" fmla="*/ 957 w 1279"/>
                <a:gd name="T75" fmla="*/ 1772 h 3207"/>
                <a:gd name="T76" fmla="*/ 901 w 1279"/>
                <a:gd name="T77" fmla="*/ 1813 h 3207"/>
                <a:gd name="T78" fmla="*/ 163 w 1279"/>
                <a:gd name="T79" fmla="*/ 1838 h 3207"/>
                <a:gd name="T80" fmla="*/ 119 w 1279"/>
                <a:gd name="T81" fmla="*/ 1928 h 3207"/>
                <a:gd name="T82" fmla="*/ 144 w 1279"/>
                <a:gd name="T83" fmla="*/ 3046 h 3207"/>
                <a:gd name="T84" fmla="*/ 234 w 1279"/>
                <a:gd name="T85" fmla="*/ 3089 h 3207"/>
                <a:gd name="T86" fmla="*/ 993 w 1279"/>
                <a:gd name="T87" fmla="*/ 3113 h 3207"/>
                <a:gd name="T88" fmla="*/ 993 w 1279"/>
                <a:gd name="T89" fmla="*/ 3183 h 3207"/>
                <a:gd name="T90" fmla="*/ 234 w 1279"/>
                <a:gd name="T91" fmla="*/ 3207 h 3207"/>
                <a:gd name="T92" fmla="*/ 96 w 1279"/>
                <a:gd name="T93" fmla="*/ 3162 h 3207"/>
                <a:gd name="T94" fmla="*/ 12 w 1279"/>
                <a:gd name="T95" fmla="*/ 3048 h 3207"/>
                <a:gd name="T96" fmla="*/ 2 w 1279"/>
                <a:gd name="T97" fmla="*/ 1894 h 3207"/>
                <a:gd name="T98" fmla="*/ 56 w 1279"/>
                <a:gd name="T99" fmla="*/ 1777 h 3207"/>
                <a:gd name="T100" fmla="*/ 21 w 1279"/>
                <a:gd name="T101" fmla="*/ 1677 h 3207"/>
                <a:gd name="T102" fmla="*/ 0 w 1279"/>
                <a:gd name="T103" fmla="*/ 1473 h 3207"/>
                <a:gd name="T104" fmla="*/ 37 w 1279"/>
                <a:gd name="T105" fmla="*/ 1348 h 3207"/>
                <a:gd name="T106" fmla="*/ 37 w 1279"/>
                <a:gd name="T107" fmla="*/ 1250 h 3207"/>
                <a:gd name="T108" fmla="*/ 0 w 1279"/>
                <a:gd name="T109" fmla="*/ 1125 h 3207"/>
                <a:gd name="T110" fmla="*/ 27 w 1279"/>
                <a:gd name="T111" fmla="*/ 909 h 3207"/>
                <a:gd name="T112" fmla="*/ 27 w 1279"/>
                <a:gd name="T113" fmla="*/ 796 h 3207"/>
                <a:gd name="T114" fmla="*/ 3 w 1279"/>
                <a:gd name="T115" fmla="*/ 645 h 3207"/>
                <a:gd name="T116" fmla="*/ 74 w 1279"/>
                <a:gd name="T117" fmla="*/ 475 h 3207"/>
                <a:gd name="T118" fmla="*/ 214 w 1279"/>
                <a:gd name="T119" fmla="*/ 362 h 3207"/>
                <a:gd name="T120" fmla="*/ 307 w 1279"/>
                <a:gd name="T121" fmla="*/ 40 h 3207"/>
                <a:gd name="T122" fmla="*/ 364 w 1279"/>
                <a:gd name="T123" fmla="*/ 0 h 3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9" h="3207">
                  <a:moveTo>
                    <a:pt x="234" y="903"/>
                  </a:moveTo>
                  <a:lnTo>
                    <a:pt x="208" y="907"/>
                  </a:lnTo>
                  <a:lnTo>
                    <a:pt x="183" y="916"/>
                  </a:lnTo>
                  <a:lnTo>
                    <a:pt x="163" y="929"/>
                  </a:lnTo>
                  <a:lnTo>
                    <a:pt x="144" y="946"/>
                  </a:lnTo>
                  <a:lnTo>
                    <a:pt x="131" y="968"/>
                  </a:lnTo>
                  <a:lnTo>
                    <a:pt x="122" y="992"/>
                  </a:lnTo>
                  <a:lnTo>
                    <a:pt x="119" y="1019"/>
                  </a:lnTo>
                  <a:lnTo>
                    <a:pt x="119" y="1125"/>
                  </a:lnTo>
                  <a:lnTo>
                    <a:pt x="122" y="1151"/>
                  </a:lnTo>
                  <a:lnTo>
                    <a:pt x="131" y="1176"/>
                  </a:lnTo>
                  <a:lnTo>
                    <a:pt x="144" y="1196"/>
                  </a:lnTo>
                  <a:lnTo>
                    <a:pt x="163" y="1215"/>
                  </a:lnTo>
                  <a:lnTo>
                    <a:pt x="183" y="1228"/>
                  </a:lnTo>
                  <a:lnTo>
                    <a:pt x="208" y="1237"/>
                  </a:lnTo>
                  <a:lnTo>
                    <a:pt x="234" y="1240"/>
                  </a:lnTo>
                  <a:lnTo>
                    <a:pt x="1045" y="1240"/>
                  </a:lnTo>
                  <a:lnTo>
                    <a:pt x="1072" y="1237"/>
                  </a:lnTo>
                  <a:lnTo>
                    <a:pt x="1096" y="1228"/>
                  </a:lnTo>
                  <a:lnTo>
                    <a:pt x="1117" y="1215"/>
                  </a:lnTo>
                  <a:lnTo>
                    <a:pt x="1135" y="1196"/>
                  </a:lnTo>
                  <a:lnTo>
                    <a:pt x="1149" y="1176"/>
                  </a:lnTo>
                  <a:lnTo>
                    <a:pt x="1157" y="1151"/>
                  </a:lnTo>
                  <a:lnTo>
                    <a:pt x="1161" y="1125"/>
                  </a:lnTo>
                  <a:lnTo>
                    <a:pt x="1161" y="1019"/>
                  </a:lnTo>
                  <a:lnTo>
                    <a:pt x="1157" y="992"/>
                  </a:lnTo>
                  <a:lnTo>
                    <a:pt x="1149" y="968"/>
                  </a:lnTo>
                  <a:lnTo>
                    <a:pt x="1135" y="946"/>
                  </a:lnTo>
                  <a:lnTo>
                    <a:pt x="1117" y="929"/>
                  </a:lnTo>
                  <a:lnTo>
                    <a:pt x="1096" y="916"/>
                  </a:lnTo>
                  <a:lnTo>
                    <a:pt x="1072" y="907"/>
                  </a:lnTo>
                  <a:lnTo>
                    <a:pt x="1045" y="903"/>
                  </a:lnTo>
                  <a:lnTo>
                    <a:pt x="234" y="903"/>
                  </a:lnTo>
                  <a:close/>
                  <a:moveTo>
                    <a:pt x="364" y="449"/>
                  </a:moveTo>
                  <a:lnTo>
                    <a:pt x="324" y="452"/>
                  </a:lnTo>
                  <a:lnTo>
                    <a:pt x="287" y="461"/>
                  </a:lnTo>
                  <a:lnTo>
                    <a:pt x="252" y="476"/>
                  </a:lnTo>
                  <a:lnTo>
                    <a:pt x="220" y="497"/>
                  </a:lnTo>
                  <a:lnTo>
                    <a:pt x="191" y="521"/>
                  </a:lnTo>
                  <a:lnTo>
                    <a:pt x="166" y="549"/>
                  </a:lnTo>
                  <a:lnTo>
                    <a:pt x="146" y="581"/>
                  </a:lnTo>
                  <a:lnTo>
                    <a:pt x="132" y="616"/>
                  </a:lnTo>
                  <a:lnTo>
                    <a:pt x="122" y="653"/>
                  </a:lnTo>
                  <a:lnTo>
                    <a:pt x="119" y="693"/>
                  </a:lnTo>
                  <a:lnTo>
                    <a:pt x="122" y="717"/>
                  </a:lnTo>
                  <a:lnTo>
                    <a:pt x="132" y="739"/>
                  </a:lnTo>
                  <a:lnTo>
                    <a:pt x="146" y="758"/>
                  </a:lnTo>
                  <a:lnTo>
                    <a:pt x="165" y="772"/>
                  </a:lnTo>
                  <a:lnTo>
                    <a:pt x="187" y="782"/>
                  </a:lnTo>
                  <a:lnTo>
                    <a:pt x="211" y="785"/>
                  </a:lnTo>
                  <a:lnTo>
                    <a:pt x="1067" y="785"/>
                  </a:lnTo>
                  <a:lnTo>
                    <a:pt x="1093" y="782"/>
                  </a:lnTo>
                  <a:lnTo>
                    <a:pt x="1115" y="772"/>
                  </a:lnTo>
                  <a:lnTo>
                    <a:pt x="1133" y="758"/>
                  </a:lnTo>
                  <a:lnTo>
                    <a:pt x="1148" y="739"/>
                  </a:lnTo>
                  <a:lnTo>
                    <a:pt x="1157" y="717"/>
                  </a:lnTo>
                  <a:lnTo>
                    <a:pt x="1161" y="693"/>
                  </a:lnTo>
                  <a:lnTo>
                    <a:pt x="1157" y="653"/>
                  </a:lnTo>
                  <a:lnTo>
                    <a:pt x="1148" y="616"/>
                  </a:lnTo>
                  <a:lnTo>
                    <a:pt x="1133" y="581"/>
                  </a:lnTo>
                  <a:lnTo>
                    <a:pt x="1113" y="549"/>
                  </a:lnTo>
                  <a:lnTo>
                    <a:pt x="1088" y="521"/>
                  </a:lnTo>
                  <a:lnTo>
                    <a:pt x="1060" y="497"/>
                  </a:lnTo>
                  <a:lnTo>
                    <a:pt x="1028" y="476"/>
                  </a:lnTo>
                  <a:lnTo>
                    <a:pt x="993" y="461"/>
                  </a:lnTo>
                  <a:lnTo>
                    <a:pt x="955" y="452"/>
                  </a:lnTo>
                  <a:lnTo>
                    <a:pt x="916" y="449"/>
                  </a:lnTo>
                  <a:lnTo>
                    <a:pt x="364" y="449"/>
                  </a:lnTo>
                  <a:close/>
                  <a:moveTo>
                    <a:pt x="423" y="118"/>
                  </a:moveTo>
                  <a:lnTo>
                    <a:pt x="423" y="330"/>
                  </a:lnTo>
                  <a:lnTo>
                    <a:pt x="856" y="330"/>
                  </a:lnTo>
                  <a:lnTo>
                    <a:pt x="856" y="118"/>
                  </a:lnTo>
                  <a:lnTo>
                    <a:pt x="423" y="118"/>
                  </a:lnTo>
                  <a:close/>
                  <a:moveTo>
                    <a:pt x="364" y="0"/>
                  </a:moveTo>
                  <a:lnTo>
                    <a:pt x="916" y="0"/>
                  </a:lnTo>
                  <a:lnTo>
                    <a:pt x="934" y="3"/>
                  </a:lnTo>
                  <a:lnTo>
                    <a:pt x="951" y="11"/>
                  </a:lnTo>
                  <a:lnTo>
                    <a:pt x="964" y="24"/>
                  </a:lnTo>
                  <a:lnTo>
                    <a:pt x="973" y="40"/>
                  </a:lnTo>
                  <a:lnTo>
                    <a:pt x="975" y="59"/>
                  </a:lnTo>
                  <a:lnTo>
                    <a:pt x="975" y="335"/>
                  </a:lnTo>
                  <a:lnTo>
                    <a:pt x="1021" y="346"/>
                  </a:lnTo>
                  <a:lnTo>
                    <a:pt x="1065" y="362"/>
                  </a:lnTo>
                  <a:lnTo>
                    <a:pt x="1106" y="384"/>
                  </a:lnTo>
                  <a:lnTo>
                    <a:pt x="1143" y="410"/>
                  </a:lnTo>
                  <a:lnTo>
                    <a:pt x="1176" y="441"/>
                  </a:lnTo>
                  <a:lnTo>
                    <a:pt x="1206" y="475"/>
                  </a:lnTo>
                  <a:lnTo>
                    <a:pt x="1231" y="513"/>
                  </a:lnTo>
                  <a:lnTo>
                    <a:pt x="1252" y="555"/>
                  </a:lnTo>
                  <a:lnTo>
                    <a:pt x="1266" y="599"/>
                  </a:lnTo>
                  <a:lnTo>
                    <a:pt x="1276" y="645"/>
                  </a:lnTo>
                  <a:lnTo>
                    <a:pt x="1279" y="693"/>
                  </a:lnTo>
                  <a:lnTo>
                    <a:pt x="1276" y="729"/>
                  </a:lnTo>
                  <a:lnTo>
                    <a:pt x="1266" y="764"/>
                  </a:lnTo>
                  <a:lnTo>
                    <a:pt x="1252" y="796"/>
                  </a:lnTo>
                  <a:lnTo>
                    <a:pt x="1232" y="826"/>
                  </a:lnTo>
                  <a:lnTo>
                    <a:pt x="1208" y="851"/>
                  </a:lnTo>
                  <a:lnTo>
                    <a:pt x="1232" y="878"/>
                  </a:lnTo>
                  <a:lnTo>
                    <a:pt x="1252" y="909"/>
                  </a:lnTo>
                  <a:lnTo>
                    <a:pt x="1266" y="943"/>
                  </a:lnTo>
                  <a:lnTo>
                    <a:pt x="1276" y="980"/>
                  </a:lnTo>
                  <a:lnTo>
                    <a:pt x="1279" y="1019"/>
                  </a:lnTo>
                  <a:lnTo>
                    <a:pt x="1279" y="1125"/>
                  </a:lnTo>
                  <a:lnTo>
                    <a:pt x="1276" y="1159"/>
                  </a:lnTo>
                  <a:lnTo>
                    <a:pt x="1270" y="1192"/>
                  </a:lnTo>
                  <a:lnTo>
                    <a:pt x="1257" y="1222"/>
                  </a:lnTo>
                  <a:lnTo>
                    <a:pt x="1242" y="1250"/>
                  </a:lnTo>
                  <a:lnTo>
                    <a:pt x="1223" y="1276"/>
                  </a:lnTo>
                  <a:lnTo>
                    <a:pt x="1200" y="1299"/>
                  </a:lnTo>
                  <a:lnTo>
                    <a:pt x="1222" y="1320"/>
                  </a:lnTo>
                  <a:lnTo>
                    <a:pt x="1241" y="1344"/>
                  </a:lnTo>
                  <a:lnTo>
                    <a:pt x="1256" y="1372"/>
                  </a:lnTo>
                  <a:lnTo>
                    <a:pt x="1261" y="1387"/>
                  </a:lnTo>
                  <a:lnTo>
                    <a:pt x="1262" y="1403"/>
                  </a:lnTo>
                  <a:lnTo>
                    <a:pt x="1259" y="1417"/>
                  </a:lnTo>
                  <a:lnTo>
                    <a:pt x="1252" y="1431"/>
                  </a:lnTo>
                  <a:lnTo>
                    <a:pt x="1242" y="1442"/>
                  </a:lnTo>
                  <a:lnTo>
                    <a:pt x="1228" y="1451"/>
                  </a:lnTo>
                  <a:lnTo>
                    <a:pt x="1213" y="1456"/>
                  </a:lnTo>
                  <a:lnTo>
                    <a:pt x="1198" y="1456"/>
                  </a:lnTo>
                  <a:lnTo>
                    <a:pt x="1183" y="1454"/>
                  </a:lnTo>
                  <a:lnTo>
                    <a:pt x="1169" y="1446"/>
                  </a:lnTo>
                  <a:lnTo>
                    <a:pt x="1157" y="1437"/>
                  </a:lnTo>
                  <a:lnTo>
                    <a:pt x="1149" y="1423"/>
                  </a:lnTo>
                  <a:lnTo>
                    <a:pt x="1135" y="1402"/>
                  </a:lnTo>
                  <a:lnTo>
                    <a:pt x="1117" y="1383"/>
                  </a:lnTo>
                  <a:lnTo>
                    <a:pt x="1096" y="1370"/>
                  </a:lnTo>
                  <a:lnTo>
                    <a:pt x="1072" y="1361"/>
                  </a:lnTo>
                  <a:lnTo>
                    <a:pt x="1045" y="1359"/>
                  </a:lnTo>
                  <a:lnTo>
                    <a:pt x="234" y="1359"/>
                  </a:lnTo>
                  <a:lnTo>
                    <a:pt x="208" y="1362"/>
                  </a:lnTo>
                  <a:lnTo>
                    <a:pt x="183" y="1370"/>
                  </a:lnTo>
                  <a:lnTo>
                    <a:pt x="163" y="1384"/>
                  </a:lnTo>
                  <a:lnTo>
                    <a:pt x="144" y="1402"/>
                  </a:lnTo>
                  <a:lnTo>
                    <a:pt x="131" y="1422"/>
                  </a:lnTo>
                  <a:lnTo>
                    <a:pt x="122" y="1446"/>
                  </a:lnTo>
                  <a:lnTo>
                    <a:pt x="119" y="1473"/>
                  </a:lnTo>
                  <a:lnTo>
                    <a:pt x="119" y="1580"/>
                  </a:lnTo>
                  <a:lnTo>
                    <a:pt x="122" y="1607"/>
                  </a:lnTo>
                  <a:lnTo>
                    <a:pt x="131" y="1631"/>
                  </a:lnTo>
                  <a:lnTo>
                    <a:pt x="144" y="1652"/>
                  </a:lnTo>
                  <a:lnTo>
                    <a:pt x="163" y="1669"/>
                  </a:lnTo>
                  <a:lnTo>
                    <a:pt x="183" y="1683"/>
                  </a:lnTo>
                  <a:lnTo>
                    <a:pt x="208" y="1691"/>
                  </a:lnTo>
                  <a:lnTo>
                    <a:pt x="234" y="1694"/>
                  </a:lnTo>
                  <a:lnTo>
                    <a:pt x="901" y="1694"/>
                  </a:lnTo>
                  <a:lnTo>
                    <a:pt x="920" y="1698"/>
                  </a:lnTo>
                  <a:lnTo>
                    <a:pt x="936" y="1706"/>
                  </a:lnTo>
                  <a:lnTo>
                    <a:pt x="950" y="1719"/>
                  </a:lnTo>
                  <a:lnTo>
                    <a:pt x="957" y="1735"/>
                  </a:lnTo>
                  <a:lnTo>
                    <a:pt x="961" y="1754"/>
                  </a:lnTo>
                  <a:lnTo>
                    <a:pt x="957" y="1772"/>
                  </a:lnTo>
                  <a:lnTo>
                    <a:pt x="950" y="1789"/>
                  </a:lnTo>
                  <a:lnTo>
                    <a:pt x="936" y="1802"/>
                  </a:lnTo>
                  <a:lnTo>
                    <a:pt x="920" y="1811"/>
                  </a:lnTo>
                  <a:lnTo>
                    <a:pt x="901" y="1813"/>
                  </a:lnTo>
                  <a:lnTo>
                    <a:pt x="234" y="1813"/>
                  </a:lnTo>
                  <a:lnTo>
                    <a:pt x="208" y="1816"/>
                  </a:lnTo>
                  <a:lnTo>
                    <a:pt x="183" y="1825"/>
                  </a:lnTo>
                  <a:lnTo>
                    <a:pt x="163" y="1838"/>
                  </a:lnTo>
                  <a:lnTo>
                    <a:pt x="144" y="1857"/>
                  </a:lnTo>
                  <a:lnTo>
                    <a:pt x="131" y="1878"/>
                  </a:lnTo>
                  <a:lnTo>
                    <a:pt x="122" y="1902"/>
                  </a:lnTo>
                  <a:lnTo>
                    <a:pt x="119" y="1928"/>
                  </a:lnTo>
                  <a:lnTo>
                    <a:pt x="119" y="2975"/>
                  </a:lnTo>
                  <a:lnTo>
                    <a:pt x="122" y="3001"/>
                  </a:lnTo>
                  <a:lnTo>
                    <a:pt x="131" y="3025"/>
                  </a:lnTo>
                  <a:lnTo>
                    <a:pt x="144" y="3046"/>
                  </a:lnTo>
                  <a:lnTo>
                    <a:pt x="163" y="3063"/>
                  </a:lnTo>
                  <a:lnTo>
                    <a:pt x="183" y="3077"/>
                  </a:lnTo>
                  <a:lnTo>
                    <a:pt x="208" y="3085"/>
                  </a:lnTo>
                  <a:lnTo>
                    <a:pt x="234" y="3089"/>
                  </a:lnTo>
                  <a:lnTo>
                    <a:pt x="945" y="3089"/>
                  </a:lnTo>
                  <a:lnTo>
                    <a:pt x="964" y="3092"/>
                  </a:lnTo>
                  <a:lnTo>
                    <a:pt x="980" y="3101"/>
                  </a:lnTo>
                  <a:lnTo>
                    <a:pt x="993" y="3113"/>
                  </a:lnTo>
                  <a:lnTo>
                    <a:pt x="1001" y="3129"/>
                  </a:lnTo>
                  <a:lnTo>
                    <a:pt x="1005" y="3148"/>
                  </a:lnTo>
                  <a:lnTo>
                    <a:pt x="1001" y="3167"/>
                  </a:lnTo>
                  <a:lnTo>
                    <a:pt x="993" y="3183"/>
                  </a:lnTo>
                  <a:lnTo>
                    <a:pt x="980" y="3196"/>
                  </a:lnTo>
                  <a:lnTo>
                    <a:pt x="964" y="3205"/>
                  </a:lnTo>
                  <a:lnTo>
                    <a:pt x="945" y="3207"/>
                  </a:lnTo>
                  <a:lnTo>
                    <a:pt x="234" y="3207"/>
                  </a:lnTo>
                  <a:lnTo>
                    <a:pt x="197" y="3205"/>
                  </a:lnTo>
                  <a:lnTo>
                    <a:pt x="160" y="3195"/>
                  </a:lnTo>
                  <a:lnTo>
                    <a:pt x="126" y="3182"/>
                  </a:lnTo>
                  <a:lnTo>
                    <a:pt x="96" y="3162"/>
                  </a:lnTo>
                  <a:lnTo>
                    <a:pt x="69" y="3139"/>
                  </a:lnTo>
                  <a:lnTo>
                    <a:pt x="45" y="3112"/>
                  </a:lnTo>
                  <a:lnTo>
                    <a:pt x="26" y="3081"/>
                  </a:lnTo>
                  <a:lnTo>
                    <a:pt x="12" y="3048"/>
                  </a:lnTo>
                  <a:lnTo>
                    <a:pt x="3" y="3012"/>
                  </a:lnTo>
                  <a:lnTo>
                    <a:pt x="0" y="2975"/>
                  </a:lnTo>
                  <a:lnTo>
                    <a:pt x="0" y="1928"/>
                  </a:lnTo>
                  <a:lnTo>
                    <a:pt x="2" y="1894"/>
                  </a:lnTo>
                  <a:lnTo>
                    <a:pt x="10" y="1861"/>
                  </a:lnTo>
                  <a:lnTo>
                    <a:pt x="21" y="1832"/>
                  </a:lnTo>
                  <a:lnTo>
                    <a:pt x="37" y="1802"/>
                  </a:lnTo>
                  <a:lnTo>
                    <a:pt x="56" y="1777"/>
                  </a:lnTo>
                  <a:lnTo>
                    <a:pt x="78" y="1754"/>
                  </a:lnTo>
                  <a:lnTo>
                    <a:pt x="56" y="1731"/>
                  </a:lnTo>
                  <a:lnTo>
                    <a:pt x="37" y="1705"/>
                  </a:lnTo>
                  <a:lnTo>
                    <a:pt x="21" y="1677"/>
                  </a:lnTo>
                  <a:lnTo>
                    <a:pt x="10" y="1646"/>
                  </a:lnTo>
                  <a:lnTo>
                    <a:pt x="2" y="1613"/>
                  </a:lnTo>
                  <a:lnTo>
                    <a:pt x="0" y="1580"/>
                  </a:lnTo>
                  <a:lnTo>
                    <a:pt x="0" y="1473"/>
                  </a:lnTo>
                  <a:lnTo>
                    <a:pt x="2" y="1439"/>
                  </a:lnTo>
                  <a:lnTo>
                    <a:pt x="10" y="1407"/>
                  </a:lnTo>
                  <a:lnTo>
                    <a:pt x="21" y="1376"/>
                  </a:lnTo>
                  <a:lnTo>
                    <a:pt x="37" y="1348"/>
                  </a:lnTo>
                  <a:lnTo>
                    <a:pt x="56" y="1323"/>
                  </a:lnTo>
                  <a:lnTo>
                    <a:pt x="78" y="1299"/>
                  </a:lnTo>
                  <a:lnTo>
                    <a:pt x="56" y="1276"/>
                  </a:lnTo>
                  <a:lnTo>
                    <a:pt x="37" y="1250"/>
                  </a:lnTo>
                  <a:lnTo>
                    <a:pt x="21" y="1222"/>
                  </a:lnTo>
                  <a:lnTo>
                    <a:pt x="10" y="1191"/>
                  </a:lnTo>
                  <a:lnTo>
                    <a:pt x="2" y="1159"/>
                  </a:lnTo>
                  <a:lnTo>
                    <a:pt x="0" y="1125"/>
                  </a:lnTo>
                  <a:lnTo>
                    <a:pt x="0" y="1019"/>
                  </a:lnTo>
                  <a:lnTo>
                    <a:pt x="3" y="980"/>
                  </a:lnTo>
                  <a:lnTo>
                    <a:pt x="13" y="943"/>
                  </a:lnTo>
                  <a:lnTo>
                    <a:pt x="27" y="909"/>
                  </a:lnTo>
                  <a:lnTo>
                    <a:pt x="47" y="878"/>
                  </a:lnTo>
                  <a:lnTo>
                    <a:pt x="71" y="851"/>
                  </a:lnTo>
                  <a:lnTo>
                    <a:pt x="47" y="826"/>
                  </a:lnTo>
                  <a:lnTo>
                    <a:pt x="27" y="796"/>
                  </a:lnTo>
                  <a:lnTo>
                    <a:pt x="13" y="764"/>
                  </a:lnTo>
                  <a:lnTo>
                    <a:pt x="3" y="729"/>
                  </a:lnTo>
                  <a:lnTo>
                    <a:pt x="0" y="693"/>
                  </a:lnTo>
                  <a:lnTo>
                    <a:pt x="3" y="645"/>
                  </a:lnTo>
                  <a:lnTo>
                    <a:pt x="13" y="599"/>
                  </a:lnTo>
                  <a:lnTo>
                    <a:pt x="27" y="555"/>
                  </a:lnTo>
                  <a:lnTo>
                    <a:pt x="48" y="513"/>
                  </a:lnTo>
                  <a:lnTo>
                    <a:pt x="74" y="475"/>
                  </a:lnTo>
                  <a:lnTo>
                    <a:pt x="103" y="441"/>
                  </a:lnTo>
                  <a:lnTo>
                    <a:pt x="136" y="410"/>
                  </a:lnTo>
                  <a:lnTo>
                    <a:pt x="174" y="384"/>
                  </a:lnTo>
                  <a:lnTo>
                    <a:pt x="214" y="362"/>
                  </a:lnTo>
                  <a:lnTo>
                    <a:pt x="258" y="346"/>
                  </a:lnTo>
                  <a:lnTo>
                    <a:pt x="304" y="335"/>
                  </a:lnTo>
                  <a:lnTo>
                    <a:pt x="304" y="59"/>
                  </a:lnTo>
                  <a:lnTo>
                    <a:pt x="307" y="40"/>
                  </a:lnTo>
                  <a:lnTo>
                    <a:pt x="315" y="24"/>
                  </a:lnTo>
                  <a:lnTo>
                    <a:pt x="329" y="11"/>
                  </a:lnTo>
                  <a:lnTo>
                    <a:pt x="345" y="3"/>
                  </a:lnTo>
                  <a:lnTo>
                    <a:pt x="3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95"/>
            <p:cNvSpPr>
              <a:spLocks noEditPoints="1"/>
            </p:cNvSpPr>
            <p:nvPr/>
          </p:nvSpPr>
          <p:spPr bwMode="auto">
            <a:xfrm>
              <a:off x="1892300" y="2144713"/>
              <a:ext cx="187325" cy="334963"/>
            </a:xfrm>
            <a:custGeom>
              <a:avLst/>
              <a:gdLst>
                <a:gd name="T0" fmla="*/ 122 w 1181"/>
                <a:gd name="T1" fmla="*/ 119 h 2113"/>
                <a:gd name="T2" fmla="*/ 244 w 1181"/>
                <a:gd name="T3" fmla="*/ 1995 h 2113"/>
                <a:gd name="T4" fmla="*/ 937 w 1181"/>
                <a:gd name="T5" fmla="*/ 1995 h 2113"/>
                <a:gd name="T6" fmla="*/ 1058 w 1181"/>
                <a:gd name="T7" fmla="*/ 119 h 2113"/>
                <a:gd name="T8" fmla="*/ 122 w 1181"/>
                <a:gd name="T9" fmla="*/ 119 h 2113"/>
                <a:gd name="T10" fmla="*/ 59 w 1181"/>
                <a:gd name="T11" fmla="*/ 0 h 2113"/>
                <a:gd name="T12" fmla="*/ 1121 w 1181"/>
                <a:gd name="T13" fmla="*/ 0 h 2113"/>
                <a:gd name="T14" fmla="*/ 1138 w 1181"/>
                <a:gd name="T15" fmla="*/ 3 h 2113"/>
                <a:gd name="T16" fmla="*/ 1152 w 1181"/>
                <a:gd name="T17" fmla="*/ 9 h 2113"/>
                <a:gd name="T18" fmla="*/ 1165 w 1181"/>
                <a:gd name="T19" fmla="*/ 19 h 2113"/>
                <a:gd name="T20" fmla="*/ 1174 w 1181"/>
                <a:gd name="T21" fmla="*/ 32 h 2113"/>
                <a:gd name="T22" fmla="*/ 1180 w 1181"/>
                <a:gd name="T23" fmla="*/ 48 h 2113"/>
                <a:gd name="T24" fmla="*/ 1181 w 1181"/>
                <a:gd name="T25" fmla="*/ 64 h 2113"/>
                <a:gd name="T26" fmla="*/ 1051 w 1181"/>
                <a:gd name="T27" fmla="*/ 2057 h 2113"/>
                <a:gd name="T28" fmla="*/ 1048 w 1181"/>
                <a:gd name="T29" fmla="*/ 2076 h 2113"/>
                <a:gd name="T30" fmla="*/ 1039 w 1181"/>
                <a:gd name="T31" fmla="*/ 2091 h 2113"/>
                <a:gd name="T32" fmla="*/ 1026 w 1181"/>
                <a:gd name="T33" fmla="*/ 2102 h 2113"/>
                <a:gd name="T34" fmla="*/ 1010 w 1181"/>
                <a:gd name="T35" fmla="*/ 2110 h 2113"/>
                <a:gd name="T36" fmla="*/ 992 w 1181"/>
                <a:gd name="T37" fmla="*/ 2113 h 2113"/>
                <a:gd name="T38" fmla="*/ 188 w 1181"/>
                <a:gd name="T39" fmla="*/ 2113 h 2113"/>
                <a:gd name="T40" fmla="*/ 171 w 1181"/>
                <a:gd name="T41" fmla="*/ 2110 h 2113"/>
                <a:gd name="T42" fmla="*/ 155 w 1181"/>
                <a:gd name="T43" fmla="*/ 2102 h 2113"/>
                <a:gd name="T44" fmla="*/ 142 w 1181"/>
                <a:gd name="T45" fmla="*/ 2091 h 2113"/>
                <a:gd name="T46" fmla="*/ 133 w 1181"/>
                <a:gd name="T47" fmla="*/ 2076 h 2113"/>
                <a:gd name="T48" fmla="*/ 129 w 1181"/>
                <a:gd name="T49" fmla="*/ 2057 h 2113"/>
                <a:gd name="T50" fmla="*/ 0 w 1181"/>
                <a:gd name="T51" fmla="*/ 64 h 2113"/>
                <a:gd name="T52" fmla="*/ 1 w 1181"/>
                <a:gd name="T53" fmla="*/ 48 h 2113"/>
                <a:gd name="T54" fmla="*/ 7 w 1181"/>
                <a:gd name="T55" fmla="*/ 32 h 2113"/>
                <a:gd name="T56" fmla="*/ 16 w 1181"/>
                <a:gd name="T57" fmla="*/ 19 h 2113"/>
                <a:gd name="T58" fmla="*/ 29 w 1181"/>
                <a:gd name="T59" fmla="*/ 9 h 2113"/>
                <a:gd name="T60" fmla="*/ 43 w 1181"/>
                <a:gd name="T61" fmla="*/ 3 h 2113"/>
                <a:gd name="T62" fmla="*/ 59 w 1181"/>
                <a:gd name="T63" fmla="*/ 0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1" h="2113">
                  <a:moveTo>
                    <a:pt x="122" y="119"/>
                  </a:moveTo>
                  <a:lnTo>
                    <a:pt x="244" y="1995"/>
                  </a:lnTo>
                  <a:lnTo>
                    <a:pt x="937" y="1995"/>
                  </a:lnTo>
                  <a:lnTo>
                    <a:pt x="1058" y="119"/>
                  </a:lnTo>
                  <a:lnTo>
                    <a:pt x="122" y="119"/>
                  </a:lnTo>
                  <a:close/>
                  <a:moveTo>
                    <a:pt x="59" y="0"/>
                  </a:moveTo>
                  <a:lnTo>
                    <a:pt x="1121" y="0"/>
                  </a:lnTo>
                  <a:lnTo>
                    <a:pt x="1138" y="3"/>
                  </a:lnTo>
                  <a:lnTo>
                    <a:pt x="1152" y="9"/>
                  </a:lnTo>
                  <a:lnTo>
                    <a:pt x="1165" y="19"/>
                  </a:lnTo>
                  <a:lnTo>
                    <a:pt x="1174" y="32"/>
                  </a:lnTo>
                  <a:lnTo>
                    <a:pt x="1180" y="48"/>
                  </a:lnTo>
                  <a:lnTo>
                    <a:pt x="1181" y="64"/>
                  </a:lnTo>
                  <a:lnTo>
                    <a:pt x="1051" y="2057"/>
                  </a:lnTo>
                  <a:lnTo>
                    <a:pt x="1048" y="2076"/>
                  </a:lnTo>
                  <a:lnTo>
                    <a:pt x="1039" y="2091"/>
                  </a:lnTo>
                  <a:lnTo>
                    <a:pt x="1026" y="2102"/>
                  </a:lnTo>
                  <a:lnTo>
                    <a:pt x="1010" y="2110"/>
                  </a:lnTo>
                  <a:lnTo>
                    <a:pt x="992" y="2113"/>
                  </a:lnTo>
                  <a:lnTo>
                    <a:pt x="188" y="2113"/>
                  </a:lnTo>
                  <a:lnTo>
                    <a:pt x="171" y="2110"/>
                  </a:lnTo>
                  <a:lnTo>
                    <a:pt x="155" y="2102"/>
                  </a:lnTo>
                  <a:lnTo>
                    <a:pt x="142" y="2091"/>
                  </a:lnTo>
                  <a:lnTo>
                    <a:pt x="133" y="2076"/>
                  </a:lnTo>
                  <a:lnTo>
                    <a:pt x="129" y="2057"/>
                  </a:lnTo>
                  <a:lnTo>
                    <a:pt x="0" y="64"/>
                  </a:lnTo>
                  <a:lnTo>
                    <a:pt x="1" y="48"/>
                  </a:lnTo>
                  <a:lnTo>
                    <a:pt x="7" y="32"/>
                  </a:lnTo>
                  <a:lnTo>
                    <a:pt x="16" y="19"/>
                  </a:lnTo>
                  <a:lnTo>
                    <a:pt x="29" y="9"/>
                  </a:lnTo>
                  <a:lnTo>
                    <a:pt x="43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96"/>
            <p:cNvSpPr>
              <a:spLocks noEditPoints="1"/>
            </p:cNvSpPr>
            <p:nvPr/>
          </p:nvSpPr>
          <p:spPr bwMode="auto">
            <a:xfrm>
              <a:off x="1922463" y="2173288"/>
              <a:ext cx="125413" cy="277813"/>
            </a:xfrm>
            <a:custGeom>
              <a:avLst/>
              <a:gdLst>
                <a:gd name="T0" fmla="*/ 151 w 791"/>
                <a:gd name="T1" fmla="*/ 562 h 1749"/>
                <a:gd name="T2" fmla="*/ 221 w 791"/>
                <a:gd name="T3" fmla="*/ 1631 h 1749"/>
                <a:gd name="T4" fmla="*/ 570 w 791"/>
                <a:gd name="T5" fmla="*/ 1631 h 1749"/>
                <a:gd name="T6" fmla="*/ 639 w 791"/>
                <a:gd name="T7" fmla="*/ 562 h 1749"/>
                <a:gd name="T8" fmla="*/ 151 w 791"/>
                <a:gd name="T9" fmla="*/ 562 h 1749"/>
                <a:gd name="T10" fmla="*/ 55 w 791"/>
                <a:gd name="T11" fmla="*/ 0 h 1749"/>
                <a:gd name="T12" fmla="*/ 73 w 791"/>
                <a:gd name="T13" fmla="*/ 3 h 1749"/>
                <a:gd name="T14" fmla="*/ 91 w 791"/>
                <a:gd name="T15" fmla="*/ 9 h 1749"/>
                <a:gd name="T16" fmla="*/ 104 w 791"/>
                <a:gd name="T17" fmla="*/ 21 h 1749"/>
                <a:gd name="T18" fmla="*/ 114 w 791"/>
                <a:gd name="T19" fmla="*/ 38 h 1749"/>
                <a:gd name="T20" fmla="*/ 118 w 791"/>
                <a:gd name="T21" fmla="*/ 56 h 1749"/>
                <a:gd name="T22" fmla="*/ 144 w 791"/>
                <a:gd name="T23" fmla="*/ 444 h 1749"/>
                <a:gd name="T24" fmla="*/ 647 w 791"/>
                <a:gd name="T25" fmla="*/ 444 h 1749"/>
                <a:gd name="T26" fmla="*/ 672 w 791"/>
                <a:gd name="T27" fmla="*/ 56 h 1749"/>
                <a:gd name="T28" fmla="*/ 677 w 791"/>
                <a:gd name="T29" fmla="*/ 38 h 1749"/>
                <a:gd name="T30" fmla="*/ 687 w 791"/>
                <a:gd name="T31" fmla="*/ 21 h 1749"/>
                <a:gd name="T32" fmla="*/ 700 w 791"/>
                <a:gd name="T33" fmla="*/ 9 h 1749"/>
                <a:gd name="T34" fmla="*/ 717 w 791"/>
                <a:gd name="T35" fmla="*/ 3 h 1749"/>
                <a:gd name="T36" fmla="*/ 736 w 791"/>
                <a:gd name="T37" fmla="*/ 0 h 1749"/>
                <a:gd name="T38" fmla="*/ 755 w 791"/>
                <a:gd name="T39" fmla="*/ 5 h 1749"/>
                <a:gd name="T40" fmla="*/ 770 w 791"/>
                <a:gd name="T41" fmla="*/ 15 h 1749"/>
                <a:gd name="T42" fmla="*/ 782 w 791"/>
                <a:gd name="T43" fmla="*/ 28 h 1749"/>
                <a:gd name="T44" fmla="*/ 790 w 791"/>
                <a:gd name="T45" fmla="*/ 44 h 1749"/>
                <a:gd name="T46" fmla="*/ 791 w 791"/>
                <a:gd name="T47" fmla="*/ 64 h 1749"/>
                <a:gd name="T48" fmla="*/ 686 w 791"/>
                <a:gd name="T49" fmla="*/ 1693 h 1749"/>
                <a:gd name="T50" fmla="*/ 681 w 791"/>
                <a:gd name="T51" fmla="*/ 1712 h 1749"/>
                <a:gd name="T52" fmla="*/ 672 w 791"/>
                <a:gd name="T53" fmla="*/ 1727 h 1749"/>
                <a:gd name="T54" fmla="*/ 660 w 791"/>
                <a:gd name="T55" fmla="*/ 1738 h 1749"/>
                <a:gd name="T56" fmla="*/ 644 w 791"/>
                <a:gd name="T57" fmla="*/ 1747 h 1749"/>
                <a:gd name="T58" fmla="*/ 626 w 791"/>
                <a:gd name="T59" fmla="*/ 1749 h 1749"/>
                <a:gd name="T60" fmla="*/ 165 w 791"/>
                <a:gd name="T61" fmla="*/ 1749 h 1749"/>
                <a:gd name="T62" fmla="*/ 147 w 791"/>
                <a:gd name="T63" fmla="*/ 1747 h 1749"/>
                <a:gd name="T64" fmla="*/ 130 w 791"/>
                <a:gd name="T65" fmla="*/ 1738 h 1749"/>
                <a:gd name="T66" fmla="*/ 118 w 791"/>
                <a:gd name="T67" fmla="*/ 1727 h 1749"/>
                <a:gd name="T68" fmla="*/ 110 w 791"/>
                <a:gd name="T69" fmla="*/ 1712 h 1749"/>
                <a:gd name="T70" fmla="*/ 105 w 791"/>
                <a:gd name="T71" fmla="*/ 1693 h 1749"/>
                <a:gd name="T72" fmla="*/ 0 w 791"/>
                <a:gd name="T73" fmla="*/ 64 h 1749"/>
                <a:gd name="T74" fmla="*/ 1 w 791"/>
                <a:gd name="T75" fmla="*/ 44 h 1749"/>
                <a:gd name="T76" fmla="*/ 8 w 791"/>
                <a:gd name="T77" fmla="*/ 28 h 1749"/>
                <a:gd name="T78" fmla="*/ 21 w 791"/>
                <a:gd name="T79" fmla="*/ 15 h 1749"/>
                <a:gd name="T80" fmla="*/ 36 w 791"/>
                <a:gd name="T81" fmla="*/ 5 h 1749"/>
                <a:gd name="T82" fmla="*/ 55 w 791"/>
                <a:gd name="T83" fmla="*/ 0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91" h="1749">
                  <a:moveTo>
                    <a:pt x="151" y="562"/>
                  </a:moveTo>
                  <a:lnTo>
                    <a:pt x="221" y="1631"/>
                  </a:lnTo>
                  <a:lnTo>
                    <a:pt x="570" y="1631"/>
                  </a:lnTo>
                  <a:lnTo>
                    <a:pt x="639" y="562"/>
                  </a:lnTo>
                  <a:lnTo>
                    <a:pt x="151" y="562"/>
                  </a:lnTo>
                  <a:close/>
                  <a:moveTo>
                    <a:pt x="55" y="0"/>
                  </a:moveTo>
                  <a:lnTo>
                    <a:pt x="73" y="3"/>
                  </a:lnTo>
                  <a:lnTo>
                    <a:pt x="91" y="9"/>
                  </a:lnTo>
                  <a:lnTo>
                    <a:pt x="104" y="21"/>
                  </a:lnTo>
                  <a:lnTo>
                    <a:pt x="114" y="38"/>
                  </a:lnTo>
                  <a:lnTo>
                    <a:pt x="118" y="56"/>
                  </a:lnTo>
                  <a:lnTo>
                    <a:pt x="144" y="444"/>
                  </a:lnTo>
                  <a:lnTo>
                    <a:pt x="647" y="444"/>
                  </a:lnTo>
                  <a:lnTo>
                    <a:pt x="672" y="56"/>
                  </a:lnTo>
                  <a:lnTo>
                    <a:pt x="677" y="38"/>
                  </a:lnTo>
                  <a:lnTo>
                    <a:pt x="687" y="21"/>
                  </a:lnTo>
                  <a:lnTo>
                    <a:pt x="700" y="9"/>
                  </a:lnTo>
                  <a:lnTo>
                    <a:pt x="717" y="3"/>
                  </a:lnTo>
                  <a:lnTo>
                    <a:pt x="736" y="0"/>
                  </a:lnTo>
                  <a:lnTo>
                    <a:pt x="755" y="5"/>
                  </a:lnTo>
                  <a:lnTo>
                    <a:pt x="770" y="15"/>
                  </a:lnTo>
                  <a:lnTo>
                    <a:pt x="782" y="28"/>
                  </a:lnTo>
                  <a:lnTo>
                    <a:pt x="790" y="44"/>
                  </a:lnTo>
                  <a:lnTo>
                    <a:pt x="791" y="64"/>
                  </a:lnTo>
                  <a:lnTo>
                    <a:pt x="686" y="1693"/>
                  </a:lnTo>
                  <a:lnTo>
                    <a:pt x="681" y="1712"/>
                  </a:lnTo>
                  <a:lnTo>
                    <a:pt x="672" y="1727"/>
                  </a:lnTo>
                  <a:lnTo>
                    <a:pt x="660" y="1738"/>
                  </a:lnTo>
                  <a:lnTo>
                    <a:pt x="644" y="1747"/>
                  </a:lnTo>
                  <a:lnTo>
                    <a:pt x="626" y="1749"/>
                  </a:lnTo>
                  <a:lnTo>
                    <a:pt x="165" y="1749"/>
                  </a:lnTo>
                  <a:lnTo>
                    <a:pt x="147" y="1747"/>
                  </a:lnTo>
                  <a:lnTo>
                    <a:pt x="130" y="1738"/>
                  </a:lnTo>
                  <a:lnTo>
                    <a:pt x="118" y="1727"/>
                  </a:lnTo>
                  <a:lnTo>
                    <a:pt x="110" y="1712"/>
                  </a:lnTo>
                  <a:lnTo>
                    <a:pt x="105" y="1693"/>
                  </a:lnTo>
                  <a:lnTo>
                    <a:pt x="0" y="64"/>
                  </a:lnTo>
                  <a:lnTo>
                    <a:pt x="1" y="44"/>
                  </a:lnTo>
                  <a:lnTo>
                    <a:pt x="8" y="28"/>
                  </a:lnTo>
                  <a:lnTo>
                    <a:pt x="21" y="15"/>
                  </a:lnTo>
                  <a:lnTo>
                    <a:pt x="36" y="5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711207" y="1954213"/>
            <a:ext cx="469900" cy="481013"/>
            <a:chOff x="736600" y="1954213"/>
            <a:chExt cx="469900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3" name="Freeform 101"/>
            <p:cNvSpPr>
              <a:spLocks noEditPoints="1"/>
            </p:cNvSpPr>
            <p:nvPr/>
          </p:nvSpPr>
          <p:spPr bwMode="auto">
            <a:xfrm>
              <a:off x="1054100" y="2047875"/>
              <a:ext cx="152400" cy="387350"/>
            </a:xfrm>
            <a:custGeom>
              <a:avLst/>
              <a:gdLst>
                <a:gd name="T0" fmla="*/ 606 w 1061"/>
                <a:gd name="T1" fmla="*/ 727 h 2682"/>
                <a:gd name="T2" fmla="*/ 828 w 1061"/>
                <a:gd name="T3" fmla="*/ 130 h 2682"/>
                <a:gd name="T4" fmla="*/ 541 w 1061"/>
                <a:gd name="T5" fmla="*/ 0 h 2682"/>
                <a:gd name="T6" fmla="*/ 911 w 1061"/>
                <a:gd name="T7" fmla="*/ 2 h 2682"/>
                <a:gd name="T8" fmla="*/ 941 w 1061"/>
                <a:gd name="T9" fmla="*/ 18 h 2682"/>
                <a:gd name="T10" fmla="*/ 957 w 1061"/>
                <a:gd name="T11" fmla="*/ 48 h 2682"/>
                <a:gd name="T12" fmla="*/ 959 w 1061"/>
                <a:gd name="T13" fmla="*/ 727 h 2682"/>
                <a:gd name="T14" fmla="*/ 1013 w 1061"/>
                <a:gd name="T15" fmla="*/ 729 h 2682"/>
                <a:gd name="T16" fmla="*/ 1042 w 1061"/>
                <a:gd name="T17" fmla="*/ 747 h 2682"/>
                <a:gd name="T18" fmla="*/ 1059 w 1061"/>
                <a:gd name="T19" fmla="*/ 775 h 2682"/>
                <a:gd name="T20" fmla="*/ 1061 w 1061"/>
                <a:gd name="T21" fmla="*/ 1001 h 2682"/>
                <a:gd name="T22" fmla="*/ 1052 w 1061"/>
                <a:gd name="T23" fmla="*/ 1034 h 2682"/>
                <a:gd name="T24" fmla="*/ 1028 w 1061"/>
                <a:gd name="T25" fmla="*/ 1058 h 2682"/>
                <a:gd name="T26" fmla="*/ 996 w 1061"/>
                <a:gd name="T27" fmla="*/ 1066 h 2682"/>
                <a:gd name="T28" fmla="*/ 861 w 1061"/>
                <a:gd name="T29" fmla="*/ 2617 h 2682"/>
                <a:gd name="T30" fmla="*/ 853 w 1061"/>
                <a:gd name="T31" fmla="*/ 2650 h 2682"/>
                <a:gd name="T32" fmla="*/ 829 w 1061"/>
                <a:gd name="T33" fmla="*/ 2674 h 2682"/>
                <a:gd name="T34" fmla="*/ 796 w 1061"/>
                <a:gd name="T35" fmla="*/ 2682 h 2682"/>
                <a:gd name="T36" fmla="*/ 763 w 1061"/>
                <a:gd name="T37" fmla="*/ 2674 h 2682"/>
                <a:gd name="T38" fmla="*/ 740 w 1061"/>
                <a:gd name="T39" fmla="*/ 2650 h 2682"/>
                <a:gd name="T40" fmla="*/ 730 w 1061"/>
                <a:gd name="T41" fmla="*/ 2617 h 2682"/>
                <a:gd name="T42" fmla="*/ 65 w 1061"/>
                <a:gd name="T43" fmla="*/ 1327 h 2682"/>
                <a:gd name="T44" fmla="*/ 33 w 1061"/>
                <a:gd name="T45" fmla="*/ 1318 h 2682"/>
                <a:gd name="T46" fmla="*/ 9 w 1061"/>
                <a:gd name="T47" fmla="*/ 1295 h 2682"/>
                <a:gd name="T48" fmla="*/ 0 w 1061"/>
                <a:gd name="T49" fmla="*/ 1261 h 2682"/>
                <a:gd name="T50" fmla="*/ 9 w 1061"/>
                <a:gd name="T51" fmla="*/ 1229 h 2682"/>
                <a:gd name="T52" fmla="*/ 33 w 1061"/>
                <a:gd name="T53" fmla="*/ 1205 h 2682"/>
                <a:gd name="T54" fmla="*/ 65 w 1061"/>
                <a:gd name="T55" fmla="*/ 1196 h 2682"/>
                <a:gd name="T56" fmla="*/ 730 w 1061"/>
                <a:gd name="T57" fmla="*/ 1066 h 2682"/>
                <a:gd name="T58" fmla="*/ 73 w 1061"/>
                <a:gd name="T59" fmla="*/ 1064 h 2682"/>
                <a:gd name="T60" fmla="*/ 43 w 1061"/>
                <a:gd name="T61" fmla="*/ 1048 h 2682"/>
                <a:gd name="T62" fmla="*/ 27 w 1061"/>
                <a:gd name="T63" fmla="*/ 1018 h 2682"/>
                <a:gd name="T64" fmla="*/ 27 w 1061"/>
                <a:gd name="T65" fmla="*/ 983 h 2682"/>
                <a:gd name="T66" fmla="*/ 43 w 1061"/>
                <a:gd name="T67" fmla="*/ 955 h 2682"/>
                <a:gd name="T68" fmla="*/ 73 w 1061"/>
                <a:gd name="T69" fmla="*/ 938 h 2682"/>
                <a:gd name="T70" fmla="*/ 930 w 1061"/>
                <a:gd name="T71" fmla="*/ 936 h 2682"/>
                <a:gd name="T72" fmla="*/ 90 w 1061"/>
                <a:gd name="T73" fmla="*/ 857 h 2682"/>
                <a:gd name="T74" fmla="*/ 56 w 1061"/>
                <a:gd name="T75" fmla="*/ 848 h 2682"/>
                <a:gd name="T76" fmla="*/ 33 w 1061"/>
                <a:gd name="T77" fmla="*/ 826 h 2682"/>
                <a:gd name="T78" fmla="*/ 24 w 1061"/>
                <a:gd name="T79" fmla="*/ 792 h 2682"/>
                <a:gd name="T80" fmla="*/ 33 w 1061"/>
                <a:gd name="T81" fmla="*/ 760 h 2682"/>
                <a:gd name="T82" fmla="*/ 56 w 1061"/>
                <a:gd name="T83" fmla="*/ 736 h 2682"/>
                <a:gd name="T84" fmla="*/ 90 w 1061"/>
                <a:gd name="T85" fmla="*/ 727 h 2682"/>
                <a:gd name="T86" fmla="*/ 475 w 1061"/>
                <a:gd name="T87" fmla="*/ 65 h 2682"/>
                <a:gd name="T88" fmla="*/ 485 w 1061"/>
                <a:gd name="T89" fmla="*/ 32 h 2682"/>
                <a:gd name="T90" fmla="*/ 508 w 1061"/>
                <a:gd name="T91" fmla="*/ 8 h 2682"/>
                <a:gd name="T92" fmla="*/ 541 w 1061"/>
                <a:gd name="T93" fmla="*/ 0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1" h="2682">
                  <a:moveTo>
                    <a:pt x="606" y="130"/>
                  </a:moveTo>
                  <a:lnTo>
                    <a:pt x="606" y="727"/>
                  </a:lnTo>
                  <a:lnTo>
                    <a:pt x="828" y="727"/>
                  </a:lnTo>
                  <a:lnTo>
                    <a:pt x="828" y="130"/>
                  </a:lnTo>
                  <a:lnTo>
                    <a:pt x="606" y="130"/>
                  </a:lnTo>
                  <a:close/>
                  <a:moveTo>
                    <a:pt x="541" y="0"/>
                  </a:moveTo>
                  <a:lnTo>
                    <a:pt x="894" y="0"/>
                  </a:lnTo>
                  <a:lnTo>
                    <a:pt x="911" y="2"/>
                  </a:lnTo>
                  <a:lnTo>
                    <a:pt x="927" y="8"/>
                  </a:lnTo>
                  <a:lnTo>
                    <a:pt x="941" y="18"/>
                  </a:lnTo>
                  <a:lnTo>
                    <a:pt x="951" y="32"/>
                  </a:lnTo>
                  <a:lnTo>
                    <a:pt x="957" y="48"/>
                  </a:lnTo>
                  <a:lnTo>
                    <a:pt x="959" y="65"/>
                  </a:lnTo>
                  <a:lnTo>
                    <a:pt x="959" y="727"/>
                  </a:lnTo>
                  <a:lnTo>
                    <a:pt x="996" y="727"/>
                  </a:lnTo>
                  <a:lnTo>
                    <a:pt x="1013" y="729"/>
                  </a:lnTo>
                  <a:lnTo>
                    <a:pt x="1028" y="736"/>
                  </a:lnTo>
                  <a:lnTo>
                    <a:pt x="1042" y="747"/>
                  </a:lnTo>
                  <a:lnTo>
                    <a:pt x="1052" y="760"/>
                  </a:lnTo>
                  <a:lnTo>
                    <a:pt x="1059" y="775"/>
                  </a:lnTo>
                  <a:lnTo>
                    <a:pt x="1061" y="792"/>
                  </a:lnTo>
                  <a:lnTo>
                    <a:pt x="1061" y="1001"/>
                  </a:lnTo>
                  <a:lnTo>
                    <a:pt x="1059" y="1018"/>
                  </a:lnTo>
                  <a:lnTo>
                    <a:pt x="1052" y="1034"/>
                  </a:lnTo>
                  <a:lnTo>
                    <a:pt x="1042" y="1048"/>
                  </a:lnTo>
                  <a:lnTo>
                    <a:pt x="1028" y="1058"/>
                  </a:lnTo>
                  <a:lnTo>
                    <a:pt x="1013" y="1064"/>
                  </a:lnTo>
                  <a:lnTo>
                    <a:pt x="996" y="1066"/>
                  </a:lnTo>
                  <a:lnTo>
                    <a:pt x="861" y="1066"/>
                  </a:lnTo>
                  <a:lnTo>
                    <a:pt x="861" y="2617"/>
                  </a:lnTo>
                  <a:lnTo>
                    <a:pt x="859" y="2634"/>
                  </a:lnTo>
                  <a:lnTo>
                    <a:pt x="853" y="2650"/>
                  </a:lnTo>
                  <a:lnTo>
                    <a:pt x="843" y="2664"/>
                  </a:lnTo>
                  <a:lnTo>
                    <a:pt x="829" y="2674"/>
                  </a:lnTo>
                  <a:lnTo>
                    <a:pt x="813" y="2680"/>
                  </a:lnTo>
                  <a:lnTo>
                    <a:pt x="796" y="2682"/>
                  </a:lnTo>
                  <a:lnTo>
                    <a:pt x="778" y="2680"/>
                  </a:lnTo>
                  <a:lnTo>
                    <a:pt x="763" y="2674"/>
                  </a:lnTo>
                  <a:lnTo>
                    <a:pt x="750" y="2664"/>
                  </a:lnTo>
                  <a:lnTo>
                    <a:pt x="740" y="2650"/>
                  </a:lnTo>
                  <a:lnTo>
                    <a:pt x="733" y="2634"/>
                  </a:lnTo>
                  <a:lnTo>
                    <a:pt x="730" y="2617"/>
                  </a:lnTo>
                  <a:lnTo>
                    <a:pt x="730" y="1327"/>
                  </a:lnTo>
                  <a:lnTo>
                    <a:pt x="65" y="1327"/>
                  </a:lnTo>
                  <a:lnTo>
                    <a:pt x="48" y="1324"/>
                  </a:lnTo>
                  <a:lnTo>
                    <a:pt x="33" y="1318"/>
                  </a:lnTo>
                  <a:lnTo>
                    <a:pt x="19" y="1308"/>
                  </a:lnTo>
                  <a:lnTo>
                    <a:pt x="9" y="1295"/>
                  </a:lnTo>
                  <a:lnTo>
                    <a:pt x="2" y="1278"/>
                  </a:lnTo>
                  <a:lnTo>
                    <a:pt x="0" y="1261"/>
                  </a:lnTo>
                  <a:lnTo>
                    <a:pt x="2" y="1244"/>
                  </a:lnTo>
                  <a:lnTo>
                    <a:pt x="9" y="1229"/>
                  </a:lnTo>
                  <a:lnTo>
                    <a:pt x="19" y="1215"/>
                  </a:lnTo>
                  <a:lnTo>
                    <a:pt x="33" y="1205"/>
                  </a:lnTo>
                  <a:lnTo>
                    <a:pt x="48" y="1199"/>
                  </a:lnTo>
                  <a:lnTo>
                    <a:pt x="65" y="1196"/>
                  </a:lnTo>
                  <a:lnTo>
                    <a:pt x="730" y="1196"/>
                  </a:lnTo>
                  <a:lnTo>
                    <a:pt x="730" y="1066"/>
                  </a:lnTo>
                  <a:lnTo>
                    <a:pt x="90" y="1066"/>
                  </a:lnTo>
                  <a:lnTo>
                    <a:pt x="73" y="1064"/>
                  </a:lnTo>
                  <a:lnTo>
                    <a:pt x="56" y="1058"/>
                  </a:lnTo>
                  <a:lnTo>
                    <a:pt x="43" y="1048"/>
                  </a:lnTo>
                  <a:lnTo>
                    <a:pt x="33" y="1034"/>
                  </a:lnTo>
                  <a:lnTo>
                    <a:pt x="27" y="1018"/>
                  </a:lnTo>
                  <a:lnTo>
                    <a:pt x="24" y="1001"/>
                  </a:lnTo>
                  <a:lnTo>
                    <a:pt x="27" y="983"/>
                  </a:lnTo>
                  <a:lnTo>
                    <a:pt x="33" y="968"/>
                  </a:lnTo>
                  <a:lnTo>
                    <a:pt x="43" y="955"/>
                  </a:lnTo>
                  <a:lnTo>
                    <a:pt x="56" y="945"/>
                  </a:lnTo>
                  <a:lnTo>
                    <a:pt x="73" y="938"/>
                  </a:lnTo>
                  <a:lnTo>
                    <a:pt x="90" y="936"/>
                  </a:lnTo>
                  <a:lnTo>
                    <a:pt x="930" y="936"/>
                  </a:lnTo>
                  <a:lnTo>
                    <a:pt x="930" y="857"/>
                  </a:lnTo>
                  <a:lnTo>
                    <a:pt x="90" y="857"/>
                  </a:lnTo>
                  <a:lnTo>
                    <a:pt x="73" y="855"/>
                  </a:lnTo>
                  <a:lnTo>
                    <a:pt x="56" y="848"/>
                  </a:lnTo>
                  <a:lnTo>
                    <a:pt x="43" y="838"/>
                  </a:lnTo>
                  <a:lnTo>
                    <a:pt x="33" y="826"/>
                  </a:lnTo>
                  <a:lnTo>
                    <a:pt x="27" y="810"/>
                  </a:lnTo>
                  <a:lnTo>
                    <a:pt x="24" y="792"/>
                  </a:lnTo>
                  <a:lnTo>
                    <a:pt x="27" y="775"/>
                  </a:lnTo>
                  <a:lnTo>
                    <a:pt x="33" y="760"/>
                  </a:lnTo>
                  <a:lnTo>
                    <a:pt x="43" y="747"/>
                  </a:lnTo>
                  <a:lnTo>
                    <a:pt x="56" y="736"/>
                  </a:lnTo>
                  <a:lnTo>
                    <a:pt x="73" y="729"/>
                  </a:lnTo>
                  <a:lnTo>
                    <a:pt x="90" y="727"/>
                  </a:lnTo>
                  <a:lnTo>
                    <a:pt x="475" y="727"/>
                  </a:lnTo>
                  <a:lnTo>
                    <a:pt x="475" y="65"/>
                  </a:lnTo>
                  <a:lnTo>
                    <a:pt x="478" y="48"/>
                  </a:lnTo>
                  <a:lnTo>
                    <a:pt x="485" y="32"/>
                  </a:lnTo>
                  <a:lnTo>
                    <a:pt x="495" y="18"/>
                  </a:lnTo>
                  <a:lnTo>
                    <a:pt x="508" y="8"/>
                  </a:lnTo>
                  <a:lnTo>
                    <a:pt x="523" y="2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02"/>
            <p:cNvSpPr>
              <a:spLocks noEditPoints="1"/>
            </p:cNvSpPr>
            <p:nvPr/>
          </p:nvSpPr>
          <p:spPr bwMode="auto">
            <a:xfrm>
              <a:off x="736600" y="2047875"/>
              <a:ext cx="152400" cy="387350"/>
            </a:xfrm>
            <a:custGeom>
              <a:avLst/>
              <a:gdLst>
                <a:gd name="T0" fmla="*/ 233 w 1061"/>
                <a:gd name="T1" fmla="*/ 727 h 2682"/>
                <a:gd name="T2" fmla="*/ 455 w 1061"/>
                <a:gd name="T3" fmla="*/ 130 h 2682"/>
                <a:gd name="T4" fmla="*/ 167 w 1061"/>
                <a:gd name="T5" fmla="*/ 0 h 2682"/>
                <a:gd name="T6" fmla="*/ 538 w 1061"/>
                <a:gd name="T7" fmla="*/ 2 h 2682"/>
                <a:gd name="T8" fmla="*/ 566 w 1061"/>
                <a:gd name="T9" fmla="*/ 18 h 2682"/>
                <a:gd name="T10" fmla="*/ 583 w 1061"/>
                <a:gd name="T11" fmla="*/ 48 h 2682"/>
                <a:gd name="T12" fmla="*/ 585 w 1061"/>
                <a:gd name="T13" fmla="*/ 727 h 2682"/>
                <a:gd name="T14" fmla="*/ 989 w 1061"/>
                <a:gd name="T15" fmla="*/ 729 h 2682"/>
                <a:gd name="T16" fmla="*/ 1018 w 1061"/>
                <a:gd name="T17" fmla="*/ 747 h 2682"/>
                <a:gd name="T18" fmla="*/ 1034 w 1061"/>
                <a:gd name="T19" fmla="*/ 775 h 2682"/>
                <a:gd name="T20" fmla="*/ 1034 w 1061"/>
                <a:gd name="T21" fmla="*/ 810 h 2682"/>
                <a:gd name="T22" fmla="*/ 1018 w 1061"/>
                <a:gd name="T23" fmla="*/ 838 h 2682"/>
                <a:gd name="T24" fmla="*/ 989 w 1061"/>
                <a:gd name="T25" fmla="*/ 855 h 2682"/>
                <a:gd name="T26" fmla="*/ 131 w 1061"/>
                <a:gd name="T27" fmla="*/ 857 h 2682"/>
                <a:gd name="T28" fmla="*/ 972 w 1061"/>
                <a:gd name="T29" fmla="*/ 936 h 2682"/>
                <a:gd name="T30" fmla="*/ 1005 w 1061"/>
                <a:gd name="T31" fmla="*/ 945 h 2682"/>
                <a:gd name="T32" fmla="*/ 1028 w 1061"/>
                <a:gd name="T33" fmla="*/ 968 h 2682"/>
                <a:gd name="T34" fmla="*/ 1037 w 1061"/>
                <a:gd name="T35" fmla="*/ 1001 h 2682"/>
                <a:gd name="T36" fmla="*/ 1028 w 1061"/>
                <a:gd name="T37" fmla="*/ 1034 h 2682"/>
                <a:gd name="T38" fmla="*/ 1005 w 1061"/>
                <a:gd name="T39" fmla="*/ 1058 h 2682"/>
                <a:gd name="T40" fmla="*/ 972 w 1061"/>
                <a:gd name="T41" fmla="*/ 1066 h 2682"/>
                <a:gd name="T42" fmla="*/ 330 w 1061"/>
                <a:gd name="T43" fmla="*/ 1196 h 2682"/>
                <a:gd name="T44" fmla="*/ 1013 w 1061"/>
                <a:gd name="T45" fmla="*/ 1199 h 2682"/>
                <a:gd name="T46" fmla="*/ 1042 w 1061"/>
                <a:gd name="T47" fmla="*/ 1215 h 2682"/>
                <a:gd name="T48" fmla="*/ 1059 w 1061"/>
                <a:gd name="T49" fmla="*/ 1244 h 2682"/>
                <a:gd name="T50" fmla="*/ 1059 w 1061"/>
                <a:gd name="T51" fmla="*/ 1278 h 2682"/>
                <a:gd name="T52" fmla="*/ 1042 w 1061"/>
                <a:gd name="T53" fmla="*/ 1308 h 2682"/>
                <a:gd name="T54" fmla="*/ 1013 w 1061"/>
                <a:gd name="T55" fmla="*/ 1324 h 2682"/>
                <a:gd name="T56" fmla="*/ 330 w 1061"/>
                <a:gd name="T57" fmla="*/ 1327 h 2682"/>
                <a:gd name="T58" fmla="*/ 328 w 1061"/>
                <a:gd name="T59" fmla="*/ 2634 h 2682"/>
                <a:gd name="T60" fmla="*/ 311 w 1061"/>
                <a:gd name="T61" fmla="*/ 2664 h 2682"/>
                <a:gd name="T62" fmla="*/ 283 w 1061"/>
                <a:gd name="T63" fmla="*/ 2680 h 2682"/>
                <a:gd name="T64" fmla="*/ 248 w 1061"/>
                <a:gd name="T65" fmla="*/ 2680 h 2682"/>
                <a:gd name="T66" fmla="*/ 219 w 1061"/>
                <a:gd name="T67" fmla="*/ 2664 h 2682"/>
                <a:gd name="T68" fmla="*/ 202 w 1061"/>
                <a:gd name="T69" fmla="*/ 2634 h 2682"/>
                <a:gd name="T70" fmla="*/ 200 w 1061"/>
                <a:gd name="T71" fmla="*/ 1066 h 2682"/>
                <a:gd name="T72" fmla="*/ 48 w 1061"/>
                <a:gd name="T73" fmla="*/ 1064 h 2682"/>
                <a:gd name="T74" fmla="*/ 19 w 1061"/>
                <a:gd name="T75" fmla="*/ 1048 h 2682"/>
                <a:gd name="T76" fmla="*/ 2 w 1061"/>
                <a:gd name="T77" fmla="*/ 1018 h 2682"/>
                <a:gd name="T78" fmla="*/ 0 w 1061"/>
                <a:gd name="T79" fmla="*/ 792 h 2682"/>
                <a:gd name="T80" fmla="*/ 9 w 1061"/>
                <a:gd name="T81" fmla="*/ 760 h 2682"/>
                <a:gd name="T82" fmla="*/ 33 w 1061"/>
                <a:gd name="T83" fmla="*/ 736 h 2682"/>
                <a:gd name="T84" fmla="*/ 65 w 1061"/>
                <a:gd name="T85" fmla="*/ 727 h 2682"/>
                <a:gd name="T86" fmla="*/ 102 w 1061"/>
                <a:gd name="T87" fmla="*/ 65 h 2682"/>
                <a:gd name="T88" fmla="*/ 111 w 1061"/>
                <a:gd name="T89" fmla="*/ 32 h 2682"/>
                <a:gd name="T90" fmla="*/ 135 w 1061"/>
                <a:gd name="T91" fmla="*/ 8 h 2682"/>
                <a:gd name="T92" fmla="*/ 167 w 1061"/>
                <a:gd name="T93" fmla="*/ 0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1" h="2682">
                  <a:moveTo>
                    <a:pt x="233" y="130"/>
                  </a:moveTo>
                  <a:lnTo>
                    <a:pt x="233" y="727"/>
                  </a:lnTo>
                  <a:lnTo>
                    <a:pt x="455" y="727"/>
                  </a:lnTo>
                  <a:lnTo>
                    <a:pt x="455" y="130"/>
                  </a:lnTo>
                  <a:lnTo>
                    <a:pt x="233" y="130"/>
                  </a:lnTo>
                  <a:close/>
                  <a:moveTo>
                    <a:pt x="167" y="0"/>
                  </a:moveTo>
                  <a:lnTo>
                    <a:pt x="520" y="0"/>
                  </a:lnTo>
                  <a:lnTo>
                    <a:pt x="538" y="2"/>
                  </a:lnTo>
                  <a:lnTo>
                    <a:pt x="553" y="8"/>
                  </a:lnTo>
                  <a:lnTo>
                    <a:pt x="566" y="18"/>
                  </a:lnTo>
                  <a:lnTo>
                    <a:pt x="576" y="32"/>
                  </a:lnTo>
                  <a:lnTo>
                    <a:pt x="583" y="48"/>
                  </a:lnTo>
                  <a:lnTo>
                    <a:pt x="585" y="65"/>
                  </a:lnTo>
                  <a:lnTo>
                    <a:pt x="585" y="727"/>
                  </a:lnTo>
                  <a:lnTo>
                    <a:pt x="972" y="727"/>
                  </a:lnTo>
                  <a:lnTo>
                    <a:pt x="989" y="729"/>
                  </a:lnTo>
                  <a:lnTo>
                    <a:pt x="1005" y="736"/>
                  </a:lnTo>
                  <a:lnTo>
                    <a:pt x="1018" y="747"/>
                  </a:lnTo>
                  <a:lnTo>
                    <a:pt x="1028" y="760"/>
                  </a:lnTo>
                  <a:lnTo>
                    <a:pt x="1034" y="775"/>
                  </a:lnTo>
                  <a:lnTo>
                    <a:pt x="1037" y="792"/>
                  </a:lnTo>
                  <a:lnTo>
                    <a:pt x="1034" y="810"/>
                  </a:lnTo>
                  <a:lnTo>
                    <a:pt x="1028" y="826"/>
                  </a:lnTo>
                  <a:lnTo>
                    <a:pt x="1018" y="838"/>
                  </a:lnTo>
                  <a:lnTo>
                    <a:pt x="1005" y="848"/>
                  </a:lnTo>
                  <a:lnTo>
                    <a:pt x="989" y="855"/>
                  </a:lnTo>
                  <a:lnTo>
                    <a:pt x="972" y="857"/>
                  </a:lnTo>
                  <a:lnTo>
                    <a:pt x="131" y="857"/>
                  </a:lnTo>
                  <a:lnTo>
                    <a:pt x="131" y="936"/>
                  </a:lnTo>
                  <a:lnTo>
                    <a:pt x="972" y="936"/>
                  </a:lnTo>
                  <a:lnTo>
                    <a:pt x="989" y="938"/>
                  </a:lnTo>
                  <a:lnTo>
                    <a:pt x="1005" y="945"/>
                  </a:lnTo>
                  <a:lnTo>
                    <a:pt x="1018" y="955"/>
                  </a:lnTo>
                  <a:lnTo>
                    <a:pt x="1028" y="968"/>
                  </a:lnTo>
                  <a:lnTo>
                    <a:pt x="1034" y="983"/>
                  </a:lnTo>
                  <a:lnTo>
                    <a:pt x="1037" y="1001"/>
                  </a:lnTo>
                  <a:lnTo>
                    <a:pt x="1034" y="1018"/>
                  </a:lnTo>
                  <a:lnTo>
                    <a:pt x="1028" y="1034"/>
                  </a:lnTo>
                  <a:lnTo>
                    <a:pt x="1018" y="1048"/>
                  </a:lnTo>
                  <a:lnTo>
                    <a:pt x="1005" y="1058"/>
                  </a:lnTo>
                  <a:lnTo>
                    <a:pt x="989" y="1064"/>
                  </a:lnTo>
                  <a:lnTo>
                    <a:pt x="972" y="1066"/>
                  </a:lnTo>
                  <a:lnTo>
                    <a:pt x="330" y="1066"/>
                  </a:lnTo>
                  <a:lnTo>
                    <a:pt x="330" y="1196"/>
                  </a:lnTo>
                  <a:lnTo>
                    <a:pt x="995" y="1196"/>
                  </a:lnTo>
                  <a:lnTo>
                    <a:pt x="1013" y="1199"/>
                  </a:lnTo>
                  <a:lnTo>
                    <a:pt x="1029" y="1205"/>
                  </a:lnTo>
                  <a:lnTo>
                    <a:pt x="1042" y="1215"/>
                  </a:lnTo>
                  <a:lnTo>
                    <a:pt x="1053" y="1229"/>
                  </a:lnTo>
                  <a:lnTo>
                    <a:pt x="1059" y="1244"/>
                  </a:lnTo>
                  <a:lnTo>
                    <a:pt x="1061" y="1261"/>
                  </a:lnTo>
                  <a:lnTo>
                    <a:pt x="1059" y="1278"/>
                  </a:lnTo>
                  <a:lnTo>
                    <a:pt x="1053" y="1295"/>
                  </a:lnTo>
                  <a:lnTo>
                    <a:pt x="1042" y="1308"/>
                  </a:lnTo>
                  <a:lnTo>
                    <a:pt x="1029" y="1318"/>
                  </a:lnTo>
                  <a:lnTo>
                    <a:pt x="1013" y="1324"/>
                  </a:lnTo>
                  <a:lnTo>
                    <a:pt x="995" y="1327"/>
                  </a:lnTo>
                  <a:lnTo>
                    <a:pt x="330" y="1327"/>
                  </a:lnTo>
                  <a:lnTo>
                    <a:pt x="330" y="2617"/>
                  </a:lnTo>
                  <a:lnTo>
                    <a:pt x="328" y="2634"/>
                  </a:lnTo>
                  <a:lnTo>
                    <a:pt x="321" y="2650"/>
                  </a:lnTo>
                  <a:lnTo>
                    <a:pt x="311" y="2664"/>
                  </a:lnTo>
                  <a:lnTo>
                    <a:pt x="298" y="2674"/>
                  </a:lnTo>
                  <a:lnTo>
                    <a:pt x="283" y="2680"/>
                  </a:lnTo>
                  <a:lnTo>
                    <a:pt x="265" y="2682"/>
                  </a:lnTo>
                  <a:lnTo>
                    <a:pt x="248" y="2680"/>
                  </a:lnTo>
                  <a:lnTo>
                    <a:pt x="233" y="2674"/>
                  </a:lnTo>
                  <a:lnTo>
                    <a:pt x="219" y="2664"/>
                  </a:lnTo>
                  <a:lnTo>
                    <a:pt x="209" y="2650"/>
                  </a:lnTo>
                  <a:lnTo>
                    <a:pt x="202" y="2634"/>
                  </a:lnTo>
                  <a:lnTo>
                    <a:pt x="200" y="2617"/>
                  </a:lnTo>
                  <a:lnTo>
                    <a:pt x="200" y="1066"/>
                  </a:lnTo>
                  <a:lnTo>
                    <a:pt x="65" y="1066"/>
                  </a:lnTo>
                  <a:lnTo>
                    <a:pt x="48" y="1064"/>
                  </a:lnTo>
                  <a:lnTo>
                    <a:pt x="33" y="1058"/>
                  </a:lnTo>
                  <a:lnTo>
                    <a:pt x="19" y="1048"/>
                  </a:lnTo>
                  <a:lnTo>
                    <a:pt x="9" y="1034"/>
                  </a:lnTo>
                  <a:lnTo>
                    <a:pt x="2" y="1018"/>
                  </a:lnTo>
                  <a:lnTo>
                    <a:pt x="0" y="1001"/>
                  </a:lnTo>
                  <a:lnTo>
                    <a:pt x="0" y="792"/>
                  </a:lnTo>
                  <a:lnTo>
                    <a:pt x="2" y="775"/>
                  </a:lnTo>
                  <a:lnTo>
                    <a:pt x="9" y="760"/>
                  </a:lnTo>
                  <a:lnTo>
                    <a:pt x="19" y="747"/>
                  </a:lnTo>
                  <a:lnTo>
                    <a:pt x="33" y="736"/>
                  </a:lnTo>
                  <a:lnTo>
                    <a:pt x="48" y="729"/>
                  </a:lnTo>
                  <a:lnTo>
                    <a:pt x="65" y="727"/>
                  </a:lnTo>
                  <a:lnTo>
                    <a:pt x="102" y="727"/>
                  </a:lnTo>
                  <a:lnTo>
                    <a:pt x="102" y="65"/>
                  </a:lnTo>
                  <a:lnTo>
                    <a:pt x="104" y="48"/>
                  </a:lnTo>
                  <a:lnTo>
                    <a:pt x="111" y="32"/>
                  </a:lnTo>
                  <a:lnTo>
                    <a:pt x="121" y="18"/>
                  </a:lnTo>
                  <a:lnTo>
                    <a:pt x="135" y="8"/>
                  </a:lnTo>
                  <a:lnTo>
                    <a:pt x="150" y="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03"/>
            <p:cNvSpPr>
              <a:spLocks noEditPoints="1"/>
            </p:cNvSpPr>
            <p:nvPr/>
          </p:nvSpPr>
          <p:spPr bwMode="auto">
            <a:xfrm>
              <a:off x="893763" y="2065338"/>
              <a:ext cx="157163" cy="369888"/>
            </a:xfrm>
            <a:custGeom>
              <a:avLst/>
              <a:gdLst>
                <a:gd name="T0" fmla="*/ 161 w 1086"/>
                <a:gd name="T1" fmla="*/ 1651 h 2567"/>
                <a:gd name="T2" fmla="*/ 257 w 1086"/>
                <a:gd name="T3" fmla="*/ 1694 h 2567"/>
                <a:gd name="T4" fmla="*/ 905 w 1086"/>
                <a:gd name="T5" fmla="*/ 1669 h 2567"/>
                <a:gd name="T6" fmla="*/ 955 w 1086"/>
                <a:gd name="T7" fmla="*/ 1576 h 2567"/>
                <a:gd name="T8" fmla="*/ 265 w 1086"/>
                <a:gd name="T9" fmla="*/ 141 h 2567"/>
                <a:gd name="T10" fmla="*/ 170 w 1086"/>
                <a:gd name="T11" fmla="*/ 222 h 2567"/>
                <a:gd name="T12" fmla="*/ 144 w 1086"/>
                <a:gd name="T13" fmla="*/ 1053 h 2567"/>
                <a:gd name="T14" fmla="*/ 188 w 1086"/>
                <a:gd name="T15" fmla="*/ 1172 h 2567"/>
                <a:gd name="T16" fmla="*/ 297 w 1086"/>
                <a:gd name="T17" fmla="*/ 1235 h 2567"/>
                <a:gd name="T18" fmla="*/ 820 w 1086"/>
                <a:gd name="T19" fmla="*/ 1226 h 2567"/>
                <a:gd name="T20" fmla="*/ 916 w 1086"/>
                <a:gd name="T21" fmla="*/ 1146 h 2567"/>
                <a:gd name="T22" fmla="*/ 942 w 1086"/>
                <a:gd name="T23" fmla="*/ 315 h 2567"/>
                <a:gd name="T24" fmla="*/ 898 w 1086"/>
                <a:gd name="T25" fmla="*/ 196 h 2567"/>
                <a:gd name="T26" fmla="*/ 790 w 1086"/>
                <a:gd name="T27" fmla="*/ 133 h 2567"/>
                <a:gd name="T28" fmla="*/ 756 w 1086"/>
                <a:gd name="T29" fmla="*/ 0 h 2567"/>
                <a:gd name="T30" fmla="*/ 915 w 1086"/>
                <a:gd name="T31" fmla="*/ 43 h 2567"/>
                <a:gd name="T32" fmla="*/ 1029 w 1086"/>
                <a:gd name="T33" fmla="*/ 156 h 2567"/>
                <a:gd name="T34" fmla="*/ 1072 w 1086"/>
                <a:gd name="T35" fmla="*/ 315 h 2567"/>
                <a:gd name="T36" fmla="*/ 1048 w 1086"/>
                <a:gd name="T37" fmla="*/ 1176 h 2567"/>
                <a:gd name="T38" fmla="*/ 949 w 1086"/>
                <a:gd name="T39" fmla="*/ 1303 h 2567"/>
                <a:gd name="T40" fmla="*/ 799 w 1086"/>
                <a:gd name="T41" fmla="*/ 1365 h 2567"/>
                <a:gd name="T42" fmla="*/ 963 w 1086"/>
                <a:gd name="T43" fmla="*/ 1446 h 2567"/>
                <a:gd name="T44" fmla="*/ 1050 w 1086"/>
                <a:gd name="T45" fmla="*/ 1482 h 2567"/>
                <a:gd name="T46" fmla="*/ 1086 w 1086"/>
                <a:gd name="T47" fmla="*/ 1569 h 2567"/>
                <a:gd name="T48" fmla="*/ 1044 w 1086"/>
                <a:gd name="T49" fmla="*/ 1707 h 2567"/>
                <a:gd name="T50" fmla="*/ 937 w 1086"/>
                <a:gd name="T51" fmla="*/ 1800 h 2567"/>
                <a:gd name="T52" fmla="*/ 608 w 1086"/>
                <a:gd name="T53" fmla="*/ 1824 h 2567"/>
                <a:gd name="T54" fmla="*/ 694 w 1086"/>
                <a:gd name="T55" fmla="*/ 1976 h 2567"/>
                <a:gd name="T56" fmla="*/ 727 w 1086"/>
                <a:gd name="T57" fmla="*/ 2032 h 2567"/>
                <a:gd name="T58" fmla="*/ 694 w 1086"/>
                <a:gd name="T59" fmla="*/ 2088 h 2567"/>
                <a:gd name="T60" fmla="*/ 608 w 1086"/>
                <a:gd name="T61" fmla="*/ 2437 h 2567"/>
                <a:gd name="T62" fmla="*/ 876 w 1086"/>
                <a:gd name="T63" fmla="*/ 2456 h 2567"/>
                <a:gd name="T64" fmla="*/ 894 w 1086"/>
                <a:gd name="T65" fmla="*/ 2519 h 2567"/>
                <a:gd name="T66" fmla="*/ 848 w 1086"/>
                <a:gd name="T67" fmla="*/ 2565 h 2567"/>
                <a:gd name="T68" fmla="*/ 223 w 1086"/>
                <a:gd name="T69" fmla="*/ 2559 h 2567"/>
                <a:gd name="T70" fmla="*/ 190 w 1086"/>
                <a:gd name="T71" fmla="*/ 2502 h 2567"/>
                <a:gd name="T72" fmla="*/ 223 w 1086"/>
                <a:gd name="T73" fmla="*/ 2446 h 2567"/>
                <a:gd name="T74" fmla="*/ 478 w 1086"/>
                <a:gd name="T75" fmla="*/ 1824 h 2567"/>
                <a:gd name="T76" fmla="*/ 149 w 1086"/>
                <a:gd name="T77" fmla="*/ 1800 h 2567"/>
                <a:gd name="T78" fmla="*/ 42 w 1086"/>
                <a:gd name="T79" fmla="*/ 1707 h 2567"/>
                <a:gd name="T80" fmla="*/ 0 w 1086"/>
                <a:gd name="T81" fmla="*/ 1569 h 2567"/>
                <a:gd name="T82" fmla="*/ 37 w 1086"/>
                <a:gd name="T83" fmla="*/ 1482 h 2567"/>
                <a:gd name="T84" fmla="*/ 124 w 1086"/>
                <a:gd name="T85" fmla="*/ 1446 h 2567"/>
                <a:gd name="T86" fmla="*/ 287 w 1086"/>
                <a:gd name="T87" fmla="*/ 1365 h 2567"/>
                <a:gd name="T88" fmla="*/ 137 w 1086"/>
                <a:gd name="T89" fmla="*/ 1303 h 2567"/>
                <a:gd name="T90" fmla="*/ 39 w 1086"/>
                <a:gd name="T91" fmla="*/ 1176 h 2567"/>
                <a:gd name="T92" fmla="*/ 14 w 1086"/>
                <a:gd name="T93" fmla="*/ 315 h 2567"/>
                <a:gd name="T94" fmla="*/ 57 w 1086"/>
                <a:gd name="T95" fmla="*/ 156 h 2567"/>
                <a:gd name="T96" fmla="*/ 171 w 1086"/>
                <a:gd name="T97" fmla="*/ 43 h 2567"/>
                <a:gd name="T98" fmla="*/ 330 w 1086"/>
                <a:gd name="T99" fmla="*/ 0 h 2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6" h="2567">
                  <a:moveTo>
                    <a:pt x="132" y="1576"/>
                  </a:moveTo>
                  <a:lnTo>
                    <a:pt x="136" y="1604"/>
                  </a:lnTo>
                  <a:lnTo>
                    <a:pt x="146" y="1628"/>
                  </a:lnTo>
                  <a:lnTo>
                    <a:pt x="161" y="1651"/>
                  </a:lnTo>
                  <a:lnTo>
                    <a:pt x="181" y="1669"/>
                  </a:lnTo>
                  <a:lnTo>
                    <a:pt x="203" y="1682"/>
                  </a:lnTo>
                  <a:lnTo>
                    <a:pt x="229" y="1691"/>
                  </a:lnTo>
                  <a:lnTo>
                    <a:pt x="257" y="1694"/>
                  </a:lnTo>
                  <a:lnTo>
                    <a:pt x="830" y="1694"/>
                  </a:lnTo>
                  <a:lnTo>
                    <a:pt x="857" y="1691"/>
                  </a:lnTo>
                  <a:lnTo>
                    <a:pt x="883" y="1682"/>
                  </a:lnTo>
                  <a:lnTo>
                    <a:pt x="905" y="1669"/>
                  </a:lnTo>
                  <a:lnTo>
                    <a:pt x="924" y="1651"/>
                  </a:lnTo>
                  <a:lnTo>
                    <a:pt x="940" y="1628"/>
                  </a:lnTo>
                  <a:lnTo>
                    <a:pt x="950" y="1604"/>
                  </a:lnTo>
                  <a:lnTo>
                    <a:pt x="955" y="1576"/>
                  </a:lnTo>
                  <a:lnTo>
                    <a:pt x="132" y="1576"/>
                  </a:lnTo>
                  <a:close/>
                  <a:moveTo>
                    <a:pt x="330" y="130"/>
                  </a:moveTo>
                  <a:lnTo>
                    <a:pt x="297" y="133"/>
                  </a:lnTo>
                  <a:lnTo>
                    <a:pt x="265" y="141"/>
                  </a:lnTo>
                  <a:lnTo>
                    <a:pt x="236" y="156"/>
                  </a:lnTo>
                  <a:lnTo>
                    <a:pt x="210" y="174"/>
                  </a:lnTo>
                  <a:lnTo>
                    <a:pt x="188" y="196"/>
                  </a:lnTo>
                  <a:lnTo>
                    <a:pt x="170" y="222"/>
                  </a:lnTo>
                  <a:lnTo>
                    <a:pt x="156" y="250"/>
                  </a:lnTo>
                  <a:lnTo>
                    <a:pt x="147" y="282"/>
                  </a:lnTo>
                  <a:lnTo>
                    <a:pt x="144" y="315"/>
                  </a:lnTo>
                  <a:lnTo>
                    <a:pt x="144" y="1053"/>
                  </a:lnTo>
                  <a:lnTo>
                    <a:pt x="147" y="1086"/>
                  </a:lnTo>
                  <a:lnTo>
                    <a:pt x="156" y="1118"/>
                  </a:lnTo>
                  <a:lnTo>
                    <a:pt x="170" y="1146"/>
                  </a:lnTo>
                  <a:lnTo>
                    <a:pt x="188" y="1172"/>
                  </a:lnTo>
                  <a:lnTo>
                    <a:pt x="210" y="1194"/>
                  </a:lnTo>
                  <a:lnTo>
                    <a:pt x="236" y="1212"/>
                  </a:lnTo>
                  <a:lnTo>
                    <a:pt x="265" y="1226"/>
                  </a:lnTo>
                  <a:lnTo>
                    <a:pt x="297" y="1235"/>
                  </a:lnTo>
                  <a:lnTo>
                    <a:pt x="330" y="1238"/>
                  </a:lnTo>
                  <a:lnTo>
                    <a:pt x="756" y="1238"/>
                  </a:lnTo>
                  <a:lnTo>
                    <a:pt x="790" y="1235"/>
                  </a:lnTo>
                  <a:lnTo>
                    <a:pt x="820" y="1226"/>
                  </a:lnTo>
                  <a:lnTo>
                    <a:pt x="850" y="1212"/>
                  </a:lnTo>
                  <a:lnTo>
                    <a:pt x="875" y="1194"/>
                  </a:lnTo>
                  <a:lnTo>
                    <a:pt x="898" y="1172"/>
                  </a:lnTo>
                  <a:lnTo>
                    <a:pt x="916" y="1146"/>
                  </a:lnTo>
                  <a:lnTo>
                    <a:pt x="931" y="1118"/>
                  </a:lnTo>
                  <a:lnTo>
                    <a:pt x="939" y="1086"/>
                  </a:lnTo>
                  <a:lnTo>
                    <a:pt x="942" y="1053"/>
                  </a:lnTo>
                  <a:lnTo>
                    <a:pt x="942" y="315"/>
                  </a:lnTo>
                  <a:lnTo>
                    <a:pt x="939" y="282"/>
                  </a:lnTo>
                  <a:lnTo>
                    <a:pt x="931" y="250"/>
                  </a:lnTo>
                  <a:lnTo>
                    <a:pt x="916" y="222"/>
                  </a:lnTo>
                  <a:lnTo>
                    <a:pt x="898" y="196"/>
                  </a:lnTo>
                  <a:lnTo>
                    <a:pt x="875" y="174"/>
                  </a:lnTo>
                  <a:lnTo>
                    <a:pt x="850" y="156"/>
                  </a:lnTo>
                  <a:lnTo>
                    <a:pt x="820" y="141"/>
                  </a:lnTo>
                  <a:lnTo>
                    <a:pt x="790" y="133"/>
                  </a:lnTo>
                  <a:lnTo>
                    <a:pt x="756" y="130"/>
                  </a:lnTo>
                  <a:lnTo>
                    <a:pt x="330" y="130"/>
                  </a:lnTo>
                  <a:close/>
                  <a:moveTo>
                    <a:pt x="330" y="0"/>
                  </a:moveTo>
                  <a:lnTo>
                    <a:pt x="756" y="0"/>
                  </a:lnTo>
                  <a:lnTo>
                    <a:pt x="799" y="3"/>
                  </a:lnTo>
                  <a:lnTo>
                    <a:pt x="840" y="11"/>
                  </a:lnTo>
                  <a:lnTo>
                    <a:pt x="880" y="24"/>
                  </a:lnTo>
                  <a:lnTo>
                    <a:pt x="915" y="43"/>
                  </a:lnTo>
                  <a:lnTo>
                    <a:pt x="949" y="65"/>
                  </a:lnTo>
                  <a:lnTo>
                    <a:pt x="979" y="93"/>
                  </a:lnTo>
                  <a:lnTo>
                    <a:pt x="1006" y="122"/>
                  </a:lnTo>
                  <a:lnTo>
                    <a:pt x="1029" y="156"/>
                  </a:lnTo>
                  <a:lnTo>
                    <a:pt x="1048" y="192"/>
                  </a:lnTo>
                  <a:lnTo>
                    <a:pt x="1061" y="232"/>
                  </a:lnTo>
                  <a:lnTo>
                    <a:pt x="1069" y="273"/>
                  </a:lnTo>
                  <a:lnTo>
                    <a:pt x="1072" y="315"/>
                  </a:lnTo>
                  <a:lnTo>
                    <a:pt x="1072" y="1053"/>
                  </a:lnTo>
                  <a:lnTo>
                    <a:pt x="1069" y="1095"/>
                  </a:lnTo>
                  <a:lnTo>
                    <a:pt x="1061" y="1137"/>
                  </a:lnTo>
                  <a:lnTo>
                    <a:pt x="1048" y="1176"/>
                  </a:lnTo>
                  <a:lnTo>
                    <a:pt x="1029" y="1212"/>
                  </a:lnTo>
                  <a:lnTo>
                    <a:pt x="1006" y="1246"/>
                  </a:lnTo>
                  <a:lnTo>
                    <a:pt x="979" y="1275"/>
                  </a:lnTo>
                  <a:lnTo>
                    <a:pt x="949" y="1303"/>
                  </a:lnTo>
                  <a:lnTo>
                    <a:pt x="915" y="1325"/>
                  </a:lnTo>
                  <a:lnTo>
                    <a:pt x="880" y="1343"/>
                  </a:lnTo>
                  <a:lnTo>
                    <a:pt x="840" y="1357"/>
                  </a:lnTo>
                  <a:lnTo>
                    <a:pt x="799" y="1365"/>
                  </a:lnTo>
                  <a:lnTo>
                    <a:pt x="756" y="1368"/>
                  </a:lnTo>
                  <a:lnTo>
                    <a:pt x="608" y="1368"/>
                  </a:lnTo>
                  <a:lnTo>
                    <a:pt x="608" y="1446"/>
                  </a:lnTo>
                  <a:lnTo>
                    <a:pt x="963" y="1446"/>
                  </a:lnTo>
                  <a:lnTo>
                    <a:pt x="988" y="1449"/>
                  </a:lnTo>
                  <a:lnTo>
                    <a:pt x="1010" y="1456"/>
                  </a:lnTo>
                  <a:lnTo>
                    <a:pt x="1032" y="1467"/>
                  </a:lnTo>
                  <a:lnTo>
                    <a:pt x="1050" y="1482"/>
                  </a:lnTo>
                  <a:lnTo>
                    <a:pt x="1064" y="1500"/>
                  </a:lnTo>
                  <a:lnTo>
                    <a:pt x="1075" y="1521"/>
                  </a:lnTo>
                  <a:lnTo>
                    <a:pt x="1084" y="1544"/>
                  </a:lnTo>
                  <a:lnTo>
                    <a:pt x="1086" y="1569"/>
                  </a:lnTo>
                  <a:lnTo>
                    <a:pt x="1083" y="1607"/>
                  </a:lnTo>
                  <a:lnTo>
                    <a:pt x="1074" y="1642"/>
                  </a:lnTo>
                  <a:lnTo>
                    <a:pt x="1062" y="1676"/>
                  </a:lnTo>
                  <a:lnTo>
                    <a:pt x="1044" y="1707"/>
                  </a:lnTo>
                  <a:lnTo>
                    <a:pt x="1022" y="1736"/>
                  </a:lnTo>
                  <a:lnTo>
                    <a:pt x="997" y="1761"/>
                  </a:lnTo>
                  <a:lnTo>
                    <a:pt x="968" y="1783"/>
                  </a:lnTo>
                  <a:lnTo>
                    <a:pt x="937" y="1800"/>
                  </a:lnTo>
                  <a:lnTo>
                    <a:pt x="903" y="1813"/>
                  </a:lnTo>
                  <a:lnTo>
                    <a:pt x="867" y="1821"/>
                  </a:lnTo>
                  <a:lnTo>
                    <a:pt x="830" y="1824"/>
                  </a:lnTo>
                  <a:lnTo>
                    <a:pt x="608" y="1824"/>
                  </a:lnTo>
                  <a:lnTo>
                    <a:pt x="608" y="1967"/>
                  </a:lnTo>
                  <a:lnTo>
                    <a:pt x="661" y="1967"/>
                  </a:lnTo>
                  <a:lnTo>
                    <a:pt x="679" y="1969"/>
                  </a:lnTo>
                  <a:lnTo>
                    <a:pt x="694" y="1976"/>
                  </a:lnTo>
                  <a:lnTo>
                    <a:pt x="707" y="1986"/>
                  </a:lnTo>
                  <a:lnTo>
                    <a:pt x="717" y="1999"/>
                  </a:lnTo>
                  <a:lnTo>
                    <a:pt x="724" y="2015"/>
                  </a:lnTo>
                  <a:lnTo>
                    <a:pt x="727" y="2032"/>
                  </a:lnTo>
                  <a:lnTo>
                    <a:pt x="724" y="2049"/>
                  </a:lnTo>
                  <a:lnTo>
                    <a:pt x="717" y="2064"/>
                  </a:lnTo>
                  <a:lnTo>
                    <a:pt x="707" y="2078"/>
                  </a:lnTo>
                  <a:lnTo>
                    <a:pt x="694" y="2088"/>
                  </a:lnTo>
                  <a:lnTo>
                    <a:pt x="679" y="2095"/>
                  </a:lnTo>
                  <a:lnTo>
                    <a:pt x="661" y="2097"/>
                  </a:lnTo>
                  <a:lnTo>
                    <a:pt x="608" y="2097"/>
                  </a:lnTo>
                  <a:lnTo>
                    <a:pt x="608" y="2437"/>
                  </a:lnTo>
                  <a:lnTo>
                    <a:pt x="831" y="2437"/>
                  </a:lnTo>
                  <a:lnTo>
                    <a:pt x="848" y="2439"/>
                  </a:lnTo>
                  <a:lnTo>
                    <a:pt x="863" y="2446"/>
                  </a:lnTo>
                  <a:lnTo>
                    <a:pt x="876" y="2456"/>
                  </a:lnTo>
                  <a:lnTo>
                    <a:pt x="887" y="2469"/>
                  </a:lnTo>
                  <a:lnTo>
                    <a:pt x="894" y="2484"/>
                  </a:lnTo>
                  <a:lnTo>
                    <a:pt x="896" y="2502"/>
                  </a:lnTo>
                  <a:lnTo>
                    <a:pt x="894" y="2519"/>
                  </a:lnTo>
                  <a:lnTo>
                    <a:pt x="887" y="2535"/>
                  </a:lnTo>
                  <a:lnTo>
                    <a:pt x="876" y="2549"/>
                  </a:lnTo>
                  <a:lnTo>
                    <a:pt x="863" y="2559"/>
                  </a:lnTo>
                  <a:lnTo>
                    <a:pt x="848" y="2565"/>
                  </a:lnTo>
                  <a:lnTo>
                    <a:pt x="831" y="2567"/>
                  </a:lnTo>
                  <a:lnTo>
                    <a:pt x="255" y="2567"/>
                  </a:lnTo>
                  <a:lnTo>
                    <a:pt x="238" y="2565"/>
                  </a:lnTo>
                  <a:lnTo>
                    <a:pt x="223" y="2559"/>
                  </a:lnTo>
                  <a:lnTo>
                    <a:pt x="209" y="2549"/>
                  </a:lnTo>
                  <a:lnTo>
                    <a:pt x="199" y="2535"/>
                  </a:lnTo>
                  <a:lnTo>
                    <a:pt x="192" y="2519"/>
                  </a:lnTo>
                  <a:lnTo>
                    <a:pt x="190" y="2502"/>
                  </a:lnTo>
                  <a:lnTo>
                    <a:pt x="192" y="2484"/>
                  </a:lnTo>
                  <a:lnTo>
                    <a:pt x="199" y="2469"/>
                  </a:lnTo>
                  <a:lnTo>
                    <a:pt x="209" y="2456"/>
                  </a:lnTo>
                  <a:lnTo>
                    <a:pt x="223" y="2446"/>
                  </a:lnTo>
                  <a:lnTo>
                    <a:pt x="238" y="2439"/>
                  </a:lnTo>
                  <a:lnTo>
                    <a:pt x="255" y="2437"/>
                  </a:lnTo>
                  <a:lnTo>
                    <a:pt x="478" y="2437"/>
                  </a:lnTo>
                  <a:lnTo>
                    <a:pt x="478" y="1824"/>
                  </a:lnTo>
                  <a:lnTo>
                    <a:pt x="257" y="1824"/>
                  </a:lnTo>
                  <a:lnTo>
                    <a:pt x="220" y="1821"/>
                  </a:lnTo>
                  <a:lnTo>
                    <a:pt x="183" y="1813"/>
                  </a:lnTo>
                  <a:lnTo>
                    <a:pt x="149" y="1800"/>
                  </a:lnTo>
                  <a:lnTo>
                    <a:pt x="118" y="1783"/>
                  </a:lnTo>
                  <a:lnTo>
                    <a:pt x="89" y="1761"/>
                  </a:lnTo>
                  <a:lnTo>
                    <a:pt x="64" y="1736"/>
                  </a:lnTo>
                  <a:lnTo>
                    <a:pt x="42" y="1707"/>
                  </a:lnTo>
                  <a:lnTo>
                    <a:pt x="25" y="1676"/>
                  </a:lnTo>
                  <a:lnTo>
                    <a:pt x="12" y="1642"/>
                  </a:lnTo>
                  <a:lnTo>
                    <a:pt x="3" y="1607"/>
                  </a:lnTo>
                  <a:lnTo>
                    <a:pt x="0" y="1569"/>
                  </a:lnTo>
                  <a:lnTo>
                    <a:pt x="3" y="1544"/>
                  </a:lnTo>
                  <a:lnTo>
                    <a:pt x="10" y="1521"/>
                  </a:lnTo>
                  <a:lnTo>
                    <a:pt x="22" y="1500"/>
                  </a:lnTo>
                  <a:lnTo>
                    <a:pt x="37" y="1482"/>
                  </a:lnTo>
                  <a:lnTo>
                    <a:pt x="54" y="1467"/>
                  </a:lnTo>
                  <a:lnTo>
                    <a:pt x="76" y="1456"/>
                  </a:lnTo>
                  <a:lnTo>
                    <a:pt x="98" y="1449"/>
                  </a:lnTo>
                  <a:lnTo>
                    <a:pt x="124" y="1446"/>
                  </a:lnTo>
                  <a:lnTo>
                    <a:pt x="478" y="1446"/>
                  </a:lnTo>
                  <a:lnTo>
                    <a:pt x="478" y="1368"/>
                  </a:lnTo>
                  <a:lnTo>
                    <a:pt x="330" y="1368"/>
                  </a:lnTo>
                  <a:lnTo>
                    <a:pt x="287" y="1365"/>
                  </a:lnTo>
                  <a:lnTo>
                    <a:pt x="246" y="1357"/>
                  </a:lnTo>
                  <a:lnTo>
                    <a:pt x="207" y="1343"/>
                  </a:lnTo>
                  <a:lnTo>
                    <a:pt x="171" y="1325"/>
                  </a:lnTo>
                  <a:lnTo>
                    <a:pt x="137" y="1303"/>
                  </a:lnTo>
                  <a:lnTo>
                    <a:pt x="106" y="1275"/>
                  </a:lnTo>
                  <a:lnTo>
                    <a:pt x="80" y="1246"/>
                  </a:lnTo>
                  <a:lnTo>
                    <a:pt x="57" y="1212"/>
                  </a:lnTo>
                  <a:lnTo>
                    <a:pt x="39" y="1176"/>
                  </a:lnTo>
                  <a:lnTo>
                    <a:pt x="25" y="1137"/>
                  </a:lnTo>
                  <a:lnTo>
                    <a:pt x="17" y="1095"/>
                  </a:lnTo>
                  <a:lnTo>
                    <a:pt x="14" y="1053"/>
                  </a:lnTo>
                  <a:lnTo>
                    <a:pt x="14" y="315"/>
                  </a:lnTo>
                  <a:lnTo>
                    <a:pt x="17" y="273"/>
                  </a:lnTo>
                  <a:lnTo>
                    <a:pt x="25" y="232"/>
                  </a:lnTo>
                  <a:lnTo>
                    <a:pt x="39" y="192"/>
                  </a:lnTo>
                  <a:lnTo>
                    <a:pt x="57" y="156"/>
                  </a:lnTo>
                  <a:lnTo>
                    <a:pt x="80" y="122"/>
                  </a:lnTo>
                  <a:lnTo>
                    <a:pt x="106" y="93"/>
                  </a:lnTo>
                  <a:lnTo>
                    <a:pt x="137" y="65"/>
                  </a:lnTo>
                  <a:lnTo>
                    <a:pt x="171" y="43"/>
                  </a:lnTo>
                  <a:lnTo>
                    <a:pt x="207" y="24"/>
                  </a:lnTo>
                  <a:lnTo>
                    <a:pt x="246" y="11"/>
                  </a:lnTo>
                  <a:lnTo>
                    <a:pt x="287" y="3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04"/>
            <p:cNvSpPr>
              <a:spLocks/>
            </p:cNvSpPr>
            <p:nvPr/>
          </p:nvSpPr>
          <p:spPr bwMode="auto">
            <a:xfrm>
              <a:off x="776288" y="2119313"/>
              <a:ext cx="19050" cy="19050"/>
            </a:xfrm>
            <a:custGeom>
              <a:avLst/>
              <a:gdLst>
                <a:gd name="T0" fmla="*/ 64 w 130"/>
                <a:gd name="T1" fmla="*/ 0 h 129"/>
                <a:gd name="T2" fmla="*/ 80 w 130"/>
                <a:gd name="T3" fmla="*/ 1 h 129"/>
                <a:gd name="T4" fmla="*/ 94 w 130"/>
                <a:gd name="T5" fmla="*/ 6 h 129"/>
                <a:gd name="T6" fmla="*/ 108 w 130"/>
                <a:gd name="T7" fmla="*/ 16 h 129"/>
                <a:gd name="T8" fmla="*/ 118 w 130"/>
                <a:gd name="T9" fmla="*/ 27 h 129"/>
                <a:gd name="T10" fmla="*/ 126 w 130"/>
                <a:gd name="T11" fmla="*/ 40 h 129"/>
                <a:gd name="T12" fmla="*/ 126 w 130"/>
                <a:gd name="T13" fmla="*/ 39 h 129"/>
                <a:gd name="T14" fmla="*/ 126 w 130"/>
                <a:gd name="T15" fmla="*/ 39 h 129"/>
                <a:gd name="T16" fmla="*/ 126 w 130"/>
                <a:gd name="T17" fmla="*/ 39 h 129"/>
                <a:gd name="T18" fmla="*/ 126 w 130"/>
                <a:gd name="T19" fmla="*/ 40 h 129"/>
                <a:gd name="T20" fmla="*/ 126 w 130"/>
                <a:gd name="T21" fmla="*/ 41 h 129"/>
                <a:gd name="T22" fmla="*/ 127 w 130"/>
                <a:gd name="T23" fmla="*/ 41 h 129"/>
                <a:gd name="T24" fmla="*/ 126 w 130"/>
                <a:gd name="T25" fmla="*/ 41 h 129"/>
                <a:gd name="T26" fmla="*/ 126 w 130"/>
                <a:gd name="T27" fmla="*/ 40 h 129"/>
                <a:gd name="T28" fmla="*/ 130 w 130"/>
                <a:gd name="T29" fmla="*/ 58 h 129"/>
                <a:gd name="T30" fmla="*/ 130 w 130"/>
                <a:gd name="T31" fmla="*/ 76 h 129"/>
                <a:gd name="T32" fmla="*/ 124 w 130"/>
                <a:gd name="T33" fmla="*/ 93 h 129"/>
                <a:gd name="T34" fmla="*/ 115 w 130"/>
                <a:gd name="T35" fmla="*/ 108 h 129"/>
                <a:gd name="T36" fmla="*/ 100 w 130"/>
                <a:gd name="T37" fmla="*/ 120 h 129"/>
                <a:gd name="T38" fmla="*/ 83 w 130"/>
                <a:gd name="T39" fmla="*/ 127 h 129"/>
                <a:gd name="T40" fmla="*/ 66 w 130"/>
                <a:gd name="T41" fmla="*/ 129 h 129"/>
                <a:gd name="T42" fmla="*/ 48 w 130"/>
                <a:gd name="T43" fmla="*/ 127 h 129"/>
                <a:gd name="T44" fmla="*/ 33 w 130"/>
                <a:gd name="T45" fmla="*/ 120 h 129"/>
                <a:gd name="T46" fmla="*/ 20 w 130"/>
                <a:gd name="T47" fmla="*/ 110 h 129"/>
                <a:gd name="T48" fmla="*/ 10 w 130"/>
                <a:gd name="T49" fmla="*/ 97 h 129"/>
                <a:gd name="T50" fmla="*/ 2 w 130"/>
                <a:gd name="T51" fmla="*/ 81 h 129"/>
                <a:gd name="T52" fmla="*/ 0 w 130"/>
                <a:gd name="T53" fmla="*/ 63 h 129"/>
                <a:gd name="T54" fmla="*/ 3 w 130"/>
                <a:gd name="T55" fmla="*/ 45 h 129"/>
                <a:gd name="T56" fmla="*/ 11 w 130"/>
                <a:gd name="T57" fmla="*/ 31 h 129"/>
                <a:gd name="T58" fmla="*/ 21 w 130"/>
                <a:gd name="T59" fmla="*/ 18 h 129"/>
                <a:gd name="T60" fmla="*/ 33 w 130"/>
                <a:gd name="T61" fmla="*/ 8 h 129"/>
                <a:gd name="T62" fmla="*/ 48 w 130"/>
                <a:gd name="T63" fmla="*/ 2 h 129"/>
                <a:gd name="T64" fmla="*/ 64 w 130"/>
                <a:gd name="T6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129">
                  <a:moveTo>
                    <a:pt x="64" y="0"/>
                  </a:moveTo>
                  <a:lnTo>
                    <a:pt x="80" y="1"/>
                  </a:lnTo>
                  <a:lnTo>
                    <a:pt x="94" y="6"/>
                  </a:lnTo>
                  <a:lnTo>
                    <a:pt x="108" y="16"/>
                  </a:lnTo>
                  <a:lnTo>
                    <a:pt x="118" y="27"/>
                  </a:lnTo>
                  <a:lnTo>
                    <a:pt x="126" y="40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6" y="40"/>
                  </a:lnTo>
                  <a:lnTo>
                    <a:pt x="126" y="41"/>
                  </a:lnTo>
                  <a:lnTo>
                    <a:pt x="127" y="41"/>
                  </a:lnTo>
                  <a:lnTo>
                    <a:pt x="126" y="41"/>
                  </a:lnTo>
                  <a:lnTo>
                    <a:pt x="126" y="40"/>
                  </a:lnTo>
                  <a:lnTo>
                    <a:pt x="130" y="58"/>
                  </a:lnTo>
                  <a:lnTo>
                    <a:pt x="130" y="76"/>
                  </a:lnTo>
                  <a:lnTo>
                    <a:pt x="124" y="93"/>
                  </a:lnTo>
                  <a:lnTo>
                    <a:pt x="115" y="108"/>
                  </a:lnTo>
                  <a:lnTo>
                    <a:pt x="100" y="120"/>
                  </a:lnTo>
                  <a:lnTo>
                    <a:pt x="83" y="127"/>
                  </a:lnTo>
                  <a:lnTo>
                    <a:pt x="66" y="129"/>
                  </a:lnTo>
                  <a:lnTo>
                    <a:pt x="48" y="127"/>
                  </a:lnTo>
                  <a:lnTo>
                    <a:pt x="33" y="120"/>
                  </a:lnTo>
                  <a:lnTo>
                    <a:pt x="20" y="110"/>
                  </a:lnTo>
                  <a:lnTo>
                    <a:pt x="10" y="97"/>
                  </a:lnTo>
                  <a:lnTo>
                    <a:pt x="2" y="81"/>
                  </a:lnTo>
                  <a:lnTo>
                    <a:pt x="0" y="63"/>
                  </a:lnTo>
                  <a:lnTo>
                    <a:pt x="3" y="45"/>
                  </a:lnTo>
                  <a:lnTo>
                    <a:pt x="11" y="31"/>
                  </a:lnTo>
                  <a:lnTo>
                    <a:pt x="21" y="18"/>
                  </a:lnTo>
                  <a:lnTo>
                    <a:pt x="33" y="8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05"/>
            <p:cNvSpPr>
              <a:spLocks noEditPoints="1"/>
            </p:cNvSpPr>
            <p:nvPr/>
          </p:nvSpPr>
          <p:spPr bwMode="auto">
            <a:xfrm>
              <a:off x="776288" y="2082800"/>
              <a:ext cx="19050" cy="17463"/>
            </a:xfrm>
            <a:custGeom>
              <a:avLst/>
              <a:gdLst>
                <a:gd name="T0" fmla="*/ 126 w 130"/>
                <a:gd name="T1" fmla="*/ 39 h 129"/>
                <a:gd name="T2" fmla="*/ 126 w 130"/>
                <a:gd name="T3" fmla="*/ 39 h 129"/>
                <a:gd name="T4" fmla="*/ 126 w 130"/>
                <a:gd name="T5" fmla="*/ 40 h 129"/>
                <a:gd name="T6" fmla="*/ 126 w 130"/>
                <a:gd name="T7" fmla="*/ 41 h 129"/>
                <a:gd name="T8" fmla="*/ 126 w 130"/>
                <a:gd name="T9" fmla="*/ 41 h 129"/>
                <a:gd name="T10" fmla="*/ 126 w 130"/>
                <a:gd name="T11" fmla="*/ 40 h 129"/>
                <a:gd name="T12" fmla="*/ 126 w 130"/>
                <a:gd name="T13" fmla="*/ 39 h 129"/>
                <a:gd name="T14" fmla="*/ 126 w 130"/>
                <a:gd name="T15" fmla="*/ 39 h 129"/>
                <a:gd name="T16" fmla="*/ 60 w 130"/>
                <a:gd name="T17" fmla="*/ 0 h 129"/>
                <a:gd name="T18" fmla="*/ 76 w 130"/>
                <a:gd name="T19" fmla="*/ 0 h 129"/>
                <a:gd name="T20" fmla="*/ 92 w 130"/>
                <a:gd name="T21" fmla="*/ 5 h 129"/>
                <a:gd name="T22" fmla="*/ 105 w 130"/>
                <a:gd name="T23" fmla="*/ 13 h 129"/>
                <a:gd name="T24" fmla="*/ 118 w 130"/>
                <a:gd name="T25" fmla="*/ 25 h 129"/>
                <a:gd name="T26" fmla="*/ 126 w 130"/>
                <a:gd name="T27" fmla="*/ 40 h 129"/>
                <a:gd name="T28" fmla="*/ 130 w 130"/>
                <a:gd name="T29" fmla="*/ 57 h 129"/>
                <a:gd name="T30" fmla="*/ 130 w 130"/>
                <a:gd name="T31" fmla="*/ 75 h 129"/>
                <a:gd name="T32" fmla="*/ 124 w 130"/>
                <a:gd name="T33" fmla="*/ 93 h 129"/>
                <a:gd name="T34" fmla="*/ 115 w 130"/>
                <a:gd name="T35" fmla="*/ 108 h 129"/>
                <a:gd name="T36" fmla="*/ 100 w 130"/>
                <a:gd name="T37" fmla="*/ 120 h 129"/>
                <a:gd name="T38" fmla="*/ 82 w 130"/>
                <a:gd name="T39" fmla="*/ 127 h 129"/>
                <a:gd name="T40" fmla="*/ 63 w 130"/>
                <a:gd name="T41" fmla="*/ 129 h 129"/>
                <a:gd name="T42" fmla="*/ 45 w 130"/>
                <a:gd name="T43" fmla="*/ 125 h 129"/>
                <a:gd name="T44" fmla="*/ 29 w 130"/>
                <a:gd name="T45" fmla="*/ 117 h 129"/>
                <a:gd name="T46" fmla="*/ 16 w 130"/>
                <a:gd name="T47" fmla="*/ 105 h 129"/>
                <a:gd name="T48" fmla="*/ 6 w 130"/>
                <a:gd name="T49" fmla="*/ 89 h 129"/>
                <a:gd name="T50" fmla="*/ 0 w 130"/>
                <a:gd name="T51" fmla="*/ 71 h 129"/>
                <a:gd name="T52" fmla="*/ 1 w 130"/>
                <a:gd name="T53" fmla="*/ 52 h 129"/>
                <a:gd name="T54" fmla="*/ 7 w 130"/>
                <a:gd name="T55" fmla="*/ 36 h 129"/>
                <a:gd name="T56" fmla="*/ 16 w 130"/>
                <a:gd name="T57" fmla="*/ 22 h 129"/>
                <a:gd name="T58" fmla="*/ 28 w 130"/>
                <a:gd name="T59" fmla="*/ 11 h 129"/>
                <a:gd name="T60" fmla="*/ 43 w 130"/>
                <a:gd name="T61" fmla="*/ 3 h 129"/>
                <a:gd name="T62" fmla="*/ 60 w 130"/>
                <a:gd name="T6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29">
                  <a:moveTo>
                    <a:pt x="126" y="39"/>
                  </a:moveTo>
                  <a:lnTo>
                    <a:pt x="126" y="39"/>
                  </a:lnTo>
                  <a:lnTo>
                    <a:pt x="126" y="40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0"/>
                  </a:lnTo>
                  <a:lnTo>
                    <a:pt x="126" y="39"/>
                  </a:lnTo>
                  <a:lnTo>
                    <a:pt x="126" y="39"/>
                  </a:lnTo>
                  <a:close/>
                  <a:moveTo>
                    <a:pt x="60" y="0"/>
                  </a:moveTo>
                  <a:lnTo>
                    <a:pt x="76" y="0"/>
                  </a:lnTo>
                  <a:lnTo>
                    <a:pt x="92" y="5"/>
                  </a:lnTo>
                  <a:lnTo>
                    <a:pt x="105" y="13"/>
                  </a:lnTo>
                  <a:lnTo>
                    <a:pt x="118" y="25"/>
                  </a:lnTo>
                  <a:lnTo>
                    <a:pt x="126" y="40"/>
                  </a:lnTo>
                  <a:lnTo>
                    <a:pt x="130" y="57"/>
                  </a:lnTo>
                  <a:lnTo>
                    <a:pt x="130" y="75"/>
                  </a:lnTo>
                  <a:lnTo>
                    <a:pt x="124" y="93"/>
                  </a:lnTo>
                  <a:lnTo>
                    <a:pt x="115" y="108"/>
                  </a:lnTo>
                  <a:lnTo>
                    <a:pt x="100" y="120"/>
                  </a:lnTo>
                  <a:lnTo>
                    <a:pt x="82" y="127"/>
                  </a:lnTo>
                  <a:lnTo>
                    <a:pt x="63" y="129"/>
                  </a:lnTo>
                  <a:lnTo>
                    <a:pt x="45" y="125"/>
                  </a:lnTo>
                  <a:lnTo>
                    <a:pt x="29" y="117"/>
                  </a:lnTo>
                  <a:lnTo>
                    <a:pt x="16" y="105"/>
                  </a:lnTo>
                  <a:lnTo>
                    <a:pt x="6" y="89"/>
                  </a:lnTo>
                  <a:lnTo>
                    <a:pt x="0" y="71"/>
                  </a:lnTo>
                  <a:lnTo>
                    <a:pt x="1" y="52"/>
                  </a:lnTo>
                  <a:lnTo>
                    <a:pt x="7" y="36"/>
                  </a:lnTo>
                  <a:lnTo>
                    <a:pt x="16" y="22"/>
                  </a:lnTo>
                  <a:lnTo>
                    <a:pt x="28" y="11"/>
                  </a:lnTo>
                  <a:lnTo>
                    <a:pt x="43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06"/>
            <p:cNvSpPr>
              <a:spLocks noEditPoints="1"/>
            </p:cNvSpPr>
            <p:nvPr/>
          </p:nvSpPr>
          <p:spPr bwMode="auto">
            <a:xfrm>
              <a:off x="1147763" y="2119313"/>
              <a:ext cx="19050" cy="19050"/>
            </a:xfrm>
            <a:custGeom>
              <a:avLst/>
              <a:gdLst>
                <a:gd name="T0" fmla="*/ 124 w 129"/>
                <a:gd name="T1" fmla="*/ 39 h 129"/>
                <a:gd name="T2" fmla="*/ 124 w 129"/>
                <a:gd name="T3" fmla="*/ 39 h 129"/>
                <a:gd name="T4" fmla="*/ 125 w 129"/>
                <a:gd name="T5" fmla="*/ 40 h 129"/>
                <a:gd name="T6" fmla="*/ 125 w 129"/>
                <a:gd name="T7" fmla="*/ 41 h 129"/>
                <a:gd name="T8" fmla="*/ 125 w 129"/>
                <a:gd name="T9" fmla="*/ 41 h 129"/>
                <a:gd name="T10" fmla="*/ 125 w 129"/>
                <a:gd name="T11" fmla="*/ 41 h 129"/>
                <a:gd name="T12" fmla="*/ 125 w 129"/>
                <a:gd name="T13" fmla="*/ 40 h 129"/>
                <a:gd name="T14" fmla="*/ 124 w 129"/>
                <a:gd name="T15" fmla="*/ 39 h 129"/>
                <a:gd name="T16" fmla="*/ 124 w 129"/>
                <a:gd name="T17" fmla="*/ 39 h 129"/>
                <a:gd name="T18" fmla="*/ 68 w 129"/>
                <a:gd name="T19" fmla="*/ 0 h 129"/>
                <a:gd name="T20" fmla="*/ 84 w 129"/>
                <a:gd name="T21" fmla="*/ 2 h 129"/>
                <a:gd name="T22" fmla="*/ 98 w 129"/>
                <a:gd name="T23" fmla="*/ 9 h 129"/>
                <a:gd name="T24" fmla="*/ 111 w 129"/>
                <a:gd name="T25" fmla="*/ 19 h 129"/>
                <a:gd name="T26" fmla="*/ 119 w 129"/>
                <a:gd name="T27" fmla="*/ 29 h 129"/>
                <a:gd name="T28" fmla="*/ 125 w 129"/>
                <a:gd name="T29" fmla="*/ 40 h 129"/>
                <a:gd name="T30" fmla="*/ 129 w 129"/>
                <a:gd name="T31" fmla="*/ 56 h 129"/>
                <a:gd name="T32" fmla="*/ 129 w 129"/>
                <a:gd name="T33" fmla="*/ 72 h 129"/>
                <a:gd name="T34" fmla="*/ 125 w 129"/>
                <a:gd name="T35" fmla="*/ 88 h 129"/>
                <a:gd name="T36" fmla="*/ 118 w 129"/>
                <a:gd name="T37" fmla="*/ 102 h 129"/>
                <a:gd name="T38" fmla="*/ 108 w 129"/>
                <a:gd name="T39" fmla="*/ 114 h 129"/>
                <a:gd name="T40" fmla="*/ 94 w 129"/>
                <a:gd name="T41" fmla="*/ 123 h 129"/>
                <a:gd name="T42" fmla="*/ 79 w 129"/>
                <a:gd name="T43" fmla="*/ 128 h 129"/>
                <a:gd name="T44" fmla="*/ 64 w 129"/>
                <a:gd name="T45" fmla="*/ 129 h 129"/>
                <a:gd name="T46" fmla="*/ 49 w 129"/>
                <a:gd name="T47" fmla="*/ 128 h 129"/>
                <a:gd name="T48" fmla="*/ 35 w 129"/>
                <a:gd name="T49" fmla="*/ 122 h 129"/>
                <a:gd name="T50" fmla="*/ 21 w 129"/>
                <a:gd name="T51" fmla="*/ 114 h 129"/>
                <a:gd name="T52" fmla="*/ 11 w 129"/>
                <a:gd name="T53" fmla="*/ 102 h 129"/>
                <a:gd name="T54" fmla="*/ 4 w 129"/>
                <a:gd name="T55" fmla="*/ 88 h 129"/>
                <a:gd name="T56" fmla="*/ 0 w 129"/>
                <a:gd name="T57" fmla="*/ 73 h 129"/>
                <a:gd name="T58" fmla="*/ 0 w 129"/>
                <a:gd name="T59" fmla="*/ 56 h 129"/>
                <a:gd name="T60" fmla="*/ 4 w 129"/>
                <a:gd name="T61" fmla="*/ 41 h 129"/>
                <a:gd name="T62" fmla="*/ 12 w 129"/>
                <a:gd name="T63" fmla="*/ 27 h 129"/>
                <a:gd name="T64" fmla="*/ 23 w 129"/>
                <a:gd name="T65" fmla="*/ 15 h 129"/>
                <a:gd name="T66" fmla="*/ 37 w 129"/>
                <a:gd name="T67" fmla="*/ 6 h 129"/>
                <a:gd name="T68" fmla="*/ 52 w 129"/>
                <a:gd name="T69" fmla="*/ 1 h 129"/>
                <a:gd name="T70" fmla="*/ 68 w 129"/>
                <a:gd name="T7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" h="129">
                  <a:moveTo>
                    <a:pt x="124" y="39"/>
                  </a:moveTo>
                  <a:lnTo>
                    <a:pt x="124" y="39"/>
                  </a:lnTo>
                  <a:lnTo>
                    <a:pt x="125" y="40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25" y="40"/>
                  </a:lnTo>
                  <a:lnTo>
                    <a:pt x="124" y="39"/>
                  </a:lnTo>
                  <a:lnTo>
                    <a:pt x="124" y="39"/>
                  </a:lnTo>
                  <a:close/>
                  <a:moveTo>
                    <a:pt x="68" y="0"/>
                  </a:moveTo>
                  <a:lnTo>
                    <a:pt x="84" y="2"/>
                  </a:lnTo>
                  <a:lnTo>
                    <a:pt x="98" y="9"/>
                  </a:lnTo>
                  <a:lnTo>
                    <a:pt x="111" y="19"/>
                  </a:lnTo>
                  <a:lnTo>
                    <a:pt x="119" y="29"/>
                  </a:lnTo>
                  <a:lnTo>
                    <a:pt x="125" y="40"/>
                  </a:lnTo>
                  <a:lnTo>
                    <a:pt x="129" y="56"/>
                  </a:lnTo>
                  <a:lnTo>
                    <a:pt x="129" y="72"/>
                  </a:lnTo>
                  <a:lnTo>
                    <a:pt x="125" y="88"/>
                  </a:lnTo>
                  <a:lnTo>
                    <a:pt x="118" y="102"/>
                  </a:lnTo>
                  <a:lnTo>
                    <a:pt x="108" y="114"/>
                  </a:lnTo>
                  <a:lnTo>
                    <a:pt x="94" y="123"/>
                  </a:lnTo>
                  <a:lnTo>
                    <a:pt x="79" y="128"/>
                  </a:lnTo>
                  <a:lnTo>
                    <a:pt x="64" y="129"/>
                  </a:lnTo>
                  <a:lnTo>
                    <a:pt x="49" y="128"/>
                  </a:lnTo>
                  <a:lnTo>
                    <a:pt x="35" y="122"/>
                  </a:lnTo>
                  <a:lnTo>
                    <a:pt x="21" y="114"/>
                  </a:lnTo>
                  <a:lnTo>
                    <a:pt x="11" y="102"/>
                  </a:lnTo>
                  <a:lnTo>
                    <a:pt x="4" y="88"/>
                  </a:lnTo>
                  <a:lnTo>
                    <a:pt x="0" y="73"/>
                  </a:lnTo>
                  <a:lnTo>
                    <a:pt x="0" y="56"/>
                  </a:lnTo>
                  <a:lnTo>
                    <a:pt x="4" y="41"/>
                  </a:lnTo>
                  <a:lnTo>
                    <a:pt x="12" y="27"/>
                  </a:lnTo>
                  <a:lnTo>
                    <a:pt x="23" y="15"/>
                  </a:lnTo>
                  <a:lnTo>
                    <a:pt x="37" y="6"/>
                  </a:lnTo>
                  <a:lnTo>
                    <a:pt x="52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7"/>
            <p:cNvSpPr>
              <a:spLocks/>
            </p:cNvSpPr>
            <p:nvPr/>
          </p:nvSpPr>
          <p:spPr bwMode="auto">
            <a:xfrm>
              <a:off x="1147763" y="2082800"/>
              <a:ext cx="19050" cy="17463"/>
            </a:xfrm>
            <a:custGeom>
              <a:avLst/>
              <a:gdLst>
                <a:gd name="T0" fmla="*/ 63 w 130"/>
                <a:gd name="T1" fmla="*/ 0 h 129"/>
                <a:gd name="T2" fmla="*/ 80 w 130"/>
                <a:gd name="T3" fmla="*/ 1 h 129"/>
                <a:gd name="T4" fmla="*/ 97 w 130"/>
                <a:gd name="T5" fmla="*/ 7 h 129"/>
                <a:gd name="T6" fmla="*/ 112 w 130"/>
                <a:gd name="T7" fmla="*/ 18 h 129"/>
                <a:gd name="T8" fmla="*/ 120 w 130"/>
                <a:gd name="T9" fmla="*/ 28 h 129"/>
                <a:gd name="T10" fmla="*/ 126 w 130"/>
                <a:gd name="T11" fmla="*/ 40 h 129"/>
                <a:gd name="T12" fmla="*/ 125 w 130"/>
                <a:gd name="T13" fmla="*/ 39 h 129"/>
                <a:gd name="T14" fmla="*/ 125 w 130"/>
                <a:gd name="T15" fmla="*/ 39 h 129"/>
                <a:gd name="T16" fmla="*/ 125 w 130"/>
                <a:gd name="T17" fmla="*/ 39 h 129"/>
                <a:gd name="T18" fmla="*/ 126 w 130"/>
                <a:gd name="T19" fmla="*/ 40 h 129"/>
                <a:gd name="T20" fmla="*/ 126 w 130"/>
                <a:gd name="T21" fmla="*/ 41 h 129"/>
                <a:gd name="T22" fmla="*/ 126 w 130"/>
                <a:gd name="T23" fmla="*/ 41 h 129"/>
                <a:gd name="T24" fmla="*/ 126 w 130"/>
                <a:gd name="T25" fmla="*/ 40 h 129"/>
                <a:gd name="T26" fmla="*/ 126 w 130"/>
                <a:gd name="T27" fmla="*/ 40 h 129"/>
                <a:gd name="T28" fmla="*/ 130 w 130"/>
                <a:gd name="T29" fmla="*/ 56 h 129"/>
                <a:gd name="T30" fmla="*/ 130 w 130"/>
                <a:gd name="T31" fmla="*/ 72 h 129"/>
                <a:gd name="T32" fmla="*/ 126 w 130"/>
                <a:gd name="T33" fmla="*/ 88 h 129"/>
                <a:gd name="T34" fmla="*/ 118 w 130"/>
                <a:gd name="T35" fmla="*/ 103 h 129"/>
                <a:gd name="T36" fmla="*/ 107 w 130"/>
                <a:gd name="T37" fmla="*/ 115 h 129"/>
                <a:gd name="T38" fmla="*/ 91 w 130"/>
                <a:gd name="T39" fmla="*/ 124 h 129"/>
                <a:gd name="T40" fmla="*/ 73 w 130"/>
                <a:gd name="T41" fmla="*/ 129 h 129"/>
                <a:gd name="T42" fmla="*/ 56 w 130"/>
                <a:gd name="T43" fmla="*/ 128 h 129"/>
                <a:gd name="T44" fmla="*/ 40 w 130"/>
                <a:gd name="T45" fmla="*/ 123 h 129"/>
                <a:gd name="T46" fmla="*/ 25 w 130"/>
                <a:gd name="T47" fmla="*/ 115 h 129"/>
                <a:gd name="T48" fmla="*/ 13 w 130"/>
                <a:gd name="T49" fmla="*/ 103 h 129"/>
                <a:gd name="T50" fmla="*/ 4 w 130"/>
                <a:gd name="T51" fmla="*/ 86 h 129"/>
                <a:gd name="T52" fmla="*/ 0 w 130"/>
                <a:gd name="T53" fmla="*/ 68 h 129"/>
                <a:gd name="T54" fmla="*/ 2 w 130"/>
                <a:gd name="T55" fmla="*/ 50 h 129"/>
                <a:gd name="T56" fmla="*/ 8 w 130"/>
                <a:gd name="T57" fmla="*/ 34 h 129"/>
                <a:gd name="T58" fmla="*/ 18 w 130"/>
                <a:gd name="T59" fmla="*/ 20 h 129"/>
                <a:gd name="T60" fmla="*/ 31 w 130"/>
                <a:gd name="T61" fmla="*/ 10 h 129"/>
                <a:gd name="T62" fmla="*/ 47 w 130"/>
                <a:gd name="T63" fmla="*/ 3 h 129"/>
                <a:gd name="T64" fmla="*/ 63 w 130"/>
                <a:gd name="T6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129">
                  <a:moveTo>
                    <a:pt x="63" y="0"/>
                  </a:moveTo>
                  <a:lnTo>
                    <a:pt x="80" y="1"/>
                  </a:lnTo>
                  <a:lnTo>
                    <a:pt x="97" y="7"/>
                  </a:lnTo>
                  <a:lnTo>
                    <a:pt x="112" y="18"/>
                  </a:lnTo>
                  <a:lnTo>
                    <a:pt x="120" y="28"/>
                  </a:lnTo>
                  <a:lnTo>
                    <a:pt x="126" y="40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6" y="40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0"/>
                  </a:lnTo>
                  <a:lnTo>
                    <a:pt x="126" y="40"/>
                  </a:lnTo>
                  <a:lnTo>
                    <a:pt x="130" y="56"/>
                  </a:lnTo>
                  <a:lnTo>
                    <a:pt x="130" y="72"/>
                  </a:lnTo>
                  <a:lnTo>
                    <a:pt x="126" y="88"/>
                  </a:lnTo>
                  <a:lnTo>
                    <a:pt x="118" y="103"/>
                  </a:lnTo>
                  <a:lnTo>
                    <a:pt x="107" y="115"/>
                  </a:lnTo>
                  <a:lnTo>
                    <a:pt x="91" y="124"/>
                  </a:lnTo>
                  <a:lnTo>
                    <a:pt x="73" y="129"/>
                  </a:lnTo>
                  <a:lnTo>
                    <a:pt x="56" y="128"/>
                  </a:lnTo>
                  <a:lnTo>
                    <a:pt x="40" y="123"/>
                  </a:lnTo>
                  <a:lnTo>
                    <a:pt x="25" y="115"/>
                  </a:lnTo>
                  <a:lnTo>
                    <a:pt x="13" y="103"/>
                  </a:lnTo>
                  <a:lnTo>
                    <a:pt x="4" y="86"/>
                  </a:lnTo>
                  <a:lnTo>
                    <a:pt x="0" y="68"/>
                  </a:lnTo>
                  <a:lnTo>
                    <a:pt x="2" y="50"/>
                  </a:lnTo>
                  <a:lnTo>
                    <a:pt x="8" y="34"/>
                  </a:lnTo>
                  <a:lnTo>
                    <a:pt x="18" y="20"/>
                  </a:lnTo>
                  <a:lnTo>
                    <a:pt x="31" y="10"/>
                  </a:lnTo>
                  <a:lnTo>
                    <a:pt x="47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08"/>
            <p:cNvSpPr>
              <a:spLocks/>
            </p:cNvSpPr>
            <p:nvPr/>
          </p:nvSpPr>
          <p:spPr bwMode="auto">
            <a:xfrm>
              <a:off x="830263" y="1954213"/>
              <a:ext cx="284163" cy="177800"/>
            </a:xfrm>
            <a:custGeom>
              <a:avLst/>
              <a:gdLst>
                <a:gd name="T0" fmla="*/ 1908 w 1973"/>
                <a:gd name="T1" fmla="*/ 0 h 1238"/>
                <a:gd name="T2" fmla="*/ 1941 w 1973"/>
                <a:gd name="T3" fmla="*/ 8 h 1238"/>
                <a:gd name="T4" fmla="*/ 1964 w 1973"/>
                <a:gd name="T5" fmla="*/ 32 h 1238"/>
                <a:gd name="T6" fmla="*/ 1973 w 1973"/>
                <a:gd name="T7" fmla="*/ 65 h 1238"/>
                <a:gd name="T8" fmla="*/ 1970 w 1973"/>
                <a:gd name="T9" fmla="*/ 1190 h 1238"/>
                <a:gd name="T10" fmla="*/ 1954 w 1973"/>
                <a:gd name="T11" fmla="*/ 1218 h 1238"/>
                <a:gd name="T12" fmla="*/ 1925 w 1973"/>
                <a:gd name="T13" fmla="*/ 1236 h 1238"/>
                <a:gd name="T14" fmla="*/ 1626 w 1973"/>
                <a:gd name="T15" fmla="*/ 1238 h 1238"/>
                <a:gd name="T16" fmla="*/ 1593 w 1973"/>
                <a:gd name="T17" fmla="*/ 1229 h 1238"/>
                <a:gd name="T18" fmla="*/ 1569 w 1973"/>
                <a:gd name="T19" fmla="*/ 1205 h 1238"/>
                <a:gd name="T20" fmla="*/ 1560 w 1973"/>
                <a:gd name="T21" fmla="*/ 1173 h 1238"/>
                <a:gd name="T22" fmla="*/ 1569 w 1973"/>
                <a:gd name="T23" fmla="*/ 1140 h 1238"/>
                <a:gd name="T24" fmla="*/ 1593 w 1973"/>
                <a:gd name="T25" fmla="*/ 1117 h 1238"/>
                <a:gd name="T26" fmla="*/ 1626 w 1973"/>
                <a:gd name="T27" fmla="*/ 1108 h 1238"/>
                <a:gd name="T28" fmla="*/ 1843 w 1973"/>
                <a:gd name="T29" fmla="*/ 1029 h 1238"/>
                <a:gd name="T30" fmla="*/ 1600 w 1973"/>
                <a:gd name="T31" fmla="*/ 1027 h 1238"/>
                <a:gd name="T32" fmla="*/ 1571 w 1973"/>
                <a:gd name="T33" fmla="*/ 1010 h 1238"/>
                <a:gd name="T34" fmla="*/ 1554 w 1973"/>
                <a:gd name="T35" fmla="*/ 982 h 1238"/>
                <a:gd name="T36" fmla="*/ 1554 w 1973"/>
                <a:gd name="T37" fmla="*/ 947 h 1238"/>
                <a:gd name="T38" fmla="*/ 1571 w 1973"/>
                <a:gd name="T39" fmla="*/ 918 h 1238"/>
                <a:gd name="T40" fmla="*/ 1600 w 1973"/>
                <a:gd name="T41" fmla="*/ 901 h 1238"/>
                <a:gd name="T42" fmla="*/ 1843 w 1973"/>
                <a:gd name="T43" fmla="*/ 899 h 1238"/>
                <a:gd name="T44" fmla="*/ 130 w 1973"/>
                <a:gd name="T45" fmla="*/ 130 h 1238"/>
                <a:gd name="T46" fmla="*/ 355 w 1973"/>
                <a:gd name="T47" fmla="*/ 899 h 1238"/>
                <a:gd name="T48" fmla="*/ 388 w 1973"/>
                <a:gd name="T49" fmla="*/ 908 h 1238"/>
                <a:gd name="T50" fmla="*/ 412 w 1973"/>
                <a:gd name="T51" fmla="*/ 932 h 1238"/>
                <a:gd name="T52" fmla="*/ 420 w 1973"/>
                <a:gd name="T53" fmla="*/ 964 h 1238"/>
                <a:gd name="T54" fmla="*/ 412 w 1973"/>
                <a:gd name="T55" fmla="*/ 997 h 1238"/>
                <a:gd name="T56" fmla="*/ 388 w 1973"/>
                <a:gd name="T57" fmla="*/ 1020 h 1238"/>
                <a:gd name="T58" fmla="*/ 355 w 1973"/>
                <a:gd name="T59" fmla="*/ 1029 h 1238"/>
                <a:gd name="T60" fmla="*/ 130 w 1973"/>
                <a:gd name="T61" fmla="*/ 1108 h 1238"/>
                <a:gd name="T62" fmla="*/ 364 w 1973"/>
                <a:gd name="T63" fmla="*/ 1110 h 1238"/>
                <a:gd name="T64" fmla="*/ 392 w 1973"/>
                <a:gd name="T65" fmla="*/ 1127 h 1238"/>
                <a:gd name="T66" fmla="*/ 410 w 1973"/>
                <a:gd name="T67" fmla="*/ 1155 h 1238"/>
                <a:gd name="T68" fmla="*/ 410 w 1973"/>
                <a:gd name="T69" fmla="*/ 1190 h 1238"/>
                <a:gd name="T70" fmla="*/ 392 w 1973"/>
                <a:gd name="T71" fmla="*/ 1218 h 1238"/>
                <a:gd name="T72" fmla="*/ 364 w 1973"/>
                <a:gd name="T73" fmla="*/ 1236 h 1238"/>
                <a:gd name="T74" fmla="*/ 65 w 1973"/>
                <a:gd name="T75" fmla="*/ 1238 h 1238"/>
                <a:gd name="T76" fmla="*/ 31 w 1973"/>
                <a:gd name="T77" fmla="*/ 1229 h 1238"/>
                <a:gd name="T78" fmla="*/ 8 w 1973"/>
                <a:gd name="T79" fmla="*/ 1205 h 1238"/>
                <a:gd name="T80" fmla="*/ 0 w 1973"/>
                <a:gd name="T81" fmla="*/ 1173 h 1238"/>
                <a:gd name="T82" fmla="*/ 2 w 1973"/>
                <a:gd name="T83" fmla="*/ 48 h 1238"/>
                <a:gd name="T84" fmla="*/ 18 w 1973"/>
                <a:gd name="T85" fmla="*/ 18 h 1238"/>
                <a:gd name="T86" fmla="*/ 48 w 1973"/>
                <a:gd name="T87" fmla="*/ 2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3" h="1238">
                  <a:moveTo>
                    <a:pt x="65" y="0"/>
                  </a:moveTo>
                  <a:lnTo>
                    <a:pt x="1908" y="0"/>
                  </a:lnTo>
                  <a:lnTo>
                    <a:pt x="1925" y="2"/>
                  </a:lnTo>
                  <a:lnTo>
                    <a:pt x="1941" y="8"/>
                  </a:lnTo>
                  <a:lnTo>
                    <a:pt x="1954" y="18"/>
                  </a:lnTo>
                  <a:lnTo>
                    <a:pt x="1964" y="32"/>
                  </a:lnTo>
                  <a:lnTo>
                    <a:pt x="1970" y="48"/>
                  </a:lnTo>
                  <a:lnTo>
                    <a:pt x="1973" y="65"/>
                  </a:lnTo>
                  <a:lnTo>
                    <a:pt x="1973" y="1173"/>
                  </a:lnTo>
                  <a:lnTo>
                    <a:pt x="1970" y="1190"/>
                  </a:lnTo>
                  <a:lnTo>
                    <a:pt x="1964" y="1205"/>
                  </a:lnTo>
                  <a:lnTo>
                    <a:pt x="1954" y="1218"/>
                  </a:lnTo>
                  <a:lnTo>
                    <a:pt x="1941" y="1229"/>
                  </a:lnTo>
                  <a:lnTo>
                    <a:pt x="1925" y="1236"/>
                  </a:lnTo>
                  <a:lnTo>
                    <a:pt x="1908" y="1238"/>
                  </a:lnTo>
                  <a:lnTo>
                    <a:pt x="1626" y="1238"/>
                  </a:lnTo>
                  <a:lnTo>
                    <a:pt x="1609" y="1236"/>
                  </a:lnTo>
                  <a:lnTo>
                    <a:pt x="1593" y="1229"/>
                  </a:lnTo>
                  <a:lnTo>
                    <a:pt x="1580" y="1218"/>
                  </a:lnTo>
                  <a:lnTo>
                    <a:pt x="1569" y="1205"/>
                  </a:lnTo>
                  <a:lnTo>
                    <a:pt x="1563" y="1190"/>
                  </a:lnTo>
                  <a:lnTo>
                    <a:pt x="1560" y="1173"/>
                  </a:lnTo>
                  <a:lnTo>
                    <a:pt x="1563" y="1155"/>
                  </a:lnTo>
                  <a:lnTo>
                    <a:pt x="1569" y="1140"/>
                  </a:lnTo>
                  <a:lnTo>
                    <a:pt x="1580" y="1127"/>
                  </a:lnTo>
                  <a:lnTo>
                    <a:pt x="1593" y="1117"/>
                  </a:lnTo>
                  <a:lnTo>
                    <a:pt x="1609" y="1110"/>
                  </a:lnTo>
                  <a:lnTo>
                    <a:pt x="1626" y="1108"/>
                  </a:lnTo>
                  <a:lnTo>
                    <a:pt x="1843" y="1108"/>
                  </a:lnTo>
                  <a:lnTo>
                    <a:pt x="1843" y="1029"/>
                  </a:lnTo>
                  <a:lnTo>
                    <a:pt x="1617" y="1029"/>
                  </a:lnTo>
                  <a:lnTo>
                    <a:pt x="1600" y="1027"/>
                  </a:lnTo>
                  <a:lnTo>
                    <a:pt x="1585" y="1020"/>
                  </a:lnTo>
                  <a:lnTo>
                    <a:pt x="1571" y="1010"/>
                  </a:lnTo>
                  <a:lnTo>
                    <a:pt x="1561" y="997"/>
                  </a:lnTo>
                  <a:lnTo>
                    <a:pt x="1554" y="982"/>
                  </a:lnTo>
                  <a:lnTo>
                    <a:pt x="1552" y="964"/>
                  </a:lnTo>
                  <a:lnTo>
                    <a:pt x="1554" y="947"/>
                  </a:lnTo>
                  <a:lnTo>
                    <a:pt x="1561" y="932"/>
                  </a:lnTo>
                  <a:lnTo>
                    <a:pt x="1571" y="918"/>
                  </a:lnTo>
                  <a:lnTo>
                    <a:pt x="1585" y="908"/>
                  </a:lnTo>
                  <a:lnTo>
                    <a:pt x="1600" y="901"/>
                  </a:lnTo>
                  <a:lnTo>
                    <a:pt x="1617" y="899"/>
                  </a:lnTo>
                  <a:lnTo>
                    <a:pt x="1843" y="899"/>
                  </a:lnTo>
                  <a:lnTo>
                    <a:pt x="1843" y="130"/>
                  </a:lnTo>
                  <a:lnTo>
                    <a:pt x="130" y="130"/>
                  </a:lnTo>
                  <a:lnTo>
                    <a:pt x="130" y="899"/>
                  </a:lnTo>
                  <a:lnTo>
                    <a:pt x="355" y="899"/>
                  </a:lnTo>
                  <a:lnTo>
                    <a:pt x="372" y="901"/>
                  </a:lnTo>
                  <a:lnTo>
                    <a:pt x="388" y="908"/>
                  </a:lnTo>
                  <a:lnTo>
                    <a:pt x="401" y="918"/>
                  </a:lnTo>
                  <a:lnTo>
                    <a:pt x="412" y="932"/>
                  </a:lnTo>
                  <a:lnTo>
                    <a:pt x="418" y="947"/>
                  </a:lnTo>
                  <a:lnTo>
                    <a:pt x="420" y="964"/>
                  </a:lnTo>
                  <a:lnTo>
                    <a:pt x="418" y="982"/>
                  </a:lnTo>
                  <a:lnTo>
                    <a:pt x="412" y="997"/>
                  </a:lnTo>
                  <a:lnTo>
                    <a:pt x="401" y="1010"/>
                  </a:lnTo>
                  <a:lnTo>
                    <a:pt x="388" y="1020"/>
                  </a:lnTo>
                  <a:lnTo>
                    <a:pt x="372" y="1027"/>
                  </a:lnTo>
                  <a:lnTo>
                    <a:pt x="355" y="1029"/>
                  </a:lnTo>
                  <a:lnTo>
                    <a:pt x="130" y="1029"/>
                  </a:lnTo>
                  <a:lnTo>
                    <a:pt x="130" y="1108"/>
                  </a:lnTo>
                  <a:lnTo>
                    <a:pt x="346" y="1108"/>
                  </a:lnTo>
                  <a:lnTo>
                    <a:pt x="364" y="1110"/>
                  </a:lnTo>
                  <a:lnTo>
                    <a:pt x="379" y="1117"/>
                  </a:lnTo>
                  <a:lnTo>
                    <a:pt x="392" y="1127"/>
                  </a:lnTo>
                  <a:lnTo>
                    <a:pt x="403" y="1140"/>
                  </a:lnTo>
                  <a:lnTo>
                    <a:pt x="410" y="1155"/>
                  </a:lnTo>
                  <a:lnTo>
                    <a:pt x="412" y="1173"/>
                  </a:lnTo>
                  <a:lnTo>
                    <a:pt x="410" y="1190"/>
                  </a:lnTo>
                  <a:lnTo>
                    <a:pt x="403" y="1205"/>
                  </a:lnTo>
                  <a:lnTo>
                    <a:pt x="392" y="1218"/>
                  </a:lnTo>
                  <a:lnTo>
                    <a:pt x="379" y="1229"/>
                  </a:lnTo>
                  <a:lnTo>
                    <a:pt x="364" y="1236"/>
                  </a:lnTo>
                  <a:lnTo>
                    <a:pt x="346" y="1238"/>
                  </a:lnTo>
                  <a:lnTo>
                    <a:pt x="65" y="1238"/>
                  </a:lnTo>
                  <a:lnTo>
                    <a:pt x="48" y="1236"/>
                  </a:lnTo>
                  <a:lnTo>
                    <a:pt x="31" y="1229"/>
                  </a:lnTo>
                  <a:lnTo>
                    <a:pt x="18" y="1218"/>
                  </a:lnTo>
                  <a:lnTo>
                    <a:pt x="8" y="1205"/>
                  </a:lnTo>
                  <a:lnTo>
                    <a:pt x="2" y="1190"/>
                  </a:lnTo>
                  <a:lnTo>
                    <a:pt x="0" y="1173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8"/>
                  </a:lnTo>
                  <a:lnTo>
                    <a:pt x="31" y="8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5477577" y="2700338"/>
            <a:ext cx="292100" cy="530225"/>
            <a:chOff x="5480050" y="2700338"/>
            <a:chExt cx="292100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6" name="Freeform 113"/>
            <p:cNvSpPr>
              <a:spLocks noEditPoints="1"/>
            </p:cNvSpPr>
            <p:nvPr/>
          </p:nvSpPr>
          <p:spPr bwMode="auto">
            <a:xfrm>
              <a:off x="5480050" y="2700338"/>
              <a:ext cx="292100" cy="530225"/>
            </a:xfrm>
            <a:custGeom>
              <a:avLst/>
              <a:gdLst>
                <a:gd name="T0" fmla="*/ 730 w 1837"/>
                <a:gd name="T1" fmla="*/ 664 h 3335"/>
                <a:gd name="T2" fmla="*/ 509 w 1837"/>
                <a:gd name="T3" fmla="*/ 754 h 3335"/>
                <a:gd name="T4" fmla="*/ 323 w 1837"/>
                <a:gd name="T5" fmla="*/ 910 h 3335"/>
                <a:gd name="T6" fmla="*/ 194 w 1837"/>
                <a:gd name="T7" fmla="*/ 1112 h 3335"/>
                <a:gd name="T8" fmla="*/ 131 w 1837"/>
                <a:gd name="T9" fmla="*/ 1343 h 3335"/>
                <a:gd name="T10" fmla="*/ 121 w 1837"/>
                <a:gd name="T11" fmla="*/ 2193 h 3335"/>
                <a:gd name="T12" fmla="*/ 154 w 1837"/>
                <a:gd name="T13" fmla="*/ 2634 h 3335"/>
                <a:gd name="T14" fmla="*/ 250 w 1837"/>
                <a:gd name="T15" fmla="*/ 2854 h 3335"/>
                <a:gd name="T16" fmla="*/ 411 w 1837"/>
                <a:gd name="T17" fmla="*/ 3035 h 3335"/>
                <a:gd name="T18" fmla="*/ 616 w 1837"/>
                <a:gd name="T19" fmla="*/ 3159 h 3335"/>
                <a:gd name="T20" fmla="*/ 850 w 1837"/>
                <a:gd name="T21" fmla="*/ 3214 h 3335"/>
                <a:gd name="T22" fmla="*/ 1048 w 1837"/>
                <a:gd name="T23" fmla="*/ 3207 h 3335"/>
                <a:gd name="T24" fmla="*/ 1276 w 1837"/>
                <a:gd name="T25" fmla="*/ 3135 h 3335"/>
                <a:gd name="T26" fmla="*/ 1472 w 1837"/>
                <a:gd name="T27" fmla="*/ 2994 h 3335"/>
                <a:gd name="T28" fmla="*/ 1618 w 1837"/>
                <a:gd name="T29" fmla="*/ 2802 h 3335"/>
                <a:gd name="T30" fmla="*/ 1697 w 1837"/>
                <a:gd name="T31" fmla="*/ 2576 h 3335"/>
                <a:gd name="T32" fmla="*/ 1719 w 1837"/>
                <a:gd name="T33" fmla="*/ 1930 h 3335"/>
                <a:gd name="T34" fmla="*/ 1697 w 1837"/>
                <a:gd name="T35" fmla="*/ 1283 h 3335"/>
                <a:gd name="T36" fmla="*/ 1618 w 1837"/>
                <a:gd name="T37" fmla="*/ 1058 h 3335"/>
                <a:gd name="T38" fmla="*/ 1472 w 1837"/>
                <a:gd name="T39" fmla="*/ 865 h 3335"/>
                <a:gd name="T40" fmla="*/ 1276 w 1837"/>
                <a:gd name="T41" fmla="*/ 725 h 3335"/>
                <a:gd name="T42" fmla="*/ 1048 w 1837"/>
                <a:gd name="T43" fmla="*/ 652 h 3335"/>
                <a:gd name="T44" fmla="*/ 1598 w 1837"/>
                <a:gd name="T45" fmla="*/ 118 h 3335"/>
                <a:gd name="T46" fmla="*/ 1512 w 1837"/>
                <a:gd name="T47" fmla="*/ 159 h 3335"/>
                <a:gd name="T48" fmla="*/ 1487 w 1837"/>
                <a:gd name="T49" fmla="*/ 721 h 3335"/>
                <a:gd name="T50" fmla="*/ 1640 w 1837"/>
                <a:gd name="T51" fmla="*/ 876 h 3335"/>
                <a:gd name="T52" fmla="*/ 1707 w 1837"/>
                <a:gd name="T53" fmla="*/ 204 h 3335"/>
                <a:gd name="T54" fmla="*/ 1647 w 1837"/>
                <a:gd name="T55" fmla="*/ 130 h 3335"/>
                <a:gd name="T56" fmla="*/ 1636 w 1837"/>
                <a:gd name="T57" fmla="*/ 3 h 3335"/>
                <a:gd name="T58" fmla="*/ 1761 w 1837"/>
                <a:gd name="T59" fmla="*/ 67 h 3335"/>
                <a:gd name="T60" fmla="*/ 1826 w 1837"/>
                <a:gd name="T61" fmla="*/ 192 h 3335"/>
                <a:gd name="T62" fmla="*/ 1837 w 1837"/>
                <a:gd name="T63" fmla="*/ 1931 h 3335"/>
                <a:gd name="T64" fmla="*/ 1813 w 1837"/>
                <a:gd name="T65" fmla="*/ 2598 h 3335"/>
                <a:gd name="T66" fmla="*/ 1723 w 1837"/>
                <a:gd name="T67" fmla="*/ 2858 h 3335"/>
                <a:gd name="T68" fmla="*/ 1556 w 1837"/>
                <a:gd name="T69" fmla="*/ 3079 h 3335"/>
                <a:gd name="T70" fmla="*/ 1329 w 1837"/>
                <a:gd name="T71" fmla="*/ 3240 h 3335"/>
                <a:gd name="T72" fmla="*/ 1066 w 1837"/>
                <a:gd name="T73" fmla="*/ 3324 h 3335"/>
                <a:gd name="T74" fmla="*/ 840 w 1837"/>
                <a:gd name="T75" fmla="*/ 3332 h 3335"/>
                <a:gd name="T76" fmla="*/ 571 w 1837"/>
                <a:gd name="T77" fmla="*/ 3269 h 3335"/>
                <a:gd name="T78" fmla="*/ 334 w 1837"/>
                <a:gd name="T79" fmla="*/ 3126 h 3335"/>
                <a:gd name="T80" fmla="*/ 150 w 1837"/>
                <a:gd name="T81" fmla="*/ 2917 h 3335"/>
                <a:gd name="T82" fmla="*/ 39 w 1837"/>
                <a:gd name="T83" fmla="*/ 2666 h 3335"/>
                <a:gd name="T84" fmla="*/ 2 w 1837"/>
                <a:gd name="T85" fmla="*/ 2195 h 3335"/>
                <a:gd name="T86" fmla="*/ 13 w 1837"/>
                <a:gd name="T87" fmla="*/ 1331 h 3335"/>
                <a:gd name="T88" fmla="*/ 85 w 1837"/>
                <a:gd name="T89" fmla="*/ 1064 h 3335"/>
                <a:gd name="T90" fmla="*/ 233 w 1837"/>
                <a:gd name="T91" fmla="*/ 831 h 3335"/>
                <a:gd name="T92" fmla="*/ 447 w 1837"/>
                <a:gd name="T93" fmla="*/ 653 h 3335"/>
                <a:gd name="T94" fmla="*/ 702 w 1837"/>
                <a:gd name="T95" fmla="*/ 549 h 3335"/>
                <a:gd name="T96" fmla="*/ 927 w 1837"/>
                <a:gd name="T97" fmla="*/ 525 h 3335"/>
                <a:gd name="T98" fmla="*/ 1188 w 1837"/>
                <a:gd name="T99" fmla="*/ 563 h 3335"/>
                <a:gd name="T100" fmla="*/ 1368 w 1837"/>
                <a:gd name="T101" fmla="*/ 229 h 3335"/>
                <a:gd name="T102" fmla="*/ 1413 w 1837"/>
                <a:gd name="T103" fmla="*/ 93 h 3335"/>
                <a:gd name="T104" fmla="*/ 1526 w 1837"/>
                <a:gd name="T105" fmla="*/ 11 h 3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37" h="3335">
                  <a:moveTo>
                    <a:pt x="910" y="643"/>
                  </a:moveTo>
                  <a:lnTo>
                    <a:pt x="850" y="645"/>
                  </a:lnTo>
                  <a:lnTo>
                    <a:pt x="789" y="652"/>
                  </a:lnTo>
                  <a:lnTo>
                    <a:pt x="730" y="664"/>
                  </a:lnTo>
                  <a:lnTo>
                    <a:pt x="673" y="680"/>
                  </a:lnTo>
                  <a:lnTo>
                    <a:pt x="616" y="701"/>
                  </a:lnTo>
                  <a:lnTo>
                    <a:pt x="562" y="725"/>
                  </a:lnTo>
                  <a:lnTo>
                    <a:pt x="509" y="754"/>
                  </a:lnTo>
                  <a:lnTo>
                    <a:pt x="459" y="787"/>
                  </a:lnTo>
                  <a:lnTo>
                    <a:pt x="411" y="824"/>
                  </a:lnTo>
                  <a:lnTo>
                    <a:pt x="365" y="865"/>
                  </a:lnTo>
                  <a:lnTo>
                    <a:pt x="323" y="910"/>
                  </a:lnTo>
                  <a:lnTo>
                    <a:pt x="284" y="956"/>
                  </a:lnTo>
                  <a:lnTo>
                    <a:pt x="250" y="1006"/>
                  </a:lnTo>
                  <a:lnTo>
                    <a:pt x="220" y="1058"/>
                  </a:lnTo>
                  <a:lnTo>
                    <a:pt x="194" y="1112"/>
                  </a:lnTo>
                  <a:lnTo>
                    <a:pt x="171" y="1167"/>
                  </a:lnTo>
                  <a:lnTo>
                    <a:pt x="154" y="1224"/>
                  </a:lnTo>
                  <a:lnTo>
                    <a:pt x="141" y="1283"/>
                  </a:lnTo>
                  <a:lnTo>
                    <a:pt x="131" y="1343"/>
                  </a:lnTo>
                  <a:lnTo>
                    <a:pt x="127" y="1405"/>
                  </a:lnTo>
                  <a:lnTo>
                    <a:pt x="121" y="1667"/>
                  </a:lnTo>
                  <a:lnTo>
                    <a:pt x="119" y="1930"/>
                  </a:lnTo>
                  <a:lnTo>
                    <a:pt x="121" y="2193"/>
                  </a:lnTo>
                  <a:lnTo>
                    <a:pt x="127" y="2455"/>
                  </a:lnTo>
                  <a:lnTo>
                    <a:pt x="131" y="2516"/>
                  </a:lnTo>
                  <a:lnTo>
                    <a:pt x="141" y="2576"/>
                  </a:lnTo>
                  <a:lnTo>
                    <a:pt x="154" y="2634"/>
                  </a:lnTo>
                  <a:lnTo>
                    <a:pt x="171" y="2692"/>
                  </a:lnTo>
                  <a:lnTo>
                    <a:pt x="194" y="2748"/>
                  </a:lnTo>
                  <a:lnTo>
                    <a:pt x="220" y="2802"/>
                  </a:lnTo>
                  <a:lnTo>
                    <a:pt x="250" y="2854"/>
                  </a:lnTo>
                  <a:lnTo>
                    <a:pt x="284" y="2902"/>
                  </a:lnTo>
                  <a:lnTo>
                    <a:pt x="323" y="2950"/>
                  </a:lnTo>
                  <a:lnTo>
                    <a:pt x="365" y="2994"/>
                  </a:lnTo>
                  <a:lnTo>
                    <a:pt x="411" y="3035"/>
                  </a:lnTo>
                  <a:lnTo>
                    <a:pt x="459" y="3072"/>
                  </a:lnTo>
                  <a:lnTo>
                    <a:pt x="509" y="3105"/>
                  </a:lnTo>
                  <a:lnTo>
                    <a:pt x="562" y="3135"/>
                  </a:lnTo>
                  <a:lnTo>
                    <a:pt x="616" y="3159"/>
                  </a:lnTo>
                  <a:lnTo>
                    <a:pt x="673" y="3180"/>
                  </a:lnTo>
                  <a:lnTo>
                    <a:pt x="730" y="3196"/>
                  </a:lnTo>
                  <a:lnTo>
                    <a:pt x="789" y="3207"/>
                  </a:lnTo>
                  <a:lnTo>
                    <a:pt x="850" y="3214"/>
                  </a:lnTo>
                  <a:lnTo>
                    <a:pt x="910" y="3217"/>
                  </a:lnTo>
                  <a:lnTo>
                    <a:pt x="927" y="3217"/>
                  </a:lnTo>
                  <a:lnTo>
                    <a:pt x="988" y="3214"/>
                  </a:lnTo>
                  <a:lnTo>
                    <a:pt x="1048" y="3207"/>
                  </a:lnTo>
                  <a:lnTo>
                    <a:pt x="1107" y="3196"/>
                  </a:lnTo>
                  <a:lnTo>
                    <a:pt x="1165" y="3180"/>
                  </a:lnTo>
                  <a:lnTo>
                    <a:pt x="1221" y="3159"/>
                  </a:lnTo>
                  <a:lnTo>
                    <a:pt x="1276" y="3135"/>
                  </a:lnTo>
                  <a:lnTo>
                    <a:pt x="1328" y="3105"/>
                  </a:lnTo>
                  <a:lnTo>
                    <a:pt x="1379" y="3072"/>
                  </a:lnTo>
                  <a:lnTo>
                    <a:pt x="1427" y="3035"/>
                  </a:lnTo>
                  <a:lnTo>
                    <a:pt x="1472" y="2994"/>
                  </a:lnTo>
                  <a:lnTo>
                    <a:pt x="1515" y="2950"/>
                  </a:lnTo>
                  <a:lnTo>
                    <a:pt x="1553" y="2902"/>
                  </a:lnTo>
                  <a:lnTo>
                    <a:pt x="1587" y="2854"/>
                  </a:lnTo>
                  <a:lnTo>
                    <a:pt x="1618" y="2802"/>
                  </a:lnTo>
                  <a:lnTo>
                    <a:pt x="1644" y="2748"/>
                  </a:lnTo>
                  <a:lnTo>
                    <a:pt x="1666" y="2692"/>
                  </a:lnTo>
                  <a:lnTo>
                    <a:pt x="1684" y="2634"/>
                  </a:lnTo>
                  <a:lnTo>
                    <a:pt x="1697" y="2576"/>
                  </a:lnTo>
                  <a:lnTo>
                    <a:pt x="1705" y="2516"/>
                  </a:lnTo>
                  <a:lnTo>
                    <a:pt x="1711" y="2455"/>
                  </a:lnTo>
                  <a:lnTo>
                    <a:pt x="1717" y="2193"/>
                  </a:lnTo>
                  <a:lnTo>
                    <a:pt x="1719" y="1930"/>
                  </a:lnTo>
                  <a:lnTo>
                    <a:pt x="1717" y="1667"/>
                  </a:lnTo>
                  <a:lnTo>
                    <a:pt x="1711" y="1405"/>
                  </a:lnTo>
                  <a:lnTo>
                    <a:pt x="1705" y="1343"/>
                  </a:lnTo>
                  <a:lnTo>
                    <a:pt x="1697" y="1283"/>
                  </a:lnTo>
                  <a:lnTo>
                    <a:pt x="1684" y="1224"/>
                  </a:lnTo>
                  <a:lnTo>
                    <a:pt x="1666" y="1167"/>
                  </a:lnTo>
                  <a:lnTo>
                    <a:pt x="1644" y="1112"/>
                  </a:lnTo>
                  <a:lnTo>
                    <a:pt x="1618" y="1058"/>
                  </a:lnTo>
                  <a:lnTo>
                    <a:pt x="1587" y="1006"/>
                  </a:lnTo>
                  <a:lnTo>
                    <a:pt x="1553" y="956"/>
                  </a:lnTo>
                  <a:lnTo>
                    <a:pt x="1515" y="910"/>
                  </a:lnTo>
                  <a:lnTo>
                    <a:pt x="1472" y="865"/>
                  </a:lnTo>
                  <a:lnTo>
                    <a:pt x="1427" y="824"/>
                  </a:lnTo>
                  <a:lnTo>
                    <a:pt x="1379" y="787"/>
                  </a:lnTo>
                  <a:lnTo>
                    <a:pt x="1328" y="754"/>
                  </a:lnTo>
                  <a:lnTo>
                    <a:pt x="1276" y="725"/>
                  </a:lnTo>
                  <a:lnTo>
                    <a:pt x="1221" y="701"/>
                  </a:lnTo>
                  <a:lnTo>
                    <a:pt x="1165" y="680"/>
                  </a:lnTo>
                  <a:lnTo>
                    <a:pt x="1107" y="664"/>
                  </a:lnTo>
                  <a:lnTo>
                    <a:pt x="1048" y="652"/>
                  </a:lnTo>
                  <a:lnTo>
                    <a:pt x="988" y="645"/>
                  </a:lnTo>
                  <a:lnTo>
                    <a:pt x="927" y="643"/>
                  </a:lnTo>
                  <a:lnTo>
                    <a:pt x="910" y="643"/>
                  </a:lnTo>
                  <a:close/>
                  <a:moveTo>
                    <a:pt x="1598" y="118"/>
                  </a:moveTo>
                  <a:lnTo>
                    <a:pt x="1573" y="121"/>
                  </a:lnTo>
                  <a:lnTo>
                    <a:pt x="1549" y="130"/>
                  </a:lnTo>
                  <a:lnTo>
                    <a:pt x="1529" y="142"/>
                  </a:lnTo>
                  <a:lnTo>
                    <a:pt x="1512" y="159"/>
                  </a:lnTo>
                  <a:lnTo>
                    <a:pt x="1498" y="181"/>
                  </a:lnTo>
                  <a:lnTo>
                    <a:pt x="1490" y="204"/>
                  </a:lnTo>
                  <a:lnTo>
                    <a:pt x="1487" y="229"/>
                  </a:lnTo>
                  <a:lnTo>
                    <a:pt x="1487" y="721"/>
                  </a:lnTo>
                  <a:lnTo>
                    <a:pt x="1522" y="749"/>
                  </a:lnTo>
                  <a:lnTo>
                    <a:pt x="1556" y="781"/>
                  </a:lnTo>
                  <a:lnTo>
                    <a:pt x="1599" y="827"/>
                  </a:lnTo>
                  <a:lnTo>
                    <a:pt x="1640" y="876"/>
                  </a:lnTo>
                  <a:lnTo>
                    <a:pt x="1677" y="927"/>
                  </a:lnTo>
                  <a:lnTo>
                    <a:pt x="1711" y="981"/>
                  </a:lnTo>
                  <a:lnTo>
                    <a:pt x="1711" y="229"/>
                  </a:lnTo>
                  <a:lnTo>
                    <a:pt x="1707" y="204"/>
                  </a:lnTo>
                  <a:lnTo>
                    <a:pt x="1698" y="181"/>
                  </a:lnTo>
                  <a:lnTo>
                    <a:pt x="1686" y="159"/>
                  </a:lnTo>
                  <a:lnTo>
                    <a:pt x="1669" y="142"/>
                  </a:lnTo>
                  <a:lnTo>
                    <a:pt x="1647" y="130"/>
                  </a:lnTo>
                  <a:lnTo>
                    <a:pt x="1624" y="121"/>
                  </a:lnTo>
                  <a:lnTo>
                    <a:pt x="1598" y="118"/>
                  </a:lnTo>
                  <a:close/>
                  <a:moveTo>
                    <a:pt x="1598" y="0"/>
                  </a:moveTo>
                  <a:lnTo>
                    <a:pt x="1636" y="3"/>
                  </a:lnTo>
                  <a:lnTo>
                    <a:pt x="1671" y="11"/>
                  </a:lnTo>
                  <a:lnTo>
                    <a:pt x="1704" y="25"/>
                  </a:lnTo>
                  <a:lnTo>
                    <a:pt x="1734" y="45"/>
                  </a:lnTo>
                  <a:lnTo>
                    <a:pt x="1761" y="67"/>
                  </a:lnTo>
                  <a:lnTo>
                    <a:pt x="1784" y="93"/>
                  </a:lnTo>
                  <a:lnTo>
                    <a:pt x="1803" y="124"/>
                  </a:lnTo>
                  <a:lnTo>
                    <a:pt x="1818" y="157"/>
                  </a:lnTo>
                  <a:lnTo>
                    <a:pt x="1826" y="192"/>
                  </a:lnTo>
                  <a:lnTo>
                    <a:pt x="1829" y="229"/>
                  </a:lnTo>
                  <a:lnTo>
                    <a:pt x="1829" y="1403"/>
                  </a:lnTo>
                  <a:lnTo>
                    <a:pt x="1835" y="1666"/>
                  </a:lnTo>
                  <a:lnTo>
                    <a:pt x="1837" y="1931"/>
                  </a:lnTo>
                  <a:lnTo>
                    <a:pt x="1835" y="2195"/>
                  </a:lnTo>
                  <a:lnTo>
                    <a:pt x="1829" y="2459"/>
                  </a:lnTo>
                  <a:lnTo>
                    <a:pt x="1824" y="2529"/>
                  </a:lnTo>
                  <a:lnTo>
                    <a:pt x="1813" y="2598"/>
                  </a:lnTo>
                  <a:lnTo>
                    <a:pt x="1798" y="2666"/>
                  </a:lnTo>
                  <a:lnTo>
                    <a:pt x="1778" y="2731"/>
                  </a:lnTo>
                  <a:lnTo>
                    <a:pt x="1752" y="2796"/>
                  </a:lnTo>
                  <a:lnTo>
                    <a:pt x="1723" y="2858"/>
                  </a:lnTo>
                  <a:lnTo>
                    <a:pt x="1687" y="2917"/>
                  </a:lnTo>
                  <a:lnTo>
                    <a:pt x="1648" y="2973"/>
                  </a:lnTo>
                  <a:lnTo>
                    <a:pt x="1603" y="3028"/>
                  </a:lnTo>
                  <a:lnTo>
                    <a:pt x="1556" y="3079"/>
                  </a:lnTo>
                  <a:lnTo>
                    <a:pt x="1503" y="3126"/>
                  </a:lnTo>
                  <a:lnTo>
                    <a:pt x="1448" y="3168"/>
                  </a:lnTo>
                  <a:lnTo>
                    <a:pt x="1389" y="3207"/>
                  </a:lnTo>
                  <a:lnTo>
                    <a:pt x="1329" y="3240"/>
                  </a:lnTo>
                  <a:lnTo>
                    <a:pt x="1266" y="3269"/>
                  </a:lnTo>
                  <a:lnTo>
                    <a:pt x="1202" y="3292"/>
                  </a:lnTo>
                  <a:lnTo>
                    <a:pt x="1135" y="3310"/>
                  </a:lnTo>
                  <a:lnTo>
                    <a:pt x="1066" y="3324"/>
                  </a:lnTo>
                  <a:lnTo>
                    <a:pt x="997" y="3332"/>
                  </a:lnTo>
                  <a:lnTo>
                    <a:pt x="927" y="3335"/>
                  </a:lnTo>
                  <a:lnTo>
                    <a:pt x="910" y="3335"/>
                  </a:lnTo>
                  <a:lnTo>
                    <a:pt x="840" y="3332"/>
                  </a:lnTo>
                  <a:lnTo>
                    <a:pt x="771" y="3324"/>
                  </a:lnTo>
                  <a:lnTo>
                    <a:pt x="702" y="3310"/>
                  </a:lnTo>
                  <a:lnTo>
                    <a:pt x="636" y="3292"/>
                  </a:lnTo>
                  <a:lnTo>
                    <a:pt x="571" y="3269"/>
                  </a:lnTo>
                  <a:lnTo>
                    <a:pt x="509" y="3240"/>
                  </a:lnTo>
                  <a:lnTo>
                    <a:pt x="447" y="3207"/>
                  </a:lnTo>
                  <a:lnTo>
                    <a:pt x="389" y="3168"/>
                  </a:lnTo>
                  <a:lnTo>
                    <a:pt x="334" y="3126"/>
                  </a:lnTo>
                  <a:lnTo>
                    <a:pt x="282" y="3079"/>
                  </a:lnTo>
                  <a:lnTo>
                    <a:pt x="233" y="3028"/>
                  </a:lnTo>
                  <a:lnTo>
                    <a:pt x="190" y="2973"/>
                  </a:lnTo>
                  <a:lnTo>
                    <a:pt x="150" y="2917"/>
                  </a:lnTo>
                  <a:lnTo>
                    <a:pt x="115" y="2858"/>
                  </a:lnTo>
                  <a:lnTo>
                    <a:pt x="85" y="2796"/>
                  </a:lnTo>
                  <a:lnTo>
                    <a:pt x="59" y="2731"/>
                  </a:lnTo>
                  <a:lnTo>
                    <a:pt x="39" y="2666"/>
                  </a:lnTo>
                  <a:lnTo>
                    <a:pt x="23" y="2598"/>
                  </a:lnTo>
                  <a:lnTo>
                    <a:pt x="13" y="2529"/>
                  </a:lnTo>
                  <a:lnTo>
                    <a:pt x="9" y="2459"/>
                  </a:lnTo>
                  <a:lnTo>
                    <a:pt x="2" y="2195"/>
                  </a:lnTo>
                  <a:lnTo>
                    <a:pt x="0" y="1930"/>
                  </a:lnTo>
                  <a:lnTo>
                    <a:pt x="2" y="1665"/>
                  </a:lnTo>
                  <a:lnTo>
                    <a:pt x="9" y="1401"/>
                  </a:lnTo>
                  <a:lnTo>
                    <a:pt x="13" y="1331"/>
                  </a:lnTo>
                  <a:lnTo>
                    <a:pt x="23" y="1262"/>
                  </a:lnTo>
                  <a:lnTo>
                    <a:pt x="39" y="1194"/>
                  </a:lnTo>
                  <a:lnTo>
                    <a:pt x="59" y="1128"/>
                  </a:lnTo>
                  <a:lnTo>
                    <a:pt x="85" y="1064"/>
                  </a:lnTo>
                  <a:lnTo>
                    <a:pt x="115" y="1002"/>
                  </a:lnTo>
                  <a:lnTo>
                    <a:pt x="150" y="943"/>
                  </a:lnTo>
                  <a:lnTo>
                    <a:pt x="190" y="886"/>
                  </a:lnTo>
                  <a:lnTo>
                    <a:pt x="233" y="831"/>
                  </a:lnTo>
                  <a:lnTo>
                    <a:pt x="282" y="781"/>
                  </a:lnTo>
                  <a:lnTo>
                    <a:pt x="334" y="734"/>
                  </a:lnTo>
                  <a:lnTo>
                    <a:pt x="389" y="690"/>
                  </a:lnTo>
                  <a:lnTo>
                    <a:pt x="447" y="653"/>
                  </a:lnTo>
                  <a:lnTo>
                    <a:pt x="509" y="619"/>
                  </a:lnTo>
                  <a:lnTo>
                    <a:pt x="571" y="591"/>
                  </a:lnTo>
                  <a:lnTo>
                    <a:pt x="636" y="568"/>
                  </a:lnTo>
                  <a:lnTo>
                    <a:pt x="702" y="549"/>
                  </a:lnTo>
                  <a:lnTo>
                    <a:pt x="771" y="535"/>
                  </a:lnTo>
                  <a:lnTo>
                    <a:pt x="840" y="527"/>
                  </a:lnTo>
                  <a:lnTo>
                    <a:pt x="910" y="525"/>
                  </a:lnTo>
                  <a:lnTo>
                    <a:pt x="927" y="525"/>
                  </a:lnTo>
                  <a:lnTo>
                    <a:pt x="994" y="527"/>
                  </a:lnTo>
                  <a:lnTo>
                    <a:pt x="1060" y="534"/>
                  </a:lnTo>
                  <a:lnTo>
                    <a:pt x="1124" y="546"/>
                  </a:lnTo>
                  <a:lnTo>
                    <a:pt x="1188" y="563"/>
                  </a:lnTo>
                  <a:lnTo>
                    <a:pt x="1250" y="585"/>
                  </a:lnTo>
                  <a:lnTo>
                    <a:pt x="1310" y="610"/>
                  </a:lnTo>
                  <a:lnTo>
                    <a:pt x="1368" y="641"/>
                  </a:lnTo>
                  <a:lnTo>
                    <a:pt x="1368" y="229"/>
                  </a:lnTo>
                  <a:lnTo>
                    <a:pt x="1371" y="192"/>
                  </a:lnTo>
                  <a:lnTo>
                    <a:pt x="1380" y="157"/>
                  </a:lnTo>
                  <a:lnTo>
                    <a:pt x="1393" y="124"/>
                  </a:lnTo>
                  <a:lnTo>
                    <a:pt x="1413" y="93"/>
                  </a:lnTo>
                  <a:lnTo>
                    <a:pt x="1435" y="67"/>
                  </a:lnTo>
                  <a:lnTo>
                    <a:pt x="1463" y="45"/>
                  </a:lnTo>
                  <a:lnTo>
                    <a:pt x="1492" y="25"/>
                  </a:lnTo>
                  <a:lnTo>
                    <a:pt x="1526" y="11"/>
                  </a:lnTo>
                  <a:lnTo>
                    <a:pt x="1562" y="3"/>
                  </a:lnTo>
                  <a:lnTo>
                    <a:pt x="1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14"/>
            <p:cNvSpPr>
              <a:spLocks noEditPoints="1"/>
            </p:cNvSpPr>
            <p:nvPr/>
          </p:nvSpPr>
          <p:spPr bwMode="auto">
            <a:xfrm>
              <a:off x="5529263" y="2878138"/>
              <a:ext cx="196850" cy="96837"/>
            </a:xfrm>
            <a:custGeom>
              <a:avLst/>
              <a:gdLst>
                <a:gd name="T0" fmla="*/ 240 w 1246"/>
                <a:gd name="T1" fmla="*/ 117 h 615"/>
                <a:gd name="T2" fmla="*/ 216 w 1246"/>
                <a:gd name="T3" fmla="*/ 119 h 615"/>
                <a:gd name="T4" fmla="*/ 193 w 1246"/>
                <a:gd name="T5" fmla="*/ 127 h 615"/>
                <a:gd name="T6" fmla="*/ 172 w 1246"/>
                <a:gd name="T7" fmla="*/ 139 h 615"/>
                <a:gd name="T8" fmla="*/ 154 w 1246"/>
                <a:gd name="T9" fmla="*/ 153 h 615"/>
                <a:gd name="T10" fmla="*/ 139 w 1246"/>
                <a:gd name="T11" fmla="*/ 171 h 615"/>
                <a:gd name="T12" fmla="*/ 128 w 1246"/>
                <a:gd name="T13" fmla="*/ 192 h 615"/>
                <a:gd name="T14" fmla="*/ 121 w 1246"/>
                <a:gd name="T15" fmla="*/ 215 h 615"/>
                <a:gd name="T16" fmla="*/ 118 w 1246"/>
                <a:gd name="T17" fmla="*/ 239 h 615"/>
                <a:gd name="T18" fmla="*/ 118 w 1246"/>
                <a:gd name="T19" fmla="*/ 496 h 615"/>
                <a:gd name="T20" fmla="*/ 1127 w 1246"/>
                <a:gd name="T21" fmla="*/ 496 h 615"/>
                <a:gd name="T22" fmla="*/ 1127 w 1246"/>
                <a:gd name="T23" fmla="*/ 239 h 615"/>
                <a:gd name="T24" fmla="*/ 1125 w 1246"/>
                <a:gd name="T25" fmla="*/ 215 h 615"/>
                <a:gd name="T26" fmla="*/ 1118 w 1246"/>
                <a:gd name="T27" fmla="*/ 192 h 615"/>
                <a:gd name="T28" fmla="*/ 1106 w 1246"/>
                <a:gd name="T29" fmla="*/ 171 h 615"/>
                <a:gd name="T30" fmla="*/ 1092 w 1246"/>
                <a:gd name="T31" fmla="*/ 153 h 615"/>
                <a:gd name="T32" fmla="*/ 1073 w 1246"/>
                <a:gd name="T33" fmla="*/ 139 h 615"/>
                <a:gd name="T34" fmla="*/ 1053 w 1246"/>
                <a:gd name="T35" fmla="*/ 127 h 615"/>
                <a:gd name="T36" fmla="*/ 1029 w 1246"/>
                <a:gd name="T37" fmla="*/ 119 h 615"/>
                <a:gd name="T38" fmla="*/ 1005 w 1246"/>
                <a:gd name="T39" fmla="*/ 117 h 615"/>
                <a:gd name="T40" fmla="*/ 240 w 1246"/>
                <a:gd name="T41" fmla="*/ 117 h 615"/>
                <a:gd name="T42" fmla="*/ 240 w 1246"/>
                <a:gd name="T43" fmla="*/ 0 h 615"/>
                <a:gd name="T44" fmla="*/ 1005 w 1246"/>
                <a:gd name="T45" fmla="*/ 0 h 615"/>
                <a:gd name="T46" fmla="*/ 1044 w 1246"/>
                <a:gd name="T47" fmla="*/ 3 h 615"/>
                <a:gd name="T48" fmla="*/ 1081 w 1246"/>
                <a:gd name="T49" fmla="*/ 12 h 615"/>
                <a:gd name="T50" fmla="*/ 1116 w 1246"/>
                <a:gd name="T51" fmla="*/ 26 h 615"/>
                <a:gd name="T52" fmla="*/ 1148 w 1246"/>
                <a:gd name="T53" fmla="*/ 45 h 615"/>
                <a:gd name="T54" fmla="*/ 1175 w 1246"/>
                <a:gd name="T55" fmla="*/ 70 h 615"/>
                <a:gd name="T56" fmla="*/ 1200 w 1246"/>
                <a:gd name="T57" fmla="*/ 97 h 615"/>
                <a:gd name="T58" fmla="*/ 1219 w 1246"/>
                <a:gd name="T59" fmla="*/ 129 h 615"/>
                <a:gd name="T60" fmla="*/ 1233 w 1246"/>
                <a:gd name="T61" fmla="*/ 163 h 615"/>
                <a:gd name="T62" fmla="*/ 1242 w 1246"/>
                <a:gd name="T63" fmla="*/ 201 h 615"/>
                <a:gd name="T64" fmla="*/ 1246 w 1246"/>
                <a:gd name="T65" fmla="*/ 239 h 615"/>
                <a:gd name="T66" fmla="*/ 1246 w 1246"/>
                <a:gd name="T67" fmla="*/ 556 h 615"/>
                <a:gd name="T68" fmla="*/ 1243 w 1246"/>
                <a:gd name="T69" fmla="*/ 574 h 615"/>
                <a:gd name="T70" fmla="*/ 1234 w 1246"/>
                <a:gd name="T71" fmla="*/ 590 h 615"/>
                <a:gd name="T72" fmla="*/ 1222 w 1246"/>
                <a:gd name="T73" fmla="*/ 604 h 615"/>
                <a:gd name="T74" fmla="*/ 1206 w 1246"/>
                <a:gd name="T75" fmla="*/ 612 h 615"/>
                <a:gd name="T76" fmla="*/ 1186 w 1246"/>
                <a:gd name="T77" fmla="*/ 615 h 615"/>
                <a:gd name="T78" fmla="*/ 59 w 1246"/>
                <a:gd name="T79" fmla="*/ 615 h 615"/>
                <a:gd name="T80" fmla="*/ 40 w 1246"/>
                <a:gd name="T81" fmla="*/ 612 h 615"/>
                <a:gd name="T82" fmla="*/ 23 w 1246"/>
                <a:gd name="T83" fmla="*/ 604 h 615"/>
                <a:gd name="T84" fmla="*/ 11 w 1246"/>
                <a:gd name="T85" fmla="*/ 590 h 615"/>
                <a:gd name="T86" fmla="*/ 3 w 1246"/>
                <a:gd name="T87" fmla="*/ 574 h 615"/>
                <a:gd name="T88" fmla="*/ 0 w 1246"/>
                <a:gd name="T89" fmla="*/ 556 h 615"/>
                <a:gd name="T90" fmla="*/ 0 w 1246"/>
                <a:gd name="T91" fmla="*/ 239 h 615"/>
                <a:gd name="T92" fmla="*/ 3 w 1246"/>
                <a:gd name="T93" fmla="*/ 201 h 615"/>
                <a:gd name="T94" fmla="*/ 12 w 1246"/>
                <a:gd name="T95" fmla="*/ 163 h 615"/>
                <a:gd name="T96" fmla="*/ 26 w 1246"/>
                <a:gd name="T97" fmla="*/ 129 h 615"/>
                <a:gd name="T98" fmla="*/ 46 w 1246"/>
                <a:gd name="T99" fmla="*/ 97 h 615"/>
                <a:gd name="T100" fmla="*/ 70 w 1246"/>
                <a:gd name="T101" fmla="*/ 70 h 615"/>
                <a:gd name="T102" fmla="*/ 99 w 1246"/>
                <a:gd name="T103" fmla="*/ 45 h 615"/>
                <a:gd name="T104" fmla="*/ 130 w 1246"/>
                <a:gd name="T105" fmla="*/ 26 h 615"/>
                <a:gd name="T106" fmla="*/ 164 w 1246"/>
                <a:gd name="T107" fmla="*/ 12 h 615"/>
                <a:gd name="T108" fmla="*/ 202 w 1246"/>
                <a:gd name="T109" fmla="*/ 3 h 615"/>
                <a:gd name="T110" fmla="*/ 240 w 1246"/>
                <a:gd name="T111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46" h="615">
                  <a:moveTo>
                    <a:pt x="240" y="117"/>
                  </a:moveTo>
                  <a:lnTo>
                    <a:pt x="216" y="119"/>
                  </a:lnTo>
                  <a:lnTo>
                    <a:pt x="193" y="127"/>
                  </a:lnTo>
                  <a:lnTo>
                    <a:pt x="172" y="139"/>
                  </a:lnTo>
                  <a:lnTo>
                    <a:pt x="154" y="153"/>
                  </a:lnTo>
                  <a:lnTo>
                    <a:pt x="139" y="171"/>
                  </a:lnTo>
                  <a:lnTo>
                    <a:pt x="128" y="192"/>
                  </a:lnTo>
                  <a:lnTo>
                    <a:pt x="121" y="215"/>
                  </a:lnTo>
                  <a:lnTo>
                    <a:pt x="118" y="239"/>
                  </a:lnTo>
                  <a:lnTo>
                    <a:pt x="118" y="496"/>
                  </a:lnTo>
                  <a:lnTo>
                    <a:pt x="1127" y="496"/>
                  </a:lnTo>
                  <a:lnTo>
                    <a:pt x="1127" y="239"/>
                  </a:lnTo>
                  <a:lnTo>
                    <a:pt x="1125" y="215"/>
                  </a:lnTo>
                  <a:lnTo>
                    <a:pt x="1118" y="192"/>
                  </a:lnTo>
                  <a:lnTo>
                    <a:pt x="1106" y="171"/>
                  </a:lnTo>
                  <a:lnTo>
                    <a:pt x="1092" y="153"/>
                  </a:lnTo>
                  <a:lnTo>
                    <a:pt x="1073" y="139"/>
                  </a:lnTo>
                  <a:lnTo>
                    <a:pt x="1053" y="127"/>
                  </a:lnTo>
                  <a:lnTo>
                    <a:pt x="1029" y="119"/>
                  </a:lnTo>
                  <a:lnTo>
                    <a:pt x="1005" y="117"/>
                  </a:lnTo>
                  <a:lnTo>
                    <a:pt x="240" y="117"/>
                  </a:lnTo>
                  <a:close/>
                  <a:moveTo>
                    <a:pt x="240" y="0"/>
                  </a:moveTo>
                  <a:lnTo>
                    <a:pt x="1005" y="0"/>
                  </a:lnTo>
                  <a:lnTo>
                    <a:pt x="1044" y="3"/>
                  </a:lnTo>
                  <a:lnTo>
                    <a:pt x="1081" y="12"/>
                  </a:lnTo>
                  <a:lnTo>
                    <a:pt x="1116" y="26"/>
                  </a:lnTo>
                  <a:lnTo>
                    <a:pt x="1148" y="45"/>
                  </a:lnTo>
                  <a:lnTo>
                    <a:pt x="1175" y="70"/>
                  </a:lnTo>
                  <a:lnTo>
                    <a:pt x="1200" y="97"/>
                  </a:lnTo>
                  <a:lnTo>
                    <a:pt x="1219" y="129"/>
                  </a:lnTo>
                  <a:lnTo>
                    <a:pt x="1233" y="163"/>
                  </a:lnTo>
                  <a:lnTo>
                    <a:pt x="1242" y="201"/>
                  </a:lnTo>
                  <a:lnTo>
                    <a:pt x="1246" y="239"/>
                  </a:lnTo>
                  <a:lnTo>
                    <a:pt x="1246" y="556"/>
                  </a:lnTo>
                  <a:lnTo>
                    <a:pt x="1243" y="574"/>
                  </a:lnTo>
                  <a:lnTo>
                    <a:pt x="1234" y="590"/>
                  </a:lnTo>
                  <a:lnTo>
                    <a:pt x="1222" y="604"/>
                  </a:lnTo>
                  <a:lnTo>
                    <a:pt x="1206" y="612"/>
                  </a:lnTo>
                  <a:lnTo>
                    <a:pt x="1186" y="615"/>
                  </a:lnTo>
                  <a:lnTo>
                    <a:pt x="59" y="615"/>
                  </a:lnTo>
                  <a:lnTo>
                    <a:pt x="40" y="612"/>
                  </a:lnTo>
                  <a:lnTo>
                    <a:pt x="23" y="604"/>
                  </a:lnTo>
                  <a:lnTo>
                    <a:pt x="11" y="590"/>
                  </a:lnTo>
                  <a:lnTo>
                    <a:pt x="3" y="574"/>
                  </a:lnTo>
                  <a:lnTo>
                    <a:pt x="0" y="556"/>
                  </a:lnTo>
                  <a:lnTo>
                    <a:pt x="0" y="239"/>
                  </a:lnTo>
                  <a:lnTo>
                    <a:pt x="3" y="201"/>
                  </a:lnTo>
                  <a:lnTo>
                    <a:pt x="12" y="163"/>
                  </a:lnTo>
                  <a:lnTo>
                    <a:pt x="26" y="129"/>
                  </a:lnTo>
                  <a:lnTo>
                    <a:pt x="46" y="97"/>
                  </a:lnTo>
                  <a:lnTo>
                    <a:pt x="70" y="70"/>
                  </a:lnTo>
                  <a:lnTo>
                    <a:pt x="99" y="45"/>
                  </a:lnTo>
                  <a:lnTo>
                    <a:pt x="130" y="26"/>
                  </a:lnTo>
                  <a:lnTo>
                    <a:pt x="164" y="12"/>
                  </a:lnTo>
                  <a:lnTo>
                    <a:pt x="202" y="3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15"/>
            <p:cNvSpPr>
              <a:spLocks noEditPoints="1"/>
            </p:cNvSpPr>
            <p:nvPr/>
          </p:nvSpPr>
          <p:spPr bwMode="auto">
            <a:xfrm>
              <a:off x="5529263" y="2989263"/>
              <a:ext cx="50800" cy="47625"/>
            </a:xfrm>
            <a:custGeom>
              <a:avLst/>
              <a:gdLst>
                <a:gd name="T0" fmla="*/ 118 w 323"/>
                <a:gd name="T1" fmla="*/ 118 h 299"/>
                <a:gd name="T2" fmla="*/ 118 w 323"/>
                <a:gd name="T3" fmla="*/ 181 h 299"/>
                <a:gd name="T4" fmla="*/ 205 w 323"/>
                <a:gd name="T5" fmla="*/ 181 h 299"/>
                <a:gd name="T6" fmla="*/ 205 w 323"/>
                <a:gd name="T7" fmla="*/ 118 h 299"/>
                <a:gd name="T8" fmla="*/ 118 w 323"/>
                <a:gd name="T9" fmla="*/ 118 h 299"/>
                <a:gd name="T10" fmla="*/ 59 w 323"/>
                <a:gd name="T11" fmla="*/ 0 h 299"/>
                <a:gd name="T12" fmla="*/ 264 w 323"/>
                <a:gd name="T13" fmla="*/ 0 h 299"/>
                <a:gd name="T14" fmla="*/ 283 w 323"/>
                <a:gd name="T15" fmla="*/ 2 h 299"/>
                <a:gd name="T16" fmla="*/ 300 w 323"/>
                <a:gd name="T17" fmla="*/ 11 h 299"/>
                <a:gd name="T18" fmla="*/ 312 w 323"/>
                <a:gd name="T19" fmla="*/ 24 h 299"/>
                <a:gd name="T20" fmla="*/ 320 w 323"/>
                <a:gd name="T21" fmla="*/ 40 h 299"/>
                <a:gd name="T22" fmla="*/ 323 w 323"/>
                <a:gd name="T23" fmla="*/ 59 h 299"/>
                <a:gd name="T24" fmla="*/ 323 w 323"/>
                <a:gd name="T25" fmla="*/ 240 h 299"/>
                <a:gd name="T26" fmla="*/ 320 w 323"/>
                <a:gd name="T27" fmla="*/ 258 h 299"/>
                <a:gd name="T28" fmla="*/ 312 w 323"/>
                <a:gd name="T29" fmla="*/ 274 h 299"/>
                <a:gd name="T30" fmla="*/ 300 w 323"/>
                <a:gd name="T31" fmla="*/ 288 h 299"/>
                <a:gd name="T32" fmla="*/ 283 w 323"/>
                <a:gd name="T33" fmla="*/ 296 h 299"/>
                <a:gd name="T34" fmla="*/ 264 w 323"/>
                <a:gd name="T35" fmla="*/ 299 h 299"/>
                <a:gd name="T36" fmla="*/ 59 w 323"/>
                <a:gd name="T37" fmla="*/ 299 h 299"/>
                <a:gd name="T38" fmla="*/ 40 w 323"/>
                <a:gd name="T39" fmla="*/ 296 h 299"/>
                <a:gd name="T40" fmla="*/ 23 w 323"/>
                <a:gd name="T41" fmla="*/ 288 h 299"/>
                <a:gd name="T42" fmla="*/ 11 w 323"/>
                <a:gd name="T43" fmla="*/ 274 h 299"/>
                <a:gd name="T44" fmla="*/ 3 w 323"/>
                <a:gd name="T45" fmla="*/ 258 h 299"/>
                <a:gd name="T46" fmla="*/ 0 w 323"/>
                <a:gd name="T47" fmla="*/ 240 h 299"/>
                <a:gd name="T48" fmla="*/ 0 w 323"/>
                <a:gd name="T49" fmla="*/ 59 h 299"/>
                <a:gd name="T50" fmla="*/ 3 w 323"/>
                <a:gd name="T51" fmla="*/ 40 h 299"/>
                <a:gd name="T52" fmla="*/ 11 w 323"/>
                <a:gd name="T53" fmla="*/ 24 h 299"/>
                <a:gd name="T54" fmla="*/ 23 w 323"/>
                <a:gd name="T55" fmla="*/ 11 h 299"/>
                <a:gd name="T56" fmla="*/ 40 w 323"/>
                <a:gd name="T57" fmla="*/ 2 h 299"/>
                <a:gd name="T58" fmla="*/ 59 w 323"/>
                <a:gd name="T5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3" h="299">
                  <a:moveTo>
                    <a:pt x="118" y="118"/>
                  </a:moveTo>
                  <a:lnTo>
                    <a:pt x="118" y="181"/>
                  </a:lnTo>
                  <a:lnTo>
                    <a:pt x="205" y="181"/>
                  </a:lnTo>
                  <a:lnTo>
                    <a:pt x="205" y="118"/>
                  </a:lnTo>
                  <a:lnTo>
                    <a:pt x="118" y="118"/>
                  </a:lnTo>
                  <a:close/>
                  <a:moveTo>
                    <a:pt x="59" y="0"/>
                  </a:moveTo>
                  <a:lnTo>
                    <a:pt x="264" y="0"/>
                  </a:lnTo>
                  <a:lnTo>
                    <a:pt x="283" y="2"/>
                  </a:lnTo>
                  <a:lnTo>
                    <a:pt x="300" y="11"/>
                  </a:lnTo>
                  <a:lnTo>
                    <a:pt x="312" y="24"/>
                  </a:lnTo>
                  <a:lnTo>
                    <a:pt x="320" y="40"/>
                  </a:lnTo>
                  <a:lnTo>
                    <a:pt x="323" y="59"/>
                  </a:lnTo>
                  <a:lnTo>
                    <a:pt x="323" y="240"/>
                  </a:lnTo>
                  <a:lnTo>
                    <a:pt x="320" y="258"/>
                  </a:lnTo>
                  <a:lnTo>
                    <a:pt x="312" y="274"/>
                  </a:lnTo>
                  <a:lnTo>
                    <a:pt x="300" y="288"/>
                  </a:lnTo>
                  <a:lnTo>
                    <a:pt x="283" y="296"/>
                  </a:lnTo>
                  <a:lnTo>
                    <a:pt x="264" y="299"/>
                  </a:lnTo>
                  <a:lnTo>
                    <a:pt x="59" y="299"/>
                  </a:lnTo>
                  <a:lnTo>
                    <a:pt x="40" y="296"/>
                  </a:lnTo>
                  <a:lnTo>
                    <a:pt x="23" y="288"/>
                  </a:lnTo>
                  <a:lnTo>
                    <a:pt x="11" y="274"/>
                  </a:lnTo>
                  <a:lnTo>
                    <a:pt x="3" y="258"/>
                  </a:lnTo>
                  <a:lnTo>
                    <a:pt x="0" y="240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16"/>
            <p:cNvSpPr>
              <a:spLocks noEditPoints="1"/>
            </p:cNvSpPr>
            <p:nvPr/>
          </p:nvSpPr>
          <p:spPr bwMode="auto">
            <a:xfrm>
              <a:off x="5529263" y="3052763"/>
              <a:ext cx="50800" cy="47625"/>
            </a:xfrm>
            <a:custGeom>
              <a:avLst/>
              <a:gdLst>
                <a:gd name="T0" fmla="*/ 118 w 323"/>
                <a:gd name="T1" fmla="*/ 119 h 300"/>
                <a:gd name="T2" fmla="*/ 118 w 323"/>
                <a:gd name="T3" fmla="*/ 181 h 300"/>
                <a:gd name="T4" fmla="*/ 205 w 323"/>
                <a:gd name="T5" fmla="*/ 181 h 300"/>
                <a:gd name="T6" fmla="*/ 205 w 323"/>
                <a:gd name="T7" fmla="*/ 119 h 300"/>
                <a:gd name="T8" fmla="*/ 118 w 323"/>
                <a:gd name="T9" fmla="*/ 119 h 300"/>
                <a:gd name="T10" fmla="*/ 59 w 323"/>
                <a:gd name="T11" fmla="*/ 0 h 300"/>
                <a:gd name="T12" fmla="*/ 264 w 323"/>
                <a:gd name="T13" fmla="*/ 0 h 300"/>
                <a:gd name="T14" fmla="*/ 283 w 323"/>
                <a:gd name="T15" fmla="*/ 3 h 300"/>
                <a:gd name="T16" fmla="*/ 300 w 323"/>
                <a:gd name="T17" fmla="*/ 11 h 300"/>
                <a:gd name="T18" fmla="*/ 312 w 323"/>
                <a:gd name="T19" fmla="*/ 24 h 300"/>
                <a:gd name="T20" fmla="*/ 320 w 323"/>
                <a:gd name="T21" fmla="*/ 41 h 300"/>
                <a:gd name="T22" fmla="*/ 323 w 323"/>
                <a:gd name="T23" fmla="*/ 59 h 300"/>
                <a:gd name="T24" fmla="*/ 323 w 323"/>
                <a:gd name="T25" fmla="*/ 241 h 300"/>
                <a:gd name="T26" fmla="*/ 320 w 323"/>
                <a:gd name="T27" fmla="*/ 259 h 300"/>
                <a:gd name="T28" fmla="*/ 312 w 323"/>
                <a:gd name="T29" fmla="*/ 275 h 300"/>
                <a:gd name="T30" fmla="*/ 300 w 323"/>
                <a:gd name="T31" fmla="*/ 288 h 300"/>
                <a:gd name="T32" fmla="*/ 283 w 323"/>
                <a:gd name="T33" fmla="*/ 297 h 300"/>
                <a:gd name="T34" fmla="*/ 264 w 323"/>
                <a:gd name="T35" fmla="*/ 300 h 300"/>
                <a:gd name="T36" fmla="*/ 59 w 323"/>
                <a:gd name="T37" fmla="*/ 300 h 300"/>
                <a:gd name="T38" fmla="*/ 40 w 323"/>
                <a:gd name="T39" fmla="*/ 297 h 300"/>
                <a:gd name="T40" fmla="*/ 23 w 323"/>
                <a:gd name="T41" fmla="*/ 288 h 300"/>
                <a:gd name="T42" fmla="*/ 11 w 323"/>
                <a:gd name="T43" fmla="*/ 275 h 300"/>
                <a:gd name="T44" fmla="*/ 3 w 323"/>
                <a:gd name="T45" fmla="*/ 259 h 300"/>
                <a:gd name="T46" fmla="*/ 0 w 323"/>
                <a:gd name="T47" fmla="*/ 241 h 300"/>
                <a:gd name="T48" fmla="*/ 0 w 323"/>
                <a:gd name="T49" fmla="*/ 59 h 300"/>
                <a:gd name="T50" fmla="*/ 3 w 323"/>
                <a:gd name="T51" fmla="*/ 41 h 300"/>
                <a:gd name="T52" fmla="*/ 11 w 323"/>
                <a:gd name="T53" fmla="*/ 24 h 300"/>
                <a:gd name="T54" fmla="*/ 23 w 323"/>
                <a:gd name="T55" fmla="*/ 11 h 300"/>
                <a:gd name="T56" fmla="*/ 40 w 323"/>
                <a:gd name="T57" fmla="*/ 3 h 300"/>
                <a:gd name="T58" fmla="*/ 59 w 323"/>
                <a:gd name="T5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3" h="300">
                  <a:moveTo>
                    <a:pt x="118" y="119"/>
                  </a:moveTo>
                  <a:lnTo>
                    <a:pt x="118" y="181"/>
                  </a:lnTo>
                  <a:lnTo>
                    <a:pt x="205" y="181"/>
                  </a:lnTo>
                  <a:lnTo>
                    <a:pt x="205" y="119"/>
                  </a:lnTo>
                  <a:lnTo>
                    <a:pt x="118" y="119"/>
                  </a:lnTo>
                  <a:close/>
                  <a:moveTo>
                    <a:pt x="59" y="0"/>
                  </a:moveTo>
                  <a:lnTo>
                    <a:pt x="264" y="0"/>
                  </a:lnTo>
                  <a:lnTo>
                    <a:pt x="283" y="3"/>
                  </a:lnTo>
                  <a:lnTo>
                    <a:pt x="300" y="11"/>
                  </a:lnTo>
                  <a:lnTo>
                    <a:pt x="312" y="24"/>
                  </a:lnTo>
                  <a:lnTo>
                    <a:pt x="320" y="41"/>
                  </a:lnTo>
                  <a:lnTo>
                    <a:pt x="323" y="59"/>
                  </a:lnTo>
                  <a:lnTo>
                    <a:pt x="323" y="241"/>
                  </a:lnTo>
                  <a:lnTo>
                    <a:pt x="320" y="259"/>
                  </a:lnTo>
                  <a:lnTo>
                    <a:pt x="312" y="275"/>
                  </a:lnTo>
                  <a:lnTo>
                    <a:pt x="300" y="288"/>
                  </a:lnTo>
                  <a:lnTo>
                    <a:pt x="283" y="297"/>
                  </a:lnTo>
                  <a:lnTo>
                    <a:pt x="264" y="300"/>
                  </a:lnTo>
                  <a:lnTo>
                    <a:pt x="59" y="300"/>
                  </a:lnTo>
                  <a:lnTo>
                    <a:pt x="40" y="297"/>
                  </a:lnTo>
                  <a:lnTo>
                    <a:pt x="23" y="288"/>
                  </a:lnTo>
                  <a:lnTo>
                    <a:pt x="11" y="275"/>
                  </a:lnTo>
                  <a:lnTo>
                    <a:pt x="3" y="259"/>
                  </a:lnTo>
                  <a:lnTo>
                    <a:pt x="0" y="241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17"/>
            <p:cNvSpPr>
              <a:spLocks noEditPoints="1"/>
            </p:cNvSpPr>
            <p:nvPr/>
          </p:nvSpPr>
          <p:spPr bwMode="auto">
            <a:xfrm>
              <a:off x="5529263" y="3114675"/>
              <a:ext cx="50800" cy="47625"/>
            </a:xfrm>
            <a:custGeom>
              <a:avLst/>
              <a:gdLst>
                <a:gd name="T0" fmla="*/ 133 w 323"/>
                <a:gd name="T1" fmla="*/ 118 h 299"/>
                <a:gd name="T2" fmla="*/ 147 w 323"/>
                <a:gd name="T3" fmla="*/ 137 h 299"/>
                <a:gd name="T4" fmla="*/ 163 w 323"/>
                <a:gd name="T5" fmla="*/ 153 h 299"/>
                <a:gd name="T6" fmla="*/ 183 w 323"/>
                <a:gd name="T7" fmla="*/ 166 h 299"/>
                <a:gd name="T8" fmla="*/ 205 w 323"/>
                <a:gd name="T9" fmla="*/ 176 h 299"/>
                <a:gd name="T10" fmla="*/ 205 w 323"/>
                <a:gd name="T11" fmla="*/ 118 h 299"/>
                <a:gd name="T12" fmla="*/ 133 w 323"/>
                <a:gd name="T13" fmla="*/ 118 h 299"/>
                <a:gd name="T14" fmla="*/ 59 w 323"/>
                <a:gd name="T15" fmla="*/ 0 h 299"/>
                <a:gd name="T16" fmla="*/ 264 w 323"/>
                <a:gd name="T17" fmla="*/ 0 h 299"/>
                <a:gd name="T18" fmla="*/ 283 w 323"/>
                <a:gd name="T19" fmla="*/ 3 h 299"/>
                <a:gd name="T20" fmla="*/ 300 w 323"/>
                <a:gd name="T21" fmla="*/ 11 h 299"/>
                <a:gd name="T22" fmla="*/ 312 w 323"/>
                <a:gd name="T23" fmla="*/ 24 h 299"/>
                <a:gd name="T24" fmla="*/ 320 w 323"/>
                <a:gd name="T25" fmla="*/ 41 h 299"/>
                <a:gd name="T26" fmla="*/ 323 w 323"/>
                <a:gd name="T27" fmla="*/ 59 h 299"/>
                <a:gd name="T28" fmla="*/ 323 w 323"/>
                <a:gd name="T29" fmla="*/ 240 h 299"/>
                <a:gd name="T30" fmla="*/ 320 w 323"/>
                <a:gd name="T31" fmla="*/ 259 h 299"/>
                <a:gd name="T32" fmla="*/ 312 w 323"/>
                <a:gd name="T33" fmla="*/ 275 h 299"/>
                <a:gd name="T34" fmla="*/ 300 w 323"/>
                <a:gd name="T35" fmla="*/ 287 h 299"/>
                <a:gd name="T36" fmla="*/ 283 w 323"/>
                <a:gd name="T37" fmla="*/ 296 h 299"/>
                <a:gd name="T38" fmla="*/ 264 w 323"/>
                <a:gd name="T39" fmla="*/ 299 h 299"/>
                <a:gd name="T40" fmla="*/ 240 w 323"/>
                <a:gd name="T41" fmla="*/ 299 h 299"/>
                <a:gd name="T42" fmla="*/ 202 w 323"/>
                <a:gd name="T43" fmla="*/ 296 h 299"/>
                <a:gd name="T44" fmla="*/ 164 w 323"/>
                <a:gd name="T45" fmla="*/ 287 h 299"/>
                <a:gd name="T46" fmla="*/ 130 w 323"/>
                <a:gd name="T47" fmla="*/ 272 h 299"/>
                <a:gd name="T48" fmla="*/ 99 w 323"/>
                <a:gd name="T49" fmla="*/ 253 h 299"/>
                <a:gd name="T50" fmla="*/ 70 w 323"/>
                <a:gd name="T51" fmla="*/ 228 h 299"/>
                <a:gd name="T52" fmla="*/ 46 w 323"/>
                <a:gd name="T53" fmla="*/ 201 h 299"/>
                <a:gd name="T54" fmla="*/ 26 w 323"/>
                <a:gd name="T55" fmla="*/ 170 h 299"/>
                <a:gd name="T56" fmla="*/ 12 w 323"/>
                <a:gd name="T57" fmla="*/ 135 h 299"/>
                <a:gd name="T58" fmla="*/ 3 w 323"/>
                <a:gd name="T59" fmla="*/ 97 h 299"/>
                <a:gd name="T60" fmla="*/ 0 w 323"/>
                <a:gd name="T61" fmla="*/ 59 h 299"/>
                <a:gd name="T62" fmla="*/ 3 w 323"/>
                <a:gd name="T63" fmla="*/ 41 h 299"/>
                <a:gd name="T64" fmla="*/ 11 w 323"/>
                <a:gd name="T65" fmla="*/ 24 h 299"/>
                <a:gd name="T66" fmla="*/ 23 w 323"/>
                <a:gd name="T67" fmla="*/ 11 h 299"/>
                <a:gd name="T68" fmla="*/ 40 w 323"/>
                <a:gd name="T69" fmla="*/ 3 h 299"/>
                <a:gd name="T70" fmla="*/ 59 w 323"/>
                <a:gd name="T7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" h="299">
                  <a:moveTo>
                    <a:pt x="133" y="118"/>
                  </a:moveTo>
                  <a:lnTo>
                    <a:pt x="147" y="137"/>
                  </a:lnTo>
                  <a:lnTo>
                    <a:pt x="163" y="153"/>
                  </a:lnTo>
                  <a:lnTo>
                    <a:pt x="183" y="166"/>
                  </a:lnTo>
                  <a:lnTo>
                    <a:pt x="205" y="176"/>
                  </a:lnTo>
                  <a:lnTo>
                    <a:pt x="205" y="118"/>
                  </a:lnTo>
                  <a:lnTo>
                    <a:pt x="133" y="118"/>
                  </a:lnTo>
                  <a:close/>
                  <a:moveTo>
                    <a:pt x="59" y="0"/>
                  </a:moveTo>
                  <a:lnTo>
                    <a:pt x="264" y="0"/>
                  </a:lnTo>
                  <a:lnTo>
                    <a:pt x="283" y="3"/>
                  </a:lnTo>
                  <a:lnTo>
                    <a:pt x="300" y="11"/>
                  </a:lnTo>
                  <a:lnTo>
                    <a:pt x="312" y="24"/>
                  </a:lnTo>
                  <a:lnTo>
                    <a:pt x="320" y="41"/>
                  </a:lnTo>
                  <a:lnTo>
                    <a:pt x="323" y="59"/>
                  </a:lnTo>
                  <a:lnTo>
                    <a:pt x="323" y="240"/>
                  </a:lnTo>
                  <a:lnTo>
                    <a:pt x="320" y="259"/>
                  </a:lnTo>
                  <a:lnTo>
                    <a:pt x="312" y="275"/>
                  </a:lnTo>
                  <a:lnTo>
                    <a:pt x="300" y="287"/>
                  </a:lnTo>
                  <a:lnTo>
                    <a:pt x="283" y="296"/>
                  </a:lnTo>
                  <a:lnTo>
                    <a:pt x="264" y="299"/>
                  </a:lnTo>
                  <a:lnTo>
                    <a:pt x="240" y="299"/>
                  </a:lnTo>
                  <a:lnTo>
                    <a:pt x="202" y="296"/>
                  </a:lnTo>
                  <a:lnTo>
                    <a:pt x="164" y="287"/>
                  </a:lnTo>
                  <a:lnTo>
                    <a:pt x="130" y="272"/>
                  </a:lnTo>
                  <a:lnTo>
                    <a:pt x="99" y="253"/>
                  </a:lnTo>
                  <a:lnTo>
                    <a:pt x="70" y="228"/>
                  </a:lnTo>
                  <a:lnTo>
                    <a:pt x="46" y="201"/>
                  </a:lnTo>
                  <a:lnTo>
                    <a:pt x="26" y="170"/>
                  </a:lnTo>
                  <a:lnTo>
                    <a:pt x="12" y="135"/>
                  </a:lnTo>
                  <a:lnTo>
                    <a:pt x="3" y="9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18"/>
            <p:cNvSpPr>
              <a:spLocks noEditPoints="1"/>
            </p:cNvSpPr>
            <p:nvPr/>
          </p:nvSpPr>
          <p:spPr bwMode="auto">
            <a:xfrm>
              <a:off x="5602288" y="2989263"/>
              <a:ext cx="50800" cy="47625"/>
            </a:xfrm>
            <a:custGeom>
              <a:avLst/>
              <a:gdLst>
                <a:gd name="T0" fmla="*/ 118 w 323"/>
                <a:gd name="T1" fmla="*/ 118 h 299"/>
                <a:gd name="T2" fmla="*/ 118 w 323"/>
                <a:gd name="T3" fmla="*/ 181 h 299"/>
                <a:gd name="T4" fmla="*/ 204 w 323"/>
                <a:gd name="T5" fmla="*/ 181 h 299"/>
                <a:gd name="T6" fmla="*/ 204 w 323"/>
                <a:gd name="T7" fmla="*/ 118 h 299"/>
                <a:gd name="T8" fmla="*/ 118 w 323"/>
                <a:gd name="T9" fmla="*/ 118 h 299"/>
                <a:gd name="T10" fmla="*/ 59 w 323"/>
                <a:gd name="T11" fmla="*/ 0 h 299"/>
                <a:gd name="T12" fmla="*/ 264 w 323"/>
                <a:gd name="T13" fmla="*/ 0 h 299"/>
                <a:gd name="T14" fmla="*/ 283 w 323"/>
                <a:gd name="T15" fmla="*/ 2 h 299"/>
                <a:gd name="T16" fmla="*/ 299 w 323"/>
                <a:gd name="T17" fmla="*/ 11 h 299"/>
                <a:gd name="T18" fmla="*/ 311 w 323"/>
                <a:gd name="T19" fmla="*/ 24 h 299"/>
                <a:gd name="T20" fmla="*/ 321 w 323"/>
                <a:gd name="T21" fmla="*/ 40 h 299"/>
                <a:gd name="T22" fmla="*/ 323 w 323"/>
                <a:gd name="T23" fmla="*/ 59 h 299"/>
                <a:gd name="T24" fmla="*/ 323 w 323"/>
                <a:gd name="T25" fmla="*/ 240 h 299"/>
                <a:gd name="T26" fmla="*/ 321 w 323"/>
                <a:gd name="T27" fmla="*/ 258 h 299"/>
                <a:gd name="T28" fmla="*/ 311 w 323"/>
                <a:gd name="T29" fmla="*/ 274 h 299"/>
                <a:gd name="T30" fmla="*/ 299 w 323"/>
                <a:gd name="T31" fmla="*/ 288 h 299"/>
                <a:gd name="T32" fmla="*/ 283 w 323"/>
                <a:gd name="T33" fmla="*/ 296 h 299"/>
                <a:gd name="T34" fmla="*/ 264 w 323"/>
                <a:gd name="T35" fmla="*/ 299 h 299"/>
                <a:gd name="T36" fmla="*/ 59 w 323"/>
                <a:gd name="T37" fmla="*/ 299 h 299"/>
                <a:gd name="T38" fmla="*/ 40 w 323"/>
                <a:gd name="T39" fmla="*/ 296 h 299"/>
                <a:gd name="T40" fmla="*/ 24 w 323"/>
                <a:gd name="T41" fmla="*/ 288 h 299"/>
                <a:gd name="T42" fmla="*/ 11 w 323"/>
                <a:gd name="T43" fmla="*/ 274 h 299"/>
                <a:gd name="T44" fmla="*/ 3 w 323"/>
                <a:gd name="T45" fmla="*/ 258 h 299"/>
                <a:gd name="T46" fmla="*/ 0 w 323"/>
                <a:gd name="T47" fmla="*/ 240 h 299"/>
                <a:gd name="T48" fmla="*/ 0 w 323"/>
                <a:gd name="T49" fmla="*/ 59 h 299"/>
                <a:gd name="T50" fmla="*/ 3 w 323"/>
                <a:gd name="T51" fmla="*/ 40 h 299"/>
                <a:gd name="T52" fmla="*/ 11 w 323"/>
                <a:gd name="T53" fmla="*/ 24 h 299"/>
                <a:gd name="T54" fmla="*/ 24 w 323"/>
                <a:gd name="T55" fmla="*/ 11 h 299"/>
                <a:gd name="T56" fmla="*/ 40 w 323"/>
                <a:gd name="T57" fmla="*/ 2 h 299"/>
                <a:gd name="T58" fmla="*/ 59 w 323"/>
                <a:gd name="T5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3" h="299">
                  <a:moveTo>
                    <a:pt x="118" y="118"/>
                  </a:moveTo>
                  <a:lnTo>
                    <a:pt x="118" y="181"/>
                  </a:lnTo>
                  <a:lnTo>
                    <a:pt x="204" y="181"/>
                  </a:lnTo>
                  <a:lnTo>
                    <a:pt x="204" y="118"/>
                  </a:lnTo>
                  <a:lnTo>
                    <a:pt x="118" y="118"/>
                  </a:lnTo>
                  <a:close/>
                  <a:moveTo>
                    <a:pt x="59" y="0"/>
                  </a:moveTo>
                  <a:lnTo>
                    <a:pt x="264" y="0"/>
                  </a:lnTo>
                  <a:lnTo>
                    <a:pt x="283" y="2"/>
                  </a:lnTo>
                  <a:lnTo>
                    <a:pt x="299" y="11"/>
                  </a:lnTo>
                  <a:lnTo>
                    <a:pt x="311" y="24"/>
                  </a:lnTo>
                  <a:lnTo>
                    <a:pt x="321" y="40"/>
                  </a:lnTo>
                  <a:lnTo>
                    <a:pt x="323" y="59"/>
                  </a:lnTo>
                  <a:lnTo>
                    <a:pt x="323" y="240"/>
                  </a:lnTo>
                  <a:lnTo>
                    <a:pt x="321" y="258"/>
                  </a:lnTo>
                  <a:lnTo>
                    <a:pt x="311" y="274"/>
                  </a:lnTo>
                  <a:lnTo>
                    <a:pt x="299" y="288"/>
                  </a:lnTo>
                  <a:lnTo>
                    <a:pt x="283" y="296"/>
                  </a:lnTo>
                  <a:lnTo>
                    <a:pt x="264" y="299"/>
                  </a:lnTo>
                  <a:lnTo>
                    <a:pt x="59" y="299"/>
                  </a:lnTo>
                  <a:lnTo>
                    <a:pt x="40" y="296"/>
                  </a:lnTo>
                  <a:lnTo>
                    <a:pt x="24" y="288"/>
                  </a:lnTo>
                  <a:lnTo>
                    <a:pt x="11" y="274"/>
                  </a:lnTo>
                  <a:lnTo>
                    <a:pt x="3" y="258"/>
                  </a:lnTo>
                  <a:lnTo>
                    <a:pt x="0" y="240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19"/>
            <p:cNvSpPr>
              <a:spLocks noEditPoints="1"/>
            </p:cNvSpPr>
            <p:nvPr/>
          </p:nvSpPr>
          <p:spPr bwMode="auto">
            <a:xfrm>
              <a:off x="5602288" y="3052763"/>
              <a:ext cx="50800" cy="47625"/>
            </a:xfrm>
            <a:custGeom>
              <a:avLst/>
              <a:gdLst>
                <a:gd name="T0" fmla="*/ 118 w 323"/>
                <a:gd name="T1" fmla="*/ 119 h 300"/>
                <a:gd name="T2" fmla="*/ 118 w 323"/>
                <a:gd name="T3" fmla="*/ 181 h 300"/>
                <a:gd name="T4" fmla="*/ 204 w 323"/>
                <a:gd name="T5" fmla="*/ 181 h 300"/>
                <a:gd name="T6" fmla="*/ 204 w 323"/>
                <a:gd name="T7" fmla="*/ 119 h 300"/>
                <a:gd name="T8" fmla="*/ 118 w 323"/>
                <a:gd name="T9" fmla="*/ 119 h 300"/>
                <a:gd name="T10" fmla="*/ 59 w 323"/>
                <a:gd name="T11" fmla="*/ 0 h 300"/>
                <a:gd name="T12" fmla="*/ 264 w 323"/>
                <a:gd name="T13" fmla="*/ 0 h 300"/>
                <a:gd name="T14" fmla="*/ 283 w 323"/>
                <a:gd name="T15" fmla="*/ 3 h 300"/>
                <a:gd name="T16" fmla="*/ 299 w 323"/>
                <a:gd name="T17" fmla="*/ 11 h 300"/>
                <a:gd name="T18" fmla="*/ 311 w 323"/>
                <a:gd name="T19" fmla="*/ 24 h 300"/>
                <a:gd name="T20" fmla="*/ 321 w 323"/>
                <a:gd name="T21" fmla="*/ 41 h 300"/>
                <a:gd name="T22" fmla="*/ 323 w 323"/>
                <a:gd name="T23" fmla="*/ 59 h 300"/>
                <a:gd name="T24" fmla="*/ 323 w 323"/>
                <a:gd name="T25" fmla="*/ 241 h 300"/>
                <a:gd name="T26" fmla="*/ 321 w 323"/>
                <a:gd name="T27" fmla="*/ 259 h 300"/>
                <a:gd name="T28" fmla="*/ 311 w 323"/>
                <a:gd name="T29" fmla="*/ 275 h 300"/>
                <a:gd name="T30" fmla="*/ 299 w 323"/>
                <a:gd name="T31" fmla="*/ 288 h 300"/>
                <a:gd name="T32" fmla="*/ 283 w 323"/>
                <a:gd name="T33" fmla="*/ 297 h 300"/>
                <a:gd name="T34" fmla="*/ 264 w 323"/>
                <a:gd name="T35" fmla="*/ 300 h 300"/>
                <a:gd name="T36" fmla="*/ 59 w 323"/>
                <a:gd name="T37" fmla="*/ 300 h 300"/>
                <a:gd name="T38" fmla="*/ 40 w 323"/>
                <a:gd name="T39" fmla="*/ 297 h 300"/>
                <a:gd name="T40" fmla="*/ 24 w 323"/>
                <a:gd name="T41" fmla="*/ 288 h 300"/>
                <a:gd name="T42" fmla="*/ 11 w 323"/>
                <a:gd name="T43" fmla="*/ 275 h 300"/>
                <a:gd name="T44" fmla="*/ 3 w 323"/>
                <a:gd name="T45" fmla="*/ 259 h 300"/>
                <a:gd name="T46" fmla="*/ 0 w 323"/>
                <a:gd name="T47" fmla="*/ 241 h 300"/>
                <a:gd name="T48" fmla="*/ 0 w 323"/>
                <a:gd name="T49" fmla="*/ 59 h 300"/>
                <a:gd name="T50" fmla="*/ 3 w 323"/>
                <a:gd name="T51" fmla="*/ 41 h 300"/>
                <a:gd name="T52" fmla="*/ 11 w 323"/>
                <a:gd name="T53" fmla="*/ 24 h 300"/>
                <a:gd name="T54" fmla="*/ 24 w 323"/>
                <a:gd name="T55" fmla="*/ 11 h 300"/>
                <a:gd name="T56" fmla="*/ 40 w 323"/>
                <a:gd name="T57" fmla="*/ 3 h 300"/>
                <a:gd name="T58" fmla="*/ 59 w 323"/>
                <a:gd name="T5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3" h="300">
                  <a:moveTo>
                    <a:pt x="118" y="119"/>
                  </a:moveTo>
                  <a:lnTo>
                    <a:pt x="118" y="181"/>
                  </a:lnTo>
                  <a:lnTo>
                    <a:pt x="204" y="181"/>
                  </a:lnTo>
                  <a:lnTo>
                    <a:pt x="204" y="119"/>
                  </a:lnTo>
                  <a:lnTo>
                    <a:pt x="118" y="119"/>
                  </a:lnTo>
                  <a:close/>
                  <a:moveTo>
                    <a:pt x="59" y="0"/>
                  </a:moveTo>
                  <a:lnTo>
                    <a:pt x="264" y="0"/>
                  </a:lnTo>
                  <a:lnTo>
                    <a:pt x="283" y="3"/>
                  </a:lnTo>
                  <a:lnTo>
                    <a:pt x="299" y="11"/>
                  </a:lnTo>
                  <a:lnTo>
                    <a:pt x="311" y="24"/>
                  </a:lnTo>
                  <a:lnTo>
                    <a:pt x="321" y="41"/>
                  </a:lnTo>
                  <a:lnTo>
                    <a:pt x="323" y="59"/>
                  </a:lnTo>
                  <a:lnTo>
                    <a:pt x="323" y="241"/>
                  </a:lnTo>
                  <a:lnTo>
                    <a:pt x="321" y="259"/>
                  </a:lnTo>
                  <a:lnTo>
                    <a:pt x="311" y="275"/>
                  </a:lnTo>
                  <a:lnTo>
                    <a:pt x="299" y="288"/>
                  </a:lnTo>
                  <a:lnTo>
                    <a:pt x="283" y="297"/>
                  </a:lnTo>
                  <a:lnTo>
                    <a:pt x="264" y="300"/>
                  </a:lnTo>
                  <a:lnTo>
                    <a:pt x="59" y="300"/>
                  </a:lnTo>
                  <a:lnTo>
                    <a:pt x="40" y="297"/>
                  </a:lnTo>
                  <a:lnTo>
                    <a:pt x="24" y="288"/>
                  </a:lnTo>
                  <a:lnTo>
                    <a:pt x="11" y="275"/>
                  </a:lnTo>
                  <a:lnTo>
                    <a:pt x="3" y="259"/>
                  </a:lnTo>
                  <a:lnTo>
                    <a:pt x="0" y="241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20"/>
            <p:cNvSpPr>
              <a:spLocks noEditPoints="1"/>
            </p:cNvSpPr>
            <p:nvPr/>
          </p:nvSpPr>
          <p:spPr bwMode="auto">
            <a:xfrm>
              <a:off x="5602288" y="3114675"/>
              <a:ext cx="50800" cy="47625"/>
            </a:xfrm>
            <a:custGeom>
              <a:avLst/>
              <a:gdLst>
                <a:gd name="T0" fmla="*/ 118 w 323"/>
                <a:gd name="T1" fmla="*/ 118 h 299"/>
                <a:gd name="T2" fmla="*/ 118 w 323"/>
                <a:gd name="T3" fmla="*/ 181 h 299"/>
                <a:gd name="T4" fmla="*/ 204 w 323"/>
                <a:gd name="T5" fmla="*/ 181 h 299"/>
                <a:gd name="T6" fmla="*/ 204 w 323"/>
                <a:gd name="T7" fmla="*/ 118 h 299"/>
                <a:gd name="T8" fmla="*/ 118 w 323"/>
                <a:gd name="T9" fmla="*/ 118 h 299"/>
                <a:gd name="T10" fmla="*/ 59 w 323"/>
                <a:gd name="T11" fmla="*/ 0 h 299"/>
                <a:gd name="T12" fmla="*/ 264 w 323"/>
                <a:gd name="T13" fmla="*/ 0 h 299"/>
                <a:gd name="T14" fmla="*/ 283 w 323"/>
                <a:gd name="T15" fmla="*/ 3 h 299"/>
                <a:gd name="T16" fmla="*/ 299 w 323"/>
                <a:gd name="T17" fmla="*/ 11 h 299"/>
                <a:gd name="T18" fmla="*/ 311 w 323"/>
                <a:gd name="T19" fmla="*/ 24 h 299"/>
                <a:gd name="T20" fmla="*/ 321 w 323"/>
                <a:gd name="T21" fmla="*/ 41 h 299"/>
                <a:gd name="T22" fmla="*/ 323 w 323"/>
                <a:gd name="T23" fmla="*/ 59 h 299"/>
                <a:gd name="T24" fmla="*/ 323 w 323"/>
                <a:gd name="T25" fmla="*/ 240 h 299"/>
                <a:gd name="T26" fmla="*/ 321 w 323"/>
                <a:gd name="T27" fmla="*/ 259 h 299"/>
                <a:gd name="T28" fmla="*/ 311 w 323"/>
                <a:gd name="T29" fmla="*/ 275 h 299"/>
                <a:gd name="T30" fmla="*/ 299 w 323"/>
                <a:gd name="T31" fmla="*/ 287 h 299"/>
                <a:gd name="T32" fmla="*/ 283 w 323"/>
                <a:gd name="T33" fmla="*/ 296 h 299"/>
                <a:gd name="T34" fmla="*/ 264 w 323"/>
                <a:gd name="T35" fmla="*/ 299 h 299"/>
                <a:gd name="T36" fmla="*/ 59 w 323"/>
                <a:gd name="T37" fmla="*/ 299 h 299"/>
                <a:gd name="T38" fmla="*/ 40 w 323"/>
                <a:gd name="T39" fmla="*/ 296 h 299"/>
                <a:gd name="T40" fmla="*/ 24 w 323"/>
                <a:gd name="T41" fmla="*/ 287 h 299"/>
                <a:gd name="T42" fmla="*/ 11 w 323"/>
                <a:gd name="T43" fmla="*/ 275 h 299"/>
                <a:gd name="T44" fmla="*/ 3 w 323"/>
                <a:gd name="T45" fmla="*/ 259 h 299"/>
                <a:gd name="T46" fmla="*/ 0 w 323"/>
                <a:gd name="T47" fmla="*/ 240 h 299"/>
                <a:gd name="T48" fmla="*/ 0 w 323"/>
                <a:gd name="T49" fmla="*/ 59 h 299"/>
                <a:gd name="T50" fmla="*/ 3 w 323"/>
                <a:gd name="T51" fmla="*/ 41 h 299"/>
                <a:gd name="T52" fmla="*/ 11 w 323"/>
                <a:gd name="T53" fmla="*/ 24 h 299"/>
                <a:gd name="T54" fmla="*/ 24 w 323"/>
                <a:gd name="T55" fmla="*/ 11 h 299"/>
                <a:gd name="T56" fmla="*/ 40 w 323"/>
                <a:gd name="T57" fmla="*/ 3 h 299"/>
                <a:gd name="T58" fmla="*/ 59 w 323"/>
                <a:gd name="T5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3" h="299">
                  <a:moveTo>
                    <a:pt x="118" y="118"/>
                  </a:moveTo>
                  <a:lnTo>
                    <a:pt x="118" y="181"/>
                  </a:lnTo>
                  <a:lnTo>
                    <a:pt x="204" y="181"/>
                  </a:lnTo>
                  <a:lnTo>
                    <a:pt x="204" y="118"/>
                  </a:lnTo>
                  <a:lnTo>
                    <a:pt x="118" y="118"/>
                  </a:lnTo>
                  <a:close/>
                  <a:moveTo>
                    <a:pt x="59" y="0"/>
                  </a:moveTo>
                  <a:lnTo>
                    <a:pt x="264" y="0"/>
                  </a:lnTo>
                  <a:lnTo>
                    <a:pt x="283" y="3"/>
                  </a:lnTo>
                  <a:lnTo>
                    <a:pt x="299" y="11"/>
                  </a:lnTo>
                  <a:lnTo>
                    <a:pt x="311" y="24"/>
                  </a:lnTo>
                  <a:lnTo>
                    <a:pt x="321" y="41"/>
                  </a:lnTo>
                  <a:lnTo>
                    <a:pt x="323" y="59"/>
                  </a:lnTo>
                  <a:lnTo>
                    <a:pt x="323" y="240"/>
                  </a:lnTo>
                  <a:lnTo>
                    <a:pt x="321" y="259"/>
                  </a:lnTo>
                  <a:lnTo>
                    <a:pt x="311" y="275"/>
                  </a:lnTo>
                  <a:lnTo>
                    <a:pt x="299" y="287"/>
                  </a:lnTo>
                  <a:lnTo>
                    <a:pt x="283" y="296"/>
                  </a:lnTo>
                  <a:lnTo>
                    <a:pt x="264" y="299"/>
                  </a:lnTo>
                  <a:lnTo>
                    <a:pt x="59" y="299"/>
                  </a:lnTo>
                  <a:lnTo>
                    <a:pt x="40" y="296"/>
                  </a:lnTo>
                  <a:lnTo>
                    <a:pt x="24" y="287"/>
                  </a:lnTo>
                  <a:lnTo>
                    <a:pt x="11" y="275"/>
                  </a:lnTo>
                  <a:lnTo>
                    <a:pt x="3" y="259"/>
                  </a:lnTo>
                  <a:lnTo>
                    <a:pt x="0" y="240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21"/>
            <p:cNvSpPr>
              <a:spLocks noEditPoints="1"/>
            </p:cNvSpPr>
            <p:nvPr/>
          </p:nvSpPr>
          <p:spPr bwMode="auto">
            <a:xfrm>
              <a:off x="5675313" y="2989263"/>
              <a:ext cx="50800" cy="47625"/>
            </a:xfrm>
            <a:custGeom>
              <a:avLst/>
              <a:gdLst>
                <a:gd name="T0" fmla="*/ 119 w 324"/>
                <a:gd name="T1" fmla="*/ 118 h 299"/>
                <a:gd name="T2" fmla="*/ 119 w 324"/>
                <a:gd name="T3" fmla="*/ 181 h 299"/>
                <a:gd name="T4" fmla="*/ 205 w 324"/>
                <a:gd name="T5" fmla="*/ 181 h 299"/>
                <a:gd name="T6" fmla="*/ 205 w 324"/>
                <a:gd name="T7" fmla="*/ 118 h 299"/>
                <a:gd name="T8" fmla="*/ 119 w 324"/>
                <a:gd name="T9" fmla="*/ 118 h 299"/>
                <a:gd name="T10" fmla="*/ 60 w 324"/>
                <a:gd name="T11" fmla="*/ 0 h 299"/>
                <a:gd name="T12" fmla="*/ 264 w 324"/>
                <a:gd name="T13" fmla="*/ 0 h 299"/>
                <a:gd name="T14" fmla="*/ 284 w 324"/>
                <a:gd name="T15" fmla="*/ 2 h 299"/>
                <a:gd name="T16" fmla="*/ 300 w 324"/>
                <a:gd name="T17" fmla="*/ 11 h 299"/>
                <a:gd name="T18" fmla="*/ 312 w 324"/>
                <a:gd name="T19" fmla="*/ 24 h 299"/>
                <a:gd name="T20" fmla="*/ 321 w 324"/>
                <a:gd name="T21" fmla="*/ 40 h 299"/>
                <a:gd name="T22" fmla="*/ 324 w 324"/>
                <a:gd name="T23" fmla="*/ 59 h 299"/>
                <a:gd name="T24" fmla="*/ 324 w 324"/>
                <a:gd name="T25" fmla="*/ 240 h 299"/>
                <a:gd name="T26" fmla="*/ 321 w 324"/>
                <a:gd name="T27" fmla="*/ 258 h 299"/>
                <a:gd name="T28" fmla="*/ 312 w 324"/>
                <a:gd name="T29" fmla="*/ 274 h 299"/>
                <a:gd name="T30" fmla="*/ 300 w 324"/>
                <a:gd name="T31" fmla="*/ 288 h 299"/>
                <a:gd name="T32" fmla="*/ 284 w 324"/>
                <a:gd name="T33" fmla="*/ 296 h 299"/>
                <a:gd name="T34" fmla="*/ 264 w 324"/>
                <a:gd name="T35" fmla="*/ 299 h 299"/>
                <a:gd name="T36" fmla="*/ 60 w 324"/>
                <a:gd name="T37" fmla="*/ 299 h 299"/>
                <a:gd name="T38" fmla="*/ 41 w 324"/>
                <a:gd name="T39" fmla="*/ 296 h 299"/>
                <a:gd name="T40" fmla="*/ 25 w 324"/>
                <a:gd name="T41" fmla="*/ 288 h 299"/>
                <a:gd name="T42" fmla="*/ 12 w 324"/>
                <a:gd name="T43" fmla="*/ 274 h 299"/>
                <a:gd name="T44" fmla="*/ 3 w 324"/>
                <a:gd name="T45" fmla="*/ 258 h 299"/>
                <a:gd name="T46" fmla="*/ 0 w 324"/>
                <a:gd name="T47" fmla="*/ 240 h 299"/>
                <a:gd name="T48" fmla="*/ 0 w 324"/>
                <a:gd name="T49" fmla="*/ 59 h 299"/>
                <a:gd name="T50" fmla="*/ 3 w 324"/>
                <a:gd name="T51" fmla="*/ 40 h 299"/>
                <a:gd name="T52" fmla="*/ 12 w 324"/>
                <a:gd name="T53" fmla="*/ 24 h 299"/>
                <a:gd name="T54" fmla="*/ 25 w 324"/>
                <a:gd name="T55" fmla="*/ 11 h 299"/>
                <a:gd name="T56" fmla="*/ 41 w 324"/>
                <a:gd name="T57" fmla="*/ 2 h 299"/>
                <a:gd name="T58" fmla="*/ 60 w 324"/>
                <a:gd name="T5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4" h="299">
                  <a:moveTo>
                    <a:pt x="119" y="118"/>
                  </a:moveTo>
                  <a:lnTo>
                    <a:pt x="119" y="181"/>
                  </a:lnTo>
                  <a:lnTo>
                    <a:pt x="205" y="181"/>
                  </a:lnTo>
                  <a:lnTo>
                    <a:pt x="205" y="118"/>
                  </a:lnTo>
                  <a:lnTo>
                    <a:pt x="119" y="118"/>
                  </a:lnTo>
                  <a:close/>
                  <a:moveTo>
                    <a:pt x="60" y="0"/>
                  </a:moveTo>
                  <a:lnTo>
                    <a:pt x="264" y="0"/>
                  </a:lnTo>
                  <a:lnTo>
                    <a:pt x="284" y="2"/>
                  </a:lnTo>
                  <a:lnTo>
                    <a:pt x="300" y="11"/>
                  </a:lnTo>
                  <a:lnTo>
                    <a:pt x="312" y="24"/>
                  </a:lnTo>
                  <a:lnTo>
                    <a:pt x="321" y="40"/>
                  </a:lnTo>
                  <a:lnTo>
                    <a:pt x="324" y="59"/>
                  </a:lnTo>
                  <a:lnTo>
                    <a:pt x="324" y="240"/>
                  </a:lnTo>
                  <a:lnTo>
                    <a:pt x="321" y="258"/>
                  </a:lnTo>
                  <a:lnTo>
                    <a:pt x="312" y="274"/>
                  </a:lnTo>
                  <a:lnTo>
                    <a:pt x="300" y="288"/>
                  </a:lnTo>
                  <a:lnTo>
                    <a:pt x="284" y="296"/>
                  </a:lnTo>
                  <a:lnTo>
                    <a:pt x="264" y="299"/>
                  </a:lnTo>
                  <a:lnTo>
                    <a:pt x="60" y="299"/>
                  </a:lnTo>
                  <a:lnTo>
                    <a:pt x="41" y="296"/>
                  </a:lnTo>
                  <a:lnTo>
                    <a:pt x="25" y="288"/>
                  </a:lnTo>
                  <a:lnTo>
                    <a:pt x="12" y="274"/>
                  </a:lnTo>
                  <a:lnTo>
                    <a:pt x="3" y="258"/>
                  </a:lnTo>
                  <a:lnTo>
                    <a:pt x="0" y="240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22"/>
            <p:cNvSpPr>
              <a:spLocks noEditPoints="1"/>
            </p:cNvSpPr>
            <p:nvPr/>
          </p:nvSpPr>
          <p:spPr bwMode="auto">
            <a:xfrm>
              <a:off x="5675313" y="3052763"/>
              <a:ext cx="50800" cy="47625"/>
            </a:xfrm>
            <a:custGeom>
              <a:avLst/>
              <a:gdLst>
                <a:gd name="T0" fmla="*/ 119 w 324"/>
                <a:gd name="T1" fmla="*/ 119 h 300"/>
                <a:gd name="T2" fmla="*/ 119 w 324"/>
                <a:gd name="T3" fmla="*/ 181 h 300"/>
                <a:gd name="T4" fmla="*/ 205 w 324"/>
                <a:gd name="T5" fmla="*/ 181 h 300"/>
                <a:gd name="T6" fmla="*/ 205 w 324"/>
                <a:gd name="T7" fmla="*/ 119 h 300"/>
                <a:gd name="T8" fmla="*/ 119 w 324"/>
                <a:gd name="T9" fmla="*/ 119 h 300"/>
                <a:gd name="T10" fmla="*/ 60 w 324"/>
                <a:gd name="T11" fmla="*/ 0 h 300"/>
                <a:gd name="T12" fmla="*/ 264 w 324"/>
                <a:gd name="T13" fmla="*/ 0 h 300"/>
                <a:gd name="T14" fmla="*/ 284 w 324"/>
                <a:gd name="T15" fmla="*/ 3 h 300"/>
                <a:gd name="T16" fmla="*/ 300 w 324"/>
                <a:gd name="T17" fmla="*/ 11 h 300"/>
                <a:gd name="T18" fmla="*/ 312 w 324"/>
                <a:gd name="T19" fmla="*/ 24 h 300"/>
                <a:gd name="T20" fmla="*/ 321 w 324"/>
                <a:gd name="T21" fmla="*/ 41 h 300"/>
                <a:gd name="T22" fmla="*/ 324 w 324"/>
                <a:gd name="T23" fmla="*/ 59 h 300"/>
                <a:gd name="T24" fmla="*/ 324 w 324"/>
                <a:gd name="T25" fmla="*/ 241 h 300"/>
                <a:gd name="T26" fmla="*/ 321 w 324"/>
                <a:gd name="T27" fmla="*/ 259 h 300"/>
                <a:gd name="T28" fmla="*/ 312 w 324"/>
                <a:gd name="T29" fmla="*/ 275 h 300"/>
                <a:gd name="T30" fmla="*/ 300 w 324"/>
                <a:gd name="T31" fmla="*/ 288 h 300"/>
                <a:gd name="T32" fmla="*/ 284 w 324"/>
                <a:gd name="T33" fmla="*/ 297 h 300"/>
                <a:gd name="T34" fmla="*/ 264 w 324"/>
                <a:gd name="T35" fmla="*/ 300 h 300"/>
                <a:gd name="T36" fmla="*/ 60 w 324"/>
                <a:gd name="T37" fmla="*/ 300 h 300"/>
                <a:gd name="T38" fmla="*/ 41 w 324"/>
                <a:gd name="T39" fmla="*/ 297 h 300"/>
                <a:gd name="T40" fmla="*/ 25 w 324"/>
                <a:gd name="T41" fmla="*/ 288 h 300"/>
                <a:gd name="T42" fmla="*/ 12 w 324"/>
                <a:gd name="T43" fmla="*/ 275 h 300"/>
                <a:gd name="T44" fmla="*/ 3 w 324"/>
                <a:gd name="T45" fmla="*/ 259 h 300"/>
                <a:gd name="T46" fmla="*/ 0 w 324"/>
                <a:gd name="T47" fmla="*/ 241 h 300"/>
                <a:gd name="T48" fmla="*/ 0 w 324"/>
                <a:gd name="T49" fmla="*/ 59 h 300"/>
                <a:gd name="T50" fmla="*/ 3 w 324"/>
                <a:gd name="T51" fmla="*/ 41 h 300"/>
                <a:gd name="T52" fmla="*/ 12 w 324"/>
                <a:gd name="T53" fmla="*/ 24 h 300"/>
                <a:gd name="T54" fmla="*/ 25 w 324"/>
                <a:gd name="T55" fmla="*/ 11 h 300"/>
                <a:gd name="T56" fmla="*/ 41 w 324"/>
                <a:gd name="T57" fmla="*/ 3 h 300"/>
                <a:gd name="T58" fmla="*/ 60 w 324"/>
                <a:gd name="T5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4" h="300">
                  <a:moveTo>
                    <a:pt x="119" y="119"/>
                  </a:moveTo>
                  <a:lnTo>
                    <a:pt x="119" y="181"/>
                  </a:lnTo>
                  <a:lnTo>
                    <a:pt x="205" y="181"/>
                  </a:lnTo>
                  <a:lnTo>
                    <a:pt x="205" y="119"/>
                  </a:lnTo>
                  <a:lnTo>
                    <a:pt x="119" y="119"/>
                  </a:lnTo>
                  <a:close/>
                  <a:moveTo>
                    <a:pt x="60" y="0"/>
                  </a:moveTo>
                  <a:lnTo>
                    <a:pt x="264" y="0"/>
                  </a:lnTo>
                  <a:lnTo>
                    <a:pt x="284" y="3"/>
                  </a:lnTo>
                  <a:lnTo>
                    <a:pt x="300" y="11"/>
                  </a:lnTo>
                  <a:lnTo>
                    <a:pt x="312" y="24"/>
                  </a:lnTo>
                  <a:lnTo>
                    <a:pt x="321" y="41"/>
                  </a:lnTo>
                  <a:lnTo>
                    <a:pt x="324" y="59"/>
                  </a:lnTo>
                  <a:lnTo>
                    <a:pt x="324" y="241"/>
                  </a:lnTo>
                  <a:lnTo>
                    <a:pt x="321" y="259"/>
                  </a:lnTo>
                  <a:lnTo>
                    <a:pt x="312" y="275"/>
                  </a:lnTo>
                  <a:lnTo>
                    <a:pt x="300" y="288"/>
                  </a:lnTo>
                  <a:lnTo>
                    <a:pt x="284" y="297"/>
                  </a:lnTo>
                  <a:lnTo>
                    <a:pt x="264" y="300"/>
                  </a:lnTo>
                  <a:lnTo>
                    <a:pt x="60" y="300"/>
                  </a:lnTo>
                  <a:lnTo>
                    <a:pt x="41" y="297"/>
                  </a:lnTo>
                  <a:lnTo>
                    <a:pt x="25" y="288"/>
                  </a:lnTo>
                  <a:lnTo>
                    <a:pt x="12" y="275"/>
                  </a:lnTo>
                  <a:lnTo>
                    <a:pt x="3" y="259"/>
                  </a:lnTo>
                  <a:lnTo>
                    <a:pt x="0" y="241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23"/>
            <p:cNvSpPr>
              <a:spLocks noEditPoints="1"/>
            </p:cNvSpPr>
            <p:nvPr/>
          </p:nvSpPr>
          <p:spPr bwMode="auto">
            <a:xfrm>
              <a:off x="5675313" y="3114675"/>
              <a:ext cx="50800" cy="47625"/>
            </a:xfrm>
            <a:custGeom>
              <a:avLst/>
              <a:gdLst>
                <a:gd name="T0" fmla="*/ 119 w 324"/>
                <a:gd name="T1" fmla="*/ 118 h 299"/>
                <a:gd name="T2" fmla="*/ 119 w 324"/>
                <a:gd name="T3" fmla="*/ 176 h 299"/>
                <a:gd name="T4" fmla="*/ 141 w 324"/>
                <a:gd name="T5" fmla="*/ 166 h 299"/>
                <a:gd name="T6" fmla="*/ 160 w 324"/>
                <a:gd name="T7" fmla="*/ 153 h 299"/>
                <a:gd name="T8" fmla="*/ 177 w 324"/>
                <a:gd name="T9" fmla="*/ 137 h 299"/>
                <a:gd name="T10" fmla="*/ 190 w 324"/>
                <a:gd name="T11" fmla="*/ 118 h 299"/>
                <a:gd name="T12" fmla="*/ 119 w 324"/>
                <a:gd name="T13" fmla="*/ 118 h 299"/>
                <a:gd name="T14" fmla="*/ 60 w 324"/>
                <a:gd name="T15" fmla="*/ 0 h 299"/>
                <a:gd name="T16" fmla="*/ 264 w 324"/>
                <a:gd name="T17" fmla="*/ 0 h 299"/>
                <a:gd name="T18" fmla="*/ 284 w 324"/>
                <a:gd name="T19" fmla="*/ 3 h 299"/>
                <a:gd name="T20" fmla="*/ 300 w 324"/>
                <a:gd name="T21" fmla="*/ 11 h 299"/>
                <a:gd name="T22" fmla="*/ 312 w 324"/>
                <a:gd name="T23" fmla="*/ 24 h 299"/>
                <a:gd name="T24" fmla="*/ 321 w 324"/>
                <a:gd name="T25" fmla="*/ 41 h 299"/>
                <a:gd name="T26" fmla="*/ 324 w 324"/>
                <a:gd name="T27" fmla="*/ 59 h 299"/>
                <a:gd name="T28" fmla="*/ 320 w 324"/>
                <a:gd name="T29" fmla="*/ 97 h 299"/>
                <a:gd name="T30" fmla="*/ 311 w 324"/>
                <a:gd name="T31" fmla="*/ 135 h 299"/>
                <a:gd name="T32" fmla="*/ 297 w 324"/>
                <a:gd name="T33" fmla="*/ 170 h 299"/>
                <a:gd name="T34" fmla="*/ 278 w 324"/>
                <a:gd name="T35" fmla="*/ 201 h 299"/>
                <a:gd name="T36" fmla="*/ 253 w 324"/>
                <a:gd name="T37" fmla="*/ 228 h 299"/>
                <a:gd name="T38" fmla="*/ 226 w 324"/>
                <a:gd name="T39" fmla="*/ 253 h 299"/>
                <a:gd name="T40" fmla="*/ 194 w 324"/>
                <a:gd name="T41" fmla="*/ 272 h 299"/>
                <a:gd name="T42" fmla="*/ 159 w 324"/>
                <a:gd name="T43" fmla="*/ 287 h 299"/>
                <a:gd name="T44" fmla="*/ 122 w 324"/>
                <a:gd name="T45" fmla="*/ 296 h 299"/>
                <a:gd name="T46" fmla="*/ 83 w 324"/>
                <a:gd name="T47" fmla="*/ 299 h 299"/>
                <a:gd name="T48" fmla="*/ 60 w 324"/>
                <a:gd name="T49" fmla="*/ 299 h 299"/>
                <a:gd name="T50" fmla="*/ 41 w 324"/>
                <a:gd name="T51" fmla="*/ 296 h 299"/>
                <a:gd name="T52" fmla="*/ 25 w 324"/>
                <a:gd name="T53" fmla="*/ 287 h 299"/>
                <a:gd name="T54" fmla="*/ 12 w 324"/>
                <a:gd name="T55" fmla="*/ 275 h 299"/>
                <a:gd name="T56" fmla="*/ 3 w 324"/>
                <a:gd name="T57" fmla="*/ 259 h 299"/>
                <a:gd name="T58" fmla="*/ 0 w 324"/>
                <a:gd name="T59" fmla="*/ 240 h 299"/>
                <a:gd name="T60" fmla="*/ 0 w 324"/>
                <a:gd name="T61" fmla="*/ 59 h 299"/>
                <a:gd name="T62" fmla="*/ 3 w 324"/>
                <a:gd name="T63" fmla="*/ 41 h 299"/>
                <a:gd name="T64" fmla="*/ 12 w 324"/>
                <a:gd name="T65" fmla="*/ 24 h 299"/>
                <a:gd name="T66" fmla="*/ 25 w 324"/>
                <a:gd name="T67" fmla="*/ 11 h 299"/>
                <a:gd name="T68" fmla="*/ 41 w 324"/>
                <a:gd name="T69" fmla="*/ 3 h 299"/>
                <a:gd name="T70" fmla="*/ 60 w 324"/>
                <a:gd name="T7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299">
                  <a:moveTo>
                    <a:pt x="119" y="118"/>
                  </a:moveTo>
                  <a:lnTo>
                    <a:pt x="119" y="176"/>
                  </a:lnTo>
                  <a:lnTo>
                    <a:pt x="141" y="166"/>
                  </a:lnTo>
                  <a:lnTo>
                    <a:pt x="160" y="153"/>
                  </a:lnTo>
                  <a:lnTo>
                    <a:pt x="177" y="137"/>
                  </a:lnTo>
                  <a:lnTo>
                    <a:pt x="190" y="118"/>
                  </a:lnTo>
                  <a:lnTo>
                    <a:pt x="119" y="118"/>
                  </a:lnTo>
                  <a:close/>
                  <a:moveTo>
                    <a:pt x="60" y="0"/>
                  </a:moveTo>
                  <a:lnTo>
                    <a:pt x="264" y="0"/>
                  </a:lnTo>
                  <a:lnTo>
                    <a:pt x="284" y="3"/>
                  </a:lnTo>
                  <a:lnTo>
                    <a:pt x="300" y="11"/>
                  </a:lnTo>
                  <a:lnTo>
                    <a:pt x="312" y="24"/>
                  </a:lnTo>
                  <a:lnTo>
                    <a:pt x="321" y="41"/>
                  </a:lnTo>
                  <a:lnTo>
                    <a:pt x="324" y="59"/>
                  </a:lnTo>
                  <a:lnTo>
                    <a:pt x="320" y="97"/>
                  </a:lnTo>
                  <a:lnTo>
                    <a:pt x="311" y="135"/>
                  </a:lnTo>
                  <a:lnTo>
                    <a:pt x="297" y="170"/>
                  </a:lnTo>
                  <a:lnTo>
                    <a:pt x="278" y="201"/>
                  </a:lnTo>
                  <a:lnTo>
                    <a:pt x="253" y="228"/>
                  </a:lnTo>
                  <a:lnTo>
                    <a:pt x="226" y="253"/>
                  </a:lnTo>
                  <a:lnTo>
                    <a:pt x="194" y="272"/>
                  </a:lnTo>
                  <a:lnTo>
                    <a:pt x="159" y="287"/>
                  </a:lnTo>
                  <a:lnTo>
                    <a:pt x="122" y="296"/>
                  </a:lnTo>
                  <a:lnTo>
                    <a:pt x="83" y="299"/>
                  </a:lnTo>
                  <a:lnTo>
                    <a:pt x="60" y="299"/>
                  </a:lnTo>
                  <a:lnTo>
                    <a:pt x="41" y="296"/>
                  </a:lnTo>
                  <a:lnTo>
                    <a:pt x="25" y="287"/>
                  </a:lnTo>
                  <a:lnTo>
                    <a:pt x="12" y="275"/>
                  </a:lnTo>
                  <a:lnTo>
                    <a:pt x="3" y="259"/>
                  </a:lnTo>
                  <a:lnTo>
                    <a:pt x="0" y="240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24"/>
            <p:cNvSpPr>
              <a:spLocks/>
            </p:cNvSpPr>
            <p:nvPr/>
          </p:nvSpPr>
          <p:spPr bwMode="auto">
            <a:xfrm>
              <a:off x="5597525" y="2841625"/>
              <a:ext cx="57150" cy="19050"/>
            </a:xfrm>
            <a:custGeom>
              <a:avLst/>
              <a:gdLst>
                <a:gd name="T0" fmla="*/ 59 w 356"/>
                <a:gd name="T1" fmla="*/ 0 h 118"/>
                <a:gd name="T2" fmla="*/ 297 w 356"/>
                <a:gd name="T3" fmla="*/ 0 h 118"/>
                <a:gd name="T4" fmla="*/ 315 w 356"/>
                <a:gd name="T5" fmla="*/ 3 h 118"/>
                <a:gd name="T6" fmla="*/ 331 w 356"/>
                <a:gd name="T7" fmla="*/ 12 h 118"/>
                <a:gd name="T8" fmla="*/ 345 w 356"/>
                <a:gd name="T9" fmla="*/ 25 h 118"/>
                <a:gd name="T10" fmla="*/ 353 w 356"/>
                <a:gd name="T11" fmla="*/ 41 h 118"/>
                <a:gd name="T12" fmla="*/ 356 w 356"/>
                <a:gd name="T13" fmla="*/ 59 h 118"/>
                <a:gd name="T14" fmla="*/ 353 w 356"/>
                <a:gd name="T15" fmla="*/ 77 h 118"/>
                <a:gd name="T16" fmla="*/ 345 w 356"/>
                <a:gd name="T17" fmla="*/ 94 h 118"/>
                <a:gd name="T18" fmla="*/ 331 w 356"/>
                <a:gd name="T19" fmla="*/ 107 h 118"/>
                <a:gd name="T20" fmla="*/ 315 w 356"/>
                <a:gd name="T21" fmla="*/ 115 h 118"/>
                <a:gd name="T22" fmla="*/ 297 w 356"/>
                <a:gd name="T23" fmla="*/ 118 h 118"/>
                <a:gd name="T24" fmla="*/ 59 w 356"/>
                <a:gd name="T25" fmla="*/ 118 h 118"/>
                <a:gd name="T26" fmla="*/ 40 w 356"/>
                <a:gd name="T27" fmla="*/ 115 h 118"/>
                <a:gd name="T28" fmla="*/ 24 w 356"/>
                <a:gd name="T29" fmla="*/ 107 h 118"/>
                <a:gd name="T30" fmla="*/ 11 w 356"/>
                <a:gd name="T31" fmla="*/ 94 h 118"/>
                <a:gd name="T32" fmla="*/ 3 w 356"/>
                <a:gd name="T33" fmla="*/ 77 h 118"/>
                <a:gd name="T34" fmla="*/ 0 w 356"/>
                <a:gd name="T35" fmla="*/ 59 h 118"/>
                <a:gd name="T36" fmla="*/ 3 w 356"/>
                <a:gd name="T37" fmla="*/ 41 h 118"/>
                <a:gd name="T38" fmla="*/ 11 w 356"/>
                <a:gd name="T39" fmla="*/ 25 h 118"/>
                <a:gd name="T40" fmla="*/ 24 w 356"/>
                <a:gd name="T41" fmla="*/ 12 h 118"/>
                <a:gd name="T42" fmla="*/ 40 w 356"/>
                <a:gd name="T43" fmla="*/ 3 h 118"/>
                <a:gd name="T44" fmla="*/ 59 w 356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6" h="118">
                  <a:moveTo>
                    <a:pt x="59" y="0"/>
                  </a:moveTo>
                  <a:lnTo>
                    <a:pt x="297" y="0"/>
                  </a:lnTo>
                  <a:lnTo>
                    <a:pt x="315" y="3"/>
                  </a:lnTo>
                  <a:lnTo>
                    <a:pt x="331" y="12"/>
                  </a:lnTo>
                  <a:lnTo>
                    <a:pt x="345" y="25"/>
                  </a:lnTo>
                  <a:lnTo>
                    <a:pt x="353" y="41"/>
                  </a:lnTo>
                  <a:lnTo>
                    <a:pt x="356" y="59"/>
                  </a:lnTo>
                  <a:lnTo>
                    <a:pt x="353" y="77"/>
                  </a:lnTo>
                  <a:lnTo>
                    <a:pt x="345" y="94"/>
                  </a:lnTo>
                  <a:lnTo>
                    <a:pt x="331" y="107"/>
                  </a:lnTo>
                  <a:lnTo>
                    <a:pt x="315" y="115"/>
                  </a:lnTo>
                  <a:lnTo>
                    <a:pt x="297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6" name="Group 785"/>
          <p:cNvGrpSpPr/>
          <p:nvPr/>
        </p:nvGrpSpPr>
        <p:grpSpPr>
          <a:xfrm>
            <a:off x="10978627" y="2709863"/>
            <a:ext cx="515938" cy="512762"/>
            <a:chOff x="10960100" y="2709863"/>
            <a:chExt cx="515938" cy="512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2" name="Freeform 129"/>
            <p:cNvSpPr>
              <a:spLocks noEditPoints="1"/>
            </p:cNvSpPr>
            <p:nvPr/>
          </p:nvSpPr>
          <p:spPr bwMode="auto">
            <a:xfrm>
              <a:off x="10960100" y="2709863"/>
              <a:ext cx="506413" cy="484188"/>
            </a:xfrm>
            <a:custGeom>
              <a:avLst/>
              <a:gdLst>
                <a:gd name="T0" fmla="*/ 2321 w 3508"/>
                <a:gd name="T1" fmla="*/ 1962 h 3353"/>
                <a:gd name="T2" fmla="*/ 2116 w 3508"/>
                <a:gd name="T3" fmla="*/ 2169 h 3353"/>
                <a:gd name="T4" fmla="*/ 2116 w 3508"/>
                <a:gd name="T5" fmla="*/ 2219 h 3353"/>
                <a:gd name="T6" fmla="*/ 3111 w 3508"/>
                <a:gd name="T7" fmla="*/ 3215 h 3353"/>
                <a:gd name="T8" fmla="*/ 3154 w 3508"/>
                <a:gd name="T9" fmla="*/ 3221 h 3353"/>
                <a:gd name="T10" fmla="*/ 3361 w 3508"/>
                <a:gd name="T11" fmla="*/ 3024 h 3353"/>
                <a:gd name="T12" fmla="*/ 3376 w 3508"/>
                <a:gd name="T13" fmla="*/ 2975 h 3353"/>
                <a:gd name="T14" fmla="*/ 2388 w 3508"/>
                <a:gd name="T15" fmla="*/ 1972 h 3353"/>
                <a:gd name="T16" fmla="*/ 2348 w 3508"/>
                <a:gd name="T17" fmla="*/ 1956 h 3353"/>
                <a:gd name="T18" fmla="*/ 518 w 3508"/>
                <a:gd name="T19" fmla="*/ 1798 h 3353"/>
                <a:gd name="T20" fmla="*/ 613 w 3508"/>
                <a:gd name="T21" fmla="*/ 1198 h 3353"/>
                <a:gd name="T22" fmla="*/ 757 w 3508"/>
                <a:gd name="T23" fmla="*/ 1342 h 3353"/>
                <a:gd name="T24" fmla="*/ 1255 w 3508"/>
                <a:gd name="T25" fmla="*/ 1245 h 3353"/>
                <a:gd name="T26" fmla="*/ 1401 w 3508"/>
                <a:gd name="T27" fmla="*/ 1101 h 3353"/>
                <a:gd name="T28" fmla="*/ 958 w 3508"/>
                <a:gd name="T29" fmla="*/ 1358 h 3353"/>
                <a:gd name="T30" fmla="*/ 2011 w 3508"/>
                <a:gd name="T31" fmla="*/ 132 h 3353"/>
                <a:gd name="T32" fmla="*/ 1788 w 3508"/>
                <a:gd name="T33" fmla="*/ 173 h 3353"/>
                <a:gd name="T34" fmla="*/ 1578 w 3508"/>
                <a:gd name="T35" fmla="*/ 257 h 3353"/>
                <a:gd name="T36" fmla="*/ 1389 w 3508"/>
                <a:gd name="T37" fmla="*/ 385 h 3353"/>
                <a:gd name="T38" fmla="*/ 2011 w 3508"/>
                <a:gd name="T39" fmla="*/ 132 h 3353"/>
                <a:gd name="T40" fmla="*/ 2192 w 3508"/>
                <a:gd name="T41" fmla="*/ 6 h 3353"/>
                <a:gd name="T42" fmla="*/ 2230 w 3508"/>
                <a:gd name="T43" fmla="*/ 44 h 3353"/>
                <a:gd name="T44" fmla="*/ 2227 w 3508"/>
                <a:gd name="T45" fmla="*/ 99 h 3353"/>
                <a:gd name="T46" fmla="*/ 1652 w 3508"/>
                <a:gd name="T47" fmla="*/ 757 h 3353"/>
                <a:gd name="T48" fmla="*/ 1671 w 3508"/>
                <a:gd name="T49" fmla="*/ 803 h 3353"/>
                <a:gd name="T50" fmla="*/ 1652 w 3508"/>
                <a:gd name="T51" fmla="*/ 850 h 3353"/>
                <a:gd name="T52" fmla="*/ 2348 w 3508"/>
                <a:gd name="T53" fmla="*/ 1825 h 3353"/>
                <a:gd name="T54" fmla="*/ 2433 w 3508"/>
                <a:gd name="T55" fmla="*/ 1845 h 3353"/>
                <a:gd name="T56" fmla="*/ 3453 w 3508"/>
                <a:gd name="T57" fmla="*/ 2852 h 3353"/>
                <a:gd name="T58" fmla="*/ 3499 w 3508"/>
                <a:gd name="T59" fmla="*/ 2927 h 3353"/>
                <a:gd name="T60" fmla="*/ 3506 w 3508"/>
                <a:gd name="T61" fmla="*/ 3013 h 3353"/>
                <a:gd name="T62" fmla="*/ 3473 w 3508"/>
                <a:gd name="T63" fmla="*/ 3092 h 3353"/>
                <a:gd name="T64" fmla="*/ 3248 w 3508"/>
                <a:gd name="T65" fmla="*/ 3317 h 3353"/>
                <a:gd name="T66" fmla="*/ 3169 w 3508"/>
                <a:gd name="T67" fmla="*/ 3350 h 3353"/>
                <a:gd name="T68" fmla="*/ 3082 w 3508"/>
                <a:gd name="T69" fmla="*/ 3343 h 3353"/>
                <a:gd name="T70" fmla="*/ 3007 w 3508"/>
                <a:gd name="T71" fmla="*/ 3298 h 3353"/>
                <a:gd name="T72" fmla="*/ 1998 w 3508"/>
                <a:gd name="T73" fmla="*/ 2275 h 3353"/>
                <a:gd name="T74" fmla="*/ 1980 w 3508"/>
                <a:gd name="T75" fmla="*/ 2187 h 3353"/>
                <a:gd name="T76" fmla="*/ 1004 w 3508"/>
                <a:gd name="T77" fmla="*/ 1497 h 3353"/>
                <a:gd name="T78" fmla="*/ 958 w 3508"/>
                <a:gd name="T79" fmla="*/ 1516 h 3353"/>
                <a:gd name="T80" fmla="*/ 912 w 3508"/>
                <a:gd name="T81" fmla="*/ 1497 h 3353"/>
                <a:gd name="T82" fmla="*/ 798 w 3508"/>
                <a:gd name="T83" fmla="*/ 1611 h 3353"/>
                <a:gd name="T84" fmla="*/ 817 w 3508"/>
                <a:gd name="T85" fmla="*/ 1657 h 3353"/>
                <a:gd name="T86" fmla="*/ 798 w 3508"/>
                <a:gd name="T87" fmla="*/ 1704 h 3353"/>
                <a:gd name="T88" fmla="*/ 535 w 3508"/>
                <a:gd name="T89" fmla="*/ 1954 h 3353"/>
                <a:gd name="T90" fmla="*/ 486 w 3508"/>
                <a:gd name="T91" fmla="*/ 1947 h 3353"/>
                <a:gd name="T92" fmla="*/ 9 w 3508"/>
                <a:gd name="T93" fmla="*/ 1470 h 3353"/>
                <a:gd name="T94" fmla="*/ 2 w 3508"/>
                <a:gd name="T95" fmla="*/ 1420 h 3353"/>
                <a:gd name="T96" fmla="*/ 252 w 3508"/>
                <a:gd name="T97" fmla="*/ 1158 h 3353"/>
                <a:gd name="T98" fmla="*/ 299 w 3508"/>
                <a:gd name="T99" fmla="*/ 1139 h 3353"/>
                <a:gd name="T100" fmla="*/ 344 w 3508"/>
                <a:gd name="T101" fmla="*/ 1158 h 3353"/>
                <a:gd name="T102" fmla="*/ 459 w 3508"/>
                <a:gd name="T103" fmla="*/ 1043 h 3353"/>
                <a:gd name="T104" fmla="*/ 440 w 3508"/>
                <a:gd name="T105" fmla="*/ 997 h 3353"/>
                <a:gd name="T106" fmla="*/ 459 w 3508"/>
                <a:gd name="T107" fmla="*/ 952 h 3353"/>
                <a:gd name="T108" fmla="*/ 1136 w 3508"/>
                <a:gd name="T109" fmla="*/ 287 h 3353"/>
                <a:gd name="T110" fmla="*/ 1184 w 3508"/>
                <a:gd name="T111" fmla="*/ 293 h 3353"/>
                <a:gd name="T112" fmla="*/ 1303 w 3508"/>
                <a:gd name="T113" fmla="*/ 287 h 3353"/>
                <a:gd name="T114" fmla="*/ 1515 w 3508"/>
                <a:gd name="T115" fmla="*/ 143 h 3353"/>
                <a:gd name="T116" fmla="*/ 1750 w 3508"/>
                <a:gd name="T117" fmla="*/ 48 h 3353"/>
                <a:gd name="T118" fmla="*/ 2001 w 3508"/>
                <a:gd name="T119" fmla="*/ 3 h 3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08" h="3353">
                  <a:moveTo>
                    <a:pt x="2348" y="1956"/>
                  </a:moveTo>
                  <a:lnTo>
                    <a:pt x="2334" y="1957"/>
                  </a:lnTo>
                  <a:lnTo>
                    <a:pt x="2321" y="1962"/>
                  </a:lnTo>
                  <a:lnTo>
                    <a:pt x="2309" y="1972"/>
                  </a:lnTo>
                  <a:lnTo>
                    <a:pt x="2127" y="2154"/>
                  </a:lnTo>
                  <a:lnTo>
                    <a:pt x="2116" y="2169"/>
                  </a:lnTo>
                  <a:lnTo>
                    <a:pt x="2111" y="2185"/>
                  </a:lnTo>
                  <a:lnTo>
                    <a:pt x="2111" y="2202"/>
                  </a:lnTo>
                  <a:lnTo>
                    <a:pt x="2116" y="2219"/>
                  </a:lnTo>
                  <a:lnTo>
                    <a:pt x="2127" y="2233"/>
                  </a:lnTo>
                  <a:lnTo>
                    <a:pt x="3099" y="3205"/>
                  </a:lnTo>
                  <a:lnTo>
                    <a:pt x="3111" y="3215"/>
                  </a:lnTo>
                  <a:lnTo>
                    <a:pt x="3124" y="3221"/>
                  </a:lnTo>
                  <a:lnTo>
                    <a:pt x="3139" y="3223"/>
                  </a:lnTo>
                  <a:lnTo>
                    <a:pt x="3154" y="3221"/>
                  </a:lnTo>
                  <a:lnTo>
                    <a:pt x="3167" y="3215"/>
                  </a:lnTo>
                  <a:lnTo>
                    <a:pt x="3179" y="3205"/>
                  </a:lnTo>
                  <a:lnTo>
                    <a:pt x="3361" y="3024"/>
                  </a:lnTo>
                  <a:lnTo>
                    <a:pt x="3372" y="3009"/>
                  </a:lnTo>
                  <a:lnTo>
                    <a:pt x="3376" y="2992"/>
                  </a:lnTo>
                  <a:lnTo>
                    <a:pt x="3376" y="2975"/>
                  </a:lnTo>
                  <a:lnTo>
                    <a:pt x="3372" y="2959"/>
                  </a:lnTo>
                  <a:lnTo>
                    <a:pt x="3361" y="2945"/>
                  </a:lnTo>
                  <a:lnTo>
                    <a:pt x="2388" y="1972"/>
                  </a:lnTo>
                  <a:lnTo>
                    <a:pt x="2377" y="1962"/>
                  </a:lnTo>
                  <a:lnTo>
                    <a:pt x="2364" y="1957"/>
                  </a:lnTo>
                  <a:lnTo>
                    <a:pt x="2348" y="1956"/>
                  </a:lnTo>
                  <a:close/>
                  <a:moveTo>
                    <a:pt x="299" y="1296"/>
                  </a:moveTo>
                  <a:lnTo>
                    <a:pt x="158" y="1437"/>
                  </a:lnTo>
                  <a:lnTo>
                    <a:pt x="518" y="1798"/>
                  </a:lnTo>
                  <a:lnTo>
                    <a:pt x="660" y="1657"/>
                  </a:lnTo>
                  <a:lnTo>
                    <a:pt x="299" y="1296"/>
                  </a:lnTo>
                  <a:close/>
                  <a:moveTo>
                    <a:pt x="613" y="1198"/>
                  </a:moveTo>
                  <a:lnTo>
                    <a:pt x="499" y="1313"/>
                  </a:lnTo>
                  <a:lnTo>
                    <a:pt x="643" y="1456"/>
                  </a:lnTo>
                  <a:lnTo>
                    <a:pt x="757" y="1342"/>
                  </a:lnTo>
                  <a:lnTo>
                    <a:pt x="613" y="1198"/>
                  </a:lnTo>
                  <a:close/>
                  <a:moveTo>
                    <a:pt x="1401" y="1101"/>
                  </a:moveTo>
                  <a:lnTo>
                    <a:pt x="1255" y="1245"/>
                  </a:lnTo>
                  <a:lnTo>
                    <a:pt x="2053" y="2044"/>
                  </a:lnTo>
                  <a:lnTo>
                    <a:pt x="2198" y="1898"/>
                  </a:lnTo>
                  <a:lnTo>
                    <a:pt x="1401" y="1101"/>
                  </a:lnTo>
                  <a:close/>
                  <a:moveTo>
                    <a:pt x="1152" y="442"/>
                  </a:moveTo>
                  <a:lnTo>
                    <a:pt x="597" y="997"/>
                  </a:lnTo>
                  <a:lnTo>
                    <a:pt x="958" y="1358"/>
                  </a:lnTo>
                  <a:lnTo>
                    <a:pt x="1514" y="803"/>
                  </a:lnTo>
                  <a:lnTo>
                    <a:pt x="1152" y="442"/>
                  </a:lnTo>
                  <a:close/>
                  <a:moveTo>
                    <a:pt x="2011" y="132"/>
                  </a:moveTo>
                  <a:lnTo>
                    <a:pt x="1935" y="141"/>
                  </a:lnTo>
                  <a:lnTo>
                    <a:pt x="1860" y="154"/>
                  </a:lnTo>
                  <a:lnTo>
                    <a:pt x="1788" y="173"/>
                  </a:lnTo>
                  <a:lnTo>
                    <a:pt x="1716" y="195"/>
                  </a:lnTo>
                  <a:lnTo>
                    <a:pt x="1645" y="225"/>
                  </a:lnTo>
                  <a:lnTo>
                    <a:pt x="1578" y="257"/>
                  </a:lnTo>
                  <a:lnTo>
                    <a:pt x="1512" y="295"/>
                  </a:lnTo>
                  <a:lnTo>
                    <a:pt x="1449" y="338"/>
                  </a:lnTo>
                  <a:lnTo>
                    <a:pt x="1389" y="385"/>
                  </a:lnTo>
                  <a:lnTo>
                    <a:pt x="1331" y="437"/>
                  </a:lnTo>
                  <a:lnTo>
                    <a:pt x="1519" y="625"/>
                  </a:lnTo>
                  <a:lnTo>
                    <a:pt x="2011" y="132"/>
                  </a:lnTo>
                  <a:close/>
                  <a:moveTo>
                    <a:pt x="2086" y="0"/>
                  </a:moveTo>
                  <a:lnTo>
                    <a:pt x="2173" y="2"/>
                  </a:lnTo>
                  <a:lnTo>
                    <a:pt x="2192" y="6"/>
                  </a:lnTo>
                  <a:lnTo>
                    <a:pt x="2208" y="15"/>
                  </a:lnTo>
                  <a:lnTo>
                    <a:pt x="2221" y="28"/>
                  </a:lnTo>
                  <a:lnTo>
                    <a:pt x="2230" y="44"/>
                  </a:lnTo>
                  <a:lnTo>
                    <a:pt x="2234" y="63"/>
                  </a:lnTo>
                  <a:lnTo>
                    <a:pt x="2232" y="81"/>
                  </a:lnTo>
                  <a:lnTo>
                    <a:pt x="2227" y="99"/>
                  </a:lnTo>
                  <a:lnTo>
                    <a:pt x="2215" y="114"/>
                  </a:lnTo>
                  <a:lnTo>
                    <a:pt x="1612" y="717"/>
                  </a:lnTo>
                  <a:lnTo>
                    <a:pt x="1652" y="757"/>
                  </a:lnTo>
                  <a:lnTo>
                    <a:pt x="1663" y="771"/>
                  </a:lnTo>
                  <a:lnTo>
                    <a:pt x="1669" y="787"/>
                  </a:lnTo>
                  <a:lnTo>
                    <a:pt x="1671" y="803"/>
                  </a:lnTo>
                  <a:lnTo>
                    <a:pt x="1669" y="819"/>
                  </a:lnTo>
                  <a:lnTo>
                    <a:pt x="1663" y="835"/>
                  </a:lnTo>
                  <a:lnTo>
                    <a:pt x="1652" y="850"/>
                  </a:lnTo>
                  <a:lnTo>
                    <a:pt x="1493" y="1008"/>
                  </a:lnTo>
                  <a:lnTo>
                    <a:pt x="2314" y="1829"/>
                  </a:lnTo>
                  <a:lnTo>
                    <a:pt x="2348" y="1825"/>
                  </a:lnTo>
                  <a:lnTo>
                    <a:pt x="2378" y="1828"/>
                  </a:lnTo>
                  <a:lnTo>
                    <a:pt x="2406" y="1834"/>
                  </a:lnTo>
                  <a:lnTo>
                    <a:pt x="2433" y="1845"/>
                  </a:lnTo>
                  <a:lnTo>
                    <a:pt x="2458" y="1860"/>
                  </a:lnTo>
                  <a:lnTo>
                    <a:pt x="2481" y="1880"/>
                  </a:lnTo>
                  <a:lnTo>
                    <a:pt x="3453" y="2852"/>
                  </a:lnTo>
                  <a:lnTo>
                    <a:pt x="3473" y="2875"/>
                  </a:lnTo>
                  <a:lnTo>
                    <a:pt x="3488" y="2901"/>
                  </a:lnTo>
                  <a:lnTo>
                    <a:pt x="3499" y="2927"/>
                  </a:lnTo>
                  <a:lnTo>
                    <a:pt x="3506" y="2955"/>
                  </a:lnTo>
                  <a:lnTo>
                    <a:pt x="3508" y="2984"/>
                  </a:lnTo>
                  <a:lnTo>
                    <a:pt x="3506" y="3013"/>
                  </a:lnTo>
                  <a:lnTo>
                    <a:pt x="3499" y="3040"/>
                  </a:lnTo>
                  <a:lnTo>
                    <a:pt x="3488" y="3067"/>
                  </a:lnTo>
                  <a:lnTo>
                    <a:pt x="3473" y="3092"/>
                  </a:lnTo>
                  <a:lnTo>
                    <a:pt x="3453" y="3116"/>
                  </a:lnTo>
                  <a:lnTo>
                    <a:pt x="3271" y="3298"/>
                  </a:lnTo>
                  <a:lnTo>
                    <a:pt x="3248" y="3317"/>
                  </a:lnTo>
                  <a:lnTo>
                    <a:pt x="3224" y="3333"/>
                  </a:lnTo>
                  <a:lnTo>
                    <a:pt x="3197" y="3343"/>
                  </a:lnTo>
                  <a:lnTo>
                    <a:pt x="3169" y="3350"/>
                  </a:lnTo>
                  <a:lnTo>
                    <a:pt x="3139" y="3353"/>
                  </a:lnTo>
                  <a:lnTo>
                    <a:pt x="3110" y="3350"/>
                  </a:lnTo>
                  <a:lnTo>
                    <a:pt x="3082" y="3343"/>
                  </a:lnTo>
                  <a:lnTo>
                    <a:pt x="3055" y="3333"/>
                  </a:lnTo>
                  <a:lnTo>
                    <a:pt x="3030" y="3317"/>
                  </a:lnTo>
                  <a:lnTo>
                    <a:pt x="3007" y="3298"/>
                  </a:lnTo>
                  <a:lnTo>
                    <a:pt x="2034" y="2325"/>
                  </a:lnTo>
                  <a:lnTo>
                    <a:pt x="2015" y="2301"/>
                  </a:lnTo>
                  <a:lnTo>
                    <a:pt x="1998" y="2275"/>
                  </a:lnTo>
                  <a:lnTo>
                    <a:pt x="1988" y="2247"/>
                  </a:lnTo>
                  <a:lnTo>
                    <a:pt x="1981" y="2218"/>
                  </a:lnTo>
                  <a:lnTo>
                    <a:pt x="1980" y="2187"/>
                  </a:lnTo>
                  <a:lnTo>
                    <a:pt x="1983" y="2158"/>
                  </a:lnTo>
                  <a:lnTo>
                    <a:pt x="1163" y="1338"/>
                  </a:lnTo>
                  <a:lnTo>
                    <a:pt x="1004" y="1497"/>
                  </a:lnTo>
                  <a:lnTo>
                    <a:pt x="991" y="1507"/>
                  </a:lnTo>
                  <a:lnTo>
                    <a:pt x="975" y="1514"/>
                  </a:lnTo>
                  <a:lnTo>
                    <a:pt x="958" y="1516"/>
                  </a:lnTo>
                  <a:lnTo>
                    <a:pt x="941" y="1514"/>
                  </a:lnTo>
                  <a:lnTo>
                    <a:pt x="926" y="1507"/>
                  </a:lnTo>
                  <a:lnTo>
                    <a:pt x="912" y="1497"/>
                  </a:lnTo>
                  <a:lnTo>
                    <a:pt x="850" y="1434"/>
                  </a:lnTo>
                  <a:lnTo>
                    <a:pt x="736" y="1548"/>
                  </a:lnTo>
                  <a:lnTo>
                    <a:pt x="798" y="1611"/>
                  </a:lnTo>
                  <a:lnTo>
                    <a:pt x="808" y="1624"/>
                  </a:lnTo>
                  <a:lnTo>
                    <a:pt x="815" y="1641"/>
                  </a:lnTo>
                  <a:lnTo>
                    <a:pt x="817" y="1657"/>
                  </a:lnTo>
                  <a:lnTo>
                    <a:pt x="815" y="1674"/>
                  </a:lnTo>
                  <a:lnTo>
                    <a:pt x="808" y="1690"/>
                  </a:lnTo>
                  <a:lnTo>
                    <a:pt x="798" y="1704"/>
                  </a:lnTo>
                  <a:lnTo>
                    <a:pt x="565" y="1936"/>
                  </a:lnTo>
                  <a:lnTo>
                    <a:pt x="551" y="1947"/>
                  </a:lnTo>
                  <a:lnTo>
                    <a:pt x="535" y="1954"/>
                  </a:lnTo>
                  <a:lnTo>
                    <a:pt x="518" y="1956"/>
                  </a:lnTo>
                  <a:lnTo>
                    <a:pt x="502" y="1954"/>
                  </a:lnTo>
                  <a:lnTo>
                    <a:pt x="486" y="1947"/>
                  </a:lnTo>
                  <a:lnTo>
                    <a:pt x="473" y="1936"/>
                  </a:lnTo>
                  <a:lnTo>
                    <a:pt x="20" y="1483"/>
                  </a:lnTo>
                  <a:lnTo>
                    <a:pt x="9" y="1470"/>
                  </a:lnTo>
                  <a:lnTo>
                    <a:pt x="2" y="1454"/>
                  </a:lnTo>
                  <a:lnTo>
                    <a:pt x="0" y="1437"/>
                  </a:lnTo>
                  <a:lnTo>
                    <a:pt x="2" y="1420"/>
                  </a:lnTo>
                  <a:lnTo>
                    <a:pt x="9" y="1405"/>
                  </a:lnTo>
                  <a:lnTo>
                    <a:pt x="20" y="1391"/>
                  </a:lnTo>
                  <a:lnTo>
                    <a:pt x="252" y="1158"/>
                  </a:lnTo>
                  <a:lnTo>
                    <a:pt x="266" y="1147"/>
                  </a:lnTo>
                  <a:lnTo>
                    <a:pt x="281" y="1141"/>
                  </a:lnTo>
                  <a:lnTo>
                    <a:pt x="299" y="1139"/>
                  </a:lnTo>
                  <a:lnTo>
                    <a:pt x="315" y="1141"/>
                  </a:lnTo>
                  <a:lnTo>
                    <a:pt x="330" y="1147"/>
                  </a:lnTo>
                  <a:lnTo>
                    <a:pt x="344" y="1158"/>
                  </a:lnTo>
                  <a:lnTo>
                    <a:pt x="406" y="1220"/>
                  </a:lnTo>
                  <a:lnTo>
                    <a:pt x="522" y="1106"/>
                  </a:lnTo>
                  <a:lnTo>
                    <a:pt x="459" y="1043"/>
                  </a:lnTo>
                  <a:lnTo>
                    <a:pt x="448" y="1030"/>
                  </a:lnTo>
                  <a:lnTo>
                    <a:pt x="442" y="1014"/>
                  </a:lnTo>
                  <a:lnTo>
                    <a:pt x="440" y="997"/>
                  </a:lnTo>
                  <a:lnTo>
                    <a:pt x="442" y="981"/>
                  </a:lnTo>
                  <a:lnTo>
                    <a:pt x="448" y="965"/>
                  </a:lnTo>
                  <a:lnTo>
                    <a:pt x="459" y="952"/>
                  </a:lnTo>
                  <a:lnTo>
                    <a:pt x="1106" y="304"/>
                  </a:lnTo>
                  <a:lnTo>
                    <a:pt x="1119" y="293"/>
                  </a:lnTo>
                  <a:lnTo>
                    <a:pt x="1136" y="287"/>
                  </a:lnTo>
                  <a:lnTo>
                    <a:pt x="1152" y="285"/>
                  </a:lnTo>
                  <a:lnTo>
                    <a:pt x="1169" y="287"/>
                  </a:lnTo>
                  <a:lnTo>
                    <a:pt x="1184" y="293"/>
                  </a:lnTo>
                  <a:lnTo>
                    <a:pt x="1199" y="304"/>
                  </a:lnTo>
                  <a:lnTo>
                    <a:pt x="1239" y="344"/>
                  </a:lnTo>
                  <a:lnTo>
                    <a:pt x="1303" y="287"/>
                  </a:lnTo>
                  <a:lnTo>
                    <a:pt x="1370" y="233"/>
                  </a:lnTo>
                  <a:lnTo>
                    <a:pt x="1441" y="186"/>
                  </a:lnTo>
                  <a:lnTo>
                    <a:pt x="1515" y="143"/>
                  </a:lnTo>
                  <a:lnTo>
                    <a:pt x="1591" y="106"/>
                  </a:lnTo>
                  <a:lnTo>
                    <a:pt x="1669" y="74"/>
                  </a:lnTo>
                  <a:lnTo>
                    <a:pt x="1750" y="48"/>
                  </a:lnTo>
                  <a:lnTo>
                    <a:pt x="1832" y="27"/>
                  </a:lnTo>
                  <a:lnTo>
                    <a:pt x="1916" y="12"/>
                  </a:lnTo>
                  <a:lnTo>
                    <a:pt x="2001" y="3"/>
                  </a:lnTo>
                  <a:lnTo>
                    <a:pt x="20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30"/>
            <p:cNvSpPr>
              <a:spLocks/>
            </p:cNvSpPr>
            <p:nvPr/>
          </p:nvSpPr>
          <p:spPr bwMode="auto">
            <a:xfrm>
              <a:off x="11269663" y="2741613"/>
              <a:ext cx="206375" cy="227013"/>
            </a:xfrm>
            <a:custGeom>
              <a:avLst/>
              <a:gdLst>
                <a:gd name="T0" fmla="*/ 845 w 1435"/>
                <a:gd name="T1" fmla="*/ 11 h 1580"/>
                <a:gd name="T2" fmla="*/ 871 w 1435"/>
                <a:gd name="T3" fmla="*/ 52 h 1580"/>
                <a:gd name="T4" fmla="*/ 780 w 1435"/>
                <a:gd name="T5" fmla="*/ 374 h 1580"/>
                <a:gd name="T6" fmla="*/ 779 w 1435"/>
                <a:gd name="T7" fmla="*/ 460 h 1580"/>
                <a:gd name="T8" fmla="*/ 827 w 1435"/>
                <a:gd name="T9" fmla="*/ 533 h 1580"/>
                <a:gd name="T10" fmla="*/ 904 w 1435"/>
                <a:gd name="T11" fmla="*/ 565 h 1580"/>
                <a:gd name="T12" fmla="*/ 979 w 1435"/>
                <a:gd name="T13" fmla="*/ 555 h 1580"/>
                <a:gd name="T14" fmla="*/ 1040 w 1435"/>
                <a:gd name="T15" fmla="*/ 509 h 1580"/>
                <a:gd name="T16" fmla="*/ 1155 w 1435"/>
                <a:gd name="T17" fmla="*/ 170 h 1580"/>
                <a:gd name="T18" fmla="*/ 1185 w 1435"/>
                <a:gd name="T19" fmla="*/ 133 h 1580"/>
                <a:gd name="T20" fmla="*/ 1233 w 1435"/>
                <a:gd name="T21" fmla="*/ 126 h 1580"/>
                <a:gd name="T22" fmla="*/ 1300 w 1435"/>
                <a:gd name="T23" fmla="*/ 182 h 1580"/>
                <a:gd name="T24" fmla="*/ 1388 w 1435"/>
                <a:gd name="T25" fmla="*/ 320 h 1580"/>
                <a:gd name="T26" fmla="*/ 1431 w 1435"/>
                <a:gd name="T27" fmla="*/ 477 h 1580"/>
                <a:gd name="T28" fmla="*/ 1425 w 1435"/>
                <a:gd name="T29" fmla="*/ 643 h 1580"/>
                <a:gd name="T30" fmla="*/ 1372 w 1435"/>
                <a:gd name="T31" fmla="*/ 798 h 1580"/>
                <a:gd name="T32" fmla="*/ 1274 w 1435"/>
                <a:gd name="T33" fmla="*/ 929 h 1580"/>
                <a:gd name="T34" fmla="*/ 1151 w 1435"/>
                <a:gd name="T35" fmla="*/ 1023 h 1580"/>
                <a:gd name="T36" fmla="*/ 997 w 1435"/>
                <a:gd name="T37" fmla="*/ 1086 h 1580"/>
                <a:gd name="T38" fmla="*/ 841 w 1435"/>
                <a:gd name="T39" fmla="*/ 1180 h 1580"/>
                <a:gd name="T40" fmla="*/ 442 w 1435"/>
                <a:gd name="T41" fmla="*/ 1571 h 1580"/>
                <a:gd name="T42" fmla="*/ 393 w 1435"/>
                <a:gd name="T43" fmla="*/ 1578 h 1580"/>
                <a:gd name="T44" fmla="*/ 353 w 1435"/>
                <a:gd name="T45" fmla="*/ 1547 h 1580"/>
                <a:gd name="T46" fmla="*/ 346 w 1435"/>
                <a:gd name="T47" fmla="*/ 1499 h 1580"/>
                <a:gd name="T48" fmla="*/ 704 w 1435"/>
                <a:gd name="T49" fmla="*/ 1128 h 1580"/>
                <a:gd name="T50" fmla="*/ 847 w 1435"/>
                <a:gd name="T51" fmla="*/ 1016 h 1580"/>
                <a:gd name="T52" fmla="*/ 1016 w 1435"/>
                <a:gd name="T53" fmla="*/ 940 h 1580"/>
                <a:gd name="T54" fmla="*/ 1145 w 1435"/>
                <a:gd name="T55" fmla="*/ 870 h 1580"/>
                <a:gd name="T56" fmla="*/ 1242 w 1435"/>
                <a:gd name="T57" fmla="*/ 762 h 1580"/>
                <a:gd name="T58" fmla="*/ 1295 w 1435"/>
                <a:gd name="T59" fmla="*/ 631 h 1580"/>
                <a:gd name="T60" fmla="*/ 1302 w 1435"/>
                <a:gd name="T61" fmla="*/ 490 h 1580"/>
                <a:gd name="T62" fmla="*/ 1265 w 1435"/>
                <a:gd name="T63" fmla="*/ 363 h 1580"/>
                <a:gd name="T64" fmla="*/ 1174 w 1435"/>
                <a:gd name="T65" fmla="*/ 537 h 1580"/>
                <a:gd name="T66" fmla="*/ 1109 w 1435"/>
                <a:gd name="T67" fmla="*/ 624 h 1580"/>
                <a:gd name="T68" fmla="*/ 1019 w 1435"/>
                <a:gd name="T69" fmla="*/ 679 h 1580"/>
                <a:gd name="T70" fmla="*/ 913 w 1435"/>
                <a:gd name="T71" fmla="*/ 697 h 1580"/>
                <a:gd name="T72" fmla="*/ 804 w 1435"/>
                <a:gd name="T73" fmla="*/ 671 h 1580"/>
                <a:gd name="T74" fmla="*/ 717 w 1435"/>
                <a:gd name="T75" fmla="*/ 608 h 1580"/>
                <a:gd name="T76" fmla="*/ 659 w 1435"/>
                <a:gd name="T77" fmla="*/ 514 h 1580"/>
                <a:gd name="T78" fmla="*/ 643 w 1435"/>
                <a:gd name="T79" fmla="*/ 407 h 1580"/>
                <a:gd name="T80" fmla="*/ 709 w 1435"/>
                <a:gd name="T81" fmla="*/ 163 h 1580"/>
                <a:gd name="T82" fmla="*/ 612 w 1435"/>
                <a:gd name="T83" fmla="*/ 227 h 1580"/>
                <a:gd name="T84" fmla="*/ 526 w 1435"/>
                <a:gd name="T85" fmla="*/ 330 h 1580"/>
                <a:gd name="T86" fmla="*/ 478 w 1435"/>
                <a:gd name="T87" fmla="*/ 454 h 1580"/>
                <a:gd name="T88" fmla="*/ 471 w 1435"/>
                <a:gd name="T89" fmla="*/ 588 h 1580"/>
                <a:gd name="T90" fmla="*/ 466 w 1435"/>
                <a:gd name="T91" fmla="*/ 790 h 1580"/>
                <a:gd name="T92" fmla="*/ 407 w 1435"/>
                <a:gd name="T93" fmla="*/ 981 h 1580"/>
                <a:gd name="T94" fmla="*/ 297 w 1435"/>
                <a:gd name="T95" fmla="*/ 1154 h 1580"/>
                <a:gd name="T96" fmla="*/ 98 w 1435"/>
                <a:gd name="T97" fmla="*/ 1355 h 1580"/>
                <a:gd name="T98" fmla="*/ 49 w 1435"/>
                <a:gd name="T99" fmla="*/ 1362 h 1580"/>
                <a:gd name="T100" fmla="*/ 8 w 1435"/>
                <a:gd name="T101" fmla="*/ 1330 h 1580"/>
                <a:gd name="T102" fmla="*/ 2 w 1435"/>
                <a:gd name="T103" fmla="*/ 1281 h 1580"/>
                <a:gd name="T104" fmla="*/ 158 w 1435"/>
                <a:gd name="T105" fmla="*/ 1113 h 1580"/>
                <a:gd name="T106" fmla="*/ 263 w 1435"/>
                <a:gd name="T107" fmla="*/ 977 h 1580"/>
                <a:gd name="T108" fmla="*/ 326 w 1435"/>
                <a:gd name="T109" fmla="*/ 824 h 1580"/>
                <a:gd name="T110" fmla="*/ 345 w 1435"/>
                <a:gd name="T111" fmla="*/ 659 h 1580"/>
                <a:gd name="T112" fmla="*/ 340 w 1435"/>
                <a:gd name="T113" fmla="*/ 497 h 1580"/>
                <a:gd name="T114" fmla="*/ 376 w 1435"/>
                <a:gd name="T115" fmla="*/ 343 h 1580"/>
                <a:gd name="T116" fmla="*/ 452 w 1435"/>
                <a:gd name="T117" fmla="*/ 207 h 1580"/>
                <a:gd name="T118" fmla="*/ 565 w 1435"/>
                <a:gd name="T119" fmla="*/ 98 h 1580"/>
                <a:gd name="T120" fmla="*/ 698 w 1435"/>
                <a:gd name="T121" fmla="*/ 26 h 1580"/>
                <a:gd name="T122" fmla="*/ 814 w 1435"/>
                <a:gd name="T123" fmla="*/ 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5" h="1580">
                  <a:moveTo>
                    <a:pt x="814" y="0"/>
                  </a:moveTo>
                  <a:lnTo>
                    <a:pt x="830" y="4"/>
                  </a:lnTo>
                  <a:lnTo>
                    <a:pt x="845" y="11"/>
                  </a:lnTo>
                  <a:lnTo>
                    <a:pt x="857" y="23"/>
                  </a:lnTo>
                  <a:lnTo>
                    <a:pt x="867" y="36"/>
                  </a:lnTo>
                  <a:lnTo>
                    <a:pt x="871" y="52"/>
                  </a:lnTo>
                  <a:lnTo>
                    <a:pt x="873" y="69"/>
                  </a:lnTo>
                  <a:lnTo>
                    <a:pt x="870" y="85"/>
                  </a:lnTo>
                  <a:lnTo>
                    <a:pt x="780" y="374"/>
                  </a:lnTo>
                  <a:lnTo>
                    <a:pt x="775" y="402"/>
                  </a:lnTo>
                  <a:lnTo>
                    <a:pt x="773" y="431"/>
                  </a:lnTo>
                  <a:lnTo>
                    <a:pt x="779" y="460"/>
                  </a:lnTo>
                  <a:lnTo>
                    <a:pt x="790" y="487"/>
                  </a:lnTo>
                  <a:lnTo>
                    <a:pt x="806" y="512"/>
                  </a:lnTo>
                  <a:lnTo>
                    <a:pt x="827" y="533"/>
                  </a:lnTo>
                  <a:lnTo>
                    <a:pt x="851" y="549"/>
                  </a:lnTo>
                  <a:lnTo>
                    <a:pt x="878" y="560"/>
                  </a:lnTo>
                  <a:lnTo>
                    <a:pt x="904" y="565"/>
                  </a:lnTo>
                  <a:lnTo>
                    <a:pt x="930" y="566"/>
                  </a:lnTo>
                  <a:lnTo>
                    <a:pt x="955" y="563"/>
                  </a:lnTo>
                  <a:lnTo>
                    <a:pt x="979" y="555"/>
                  </a:lnTo>
                  <a:lnTo>
                    <a:pt x="1002" y="543"/>
                  </a:lnTo>
                  <a:lnTo>
                    <a:pt x="1022" y="527"/>
                  </a:lnTo>
                  <a:lnTo>
                    <a:pt x="1040" y="509"/>
                  </a:lnTo>
                  <a:lnTo>
                    <a:pt x="1053" y="487"/>
                  </a:lnTo>
                  <a:lnTo>
                    <a:pt x="1064" y="462"/>
                  </a:lnTo>
                  <a:lnTo>
                    <a:pt x="1155" y="170"/>
                  </a:lnTo>
                  <a:lnTo>
                    <a:pt x="1161" y="154"/>
                  </a:lnTo>
                  <a:lnTo>
                    <a:pt x="1172" y="142"/>
                  </a:lnTo>
                  <a:lnTo>
                    <a:pt x="1185" y="133"/>
                  </a:lnTo>
                  <a:lnTo>
                    <a:pt x="1201" y="126"/>
                  </a:lnTo>
                  <a:lnTo>
                    <a:pt x="1217" y="124"/>
                  </a:lnTo>
                  <a:lnTo>
                    <a:pt x="1233" y="126"/>
                  </a:lnTo>
                  <a:lnTo>
                    <a:pt x="1248" y="132"/>
                  </a:lnTo>
                  <a:lnTo>
                    <a:pt x="1261" y="141"/>
                  </a:lnTo>
                  <a:lnTo>
                    <a:pt x="1300" y="182"/>
                  </a:lnTo>
                  <a:lnTo>
                    <a:pt x="1334" y="225"/>
                  </a:lnTo>
                  <a:lnTo>
                    <a:pt x="1364" y="271"/>
                  </a:lnTo>
                  <a:lnTo>
                    <a:pt x="1388" y="320"/>
                  </a:lnTo>
                  <a:lnTo>
                    <a:pt x="1408" y="371"/>
                  </a:lnTo>
                  <a:lnTo>
                    <a:pt x="1422" y="423"/>
                  </a:lnTo>
                  <a:lnTo>
                    <a:pt x="1431" y="477"/>
                  </a:lnTo>
                  <a:lnTo>
                    <a:pt x="1435" y="534"/>
                  </a:lnTo>
                  <a:lnTo>
                    <a:pt x="1433" y="589"/>
                  </a:lnTo>
                  <a:lnTo>
                    <a:pt x="1425" y="643"/>
                  </a:lnTo>
                  <a:lnTo>
                    <a:pt x="1413" y="697"/>
                  </a:lnTo>
                  <a:lnTo>
                    <a:pt x="1395" y="748"/>
                  </a:lnTo>
                  <a:lnTo>
                    <a:pt x="1372" y="798"/>
                  </a:lnTo>
                  <a:lnTo>
                    <a:pt x="1344" y="844"/>
                  </a:lnTo>
                  <a:lnTo>
                    <a:pt x="1311" y="888"/>
                  </a:lnTo>
                  <a:lnTo>
                    <a:pt x="1274" y="929"/>
                  </a:lnTo>
                  <a:lnTo>
                    <a:pt x="1236" y="965"/>
                  </a:lnTo>
                  <a:lnTo>
                    <a:pt x="1194" y="995"/>
                  </a:lnTo>
                  <a:lnTo>
                    <a:pt x="1151" y="1023"/>
                  </a:lnTo>
                  <a:lnTo>
                    <a:pt x="1104" y="1045"/>
                  </a:lnTo>
                  <a:lnTo>
                    <a:pt x="1055" y="1064"/>
                  </a:lnTo>
                  <a:lnTo>
                    <a:pt x="997" y="1086"/>
                  </a:lnTo>
                  <a:lnTo>
                    <a:pt x="942" y="1112"/>
                  </a:lnTo>
                  <a:lnTo>
                    <a:pt x="890" y="1143"/>
                  </a:lnTo>
                  <a:lnTo>
                    <a:pt x="841" y="1180"/>
                  </a:lnTo>
                  <a:lnTo>
                    <a:pt x="796" y="1220"/>
                  </a:lnTo>
                  <a:lnTo>
                    <a:pt x="456" y="1561"/>
                  </a:lnTo>
                  <a:lnTo>
                    <a:pt x="442" y="1571"/>
                  </a:lnTo>
                  <a:lnTo>
                    <a:pt x="427" y="1578"/>
                  </a:lnTo>
                  <a:lnTo>
                    <a:pt x="409" y="1580"/>
                  </a:lnTo>
                  <a:lnTo>
                    <a:pt x="393" y="1578"/>
                  </a:lnTo>
                  <a:lnTo>
                    <a:pt x="378" y="1571"/>
                  </a:lnTo>
                  <a:lnTo>
                    <a:pt x="364" y="1561"/>
                  </a:lnTo>
                  <a:lnTo>
                    <a:pt x="353" y="1547"/>
                  </a:lnTo>
                  <a:lnTo>
                    <a:pt x="346" y="1531"/>
                  </a:lnTo>
                  <a:lnTo>
                    <a:pt x="344" y="1515"/>
                  </a:lnTo>
                  <a:lnTo>
                    <a:pt x="346" y="1499"/>
                  </a:lnTo>
                  <a:lnTo>
                    <a:pt x="353" y="1482"/>
                  </a:lnTo>
                  <a:lnTo>
                    <a:pt x="364" y="1469"/>
                  </a:lnTo>
                  <a:lnTo>
                    <a:pt x="704" y="1128"/>
                  </a:lnTo>
                  <a:lnTo>
                    <a:pt x="748" y="1087"/>
                  </a:lnTo>
                  <a:lnTo>
                    <a:pt x="796" y="1050"/>
                  </a:lnTo>
                  <a:lnTo>
                    <a:pt x="847" y="1016"/>
                  </a:lnTo>
                  <a:lnTo>
                    <a:pt x="902" y="987"/>
                  </a:lnTo>
                  <a:lnTo>
                    <a:pt x="957" y="961"/>
                  </a:lnTo>
                  <a:lnTo>
                    <a:pt x="1016" y="940"/>
                  </a:lnTo>
                  <a:lnTo>
                    <a:pt x="1061" y="922"/>
                  </a:lnTo>
                  <a:lnTo>
                    <a:pt x="1105" y="899"/>
                  </a:lnTo>
                  <a:lnTo>
                    <a:pt x="1145" y="870"/>
                  </a:lnTo>
                  <a:lnTo>
                    <a:pt x="1182" y="838"/>
                  </a:lnTo>
                  <a:lnTo>
                    <a:pt x="1215" y="801"/>
                  </a:lnTo>
                  <a:lnTo>
                    <a:pt x="1242" y="762"/>
                  </a:lnTo>
                  <a:lnTo>
                    <a:pt x="1265" y="721"/>
                  </a:lnTo>
                  <a:lnTo>
                    <a:pt x="1282" y="677"/>
                  </a:lnTo>
                  <a:lnTo>
                    <a:pt x="1295" y="631"/>
                  </a:lnTo>
                  <a:lnTo>
                    <a:pt x="1303" y="584"/>
                  </a:lnTo>
                  <a:lnTo>
                    <a:pt x="1305" y="536"/>
                  </a:lnTo>
                  <a:lnTo>
                    <a:pt x="1302" y="490"/>
                  </a:lnTo>
                  <a:lnTo>
                    <a:pt x="1294" y="446"/>
                  </a:lnTo>
                  <a:lnTo>
                    <a:pt x="1281" y="403"/>
                  </a:lnTo>
                  <a:lnTo>
                    <a:pt x="1265" y="363"/>
                  </a:lnTo>
                  <a:lnTo>
                    <a:pt x="1243" y="324"/>
                  </a:lnTo>
                  <a:lnTo>
                    <a:pt x="1187" y="501"/>
                  </a:lnTo>
                  <a:lnTo>
                    <a:pt x="1174" y="537"/>
                  </a:lnTo>
                  <a:lnTo>
                    <a:pt x="1156" y="568"/>
                  </a:lnTo>
                  <a:lnTo>
                    <a:pt x="1134" y="598"/>
                  </a:lnTo>
                  <a:lnTo>
                    <a:pt x="1109" y="624"/>
                  </a:lnTo>
                  <a:lnTo>
                    <a:pt x="1082" y="647"/>
                  </a:lnTo>
                  <a:lnTo>
                    <a:pt x="1052" y="665"/>
                  </a:lnTo>
                  <a:lnTo>
                    <a:pt x="1019" y="679"/>
                  </a:lnTo>
                  <a:lnTo>
                    <a:pt x="984" y="690"/>
                  </a:lnTo>
                  <a:lnTo>
                    <a:pt x="948" y="696"/>
                  </a:lnTo>
                  <a:lnTo>
                    <a:pt x="913" y="697"/>
                  </a:lnTo>
                  <a:lnTo>
                    <a:pt x="876" y="693"/>
                  </a:lnTo>
                  <a:lnTo>
                    <a:pt x="839" y="685"/>
                  </a:lnTo>
                  <a:lnTo>
                    <a:pt x="804" y="671"/>
                  </a:lnTo>
                  <a:lnTo>
                    <a:pt x="772" y="653"/>
                  </a:lnTo>
                  <a:lnTo>
                    <a:pt x="743" y="633"/>
                  </a:lnTo>
                  <a:lnTo>
                    <a:pt x="717" y="608"/>
                  </a:lnTo>
                  <a:lnTo>
                    <a:pt x="694" y="579"/>
                  </a:lnTo>
                  <a:lnTo>
                    <a:pt x="675" y="548"/>
                  </a:lnTo>
                  <a:lnTo>
                    <a:pt x="659" y="514"/>
                  </a:lnTo>
                  <a:lnTo>
                    <a:pt x="650" y="479"/>
                  </a:lnTo>
                  <a:lnTo>
                    <a:pt x="644" y="443"/>
                  </a:lnTo>
                  <a:lnTo>
                    <a:pt x="643" y="407"/>
                  </a:lnTo>
                  <a:lnTo>
                    <a:pt x="646" y="371"/>
                  </a:lnTo>
                  <a:lnTo>
                    <a:pt x="655" y="335"/>
                  </a:lnTo>
                  <a:lnTo>
                    <a:pt x="709" y="163"/>
                  </a:lnTo>
                  <a:lnTo>
                    <a:pt x="675" y="182"/>
                  </a:lnTo>
                  <a:lnTo>
                    <a:pt x="642" y="202"/>
                  </a:lnTo>
                  <a:lnTo>
                    <a:pt x="612" y="227"/>
                  </a:lnTo>
                  <a:lnTo>
                    <a:pt x="579" y="259"/>
                  </a:lnTo>
                  <a:lnTo>
                    <a:pt x="551" y="293"/>
                  </a:lnTo>
                  <a:lnTo>
                    <a:pt x="526" y="330"/>
                  </a:lnTo>
                  <a:lnTo>
                    <a:pt x="505" y="371"/>
                  </a:lnTo>
                  <a:lnTo>
                    <a:pt x="490" y="412"/>
                  </a:lnTo>
                  <a:lnTo>
                    <a:pt x="478" y="454"/>
                  </a:lnTo>
                  <a:lnTo>
                    <a:pt x="470" y="499"/>
                  </a:lnTo>
                  <a:lnTo>
                    <a:pt x="468" y="543"/>
                  </a:lnTo>
                  <a:lnTo>
                    <a:pt x="471" y="588"/>
                  </a:lnTo>
                  <a:lnTo>
                    <a:pt x="476" y="656"/>
                  </a:lnTo>
                  <a:lnTo>
                    <a:pt x="474" y="724"/>
                  </a:lnTo>
                  <a:lnTo>
                    <a:pt x="466" y="790"/>
                  </a:lnTo>
                  <a:lnTo>
                    <a:pt x="452" y="855"/>
                  </a:lnTo>
                  <a:lnTo>
                    <a:pt x="432" y="919"/>
                  </a:lnTo>
                  <a:lnTo>
                    <a:pt x="407" y="981"/>
                  </a:lnTo>
                  <a:lnTo>
                    <a:pt x="376" y="1042"/>
                  </a:lnTo>
                  <a:lnTo>
                    <a:pt x="340" y="1099"/>
                  </a:lnTo>
                  <a:lnTo>
                    <a:pt x="297" y="1154"/>
                  </a:lnTo>
                  <a:lnTo>
                    <a:pt x="251" y="1205"/>
                  </a:lnTo>
                  <a:lnTo>
                    <a:pt x="112" y="1344"/>
                  </a:lnTo>
                  <a:lnTo>
                    <a:pt x="98" y="1355"/>
                  </a:lnTo>
                  <a:lnTo>
                    <a:pt x="82" y="1362"/>
                  </a:lnTo>
                  <a:lnTo>
                    <a:pt x="65" y="1364"/>
                  </a:lnTo>
                  <a:lnTo>
                    <a:pt x="49" y="1362"/>
                  </a:lnTo>
                  <a:lnTo>
                    <a:pt x="33" y="1355"/>
                  </a:lnTo>
                  <a:lnTo>
                    <a:pt x="19" y="1344"/>
                  </a:lnTo>
                  <a:lnTo>
                    <a:pt x="8" y="1330"/>
                  </a:lnTo>
                  <a:lnTo>
                    <a:pt x="2" y="1315"/>
                  </a:lnTo>
                  <a:lnTo>
                    <a:pt x="0" y="1299"/>
                  </a:lnTo>
                  <a:lnTo>
                    <a:pt x="2" y="1281"/>
                  </a:lnTo>
                  <a:lnTo>
                    <a:pt x="8" y="1266"/>
                  </a:lnTo>
                  <a:lnTo>
                    <a:pt x="19" y="1252"/>
                  </a:lnTo>
                  <a:lnTo>
                    <a:pt x="158" y="1113"/>
                  </a:lnTo>
                  <a:lnTo>
                    <a:pt x="198" y="1070"/>
                  </a:lnTo>
                  <a:lnTo>
                    <a:pt x="232" y="1025"/>
                  </a:lnTo>
                  <a:lnTo>
                    <a:pt x="263" y="977"/>
                  </a:lnTo>
                  <a:lnTo>
                    <a:pt x="288" y="928"/>
                  </a:lnTo>
                  <a:lnTo>
                    <a:pt x="309" y="877"/>
                  </a:lnTo>
                  <a:lnTo>
                    <a:pt x="326" y="824"/>
                  </a:lnTo>
                  <a:lnTo>
                    <a:pt x="337" y="769"/>
                  </a:lnTo>
                  <a:lnTo>
                    <a:pt x="343" y="714"/>
                  </a:lnTo>
                  <a:lnTo>
                    <a:pt x="345" y="659"/>
                  </a:lnTo>
                  <a:lnTo>
                    <a:pt x="341" y="603"/>
                  </a:lnTo>
                  <a:lnTo>
                    <a:pt x="338" y="550"/>
                  </a:lnTo>
                  <a:lnTo>
                    <a:pt x="340" y="497"/>
                  </a:lnTo>
                  <a:lnTo>
                    <a:pt x="346" y="445"/>
                  </a:lnTo>
                  <a:lnTo>
                    <a:pt x="358" y="393"/>
                  </a:lnTo>
                  <a:lnTo>
                    <a:pt x="376" y="343"/>
                  </a:lnTo>
                  <a:lnTo>
                    <a:pt x="396" y="296"/>
                  </a:lnTo>
                  <a:lnTo>
                    <a:pt x="422" y="250"/>
                  </a:lnTo>
                  <a:lnTo>
                    <a:pt x="452" y="207"/>
                  </a:lnTo>
                  <a:lnTo>
                    <a:pt x="487" y="166"/>
                  </a:lnTo>
                  <a:lnTo>
                    <a:pt x="525" y="129"/>
                  </a:lnTo>
                  <a:lnTo>
                    <a:pt x="565" y="98"/>
                  </a:lnTo>
                  <a:lnTo>
                    <a:pt x="607" y="70"/>
                  </a:lnTo>
                  <a:lnTo>
                    <a:pt x="652" y="46"/>
                  </a:lnTo>
                  <a:lnTo>
                    <a:pt x="698" y="26"/>
                  </a:lnTo>
                  <a:lnTo>
                    <a:pt x="747" y="12"/>
                  </a:lnTo>
                  <a:lnTo>
                    <a:pt x="797" y="1"/>
                  </a:lnTo>
                  <a:lnTo>
                    <a:pt x="8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31"/>
            <p:cNvSpPr>
              <a:spLocks/>
            </p:cNvSpPr>
            <p:nvPr/>
          </p:nvSpPr>
          <p:spPr bwMode="auto">
            <a:xfrm>
              <a:off x="11055350" y="2994025"/>
              <a:ext cx="187325" cy="228600"/>
            </a:xfrm>
            <a:custGeom>
              <a:avLst/>
              <a:gdLst>
                <a:gd name="T0" fmla="*/ 1063 w 1296"/>
                <a:gd name="T1" fmla="*/ 8 h 1585"/>
                <a:gd name="T2" fmla="*/ 1094 w 1296"/>
                <a:gd name="T3" fmla="*/ 49 h 1585"/>
                <a:gd name="T4" fmla="*/ 1087 w 1296"/>
                <a:gd name="T5" fmla="*/ 98 h 1585"/>
                <a:gd name="T6" fmla="*/ 686 w 1296"/>
                <a:gd name="T7" fmla="*/ 499 h 1585"/>
                <a:gd name="T8" fmla="*/ 534 w 1296"/>
                <a:gd name="T9" fmla="*/ 598 h 1585"/>
                <a:gd name="T10" fmla="*/ 373 w 1296"/>
                <a:gd name="T11" fmla="*/ 664 h 1585"/>
                <a:gd name="T12" fmla="*/ 253 w 1296"/>
                <a:gd name="T13" fmla="*/ 747 h 1585"/>
                <a:gd name="T14" fmla="*/ 170 w 1296"/>
                <a:gd name="T15" fmla="*/ 865 h 1585"/>
                <a:gd name="T16" fmla="*/ 132 w 1296"/>
                <a:gd name="T17" fmla="*/ 1002 h 1585"/>
                <a:gd name="T18" fmla="*/ 142 w 1296"/>
                <a:gd name="T19" fmla="*/ 1140 h 1585"/>
                <a:gd name="T20" fmla="*/ 192 w 1296"/>
                <a:gd name="T21" fmla="*/ 1261 h 1585"/>
                <a:gd name="T22" fmla="*/ 278 w 1296"/>
                <a:gd name="T23" fmla="*/ 1018 h 1585"/>
                <a:gd name="T24" fmla="*/ 353 w 1296"/>
                <a:gd name="T25" fmla="*/ 940 h 1585"/>
                <a:gd name="T26" fmla="*/ 452 w 1296"/>
                <a:gd name="T27" fmla="*/ 895 h 1585"/>
                <a:gd name="T28" fmla="*/ 560 w 1296"/>
                <a:gd name="T29" fmla="*/ 892 h 1585"/>
                <a:gd name="T30" fmla="*/ 662 w 1296"/>
                <a:gd name="T31" fmla="*/ 932 h 1585"/>
                <a:gd name="T32" fmla="*/ 742 w 1296"/>
                <a:gd name="T33" fmla="*/ 1006 h 1585"/>
                <a:gd name="T34" fmla="*/ 785 w 1296"/>
                <a:gd name="T35" fmla="*/ 1106 h 1585"/>
                <a:gd name="T36" fmla="*/ 788 w 1296"/>
                <a:gd name="T37" fmla="*/ 1215 h 1585"/>
                <a:gd name="T38" fmla="*/ 760 w 1296"/>
                <a:gd name="T39" fmla="*/ 1404 h 1585"/>
                <a:gd name="T40" fmla="*/ 857 w 1296"/>
                <a:gd name="T41" fmla="*/ 1327 h 1585"/>
                <a:gd name="T42" fmla="*/ 930 w 1296"/>
                <a:gd name="T43" fmla="*/ 1215 h 1585"/>
                <a:gd name="T44" fmla="*/ 964 w 1296"/>
                <a:gd name="T45" fmla="*/ 1086 h 1585"/>
                <a:gd name="T46" fmla="*/ 960 w 1296"/>
                <a:gd name="T47" fmla="*/ 929 h 1585"/>
                <a:gd name="T48" fmla="*/ 983 w 1296"/>
                <a:gd name="T49" fmla="*/ 730 h 1585"/>
                <a:gd name="T50" fmla="*/ 1059 w 1296"/>
                <a:gd name="T51" fmla="*/ 543 h 1585"/>
                <a:gd name="T52" fmla="*/ 1184 w 1296"/>
                <a:gd name="T53" fmla="*/ 380 h 1585"/>
                <a:gd name="T54" fmla="*/ 1231 w 1296"/>
                <a:gd name="T55" fmla="*/ 362 h 1585"/>
                <a:gd name="T56" fmla="*/ 1276 w 1296"/>
                <a:gd name="T57" fmla="*/ 380 h 1585"/>
                <a:gd name="T58" fmla="*/ 1296 w 1296"/>
                <a:gd name="T59" fmla="*/ 427 h 1585"/>
                <a:gd name="T60" fmla="*/ 1276 w 1296"/>
                <a:gd name="T61" fmla="*/ 472 h 1585"/>
                <a:gd name="T62" fmla="*/ 1173 w 1296"/>
                <a:gd name="T63" fmla="*/ 608 h 1585"/>
                <a:gd name="T64" fmla="*/ 1110 w 1296"/>
                <a:gd name="T65" fmla="*/ 761 h 1585"/>
                <a:gd name="T66" fmla="*/ 1090 w 1296"/>
                <a:gd name="T67" fmla="*/ 927 h 1585"/>
                <a:gd name="T68" fmla="*/ 1095 w 1296"/>
                <a:gd name="T69" fmla="*/ 1089 h 1585"/>
                <a:gd name="T70" fmla="*/ 1060 w 1296"/>
                <a:gd name="T71" fmla="*/ 1242 h 1585"/>
                <a:gd name="T72" fmla="*/ 983 w 1296"/>
                <a:gd name="T73" fmla="*/ 1379 h 1585"/>
                <a:gd name="T74" fmla="*/ 870 w 1296"/>
                <a:gd name="T75" fmla="*/ 1487 h 1585"/>
                <a:gd name="T76" fmla="*/ 736 w 1296"/>
                <a:gd name="T77" fmla="*/ 1559 h 1585"/>
                <a:gd name="T78" fmla="*/ 632 w 1296"/>
                <a:gd name="T79" fmla="*/ 1585 h 1585"/>
                <a:gd name="T80" fmla="*/ 592 w 1296"/>
                <a:gd name="T81" fmla="*/ 1575 h 1585"/>
                <a:gd name="T82" fmla="*/ 563 w 1296"/>
                <a:gd name="T83" fmla="*/ 1533 h 1585"/>
                <a:gd name="T84" fmla="*/ 655 w 1296"/>
                <a:gd name="T85" fmla="*/ 1211 h 1585"/>
                <a:gd name="T86" fmla="*/ 656 w 1296"/>
                <a:gd name="T87" fmla="*/ 1125 h 1585"/>
                <a:gd name="T88" fmla="*/ 608 w 1296"/>
                <a:gd name="T89" fmla="*/ 1053 h 1585"/>
                <a:gd name="T90" fmla="*/ 529 w 1296"/>
                <a:gd name="T91" fmla="*/ 1019 h 1585"/>
                <a:gd name="T92" fmla="*/ 444 w 1296"/>
                <a:gd name="T93" fmla="*/ 1035 h 1585"/>
                <a:gd name="T94" fmla="*/ 383 w 1296"/>
                <a:gd name="T95" fmla="*/ 1096 h 1585"/>
                <a:gd name="T96" fmla="*/ 273 w 1296"/>
                <a:gd name="T97" fmla="*/ 1431 h 1585"/>
                <a:gd name="T98" fmla="*/ 235 w 1296"/>
                <a:gd name="T99" fmla="*/ 1459 h 1585"/>
                <a:gd name="T100" fmla="*/ 187 w 1296"/>
                <a:gd name="T101" fmla="*/ 1454 h 1585"/>
                <a:gd name="T102" fmla="*/ 100 w 1296"/>
                <a:gd name="T103" fmla="*/ 1360 h 1585"/>
                <a:gd name="T104" fmla="*/ 28 w 1296"/>
                <a:gd name="T105" fmla="*/ 1215 h 1585"/>
                <a:gd name="T106" fmla="*/ 0 w 1296"/>
                <a:gd name="T107" fmla="*/ 1052 h 1585"/>
                <a:gd name="T108" fmla="*/ 22 w 1296"/>
                <a:gd name="T109" fmla="*/ 889 h 1585"/>
                <a:gd name="T110" fmla="*/ 91 w 1296"/>
                <a:gd name="T111" fmla="*/ 741 h 1585"/>
                <a:gd name="T112" fmla="*/ 199 w 1296"/>
                <a:gd name="T113" fmla="*/ 620 h 1585"/>
                <a:gd name="T114" fmla="*/ 332 w 1296"/>
                <a:gd name="T115" fmla="*/ 540 h 1585"/>
                <a:gd name="T116" fmla="*/ 493 w 1296"/>
                <a:gd name="T117" fmla="*/ 474 h 1585"/>
                <a:gd name="T118" fmla="*/ 638 w 1296"/>
                <a:gd name="T119" fmla="*/ 365 h 1585"/>
                <a:gd name="T120" fmla="*/ 1014 w 1296"/>
                <a:gd name="T121" fmla="*/ 2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96" h="1585">
                  <a:moveTo>
                    <a:pt x="1031" y="0"/>
                  </a:moveTo>
                  <a:lnTo>
                    <a:pt x="1047" y="2"/>
                  </a:lnTo>
                  <a:lnTo>
                    <a:pt x="1063" y="8"/>
                  </a:lnTo>
                  <a:lnTo>
                    <a:pt x="1077" y="18"/>
                  </a:lnTo>
                  <a:lnTo>
                    <a:pt x="1087" y="32"/>
                  </a:lnTo>
                  <a:lnTo>
                    <a:pt x="1094" y="49"/>
                  </a:lnTo>
                  <a:lnTo>
                    <a:pt x="1096" y="65"/>
                  </a:lnTo>
                  <a:lnTo>
                    <a:pt x="1094" y="81"/>
                  </a:lnTo>
                  <a:lnTo>
                    <a:pt x="1087" y="98"/>
                  </a:lnTo>
                  <a:lnTo>
                    <a:pt x="1077" y="111"/>
                  </a:lnTo>
                  <a:lnTo>
                    <a:pt x="731" y="457"/>
                  </a:lnTo>
                  <a:lnTo>
                    <a:pt x="686" y="499"/>
                  </a:lnTo>
                  <a:lnTo>
                    <a:pt x="638" y="535"/>
                  </a:lnTo>
                  <a:lnTo>
                    <a:pt x="587" y="569"/>
                  </a:lnTo>
                  <a:lnTo>
                    <a:pt x="534" y="598"/>
                  </a:lnTo>
                  <a:lnTo>
                    <a:pt x="477" y="625"/>
                  </a:lnTo>
                  <a:lnTo>
                    <a:pt x="420" y="645"/>
                  </a:lnTo>
                  <a:lnTo>
                    <a:pt x="373" y="664"/>
                  </a:lnTo>
                  <a:lnTo>
                    <a:pt x="331" y="686"/>
                  </a:lnTo>
                  <a:lnTo>
                    <a:pt x="289" y="715"/>
                  </a:lnTo>
                  <a:lnTo>
                    <a:pt x="253" y="747"/>
                  </a:lnTo>
                  <a:lnTo>
                    <a:pt x="221" y="784"/>
                  </a:lnTo>
                  <a:lnTo>
                    <a:pt x="193" y="823"/>
                  </a:lnTo>
                  <a:lnTo>
                    <a:pt x="170" y="865"/>
                  </a:lnTo>
                  <a:lnTo>
                    <a:pt x="153" y="908"/>
                  </a:lnTo>
                  <a:lnTo>
                    <a:pt x="140" y="954"/>
                  </a:lnTo>
                  <a:lnTo>
                    <a:pt x="132" y="1002"/>
                  </a:lnTo>
                  <a:lnTo>
                    <a:pt x="131" y="1049"/>
                  </a:lnTo>
                  <a:lnTo>
                    <a:pt x="134" y="1095"/>
                  </a:lnTo>
                  <a:lnTo>
                    <a:pt x="142" y="1140"/>
                  </a:lnTo>
                  <a:lnTo>
                    <a:pt x="154" y="1182"/>
                  </a:lnTo>
                  <a:lnTo>
                    <a:pt x="171" y="1222"/>
                  </a:lnTo>
                  <a:lnTo>
                    <a:pt x="192" y="1261"/>
                  </a:lnTo>
                  <a:lnTo>
                    <a:pt x="247" y="1084"/>
                  </a:lnTo>
                  <a:lnTo>
                    <a:pt x="260" y="1049"/>
                  </a:lnTo>
                  <a:lnTo>
                    <a:pt x="278" y="1018"/>
                  </a:lnTo>
                  <a:lnTo>
                    <a:pt x="299" y="989"/>
                  </a:lnTo>
                  <a:lnTo>
                    <a:pt x="324" y="962"/>
                  </a:lnTo>
                  <a:lnTo>
                    <a:pt x="353" y="940"/>
                  </a:lnTo>
                  <a:lnTo>
                    <a:pt x="384" y="920"/>
                  </a:lnTo>
                  <a:lnTo>
                    <a:pt x="418" y="905"/>
                  </a:lnTo>
                  <a:lnTo>
                    <a:pt x="452" y="895"/>
                  </a:lnTo>
                  <a:lnTo>
                    <a:pt x="488" y="890"/>
                  </a:lnTo>
                  <a:lnTo>
                    <a:pt x="524" y="889"/>
                  </a:lnTo>
                  <a:lnTo>
                    <a:pt x="560" y="892"/>
                  </a:lnTo>
                  <a:lnTo>
                    <a:pt x="596" y="901"/>
                  </a:lnTo>
                  <a:lnTo>
                    <a:pt x="631" y="915"/>
                  </a:lnTo>
                  <a:lnTo>
                    <a:pt x="662" y="932"/>
                  </a:lnTo>
                  <a:lnTo>
                    <a:pt x="692" y="953"/>
                  </a:lnTo>
                  <a:lnTo>
                    <a:pt x="718" y="978"/>
                  </a:lnTo>
                  <a:lnTo>
                    <a:pt x="742" y="1006"/>
                  </a:lnTo>
                  <a:lnTo>
                    <a:pt x="760" y="1037"/>
                  </a:lnTo>
                  <a:lnTo>
                    <a:pt x="775" y="1071"/>
                  </a:lnTo>
                  <a:lnTo>
                    <a:pt x="785" y="1106"/>
                  </a:lnTo>
                  <a:lnTo>
                    <a:pt x="792" y="1142"/>
                  </a:lnTo>
                  <a:lnTo>
                    <a:pt x="792" y="1179"/>
                  </a:lnTo>
                  <a:lnTo>
                    <a:pt x="788" y="1215"/>
                  </a:lnTo>
                  <a:lnTo>
                    <a:pt x="780" y="1250"/>
                  </a:lnTo>
                  <a:lnTo>
                    <a:pt x="726" y="1422"/>
                  </a:lnTo>
                  <a:lnTo>
                    <a:pt x="760" y="1404"/>
                  </a:lnTo>
                  <a:lnTo>
                    <a:pt x="794" y="1383"/>
                  </a:lnTo>
                  <a:lnTo>
                    <a:pt x="824" y="1358"/>
                  </a:lnTo>
                  <a:lnTo>
                    <a:pt x="857" y="1327"/>
                  </a:lnTo>
                  <a:lnTo>
                    <a:pt x="885" y="1292"/>
                  </a:lnTo>
                  <a:lnTo>
                    <a:pt x="909" y="1255"/>
                  </a:lnTo>
                  <a:lnTo>
                    <a:pt x="930" y="1215"/>
                  </a:lnTo>
                  <a:lnTo>
                    <a:pt x="946" y="1173"/>
                  </a:lnTo>
                  <a:lnTo>
                    <a:pt x="957" y="1131"/>
                  </a:lnTo>
                  <a:lnTo>
                    <a:pt x="964" y="1086"/>
                  </a:lnTo>
                  <a:lnTo>
                    <a:pt x="966" y="1042"/>
                  </a:lnTo>
                  <a:lnTo>
                    <a:pt x="964" y="997"/>
                  </a:lnTo>
                  <a:lnTo>
                    <a:pt x="960" y="929"/>
                  </a:lnTo>
                  <a:lnTo>
                    <a:pt x="961" y="861"/>
                  </a:lnTo>
                  <a:lnTo>
                    <a:pt x="969" y="795"/>
                  </a:lnTo>
                  <a:lnTo>
                    <a:pt x="983" y="730"/>
                  </a:lnTo>
                  <a:lnTo>
                    <a:pt x="1002" y="666"/>
                  </a:lnTo>
                  <a:lnTo>
                    <a:pt x="1028" y="604"/>
                  </a:lnTo>
                  <a:lnTo>
                    <a:pt x="1059" y="543"/>
                  </a:lnTo>
                  <a:lnTo>
                    <a:pt x="1096" y="487"/>
                  </a:lnTo>
                  <a:lnTo>
                    <a:pt x="1137" y="431"/>
                  </a:lnTo>
                  <a:lnTo>
                    <a:pt x="1184" y="380"/>
                  </a:lnTo>
                  <a:lnTo>
                    <a:pt x="1198" y="369"/>
                  </a:lnTo>
                  <a:lnTo>
                    <a:pt x="1214" y="364"/>
                  </a:lnTo>
                  <a:lnTo>
                    <a:pt x="1231" y="362"/>
                  </a:lnTo>
                  <a:lnTo>
                    <a:pt x="1247" y="364"/>
                  </a:lnTo>
                  <a:lnTo>
                    <a:pt x="1262" y="369"/>
                  </a:lnTo>
                  <a:lnTo>
                    <a:pt x="1276" y="380"/>
                  </a:lnTo>
                  <a:lnTo>
                    <a:pt x="1287" y="394"/>
                  </a:lnTo>
                  <a:lnTo>
                    <a:pt x="1294" y="409"/>
                  </a:lnTo>
                  <a:lnTo>
                    <a:pt x="1296" y="427"/>
                  </a:lnTo>
                  <a:lnTo>
                    <a:pt x="1294" y="443"/>
                  </a:lnTo>
                  <a:lnTo>
                    <a:pt x="1287" y="458"/>
                  </a:lnTo>
                  <a:lnTo>
                    <a:pt x="1276" y="472"/>
                  </a:lnTo>
                  <a:lnTo>
                    <a:pt x="1237" y="515"/>
                  </a:lnTo>
                  <a:lnTo>
                    <a:pt x="1202" y="560"/>
                  </a:lnTo>
                  <a:lnTo>
                    <a:pt x="1173" y="608"/>
                  </a:lnTo>
                  <a:lnTo>
                    <a:pt x="1147" y="657"/>
                  </a:lnTo>
                  <a:lnTo>
                    <a:pt x="1126" y="708"/>
                  </a:lnTo>
                  <a:lnTo>
                    <a:pt x="1110" y="761"/>
                  </a:lnTo>
                  <a:lnTo>
                    <a:pt x="1098" y="816"/>
                  </a:lnTo>
                  <a:lnTo>
                    <a:pt x="1091" y="871"/>
                  </a:lnTo>
                  <a:lnTo>
                    <a:pt x="1090" y="927"/>
                  </a:lnTo>
                  <a:lnTo>
                    <a:pt x="1094" y="982"/>
                  </a:lnTo>
                  <a:lnTo>
                    <a:pt x="1097" y="1035"/>
                  </a:lnTo>
                  <a:lnTo>
                    <a:pt x="1095" y="1089"/>
                  </a:lnTo>
                  <a:lnTo>
                    <a:pt x="1088" y="1141"/>
                  </a:lnTo>
                  <a:lnTo>
                    <a:pt x="1076" y="1192"/>
                  </a:lnTo>
                  <a:lnTo>
                    <a:pt x="1060" y="1242"/>
                  </a:lnTo>
                  <a:lnTo>
                    <a:pt x="1038" y="1290"/>
                  </a:lnTo>
                  <a:lnTo>
                    <a:pt x="1013" y="1335"/>
                  </a:lnTo>
                  <a:lnTo>
                    <a:pt x="983" y="1379"/>
                  </a:lnTo>
                  <a:lnTo>
                    <a:pt x="948" y="1419"/>
                  </a:lnTo>
                  <a:lnTo>
                    <a:pt x="910" y="1456"/>
                  </a:lnTo>
                  <a:lnTo>
                    <a:pt x="870" y="1487"/>
                  </a:lnTo>
                  <a:lnTo>
                    <a:pt x="827" y="1516"/>
                  </a:lnTo>
                  <a:lnTo>
                    <a:pt x="783" y="1539"/>
                  </a:lnTo>
                  <a:lnTo>
                    <a:pt x="736" y="1559"/>
                  </a:lnTo>
                  <a:lnTo>
                    <a:pt x="687" y="1573"/>
                  </a:lnTo>
                  <a:lnTo>
                    <a:pt x="637" y="1584"/>
                  </a:lnTo>
                  <a:lnTo>
                    <a:pt x="632" y="1585"/>
                  </a:lnTo>
                  <a:lnTo>
                    <a:pt x="627" y="1585"/>
                  </a:lnTo>
                  <a:lnTo>
                    <a:pt x="609" y="1583"/>
                  </a:lnTo>
                  <a:lnTo>
                    <a:pt x="592" y="1575"/>
                  </a:lnTo>
                  <a:lnTo>
                    <a:pt x="577" y="1562"/>
                  </a:lnTo>
                  <a:lnTo>
                    <a:pt x="569" y="1549"/>
                  </a:lnTo>
                  <a:lnTo>
                    <a:pt x="563" y="1533"/>
                  </a:lnTo>
                  <a:lnTo>
                    <a:pt x="562" y="1517"/>
                  </a:lnTo>
                  <a:lnTo>
                    <a:pt x="564" y="1500"/>
                  </a:lnTo>
                  <a:lnTo>
                    <a:pt x="655" y="1211"/>
                  </a:lnTo>
                  <a:lnTo>
                    <a:pt x="661" y="1183"/>
                  </a:lnTo>
                  <a:lnTo>
                    <a:pt x="661" y="1154"/>
                  </a:lnTo>
                  <a:lnTo>
                    <a:pt x="656" y="1125"/>
                  </a:lnTo>
                  <a:lnTo>
                    <a:pt x="645" y="1098"/>
                  </a:lnTo>
                  <a:lnTo>
                    <a:pt x="629" y="1073"/>
                  </a:lnTo>
                  <a:lnTo>
                    <a:pt x="608" y="1053"/>
                  </a:lnTo>
                  <a:lnTo>
                    <a:pt x="584" y="1036"/>
                  </a:lnTo>
                  <a:lnTo>
                    <a:pt x="558" y="1026"/>
                  </a:lnTo>
                  <a:lnTo>
                    <a:pt x="529" y="1019"/>
                  </a:lnTo>
                  <a:lnTo>
                    <a:pt x="500" y="1019"/>
                  </a:lnTo>
                  <a:lnTo>
                    <a:pt x="471" y="1024"/>
                  </a:lnTo>
                  <a:lnTo>
                    <a:pt x="444" y="1035"/>
                  </a:lnTo>
                  <a:lnTo>
                    <a:pt x="420" y="1052"/>
                  </a:lnTo>
                  <a:lnTo>
                    <a:pt x="399" y="1072"/>
                  </a:lnTo>
                  <a:lnTo>
                    <a:pt x="383" y="1096"/>
                  </a:lnTo>
                  <a:lnTo>
                    <a:pt x="371" y="1123"/>
                  </a:lnTo>
                  <a:lnTo>
                    <a:pt x="281" y="1416"/>
                  </a:lnTo>
                  <a:lnTo>
                    <a:pt x="273" y="1431"/>
                  </a:lnTo>
                  <a:lnTo>
                    <a:pt x="263" y="1443"/>
                  </a:lnTo>
                  <a:lnTo>
                    <a:pt x="250" y="1453"/>
                  </a:lnTo>
                  <a:lnTo>
                    <a:pt x="235" y="1459"/>
                  </a:lnTo>
                  <a:lnTo>
                    <a:pt x="218" y="1461"/>
                  </a:lnTo>
                  <a:lnTo>
                    <a:pt x="203" y="1459"/>
                  </a:lnTo>
                  <a:lnTo>
                    <a:pt x="187" y="1454"/>
                  </a:lnTo>
                  <a:lnTo>
                    <a:pt x="173" y="1444"/>
                  </a:lnTo>
                  <a:lnTo>
                    <a:pt x="135" y="1404"/>
                  </a:lnTo>
                  <a:lnTo>
                    <a:pt x="100" y="1360"/>
                  </a:lnTo>
                  <a:lnTo>
                    <a:pt x="71" y="1315"/>
                  </a:lnTo>
                  <a:lnTo>
                    <a:pt x="46" y="1266"/>
                  </a:lnTo>
                  <a:lnTo>
                    <a:pt x="28" y="1215"/>
                  </a:lnTo>
                  <a:lnTo>
                    <a:pt x="12" y="1162"/>
                  </a:lnTo>
                  <a:lnTo>
                    <a:pt x="4" y="1108"/>
                  </a:lnTo>
                  <a:lnTo>
                    <a:pt x="0" y="1052"/>
                  </a:lnTo>
                  <a:lnTo>
                    <a:pt x="2" y="996"/>
                  </a:lnTo>
                  <a:lnTo>
                    <a:pt x="9" y="942"/>
                  </a:lnTo>
                  <a:lnTo>
                    <a:pt x="22" y="889"/>
                  </a:lnTo>
                  <a:lnTo>
                    <a:pt x="40" y="838"/>
                  </a:lnTo>
                  <a:lnTo>
                    <a:pt x="62" y="788"/>
                  </a:lnTo>
                  <a:lnTo>
                    <a:pt x="91" y="741"/>
                  </a:lnTo>
                  <a:lnTo>
                    <a:pt x="123" y="697"/>
                  </a:lnTo>
                  <a:lnTo>
                    <a:pt x="160" y="656"/>
                  </a:lnTo>
                  <a:lnTo>
                    <a:pt x="199" y="620"/>
                  </a:lnTo>
                  <a:lnTo>
                    <a:pt x="241" y="590"/>
                  </a:lnTo>
                  <a:lnTo>
                    <a:pt x="285" y="563"/>
                  </a:lnTo>
                  <a:lnTo>
                    <a:pt x="332" y="540"/>
                  </a:lnTo>
                  <a:lnTo>
                    <a:pt x="380" y="521"/>
                  </a:lnTo>
                  <a:lnTo>
                    <a:pt x="437" y="500"/>
                  </a:lnTo>
                  <a:lnTo>
                    <a:pt x="493" y="474"/>
                  </a:lnTo>
                  <a:lnTo>
                    <a:pt x="545" y="442"/>
                  </a:lnTo>
                  <a:lnTo>
                    <a:pt x="594" y="405"/>
                  </a:lnTo>
                  <a:lnTo>
                    <a:pt x="638" y="365"/>
                  </a:lnTo>
                  <a:lnTo>
                    <a:pt x="985" y="18"/>
                  </a:lnTo>
                  <a:lnTo>
                    <a:pt x="998" y="8"/>
                  </a:lnTo>
                  <a:lnTo>
                    <a:pt x="1014" y="2"/>
                  </a:lnTo>
                  <a:lnTo>
                    <a:pt x="10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5" name="Group 784"/>
          <p:cNvGrpSpPr/>
          <p:nvPr/>
        </p:nvGrpSpPr>
        <p:grpSpPr>
          <a:xfrm>
            <a:off x="10038366" y="2711450"/>
            <a:ext cx="525462" cy="508000"/>
            <a:chOff x="10037763" y="2711450"/>
            <a:chExt cx="525462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8" name="Freeform 136"/>
            <p:cNvSpPr>
              <a:spLocks noEditPoints="1"/>
            </p:cNvSpPr>
            <p:nvPr/>
          </p:nvSpPr>
          <p:spPr bwMode="auto">
            <a:xfrm>
              <a:off x="10244138" y="2711450"/>
              <a:ext cx="215900" cy="373063"/>
            </a:xfrm>
            <a:custGeom>
              <a:avLst/>
              <a:gdLst>
                <a:gd name="T0" fmla="*/ 124 w 1356"/>
                <a:gd name="T1" fmla="*/ 118 h 2347"/>
                <a:gd name="T2" fmla="*/ 144 w 1356"/>
                <a:gd name="T3" fmla="*/ 330 h 2347"/>
                <a:gd name="T4" fmla="*/ 1212 w 1356"/>
                <a:gd name="T5" fmla="*/ 330 h 2347"/>
                <a:gd name="T6" fmla="*/ 1232 w 1356"/>
                <a:gd name="T7" fmla="*/ 118 h 2347"/>
                <a:gd name="T8" fmla="*/ 124 w 1356"/>
                <a:gd name="T9" fmla="*/ 118 h 2347"/>
                <a:gd name="T10" fmla="*/ 59 w 1356"/>
                <a:gd name="T11" fmla="*/ 0 h 2347"/>
                <a:gd name="T12" fmla="*/ 1297 w 1356"/>
                <a:gd name="T13" fmla="*/ 0 h 2347"/>
                <a:gd name="T14" fmla="*/ 1313 w 1356"/>
                <a:gd name="T15" fmla="*/ 2 h 2347"/>
                <a:gd name="T16" fmla="*/ 1328 w 1356"/>
                <a:gd name="T17" fmla="*/ 9 h 2347"/>
                <a:gd name="T18" fmla="*/ 1341 w 1356"/>
                <a:gd name="T19" fmla="*/ 19 h 2347"/>
                <a:gd name="T20" fmla="*/ 1350 w 1356"/>
                <a:gd name="T21" fmla="*/ 33 h 2347"/>
                <a:gd name="T22" fmla="*/ 1355 w 1356"/>
                <a:gd name="T23" fmla="*/ 48 h 2347"/>
                <a:gd name="T24" fmla="*/ 1356 w 1356"/>
                <a:gd name="T25" fmla="*/ 65 h 2347"/>
                <a:gd name="T26" fmla="*/ 1198 w 1356"/>
                <a:gd name="T27" fmla="*/ 1725 h 2347"/>
                <a:gd name="T28" fmla="*/ 1194 w 1356"/>
                <a:gd name="T29" fmla="*/ 1741 h 2347"/>
                <a:gd name="T30" fmla="*/ 1187 w 1356"/>
                <a:gd name="T31" fmla="*/ 1754 h 2347"/>
                <a:gd name="T32" fmla="*/ 1175 w 1356"/>
                <a:gd name="T33" fmla="*/ 1765 h 2347"/>
                <a:gd name="T34" fmla="*/ 1163 w 1356"/>
                <a:gd name="T35" fmla="*/ 1773 h 2347"/>
                <a:gd name="T36" fmla="*/ 1148 w 1356"/>
                <a:gd name="T37" fmla="*/ 1778 h 2347"/>
                <a:gd name="T38" fmla="*/ 1132 w 1356"/>
                <a:gd name="T39" fmla="*/ 1778 h 2347"/>
                <a:gd name="T40" fmla="*/ 1117 w 1356"/>
                <a:gd name="T41" fmla="*/ 1775 h 2347"/>
                <a:gd name="T42" fmla="*/ 1103 w 1356"/>
                <a:gd name="T43" fmla="*/ 1768 h 2347"/>
                <a:gd name="T44" fmla="*/ 1092 w 1356"/>
                <a:gd name="T45" fmla="*/ 1757 h 2347"/>
                <a:gd name="T46" fmla="*/ 1084 w 1356"/>
                <a:gd name="T47" fmla="*/ 1744 h 2347"/>
                <a:gd name="T48" fmla="*/ 1080 w 1356"/>
                <a:gd name="T49" fmla="*/ 1730 h 2347"/>
                <a:gd name="T50" fmla="*/ 1079 w 1356"/>
                <a:gd name="T51" fmla="*/ 1714 h 2347"/>
                <a:gd name="T52" fmla="*/ 1201 w 1356"/>
                <a:gd name="T53" fmla="*/ 449 h 2347"/>
                <a:gd name="T54" fmla="*/ 156 w 1356"/>
                <a:gd name="T55" fmla="*/ 449 h 2347"/>
                <a:gd name="T56" fmla="*/ 331 w 1356"/>
                <a:gd name="T57" fmla="*/ 2281 h 2347"/>
                <a:gd name="T58" fmla="*/ 331 w 1356"/>
                <a:gd name="T59" fmla="*/ 2297 h 2347"/>
                <a:gd name="T60" fmla="*/ 326 w 1356"/>
                <a:gd name="T61" fmla="*/ 2311 h 2347"/>
                <a:gd name="T62" fmla="*/ 318 w 1356"/>
                <a:gd name="T63" fmla="*/ 2325 h 2347"/>
                <a:gd name="T64" fmla="*/ 307 w 1356"/>
                <a:gd name="T65" fmla="*/ 2335 h 2347"/>
                <a:gd name="T66" fmla="*/ 294 w 1356"/>
                <a:gd name="T67" fmla="*/ 2343 h 2347"/>
                <a:gd name="T68" fmla="*/ 278 w 1356"/>
                <a:gd name="T69" fmla="*/ 2346 h 2347"/>
                <a:gd name="T70" fmla="*/ 272 w 1356"/>
                <a:gd name="T71" fmla="*/ 2347 h 2347"/>
                <a:gd name="T72" fmla="*/ 255 w 1356"/>
                <a:gd name="T73" fmla="*/ 2344 h 2347"/>
                <a:gd name="T74" fmla="*/ 240 w 1356"/>
                <a:gd name="T75" fmla="*/ 2337 h 2347"/>
                <a:gd name="T76" fmla="*/ 227 w 1356"/>
                <a:gd name="T77" fmla="*/ 2325 h 2347"/>
                <a:gd name="T78" fmla="*/ 218 w 1356"/>
                <a:gd name="T79" fmla="*/ 2309 h 2347"/>
                <a:gd name="T80" fmla="*/ 214 w 1356"/>
                <a:gd name="T81" fmla="*/ 2292 h 2347"/>
                <a:gd name="T82" fmla="*/ 0 w 1356"/>
                <a:gd name="T83" fmla="*/ 65 h 2347"/>
                <a:gd name="T84" fmla="*/ 1 w 1356"/>
                <a:gd name="T85" fmla="*/ 48 h 2347"/>
                <a:gd name="T86" fmla="*/ 6 w 1356"/>
                <a:gd name="T87" fmla="*/ 33 h 2347"/>
                <a:gd name="T88" fmla="*/ 15 w 1356"/>
                <a:gd name="T89" fmla="*/ 19 h 2347"/>
                <a:gd name="T90" fmla="*/ 28 w 1356"/>
                <a:gd name="T91" fmla="*/ 9 h 2347"/>
                <a:gd name="T92" fmla="*/ 43 w 1356"/>
                <a:gd name="T93" fmla="*/ 2 h 2347"/>
                <a:gd name="T94" fmla="*/ 59 w 1356"/>
                <a:gd name="T95" fmla="*/ 0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6" h="2347">
                  <a:moveTo>
                    <a:pt x="124" y="118"/>
                  </a:moveTo>
                  <a:lnTo>
                    <a:pt x="144" y="330"/>
                  </a:lnTo>
                  <a:lnTo>
                    <a:pt x="1212" y="330"/>
                  </a:lnTo>
                  <a:lnTo>
                    <a:pt x="1232" y="118"/>
                  </a:lnTo>
                  <a:lnTo>
                    <a:pt x="124" y="118"/>
                  </a:lnTo>
                  <a:close/>
                  <a:moveTo>
                    <a:pt x="59" y="0"/>
                  </a:moveTo>
                  <a:lnTo>
                    <a:pt x="1297" y="0"/>
                  </a:lnTo>
                  <a:lnTo>
                    <a:pt x="1313" y="2"/>
                  </a:lnTo>
                  <a:lnTo>
                    <a:pt x="1328" y="9"/>
                  </a:lnTo>
                  <a:lnTo>
                    <a:pt x="1341" y="19"/>
                  </a:lnTo>
                  <a:lnTo>
                    <a:pt x="1350" y="33"/>
                  </a:lnTo>
                  <a:lnTo>
                    <a:pt x="1355" y="48"/>
                  </a:lnTo>
                  <a:lnTo>
                    <a:pt x="1356" y="65"/>
                  </a:lnTo>
                  <a:lnTo>
                    <a:pt x="1198" y="1725"/>
                  </a:lnTo>
                  <a:lnTo>
                    <a:pt x="1194" y="1741"/>
                  </a:lnTo>
                  <a:lnTo>
                    <a:pt x="1187" y="1754"/>
                  </a:lnTo>
                  <a:lnTo>
                    <a:pt x="1175" y="1765"/>
                  </a:lnTo>
                  <a:lnTo>
                    <a:pt x="1163" y="1773"/>
                  </a:lnTo>
                  <a:lnTo>
                    <a:pt x="1148" y="1778"/>
                  </a:lnTo>
                  <a:lnTo>
                    <a:pt x="1132" y="1778"/>
                  </a:lnTo>
                  <a:lnTo>
                    <a:pt x="1117" y="1775"/>
                  </a:lnTo>
                  <a:lnTo>
                    <a:pt x="1103" y="1768"/>
                  </a:lnTo>
                  <a:lnTo>
                    <a:pt x="1092" y="1757"/>
                  </a:lnTo>
                  <a:lnTo>
                    <a:pt x="1084" y="1744"/>
                  </a:lnTo>
                  <a:lnTo>
                    <a:pt x="1080" y="1730"/>
                  </a:lnTo>
                  <a:lnTo>
                    <a:pt x="1079" y="1714"/>
                  </a:lnTo>
                  <a:lnTo>
                    <a:pt x="1201" y="449"/>
                  </a:lnTo>
                  <a:lnTo>
                    <a:pt x="156" y="449"/>
                  </a:lnTo>
                  <a:lnTo>
                    <a:pt x="331" y="2281"/>
                  </a:lnTo>
                  <a:lnTo>
                    <a:pt x="331" y="2297"/>
                  </a:lnTo>
                  <a:lnTo>
                    <a:pt x="326" y="2311"/>
                  </a:lnTo>
                  <a:lnTo>
                    <a:pt x="318" y="2325"/>
                  </a:lnTo>
                  <a:lnTo>
                    <a:pt x="307" y="2335"/>
                  </a:lnTo>
                  <a:lnTo>
                    <a:pt x="294" y="2343"/>
                  </a:lnTo>
                  <a:lnTo>
                    <a:pt x="278" y="2346"/>
                  </a:lnTo>
                  <a:lnTo>
                    <a:pt x="272" y="2347"/>
                  </a:lnTo>
                  <a:lnTo>
                    <a:pt x="255" y="2344"/>
                  </a:lnTo>
                  <a:lnTo>
                    <a:pt x="240" y="2337"/>
                  </a:lnTo>
                  <a:lnTo>
                    <a:pt x="227" y="2325"/>
                  </a:lnTo>
                  <a:lnTo>
                    <a:pt x="218" y="2309"/>
                  </a:lnTo>
                  <a:lnTo>
                    <a:pt x="214" y="2292"/>
                  </a:lnTo>
                  <a:lnTo>
                    <a:pt x="0" y="65"/>
                  </a:lnTo>
                  <a:lnTo>
                    <a:pt x="1" y="48"/>
                  </a:lnTo>
                  <a:lnTo>
                    <a:pt x="6" y="33"/>
                  </a:lnTo>
                  <a:lnTo>
                    <a:pt x="15" y="19"/>
                  </a:lnTo>
                  <a:lnTo>
                    <a:pt x="28" y="9"/>
                  </a:lnTo>
                  <a:lnTo>
                    <a:pt x="43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37"/>
            <p:cNvSpPr>
              <a:spLocks/>
            </p:cNvSpPr>
            <p:nvPr/>
          </p:nvSpPr>
          <p:spPr bwMode="auto">
            <a:xfrm>
              <a:off x="10344150" y="2984500"/>
              <a:ext cx="219075" cy="190500"/>
            </a:xfrm>
            <a:custGeom>
              <a:avLst/>
              <a:gdLst>
                <a:gd name="T0" fmla="*/ 722 w 1376"/>
                <a:gd name="T1" fmla="*/ 11 h 1200"/>
                <a:gd name="T2" fmla="*/ 747 w 1376"/>
                <a:gd name="T3" fmla="*/ 59 h 1200"/>
                <a:gd name="T4" fmla="*/ 813 w 1376"/>
                <a:gd name="T5" fmla="*/ 133 h 1200"/>
                <a:gd name="T6" fmla="*/ 923 w 1376"/>
                <a:gd name="T7" fmla="*/ 98 h 1200"/>
                <a:gd name="T8" fmla="*/ 1046 w 1376"/>
                <a:gd name="T9" fmla="*/ 108 h 1200"/>
                <a:gd name="T10" fmla="*/ 1162 w 1376"/>
                <a:gd name="T11" fmla="*/ 168 h 1200"/>
                <a:gd name="T12" fmla="*/ 1262 w 1376"/>
                <a:gd name="T13" fmla="*/ 276 h 1200"/>
                <a:gd name="T14" fmla="*/ 1330 w 1376"/>
                <a:gd name="T15" fmla="*/ 411 h 1200"/>
                <a:gd name="T16" fmla="*/ 1368 w 1376"/>
                <a:gd name="T17" fmla="*/ 567 h 1200"/>
                <a:gd name="T18" fmla="*/ 1373 w 1376"/>
                <a:gd name="T19" fmla="*/ 729 h 1200"/>
                <a:gd name="T20" fmla="*/ 1330 w 1376"/>
                <a:gd name="T21" fmla="*/ 887 h 1200"/>
                <a:gd name="T22" fmla="*/ 1237 w 1376"/>
                <a:gd name="T23" fmla="*/ 1061 h 1200"/>
                <a:gd name="T24" fmla="*/ 1130 w 1376"/>
                <a:gd name="T25" fmla="*/ 1185 h 1200"/>
                <a:gd name="T26" fmla="*/ 1090 w 1376"/>
                <a:gd name="T27" fmla="*/ 1200 h 1200"/>
                <a:gd name="T28" fmla="*/ 1046 w 1376"/>
                <a:gd name="T29" fmla="*/ 1181 h 1200"/>
                <a:gd name="T30" fmla="*/ 1031 w 1376"/>
                <a:gd name="T31" fmla="*/ 1138 h 1200"/>
                <a:gd name="T32" fmla="*/ 1050 w 1376"/>
                <a:gd name="T33" fmla="*/ 1097 h 1200"/>
                <a:gd name="T34" fmla="*/ 1137 w 1376"/>
                <a:gd name="T35" fmla="*/ 996 h 1200"/>
                <a:gd name="T36" fmla="*/ 1218 w 1376"/>
                <a:gd name="T37" fmla="*/ 849 h 1200"/>
                <a:gd name="T38" fmla="*/ 1255 w 1376"/>
                <a:gd name="T39" fmla="*/ 719 h 1200"/>
                <a:gd name="T40" fmla="*/ 1250 w 1376"/>
                <a:gd name="T41" fmla="*/ 574 h 1200"/>
                <a:gd name="T42" fmla="*/ 1210 w 1376"/>
                <a:gd name="T43" fmla="*/ 432 h 1200"/>
                <a:gd name="T44" fmla="*/ 1145 w 1376"/>
                <a:gd name="T45" fmla="*/ 318 h 1200"/>
                <a:gd name="T46" fmla="*/ 1060 w 1376"/>
                <a:gd name="T47" fmla="*/ 242 h 1200"/>
                <a:gd name="T48" fmla="*/ 961 w 1376"/>
                <a:gd name="T49" fmla="*/ 214 h 1200"/>
                <a:gd name="T50" fmla="*/ 869 w 1376"/>
                <a:gd name="T51" fmla="*/ 238 h 1200"/>
                <a:gd name="T52" fmla="*/ 786 w 1376"/>
                <a:gd name="T53" fmla="*/ 307 h 1200"/>
                <a:gd name="T54" fmla="*/ 730 w 1376"/>
                <a:gd name="T55" fmla="*/ 387 h 1200"/>
                <a:gd name="T56" fmla="*/ 687 w 1376"/>
                <a:gd name="T57" fmla="*/ 405 h 1200"/>
                <a:gd name="T58" fmla="*/ 645 w 1376"/>
                <a:gd name="T59" fmla="*/ 387 h 1200"/>
                <a:gd name="T60" fmla="*/ 589 w 1376"/>
                <a:gd name="T61" fmla="*/ 307 h 1200"/>
                <a:gd name="T62" fmla="*/ 505 w 1376"/>
                <a:gd name="T63" fmla="*/ 238 h 1200"/>
                <a:gd name="T64" fmla="*/ 414 w 1376"/>
                <a:gd name="T65" fmla="*/ 214 h 1200"/>
                <a:gd name="T66" fmla="*/ 304 w 1376"/>
                <a:gd name="T67" fmla="*/ 241 h 1200"/>
                <a:gd name="T68" fmla="*/ 214 w 1376"/>
                <a:gd name="T69" fmla="*/ 318 h 1200"/>
                <a:gd name="T70" fmla="*/ 151 w 1376"/>
                <a:gd name="T71" fmla="*/ 435 h 1200"/>
                <a:gd name="T72" fmla="*/ 120 w 1376"/>
                <a:gd name="T73" fmla="*/ 584 h 1200"/>
                <a:gd name="T74" fmla="*/ 124 w 1376"/>
                <a:gd name="T75" fmla="*/ 705 h 1200"/>
                <a:gd name="T76" fmla="*/ 114 w 1376"/>
                <a:gd name="T77" fmla="*/ 749 h 1200"/>
                <a:gd name="T78" fmla="*/ 75 w 1376"/>
                <a:gd name="T79" fmla="*/ 773 h 1200"/>
                <a:gd name="T80" fmla="*/ 31 w 1376"/>
                <a:gd name="T81" fmla="*/ 763 h 1200"/>
                <a:gd name="T82" fmla="*/ 7 w 1376"/>
                <a:gd name="T83" fmla="*/ 724 h 1200"/>
                <a:gd name="T84" fmla="*/ 2 w 1376"/>
                <a:gd name="T85" fmla="*/ 583 h 1200"/>
                <a:gd name="T86" fmla="*/ 30 w 1376"/>
                <a:gd name="T87" fmla="*/ 427 h 1200"/>
                <a:gd name="T88" fmla="*/ 89 w 1376"/>
                <a:gd name="T89" fmla="*/ 292 h 1200"/>
                <a:gd name="T90" fmla="*/ 178 w 1376"/>
                <a:gd name="T91" fmla="*/ 186 h 1200"/>
                <a:gd name="T92" fmla="*/ 289 w 1376"/>
                <a:gd name="T93" fmla="*/ 119 h 1200"/>
                <a:gd name="T94" fmla="*/ 414 w 1376"/>
                <a:gd name="T95" fmla="*/ 96 h 1200"/>
                <a:gd name="T96" fmla="*/ 526 w 1376"/>
                <a:gd name="T97" fmla="*/ 117 h 1200"/>
                <a:gd name="T98" fmla="*/ 628 w 1376"/>
                <a:gd name="T99" fmla="*/ 179 h 1200"/>
                <a:gd name="T100" fmla="*/ 640 w 1376"/>
                <a:gd name="T101" fmla="*/ 24 h 1200"/>
                <a:gd name="T102" fmla="*/ 687 w 1376"/>
                <a:gd name="T103" fmla="*/ 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6" h="1200">
                  <a:moveTo>
                    <a:pt x="687" y="0"/>
                  </a:moveTo>
                  <a:lnTo>
                    <a:pt x="706" y="3"/>
                  </a:lnTo>
                  <a:lnTo>
                    <a:pt x="722" y="11"/>
                  </a:lnTo>
                  <a:lnTo>
                    <a:pt x="735" y="24"/>
                  </a:lnTo>
                  <a:lnTo>
                    <a:pt x="744" y="40"/>
                  </a:lnTo>
                  <a:lnTo>
                    <a:pt x="747" y="59"/>
                  </a:lnTo>
                  <a:lnTo>
                    <a:pt x="747" y="179"/>
                  </a:lnTo>
                  <a:lnTo>
                    <a:pt x="779" y="154"/>
                  </a:lnTo>
                  <a:lnTo>
                    <a:pt x="813" y="133"/>
                  </a:lnTo>
                  <a:lnTo>
                    <a:pt x="848" y="117"/>
                  </a:lnTo>
                  <a:lnTo>
                    <a:pt x="886" y="106"/>
                  </a:lnTo>
                  <a:lnTo>
                    <a:pt x="923" y="98"/>
                  </a:lnTo>
                  <a:lnTo>
                    <a:pt x="961" y="96"/>
                  </a:lnTo>
                  <a:lnTo>
                    <a:pt x="1004" y="99"/>
                  </a:lnTo>
                  <a:lnTo>
                    <a:pt x="1046" y="108"/>
                  </a:lnTo>
                  <a:lnTo>
                    <a:pt x="1086" y="122"/>
                  </a:lnTo>
                  <a:lnTo>
                    <a:pt x="1125" y="142"/>
                  </a:lnTo>
                  <a:lnTo>
                    <a:pt x="1162" y="168"/>
                  </a:lnTo>
                  <a:lnTo>
                    <a:pt x="1197" y="198"/>
                  </a:lnTo>
                  <a:lnTo>
                    <a:pt x="1231" y="234"/>
                  </a:lnTo>
                  <a:lnTo>
                    <a:pt x="1262" y="276"/>
                  </a:lnTo>
                  <a:lnTo>
                    <a:pt x="1288" y="318"/>
                  </a:lnTo>
                  <a:lnTo>
                    <a:pt x="1311" y="363"/>
                  </a:lnTo>
                  <a:lnTo>
                    <a:pt x="1330" y="411"/>
                  </a:lnTo>
                  <a:lnTo>
                    <a:pt x="1346" y="461"/>
                  </a:lnTo>
                  <a:lnTo>
                    <a:pt x="1359" y="513"/>
                  </a:lnTo>
                  <a:lnTo>
                    <a:pt x="1368" y="567"/>
                  </a:lnTo>
                  <a:lnTo>
                    <a:pt x="1374" y="623"/>
                  </a:lnTo>
                  <a:lnTo>
                    <a:pt x="1376" y="679"/>
                  </a:lnTo>
                  <a:lnTo>
                    <a:pt x="1373" y="729"/>
                  </a:lnTo>
                  <a:lnTo>
                    <a:pt x="1364" y="780"/>
                  </a:lnTo>
                  <a:lnTo>
                    <a:pt x="1350" y="833"/>
                  </a:lnTo>
                  <a:lnTo>
                    <a:pt x="1330" y="887"/>
                  </a:lnTo>
                  <a:lnTo>
                    <a:pt x="1305" y="944"/>
                  </a:lnTo>
                  <a:lnTo>
                    <a:pt x="1273" y="1002"/>
                  </a:lnTo>
                  <a:lnTo>
                    <a:pt x="1237" y="1061"/>
                  </a:lnTo>
                  <a:lnTo>
                    <a:pt x="1204" y="1105"/>
                  </a:lnTo>
                  <a:lnTo>
                    <a:pt x="1168" y="1146"/>
                  </a:lnTo>
                  <a:lnTo>
                    <a:pt x="1130" y="1185"/>
                  </a:lnTo>
                  <a:lnTo>
                    <a:pt x="1118" y="1193"/>
                  </a:lnTo>
                  <a:lnTo>
                    <a:pt x="1104" y="1198"/>
                  </a:lnTo>
                  <a:lnTo>
                    <a:pt x="1090" y="1200"/>
                  </a:lnTo>
                  <a:lnTo>
                    <a:pt x="1074" y="1198"/>
                  </a:lnTo>
                  <a:lnTo>
                    <a:pt x="1059" y="1191"/>
                  </a:lnTo>
                  <a:lnTo>
                    <a:pt x="1046" y="1181"/>
                  </a:lnTo>
                  <a:lnTo>
                    <a:pt x="1037" y="1168"/>
                  </a:lnTo>
                  <a:lnTo>
                    <a:pt x="1032" y="1153"/>
                  </a:lnTo>
                  <a:lnTo>
                    <a:pt x="1031" y="1138"/>
                  </a:lnTo>
                  <a:lnTo>
                    <a:pt x="1034" y="1123"/>
                  </a:lnTo>
                  <a:lnTo>
                    <a:pt x="1040" y="1109"/>
                  </a:lnTo>
                  <a:lnTo>
                    <a:pt x="1050" y="1097"/>
                  </a:lnTo>
                  <a:lnTo>
                    <a:pt x="1082" y="1066"/>
                  </a:lnTo>
                  <a:lnTo>
                    <a:pt x="1111" y="1032"/>
                  </a:lnTo>
                  <a:lnTo>
                    <a:pt x="1137" y="996"/>
                  </a:lnTo>
                  <a:lnTo>
                    <a:pt x="1169" y="945"/>
                  </a:lnTo>
                  <a:lnTo>
                    <a:pt x="1195" y="896"/>
                  </a:lnTo>
                  <a:lnTo>
                    <a:pt x="1218" y="849"/>
                  </a:lnTo>
                  <a:lnTo>
                    <a:pt x="1236" y="803"/>
                  </a:lnTo>
                  <a:lnTo>
                    <a:pt x="1248" y="760"/>
                  </a:lnTo>
                  <a:lnTo>
                    <a:pt x="1255" y="719"/>
                  </a:lnTo>
                  <a:lnTo>
                    <a:pt x="1258" y="679"/>
                  </a:lnTo>
                  <a:lnTo>
                    <a:pt x="1256" y="626"/>
                  </a:lnTo>
                  <a:lnTo>
                    <a:pt x="1250" y="574"/>
                  </a:lnTo>
                  <a:lnTo>
                    <a:pt x="1240" y="524"/>
                  </a:lnTo>
                  <a:lnTo>
                    <a:pt x="1227" y="477"/>
                  </a:lnTo>
                  <a:lnTo>
                    <a:pt x="1210" y="432"/>
                  </a:lnTo>
                  <a:lnTo>
                    <a:pt x="1191" y="391"/>
                  </a:lnTo>
                  <a:lnTo>
                    <a:pt x="1169" y="353"/>
                  </a:lnTo>
                  <a:lnTo>
                    <a:pt x="1145" y="318"/>
                  </a:lnTo>
                  <a:lnTo>
                    <a:pt x="1118" y="288"/>
                  </a:lnTo>
                  <a:lnTo>
                    <a:pt x="1090" y="263"/>
                  </a:lnTo>
                  <a:lnTo>
                    <a:pt x="1060" y="242"/>
                  </a:lnTo>
                  <a:lnTo>
                    <a:pt x="1028" y="227"/>
                  </a:lnTo>
                  <a:lnTo>
                    <a:pt x="995" y="217"/>
                  </a:lnTo>
                  <a:lnTo>
                    <a:pt x="961" y="214"/>
                  </a:lnTo>
                  <a:lnTo>
                    <a:pt x="930" y="217"/>
                  </a:lnTo>
                  <a:lnTo>
                    <a:pt x="899" y="225"/>
                  </a:lnTo>
                  <a:lnTo>
                    <a:pt x="869" y="238"/>
                  </a:lnTo>
                  <a:lnTo>
                    <a:pt x="840" y="257"/>
                  </a:lnTo>
                  <a:lnTo>
                    <a:pt x="812" y="280"/>
                  </a:lnTo>
                  <a:lnTo>
                    <a:pt x="786" y="307"/>
                  </a:lnTo>
                  <a:lnTo>
                    <a:pt x="761" y="338"/>
                  </a:lnTo>
                  <a:lnTo>
                    <a:pt x="739" y="374"/>
                  </a:lnTo>
                  <a:lnTo>
                    <a:pt x="730" y="387"/>
                  </a:lnTo>
                  <a:lnTo>
                    <a:pt x="717" y="396"/>
                  </a:lnTo>
                  <a:lnTo>
                    <a:pt x="703" y="402"/>
                  </a:lnTo>
                  <a:lnTo>
                    <a:pt x="687" y="405"/>
                  </a:lnTo>
                  <a:lnTo>
                    <a:pt x="672" y="402"/>
                  </a:lnTo>
                  <a:lnTo>
                    <a:pt x="658" y="396"/>
                  </a:lnTo>
                  <a:lnTo>
                    <a:pt x="645" y="387"/>
                  </a:lnTo>
                  <a:lnTo>
                    <a:pt x="636" y="374"/>
                  </a:lnTo>
                  <a:lnTo>
                    <a:pt x="614" y="338"/>
                  </a:lnTo>
                  <a:lnTo>
                    <a:pt x="589" y="307"/>
                  </a:lnTo>
                  <a:lnTo>
                    <a:pt x="563" y="280"/>
                  </a:lnTo>
                  <a:lnTo>
                    <a:pt x="534" y="257"/>
                  </a:lnTo>
                  <a:lnTo>
                    <a:pt x="505" y="238"/>
                  </a:lnTo>
                  <a:lnTo>
                    <a:pt x="476" y="225"/>
                  </a:lnTo>
                  <a:lnTo>
                    <a:pt x="445" y="217"/>
                  </a:lnTo>
                  <a:lnTo>
                    <a:pt x="414" y="214"/>
                  </a:lnTo>
                  <a:lnTo>
                    <a:pt x="375" y="217"/>
                  </a:lnTo>
                  <a:lnTo>
                    <a:pt x="338" y="226"/>
                  </a:lnTo>
                  <a:lnTo>
                    <a:pt x="304" y="241"/>
                  </a:lnTo>
                  <a:lnTo>
                    <a:pt x="272" y="263"/>
                  </a:lnTo>
                  <a:lnTo>
                    <a:pt x="242" y="288"/>
                  </a:lnTo>
                  <a:lnTo>
                    <a:pt x="214" y="318"/>
                  </a:lnTo>
                  <a:lnTo>
                    <a:pt x="190" y="353"/>
                  </a:lnTo>
                  <a:lnTo>
                    <a:pt x="169" y="392"/>
                  </a:lnTo>
                  <a:lnTo>
                    <a:pt x="151" y="435"/>
                  </a:lnTo>
                  <a:lnTo>
                    <a:pt x="137" y="481"/>
                  </a:lnTo>
                  <a:lnTo>
                    <a:pt x="127" y="531"/>
                  </a:lnTo>
                  <a:lnTo>
                    <a:pt x="120" y="584"/>
                  </a:lnTo>
                  <a:lnTo>
                    <a:pt x="118" y="640"/>
                  </a:lnTo>
                  <a:lnTo>
                    <a:pt x="120" y="671"/>
                  </a:lnTo>
                  <a:lnTo>
                    <a:pt x="124" y="705"/>
                  </a:lnTo>
                  <a:lnTo>
                    <a:pt x="124" y="721"/>
                  </a:lnTo>
                  <a:lnTo>
                    <a:pt x="121" y="736"/>
                  </a:lnTo>
                  <a:lnTo>
                    <a:pt x="114" y="749"/>
                  </a:lnTo>
                  <a:lnTo>
                    <a:pt x="103" y="760"/>
                  </a:lnTo>
                  <a:lnTo>
                    <a:pt x="90" y="769"/>
                  </a:lnTo>
                  <a:lnTo>
                    <a:pt x="75" y="773"/>
                  </a:lnTo>
                  <a:lnTo>
                    <a:pt x="59" y="774"/>
                  </a:lnTo>
                  <a:lnTo>
                    <a:pt x="44" y="770"/>
                  </a:lnTo>
                  <a:lnTo>
                    <a:pt x="31" y="763"/>
                  </a:lnTo>
                  <a:lnTo>
                    <a:pt x="20" y="752"/>
                  </a:lnTo>
                  <a:lnTo>
                    <a:pt x="12" y="739"/>
                  </a:lnTo>
                  <a:lnTo>
                    <a:pt x="7" y="724"/>
                  </a:lnTo>
                  <a:lnTo>
                    <a:pt x="2" y="681"/>
                  </a:lnTo>
                  <a:lnTo>
                    <a:pt x="0" y="640"/>
                  </a:lnTo>
                  <a:lnTo>
                    <a:pt x="2" y="583"/>
                  </a:lnTo>
                  <a:lnTo>
                    <a:pt x="8" y="529"/>
                  </a:lnTo>
                  <a:lnTo>
                    <a:pt x="17" y="477"/>
                  </a:lnTo>
                  <a:lnTo>
                    <a:pt x="30" y="427"/>
                  </a:lnTo>
                  <a:lnTo>
                    <a:pt x="46" y="379"/>
                  </a:lnTo>
                  <a:lnTo>
                    <a:pt x="66" y="334"/>
                  </a:lnTo>
                  <a:lnTo>
                    <a:pt x="89" y="292"/>
                  </a:lnTo>
                  <a:lnTo>
                    <a:pt x="115" y="254"/>
                  </a:lnTo>
                  <a:lnTo>
                    <a:pt x="145" y="217"/>
                  </a:lnTo>
                  <a:lnTo>
                    <a:pt x="178" y="186"/>
                  </a:lnTo>
                  <a:lnTo>
                    <a:pt x="212" y="159"/>
                  </a:lnTo>
                  <a:lnTo>
                    <a:pt x="250" y="137"/>
                  </a:lnTo>
                  <a:lnTo>
                    <a:pt x="289" y="119"/>
                  </a:lnTo>
                  <a:lnTo>
                    <a:pt x="329" y="106"/>
                  </a:lnTo>
                  <a:lnTo>
                    <a:pt x="371" y="99"/>
                  </a:lnTo>
                  <a:lnTo>
                    <a:pt x="414" y="96"/>
                  </a:lnTo>
                  <a:lnTo>
                    <a:pt x="452" y="98"/>
                  </a:lnTo>
                  <a:lnTo>
                    <a:pt x="489" y="106"/>
                  </a:lnTo>
                  <a:lnTo>
                    <a:pt x="526" y="117"/>
                  </a:lnTo>
                  <a:lnTo>
                    <a:pt x="562" y="133"/>
                  </a:lnTo>
                  <a:lnTo>
                    <a:pt x="596" y="154"/>
                  </a:lnTo>
                  <a:lnTo>
                    <a:pt x="628" y="179"/>
                  </a:lnTo>
                  <a:lnTo>
                    <a:pt x="628" y="59"/>
                  </a:lnTo>
                  <a:lnTo>
                    <a:pt x="631" y="40"/>
                  </a:lnTo>
                  <a:lnTo>
                    <a:pt x="640" y="24"/>
                  </a:lnTo>
                  <a:lnTo>
                    <a:pt x="653" y="11"/>
                  </a:lnTo>
                  <a:lnTo>
                    <a:pt x="669" y="3"/>
                  </a:lnTo>
                  <a:lnTo>
                    <a:pt x="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38"/>
            <p:cNvSpPr>
              <a:spLocks noEditPoints="1"/>
            </p:cNvSpPr>
            <p:nvPr/>
          </p:nvSpPr>
          <p:spPr bwMode="auto">
            <a:xfrm>
              <a:off x="10037763" y="3092450"/>
              <a:ext cx="468312" cy="127000"/>
            </a:xfrm>
            <a:custGeom>
              <a:avLst/>
              <a:gdLst>
                <a:gd name="T0" fmla="*/ 1237 w 2946"/>
                <a:gd name="T1" fmla="*/ 126 h 796"/>
                <a:gd name="T2" fmla="*/ 1144 w 2946"/>
                <a:gd name="T3" fmla="*/ 168 h 796"/>
                <a:gd name="T4" fmla="*/ 1073 w 2946"/>
                <a:gd name="T5" fmla="*/ 240 h 796"/>
                <a:gd name="T6" fmla="*/ 1032 w 2946"/>
                <a:gd name="T7" fmla="*/ 332 h 796"/>
                <a:gd name="T8" fmla="*/ 1027 w 2946"/>
                <a:gd name="T9" fmla="*/ 433 h 796"/>
                <a:gd name="T10" fmla="*/ 1057 w 2946"/>
                <a:gd name="T11" fmla="*/ 529 h 796"/>
                <a:gd name="T12" fmla="*/ 1120 w 2946"/>
                <a:gd name="T13" fmla="*/ 608 h 796"/>
                <a:gd name="T14" fmla="*/ 1207 w 2946"/>
                <a:gd name="T15" fmla="*/ 660 h 796"/>
                <a:gd name="T16" fmla="*/ 1306 w 2946"/>
                <a:gd name="T17" fmla="*/ 678 h 796"/>
                <a:gd name="T18" fmla="*/ 2765 w 2946"/>
                <a:gd name="T19" fmla="*/ 658 h 796"/>
                <a:gd name="T20" fmla="*/ 2812 w 2946"/>
                <a:gd name="T21" fmla="*/ 615 h 796"/>
                <a:gd name="T22" fmla="*/ 2827 w 2946"/>
                <a:gd name="T23" fmla="*/ 551 h 796"/>
                <a:gd name="T24" fmla="*/ 2801 w 2946"/>
                <a:gd name="T25" fmla="*/ 492 h 796"/>
                <a:gd name="T26" fmla="*/ 2746 w 2946"/>
                <a:gd name="T27" fmla="*/ 459 h 796"/>
                <a:gd name="T28" fmla="*/ 1304 w 2946"/>
                <a:gd name="T29" fmla="*/ 118 h 796"/>
                <a:gd name="T30" fmla="*/ 1398 w 2946"/>
                <a:gd name="T31" fmla="*/ 11 h 796"/>
                <a:gd name="T32" fmla="*/ 2836 w 2946"/>
                <a:gd name="T33" fmla="*/ 369 h 796"/>
                <a:gd name="T34" fmla="*/ 2906 w 2946"/>
                <a:gd name="T35" fmla="*/ 433 h 796"/>
                <a:gd name="T36" fmla="*/ 2942 w 2946"/>
                <a:gd name="T37" fmla="*/ 521 h 796"/>
                <a:gd name="T38" fmla="*/ 2938 w 2946"/>
                <a:gd name="T39" fmla="*/ 619 h 796"/>
                <a:gd name="T40" fmla="*/ 2894 w 2946"/>
                <a:gd name="T41" fmla="*/ 705 h 796"/>
                <a:gd name="T42" fmla="*/ 2819 w 2946"/>
                <a:gd name="T43" fmla="*/ 763 h 796"/>
                <a:gd name="T44" fmla="*/ 2723 w 2946"/>
                <a:gd name="T45" fmla="*/ 785 h 796"/>
                <a:gd name="T46" fmla="*/ 1262 w 2946"/>
                <a:gd name="T47" fmla="*/ 794 h 796"/>
                <a:gd name="T48" fmla="*/ 1142 w 2946"/>
                <a:gd name="T49" fmla="*/ 761 h 796"/>
                <a:gd name="T50" fmla="*/ 1037 w 2946"/>
                <a:gd name="T51" fmla="*/ 694 h 796"/>
                <a:gd name="T52" fmla="*/ 960 w 2946"/>
                <a:gd name="T53" fmla="*/ 597 h 796"/>
                <a:gd name="T54" fmla="*/ 916 w 2946"/>
                <a:gd name="T55" fmla="*/ 484 h 796"/>
                <a:gd name="T56" fmla="*/ 336 w 2946"/>
                <a:gd name="T57" fmla="*/ 674 h 796"/>
                <a:gd name="T58" fmla="*/ 299 w 2946"/>
                <a:gd name="T59" fmla="*/ 668 h 796"/>
                <a:gd name="T60" fmla="*/ 270 w 2946"/>
                <a:gd name="T61" fmla="*/ 638 h 796"/>
                <a:gd name="T62" fmla="*/ 271 w 2946"/>
                <a:gd name="T63" fmla="*/ 591 h 796"/>
                <a:gd name="T64" fmla="*/ 303 w 2946"/>
                <a:gd name="T65" fmla="*/ 560 h 796"/>
                <a:gd name="T66" fmla="*/ 38 w 2946"/>
                <a:gd name="T67" fmla="*/ 330 h 796"/>
                <a:gd name="T68" fmla="*/ 6 w 2946"/>
                <a:gd name="T69" fmla="*/ 300 h 796"/>
                <a:gd name="T70" fmla="*/ 4 w 2946"/>
                <a:gd name="T71" fmla="*/ 253 h 796"/>
                <a:gd name="T72" fmla="*/ 34 w 2946"/>
                <a:gd name="T73" fmla="*/ 220 h 796"/>
                <a:gd name="T74" fmla="*/ 778 w 2946"/>
                <a:gd name="T75" fmla="*/ 283 h 796"/>
                <a:gd name="T76" fmla="*/ 554 w 2946"/>
                <a:gd name="T77" fmla="*/ 81 h 796"/>
                <a:gd name="T78" fmla="*/ 556 w 2946"/>
                <a:gd name="T79" fmla="*/ 37 h 796"/>
                <a:gd name="T80" fmla="*/ 590 w 2946"/>
                <a:gd name="T81" fmla="*/ 6 h 796"/>
                <a:gd name="T82" fmla="*/ 634 w 2946"/>
                <a:gd name="T83" fmla="*/ 8 h 796"/>
                <a:gd name="T84" fmla="*/ 948 w 2946"/>
                <a:gd name="T85" fmla="*/ 220 h 796"/>
                <a:gd name="T86" fmla="*/ 1016 w 2946"/>
                <a:gd name="T87" fmla="*/ 123 h 796"/>
                <a:gd name="T88" fmla="*/ 1112 w 2946"/>
                <a:gd name="T89" fmla="*/ 49 h 796"/>
                <a:gd name="T90" fmla="*/ 1231 w 2946"/>
                <a:gd name="T91" fmla="*/ 6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46" h="796">
                  <a:moveTo>
                    <a:pt x="1304" y="118"/>
                  </a:moveTo>
                  <a:lnTo>
                    <a:pt x="1271" y="120"/>
                  </a:lnTo>
                  <a:lnTo>
                    <a:pt x="1237" y="126"/>
                  </a:lnTo>
                  <a:lnTo>
                    <a:pt x="1205" y="136"/>
                  </a:lnTo>
                  <a:lnTo>
                    <a:pt x="1174" y="150"/>
                  </a:lnTo>
                  <a:lnTo>
                    <a:pt x="1144" y="168"/>
                  </a:lnTo>
                  <a:lnTo>
                    <a:pt x="1117" y="189"/>
                  </a:lnTo>
                  <a:lnTo>
                    <a:pt x="1093" y="213"/>
                  </a:lnTo>
                  <a:lnTo>
                    <a:pt x="1073" y="240"/>
                  </a:lnTo>
                  <a:lnTo>
                    <a:pt x="1056" y="268"/>
                  </a:lnTo>
                  <a:lnTo>
                    <a:pt x="1042" y="300"/>
                  </a:lnTo>
                  <a:lnTo>
                    <a:pt x="1032" y="332"/>
                  </a:lnTo>
                  <a:lnTo>
                    <a:pt x="1026" y="366"/>
                  </a:lnTo>
                  <a:lnTo>
                    <a:pt x="1024" y="400"/>
                  </a:lnTo>
                  <a:lnTo>
                    <a:pt x="1027" y="433"/>
                  </a:lnTo>
                  <a:lnTo>
                    <a:pt x="1033" y="466"/>
                  </a:lnTo>
                  <a:lnTo>
                    <a:pt x="1043" y="498"/>
                  </a:lnTo>
                  <a:lnTo>
                    <a:pt x="1057" y="529"/>
                  </a:lnTo>
                  <a:lnTo>
                    <a:pt x="1075" y="557"/>
                  </a:lnTo>
                  <a:lnTo>
                    <a:pt x="1096" y="584"/>
                  </a:lnTo>
                  <a:lnTo>
                    <a:pt x="1120" y="608"/>
                  </a:lnTo>
                  <a:lnTo>
                    <a:pt x="1147" y="630"/>
                  </a:lnTo>
                  <a:lnTo>
                    <a:pt x="1177" y="647"/>
                  </a:lnTo>
                  <a:lnTo>
                    <a:pt x="1207" y="660"/>
                  </a:lnTo>
                  <a:lnTo>
                    <a:pt x="1239" y="670"/>
                  </a:lnTo>
                  <a:lnTo>
                    <a:pt x="1272" y="676"/>
                  </a:lnTo>
                  <a:lnTo>
                    <a:pt x="1306" y="678"/>
                  </a:lnTo>
                  <a:lnTo>
                    <a:pt x="2722" y="667"/>
                  </a:lnTo>
                  <a:lnTo>
                    <a:pt x="2745" y="665"/>
                  </a:lnTo>
                  <a:lnTo>
                    <a:pt x="2765" y="658"/>
                  </a:lnTo>
                  <a:lnTo>
                    <a:pt x="2784" y="647"/>
                  </a:lnTo>
                  <a:lnTo>
                    <a:pt x="2799" y="633"/>
                  </a:lnTo>
                  <a:lnTo>
                    <a:pt x="2812" y="615"/>
                  </a:lnTo>
                  <a:lnTo>
                    <a:pt x="2822" y="595"/>
                  </a:lnTo>
                  <a:lnTo>
                    <a:pt x="2827" y="573"/>
                  </a:lnTo>
                  <a:lnTo>
                    <a:pt x="2827" y="551"/>
                  </a:lnTo>
                  <a:lnTo>
                    <a:pt x="2823" y="530"/>
                  </a:lnTo>
                  <a:lnTo>
                    <a:pt x="2814" y="510"/>
                  </a:lnTo>
                  <a:lnTo>
                    <a:pt x="2801" y="492"/>
                  </a:lnTo>
                  <a:lnTo>
                    <a:pt x="2786" y="478"/>
                  </a:lnTo>
                  <a:lnTo>
                    <a:pt x="2767" y="466"/>
                  </a:lnTo>
                  <a:lnTo>
                    <a:pt x="2746" y="459"/>
                  </a:lnTo>
                  <a:lnTo>
                    <a:pt x="1370" y="126"/>
                  </a:lnTo>
                  <a:lnTo>
                    <a:pt x="1337" y="120"/>
                  </a:lnTo>
                  <a:lnTo>
                    <a:pt x="1304" y="118"/>
                  </a:lnTo>
                  <a:close/>
                  <a:moveTo>
                    <a:pt x="1314" y="0"/>
                  </a:moveTo>
                  <a:lnTo>
                    <a:pt x="1356" y="3"/>
                  </a:lnTo>
                  <a:lnTo>
                    <a:pt x="1398" y="11"/>
                  </a:lnTo>
                  <a:lnTo>
                    <a:pt x="2774" y="344"/>
                  </a:lnTo>
                  <a:lnTo>
                    <a:pt x="2806" y="354"/>
                  </a:lnTo>
                  <a:lnTo>
                    <a:pt x="2836" y="369"/>
                  </a:lnTo>
                  <a:lnTo>
                    <a:pt x="2862" y="387"/>
                  </a:lnTo>
                  <a:lnTo>
                    <a:pt x="2886" y="409"/>
                  </a:lnTo>
                  <a:lnTo>
                    <a:pt x="2906" y="433"/>
                  </a:lnTo>
                  <a:lnTo>
                    <a:pt x="2922" y="460"/>
                  </a:lnTo>
                  <a:lnTo>
                    <a:pt x="2934" y="490"/>
                  </a:lnTo>
                  <a:lnTo>
                    <a:pt x="2942" y="521"/>
                  </a:lnTo>
                  <a:lnTo>
                    <a:pt x="2946" y="553"/>
                  </a:lnTo>
                  <a:lnTo>
                    <a:pt x="2945" y="587"/>
                  </a:lnTo>
                  <a:lnTo>
                    <a:pt x="2938" y="619"/>
                  </a:lnTo>
                  <a:lnTo>
                    <a:pt x="2927" y="651"/>
                  </a:lnTo>
                  <a:lnTo>
                    <a:pt x="2913" y="680"/>
                  </a:lnTo>
                  <a:lnTo>
                    <a:pt x="2894" y="705"/>
                  </a:lnTo>
                  <a:lnTo>
                    <a:pt x="2872" y="728"/>
                  </a:lnTo>
                  <a:lnTo>
                    <a:pt x="2847" y="748"/>
                  </a:lnTo>
                  <a:lnTo>
                    <a:pt x="2819" y="763"/>
                  </a:lnTo>
                  <a:lnTo>
                    <a:pt x="2788" y="775"/>
                  </a:lnTo>
                  <a:lnTo>
                    <a:pt x="2756" y="783"/>
                  </a:lnTo>
                  <a:lnTo>
                    <a:pt x="2723" y="785"/>
                  </a:lnTo>
                  <a:lnTo>
                    <a:pt x="1307" y="796"/>
                  </a:lnTo>
                  <a:lnTo>
                    <a:pt x="1304" y="796"/>
                  </a:lnTo>
                  <a:lnTo>
                    <a:pt x="1262" y="794"/>
                  </a:lnTo>
                  <a:lnTo>
                    <a:pt x="1221" y="787"/>
                  </a:lnTo>
                  <a:lnTo>
                    <a:pt x="1181" y="776"/>
                  </a:lnTo>
                  <a:lnTo>
                    <a:pt x="1142" y="761"/>
                  </a:lnTo>
                  <a:lnTo>
                    <a:pt x="1105" y="743"/>
                  </a:lnTo>
                  <a:lnTo>
                    <a:pt x="1070" y="720"/>
                  </a:lnTo>
                  <a:lnTo>
                    <a:pt x="1037" y="694"/>
                  </a:lnTo>
                  <a:lnTo>
                    <a:pt x="1008" y="664"/>
                  </a:lnTo>
                  <a:lnTo>
                    <a:pt x="982" y="632"/>
                  </a:lnTo>
                  <a:lnTo>
                    <a:pt x="960" y="597"/>
                  </a:lnTo>
                  <a:lnTo>
                    <a:pt x="941" y="561"/>
                  </a:lnTo>
                  <a:lnTo>
                    <a:pt x="926" y="523"/>
                  </a:lnTo>
                  <a:lnTo>
                    <a:pt x="916" y="484"/>
                  </a:lnTo>
                  <a:lnTo>
                    <a:pt x="909" y="444"/>
                  </a:lnTo>
                  <a:lnTo>
                    <a:pt x="347" y="670"/>
                  </a:lnTo>
                  <a:lnTo>
                    <a:pt x="336" y="674"/>
                  </a:lnTo>
                  <a:lnTo>
                    <a:pt x="325" y="675"/>
                  </a:lnTo>
                  <a:lnTo>
                    <a:pt x="312" y="673"/>
                  </a:lnTo>
                  <a:lnTo>
                    <a:pt x="299" y="668"/>
                  </a:lnTo>
                  <a:lnTo>
                    <a:pt x="287" y="661"/>
                  </a:lnTo>
                  <a:lnTo>
                    <a:pt x="277" y="650"/>
                  </a:lnTo>
                  <a:lnTo>
                    <a:pt x="270" y="638"/>
                  </a:lnTo>
                  <a:lnTo>
                    <a:pt x="267" y="621"/>
                  </a:lnTo>
                  <a:lnTo>
                    <a:pt x="267" y="606"/>
                  </a:lnTo>
                  <a:lnTo>
                    <a:pt x="271" y="591"/>
                  </a:lnTo>
                  <a:lnTo>
                    <a:pt x="279" y="578"/>
                  </a:lnTo>
                  <a:lnTo>
                    <a:pt x="289" y="567"/>
                  </a:lnTo>
                  <a:lnTo>
                    <a:pt x="303" y="560"/>
                  </a:lnTo>
                  <a:lnTo>
                    <a:pt x="712" y="395"/>
                  </a:lnTo>
                  <a:lnTo>
                    <a:pt x="54" y="334"/>
                  </a:lnTo>
                  <a:lnTo>
                    <a:pt x="38" y="330"/>
                  </a:lnTo>
                  <a:lnTo>
                    <a:pt x="25" y="323"/>
                  </a:lnTo>
                  <a:lnTo>
                    <a:pt x="14" y="312"/>
                  </a:lnTo>
                  <a:lnTo>
                    <a:pt x="6" y="300"/>
                  </a:lnTo>
                  <a:lnTo>
                    <a:pt x="1" y="285"/>
                  </a:lnTo>
                  <a:lnTo>
                    <a:pt x="0" y="268"/>
                  </a:lnTo>
                  <a:lnTo>
                    <a:pt x="4" y="253"/>
                  </a:lnTo>
                  <a:lnTo>
                    <a:pt x="11" y="239"/>
                  </a:lnTo>
                  <a:lnTo>
                    <a:pt x="21" y="228"/>
                  </a:lnTo>
                  <a:lnTo>
                    <a:pt x="34" y="220"/>
                  </a:lnTo>
                  <a:lnTo>
                    <a:pt x="49" y="216"/>
                  </a:lnTo>
                  <a:lnTo>
                    <a:pt x="65" y="215"/>
                  </a:lnTo>
                  <a:lnTo>
                    <a:pt x="778" y="283"/>
                  </a:lnTo>
                  <a:lnTo>
                    <a:pt x="571" y="107"/>
                  </a:lnTo>
                  <a:lnTo>
                    <a:pt x="561" y="95"/>
                  </a:lnTo>
                  <a:lnTo>
                    <a:pt x="554" y="81"/>
                  </a:lnTo>
                  <a:lnTo>
                    <a:pt x="550" y="66"/>
                  </a:lnTo>
                  <a:lnTo>
                    <a:pt x="551" y="51"/>
                  </a:lnTo>
                  <a:lnTo>
                    <a:pt x="556" y="37"/>
                  </a:lnTo>
                  <a:lnTo>
                    <a:pt x="564" y="23"/>
                  </a:lnTo>
                  <a:lnTo>
                    <a:pt x="576" y="13"/>
                  </a:lnTo>
                  <a:lnTo>
                    <a:pt x="590" y="6"/>
                  </a:lnTo>
                  <a:lnTo>
                    <a:pt x="604" y="3"/>
                  </a:lnTo>
                  <a:lnTo>
                    <a:pt x="620" y="3"/>
                  </a:lnTo>
                  <a:lnTo>
                    <a:pt x="634" y="8"/>
                  </a:lnTo>
                  <a:lnTo>
                    <a:pt x="648" y="16"/>
                  </a:lnTo>
                  <a:lnTo>
                    <a:pt x="932" y="256"/>
                  </a:lnTo>
                  <a:lnTo>
                    <a:pt x="948" y="220"/>
                  </a:lnTo>
                  <a:lnTo>
                    <a:pt x="967" y="185"/>
                  </a:lnTo>
                  <a:lnTo>
                    <a:pt x="990" y="153"/>
                  </a:lnTo>
                  <a:lnTo>
                    <a:pt x="1016" y="123"/>
                  </a:lnTo>
                  <a:lnTo>
                    <a:pt x="1044" y="96"/>
                  </a:lnTo>
                  <a:lnTo>
                    <a:pt x="1076" y="71"/>
                  </a:lnTo>
                  <a:lnTo>
                    <a:pt x="1112" y="49"/>
                  </a:lnTo>
                  <a:lnTo>
                    <a:pt x="1150" y="30"/>
                  </a:lnTo>
                  <a:lnTo>
                    <a:pt x="1190" y="16"/>
                  </a:lnTo>
                  <a:lnTo>
                    <a:pt x="1231" y="6"/>
                  </a:lnTo>
                  <a:lnTo>
                    <a:pt x="1272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39"/>
            <p:cNvSpPr>
              <a:spLocks noEditPoints="1"/>
            </p:cNvSpPr>
            <p:nvPr/>
          </p:nvSpPr>
          <p:spPr bwMode="auto">
            <a:xfrm>
              <a:off x="10294938" y="2822575"/>
              <a:ext cx="52387" cy="52388"/>
            </a:xfrm>
            <a:custGeom>
              <a:avLst/>
              <a:gdLst>
                <a:gd name="T0" fmla="*/ 166 w 332"/>
                <a:gd name="T1" fmla="*/ 119 h 332"/>
                <a:gd name="T2" fmla="*/ 151 w 332"/>
                <a:gd name="T3" fmla="*/ 121 h 332"/>
                <a:gd name="T4" fmla="*/ 138 w 332"/>
                <a:gd name="T5" fmla="*/ 128 h 332"/>
                <a:gd name="T6" fmla="*/ 128 w 332"/>
                <a:gd name="T7" fmla="*/ 138 h 332"/>
                <a:gd name="T8" fmla="*/ 121 w 332"/>
                <a:gd name="T9" fmla="*/ 151 h 332"/>
                <a:gd name="T10" fmla="*/ 118 w 332"/>
                <a:gd name="T11" fmla="*/ 166 h 332"/>
                <a:gd name="T12" fmla="*/ 121 w 332"/>
                <a:gd name="T13" fmla="*/ 181 h 332"/>
                <a:gd name="T14" fmla="*/ 128 w 332"/>
                <a:gd name="T15" fmla="*/ 195 h 332"/>
                <a:gd name="T16" fmla="*/ 138 w 332"/>
                <a:gd name="T17" fmla="*/ 205 h 332"/>
                <a:gd name="T18" fmla="*/ 151 w 332"/>
                <a:gd name="T19" fmla="*/ 212 h 332"/>
                <a:gd name="T20" fmla="*/ 166 w 332"/>
                <a:gd name="T21" fmla="*/ 214 h 332"/>
                <a:gd name="T22" fmla="*/ 181 w 332"/>
                <a:gd name="T23" fmla="*/ 212 h 332"/>
                <a:gd name="T24" fmla="*/ 194 w 332"/>
                <a:gd name="T25" fmla="*/ 205 h 332"/>
                <a:gd name="T26" fmla="*/ 205 w 332"/>
                <a:gd name="T27" fmla="*/ 195 h 332"/>
                <a:gd name="T28" fmla="*/ 212 w 332"/>
                <a:gd name="T29" fmla="*/ 181 h 332"/>
                <a:gd name="T30" fmla="*/ 214 w 332"/>
                <a:gd name="T31" fmla="*/ 166 h 332"/>
                <a:gd name="T32" fmla="*/ 212 w 332"/>
                <a:gd name="T33" fmla="*/ 151 h 332"/>
                <a:gd name="T34" fmla="*/ 205 w 332"/>
                <a:gd name="T35" fmla="*/ 138 h 332"/>
                <a:gd name="T36" fmla="*/ 194 w 332"/>
                <a:gd name="T37" fmla="*/ 128 h 332"/>
                <a:gd name="T38" fmla="*/ 181 w 332"/>
                <a:gd name="T39" fmla="*/ 121 h 332"/>
                <a:gd name="T40" fmla="*/ 166 w 332"/>
                <a:gd name="T41" fmla="*/ 119 h 332"/>
                <a:gd name="T42" fmla="*/ 166 w 332"/>
                <a:gd name="T43" fmla="*/ 0 h 332"/>
                <a:gd name="T44" fmla="*/ 195 w 332"/>
                <a:gd name="T45" fmla="*/ 3 h 332"/>
                <a:gd name="T46" fmla="*/ 224 w 332"/>
                <a:gd name="T47" fmla="*/ 11 h 332"/>
                <a:gd name="T48" fmla="*/ 250 w 332"/>
                <a:gd name="T49" fmla="*/ 23 h 332"/>
                <a:gd name="T50" fmla="*/ 273 w 332"/>
                <a:gd name="T51" fmla="*/ 39 h 332"/>
                <a:gd name="T52" fmla="*/ 293 w 332"/>
                <a:gd name="T53" fmla="*/ 59 h 332"/>
                <a:gd name="T54" fmla="*/ 310 w 332"/>
                <a:gd name="T55" fmla="*/ 82 h 332"/>
                <a:gd name="T56" fmla="*/ 322 w 332"/>
                <a:gd name="T57" fmla="*/ 108 h 332"/>
                <a:gd name="T58" fmla="*/ 330 w 332"/>
                <a:gd name="T59" fmla="*/ 136 h 332"/>
                <a:gd name="T60" fmla="*/ 332 w 332"/>
                <a:gd name="T61" fmla="*/ 166 h 332"/>
                <a:gd name="T62" fmla="*/ 330 w 332"/>
                <a:gd name="T63" fmla="*/ 197 h 332"/>
                <a:gd name="T64" fmla="*/ 322 w 332"/>
                <a:gd name="T65" fmla="*/ 225 h 332"/>
                <a:gd name="T66" fmla="*/ 310 w 332"/>
                <a:gd name="T67" fmla="*/ 250 h 332"/>
                <a:gd name="T68" fmla="*/ 293 w 332"/>
                <a:gd name="T69" fmla="*/ 273 h 332"/>
                <a:gd name="T70" fmla="*/ 273 w 332"/>
                <a:gd name="T71" fmla="*/ 293 h 332"/>
                <a:gd name="T72" fmla="*/ 250 w 332"/>
                <a:gd name="T73" fmla="*/ 310 h 332"/>
                <a:gd name="T74" fmla="*/ 224 w 332"/>
                <a:gd name="T75" fmla="*/ 322 h 332"/>
                <a:gd name="T76" fmla="*/ 195 w 332"/>
                <a:gd name="T77" fmla="*/ 330 h 332"/>
                <a:gd name="T78" fmla="*/ 166 w 332"/>
                <a:gd name="T79" fmla="*/ 332 h 332"/>
                <a:gd name="T80" fmla="*/ 136 w 332"/>
                <a:gd name="T81" fmla="*/ 330 h 332"/>
                <a:gd name="T82" fmla="*/ 108 w 332"/>
                <a:gd name="T83" fmla="*/ 322 h 332"/>
                <a:gd name="T84" fmla="*/ 82 w 332"/>
                <a:gd name="T85" fmla="*/ 310 h 332"/>
                <a:gd name="T86" fmla="*/ 59 w 332"/>
                <a:gd name="T87" fmla="*/ 293 h 332"/>
                <a:gd name="T88" fmla="*/ 39 w 332"/>
                <a:gd name="T89" fmla="*/ 273 h 332"/>
                <a:gd name="T90" fmla="*/ 23 w 332"/>
                <a:gd name="T91" fmla="*/ 250 h 332"/>
                <a:gd name="T92" fmla="*/ 11 w 332"/>
                <a:gd name="T93" fmla="*/ 225 h 332"/>
                <a:gd name="T94" fmla="*/ 3 w 332"/>
                <a:gd name="T95" fmla="*/ 197 h 332"/>
                <a:gd name="T96" fmla="*/ 0 w 332"/>
                <a:gd name="T97" fmla="*/ 166 h 332"/>
                <a:gd name="T98" fmla="*/ 3 w 332"/>
                <a:gd name="T99" fmla="*/ 136 h 332"/>
                <a:gd name="T100" fmla="*/ 11 w 332"/>
                <a:gd name="T101" fmla="*/ 108 h 332"/>
                <a:gd name="T102" fmla="*/ 23 w 332"/>
                <a:gd name="T103" fmla="*/ 82 h 332"/>
                <a:gd name="T104" fmla="*/ 39 w 332"/>
                <a:gd name="T105" fmla="*/ 59 h 332"/>
                <a:gd name="T106" fmla="*/ 59 w 332"/>
                <a:gd name="T107" fmla="*/ 39 h 332"/>
                <a:gd name="T108" fmla="*/ 82 w 332"/>
                <a:gd name="T109" fmla="*/ 23 h 332"/>
                <a:gd name="T110" fmla="*/ 108 w 332"/>
                <a:gd name="T111" fmla="*/ 11 h 332"/>
                <a:gd name="T112" fmla="*/ 136 w 332"/>
                <a:gd name="T113" fmla="*/ 3 h 332"/>
                <a:gd name="T114" fmla="*/ 166 w 332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2" h="332">
                  <a:moveTo>
                    <a:pt x="166" y="119"/>
                  </a:moveTo>
                  <a:lnTo>
                    <a:pt x="151" y="121"/>
                  </a:lnTo>
                  <a:lnTo>
                    <a:pt x="138" y="128"/>
                  </a:lnTo>
                  <a:lnTo>
                    <a:pt x="128" y="138"/>
                  </a:lnTo>
                  <a:lnTo>
                    <a:pt x="121" y="151"/>
                  </a:lnTo>
                  <a:lnTo>
                    <a:pt x="118" y="166"/>
                  </a:lnTo>
                  <a:lnTo>
                    <a:pt x="121" y="181"/>
                  </a:lnTo>
                  <a:lnTo>
                    <a:pt x="128" y="195"/>
                  </a:lnTo>
                  <a:lnTo>
                    <a:pt x="138" y="205"/>
                  </a:lnTo>
                  <a:lnTo>
                    <a:pt x="151" y="212"/>
                  </a:lnTo>
                  <a:lnTo>
                    <a:pt x="166" y="214"/>
                  </a:lnTo>
                  <a:lnTo>
                    <a:pt x="181" y="212"/>
                  </a:lnTo>
                  <a:lnTo>
                    <a:pt x="194" y="205"/>
                  </a:lnTo>
                  <a:lnTo>
                    <a:pt x="205" y="195"/>
                  </a:lnTo>
                  <a:lnTo>
                    <a:pt x="212" y="181"/>
                  </a:lnTo>
                  <a:lnTo>
                    <a:pt x="214" y="166"/>
                  </a:lnTo>
                  <a:lnTo>
                    <a:pt x="212" y="151"/>
                  </a:lnTo>
                  <a:lnTo>
                    <a:pt x="205" y="138"/>
                  </a:lnTo>
                  <a:lnTo>
                    <a:pt x="194" y="128"/>
                  </a:lnTo>
                  <a:lnTo>
                    <a:pt x="181" y="121"/>
                  </a:lnTo>
                  <a:lnTo>
                    <a:pt x="166" y="119"/>
                  </a:lnTo>
                  <a:close/>
                  <a:moveTo>
                    <a:pt x="166" y="0"/>
                  </a:moveTo>
                  <a:lnTo>
                    <a:pt x="195" y="3"/>
                  </a:lnTo>
                  <a:lnTo>
                    <a:pt x="224" y="11"/>
                  </a:lnTo>
                  <a:lnTo>
                    <a:pt x="250" y="23"/>
                  </a:lnTo>
                  <a:lnTo>
                    <a:pt x="273" y="39"/>
                  </a:lnTo>
                  <a:lnTo>
                    <a:pt x="293" y="59"/>
                  </a:lnTo>
                  <a:lnTo>
                    <a:pt x="310" y="82"/>
                  </a:lnTo>
                  <a:lnTo>
                    <a:pt x="322" y="108"/>
                  </a:lnTo>
                  <a:lnTo>
                    <a:pt x="330" y="136"/>
                  </a:lnTo>
                  <a:lnTo>
                    <a:pt x="332" y="166"/>
                  </a:lnTo>
                  <a:lnTo>
                    <a:pt x="330" y="197"/>
                  </a:lnTo>
                  <a:lnTo>
                    <a:pt x="322" y="225"/>
                  </a:lnTo>
                  <a:lnTo>
                    <a:pt x="310" y="250"/>
                  </a:lnTo>
                  <a:lnTo>
                    <a:pt x="293" y="273"/>
                  </a:lnTo>
                  <a:lnTo>
                    <a:pt x="273" y="293"/>
                  </a:lnTo>
                  <a:lnTo>
                    <a:pt x="250" y="310"/>
                  </a:lnTo>
                  <a:lnTo>
                    <a:pt x="224" y="322"/>
                  </a:lnTo>
                  <a:lnTo>
                    <a:pt x="195" y="330"/>
                  </a:lnTo>
                  <a:lnTo>
                    <a:pt x="166" y="332"/>
                  </a:lnTo>
                  <a:lnTo>
                    <a:pt x="136" y="330"/>
                  </a:lnTo>
                  <a:lnTo>
                    <a:pt x="108" y="322"/>
                  </a:lnTo>
                  <a:lnTo>
                    <a:pt x="82" y="310"/>
                  </a:lnTo>
                  <a:lnTo>
                    <a:pt x="59" y="293"/>
                  </a:lnTo>
                  <a:lnTo>
                    <a:pt x="39" y="273"/>
                  </a:lnTo>
                  <a:lnTo>
                    <a:pt x="23" y="250"/>
                  </a:lnTo>
                  <a:lnTo>
                    <a:pt x="11" y="225"/>
                  </a:lnTo>
                  <a:lnTo>
                    <a:pt x="3" y="197"/>
                  </a:lnTo>
                  <a:lnTo>
                    <a:pt x="0" y="166"/>
                  </a:lnTo>
                  <a:lnTo>
                    <a:pt x="3" y="136"/>
                  </a:lnTo>
                  <a:lnTo>
                    <a:pt x="11" y="108"/>
                  </a:lnTo>
                  <a:lnTo>
                    <a:pt x="23" y="82"/>
                  </a:lnTo>
                  <a:lnTo>
                    <a:pt x="39" y="59"/>
                  </a:lnTo>
                  <a:lnTo>
                    <a:pt x="59" y="39"/>
                  </a:lnTo>
                  <a:lnTo>
                    <a:pt x="82" y="23"/>
                  </a:lnTo>
                  <a:lnTo>
                    <a:pt x="108" y="11"/>
                  </a:lnTo>
                  <a:lnTo>
                    <a:pt x="136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40"/>
            <p:cNvSpPr>
              <a:spLocks/>
            </p:cNvSpPr>
            <p:nvPr/>
          </p:nvSpPr>
          <p:spPr bwMode="auto">
            <a:xfrm>
              <a:off x="10336213" y="2903538"/>
              <a:ext cx="60325" cy="60325"/>
            </a:xfrm>
            <a:custGeom>
              <a:avLst/>
              <a:gdLst>
                <a:gd name="T0" fmla="*/ 208 w 380"/>
                <a:gd name="T1" fmla="*/ 3 h 379"/>
                <a:gd name="T2" fmla="*/ 237 w 380"/>
                <a:gd name="T3" fmla="*/ 24 h 379"/>
                <a:gd name="T4" fmla="*/ 249 w 380"/>
                <a:gd name="T5" fmla="*/ 60 h 379"/>
                <a:gd name="T6" fmla="*/ 237 w 380"/>
                <a:gd name="T7" fmla="*/ 95 h 379"/>
                <a:gd name="T8" fmla="*/ 208 w 380"/>
                <a:gd name="T9" fmla="*/ 116 h 379"/>
                <a:gd name="T10" fmla="*/ 171 w 380"/>
                <a:gd name="T11" fmla="*/ 121 h 379"/>
                <a:gd name="T12" fmla="*/ 139 w 380"/>
                <a:gd name="T13" fmla="*/ 140 h 379"/>
                <a:gd name="T14" fmla="*/ 121 w 380"/>
                <a:gd name="T15" fmla="*/ 171 h 379"/>
                <a:gd name="T16" fmla="*/ 121 w 380"/>
                <a:gd name="T17" fmla="*/ 209 h 379"/>
                <a:gd name="T18" fmla="*/ 139 w 380"/>
                <a:gd name="T19" fmla="*/ 240 h 379"/>
                <a:gd name="T20" fmla="*/ 171 w 380"/>
                <a:gd name="T21" fmla="*/ 258 h 379"/>
                <a:gd name="T22" fmla="*/ 208 w 380"/>
                <a:gd name="T23" fmla="*/ 258 h 379"/>
                <a:gd name="T24" fmla="*/ 240 w 380"/>
                <a:gd name="T25" fmla="*/ 240 h 379"/>
                <a:gd name="T26" fmla="*/ 258 w 380"/>
                <a:gd name="T27" fmla="*/ 209 h 379"/>
                <a:gd name="T28" fmla="*/ 263 w 380"/>
                <a:gd name="T29" fmla="*/ 171 h 379"/>
                <a:gd name="T30" fmla="*/ 286 w 380"/>
                <a:gd name="T31" fmla="*/ 142 h 379"/>
                <a:gd name="T32" fmla="*/ 320 w 380"/>
                <a:gd name="T33" fmla="*/ 131 h 379"/>
                <a:gd name="T34" fmla="*/ 355 w 380"/>
                <a:gd name="T35" fmla="*/ 142 h 379"/>
                <a:gd name="T36" fmla="*/ 377 w 380"/>
                <a:gd name="T37" fmla="*/ 171 h 379"/>
                <a:gd name="T38" fmla="*/ 377 w 380"/>
                <a:gd name="T39" fmla="*/ 224 h 379"/>
                <a:gd name="T40" fmla="*/ 354 w 380"/>
                <a:gd name="T41" fmla="*/ 285 h 379"/>
                <a:gd name="T42" fmla="*/ 312 w 380"/>
                <a:gd name="T43" fmla="*/ 334 h 379"/>
                <a:gd name="T44" fmla="*/ 255 w 380"/>
                <a:gd name="T45" fmla="*/ 367 h 379"/>
                <a:gd name="T46" fmla="*/ 189 w 380"/>
                <a:gd name="T47" fmla="*/ 379 h 379"/>
                <a:gd name="T48" fmla="*/ 123 w 380"/>
                <a:gd name="T49" fmla="*/ 367 h 379"/>
                <a:gd name="T50" fmla="*/ 68 w 380"/>
                <a:gd name="T51" fmla="*/ 334 h 379"/>
                <a:gd name="T52" fmla="*/ 26 w 380"/>
                <a:gd name="T53" fmla="*/ 285 h 379"/>
                <a:gd name="T54" fmla="*/ 3 w 380"/>
                <a:gd name="T55" fmla="*/ 224 h 379"/>
                <a:gd name="T56" fmla="*/ 3 w 380"/>
                <a:gd name="T57" fmla="*/ 156 h 379"/>
                <a:gd name="T58" fmla="*/ 26 w 380"/>
                <a:gd name="T59" fmla="*/ 94 h 379"/>
                <a:gd name="T60" fmla="*/ 68 w 380"/>
                <a:gd name="T61" fmla="*/ 45 h 379"/>
                <a:gd name="T62" fmla="*/ 123 w 380"/>
                <a:gd name="T63" fmla="*/ 11 h 379"/>
                <a:gd name="T64" fmla="*/ 189 w 380"/>
                <a:gd name="T65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0" h="379">
                  <a:moveTo>
                    <a:pt x="189" y="0"/>
                  </a:moveTo>
                  <a:lnTo>
                    <a:pt x="208" y="3"/>
                  </a:lnTo>
                  <a:lnTo>
                    <a:pt x="224" y="11"/>
                  </a:lnTo>
                  <a:lnTo>
                    <a:pt x="237" y="24"/>
                  </a:lnTo>
                  <a:lnTo>
                    <a:pt x="246" y="41"/>
                  </a:lnTo>
                  <a:lnTo>
                    <a:pt x="249" y="60"/>
                  </a:lnTo>
                  <a:lnTo>
                    <a:pt x="246" y="78"/>
                  </a:lnTo>
                  <a:lnTo>
                    <a:pt x="237" y="95"/>
                  </a:lnTo>
                  <a:lnTo>
                    <a:pt x="224" y="107"/>
                  </a:lnTo>
                  <a:lnTo>
                    <a:pt x="208" y="116"/>
                  </a:lnTo>
                  <a:lnTo>
                    <a:pt x="189" y="119"/>
                  </a:lnTo>
                  <a:lnTo>
                    <a:pt x="171" y="121"/>
                  </a:lnTo>
                  <a:lnTo>
                    <a:pt x="154" y="129"/>
                  </a:lnTo>
                  <a:lnTo>
                    <a:pt x="139" y="140"/>
                  </a:lnTo>
                  <a:lnTo>
                    <a:pt x="128" y="154"/>
                  </a:lnTo>
                  <a:lnTo>
                    <a:pt x="121" y="171"/>
                  </a:lnTo>
                  <a:lnTo>
                    <a:pt x="119" y="190"/>
                  </a:lnTo>
                  <a:lnTo>
                    <a:pt x="121" y="209"/>
                  </a:lnTo>
                  <a:lnTo>
                    <a:pt x="128" y="226"/>
                  </a:lnTo>
                  <a:lnTo>
                    <a:pt x="139" y="240"/>
                  </a:lnTo>
                  <a:lnTo>
                    <a:pt x="154" y="251"/>
                  </a:lnTo>
                  <a:lnTo>
                    <a:pt x="171" y="258"/>
                  </a:lnTo>
                  <a:lnTo>
                    <a:pt x="189" y="261"/>
                  </a:lnTo>
                  <a:lnTo>
                    <a:pt x="208" y="258"/>
                  </a:lnTo>
                  <a:lnTo>
                    <a:pt x="225" y="251"/>
                  </a:lnTo>
                  <a:lnTo>
                    <a:pt x="240" y="240"/>
                  </a:lnTo>
                  <a:lnTo>
                    <a:pt x="251" y="226"/>
                  </a:lnTo>
                  <a:lnTo>
                    <a:pt x="258" y="209"/>
                  </a:lnTo>
                  <a:lnTo>
                    <a:pt x="260" y="190"/>
                  </a:lnTo>
                  <a:lnTo>
                    <a:pt x="263" y="171"/>
                  </a:lnTo>
                  <a:lnTo>
                    <a:pt x="273" y="155"/>
                  </a:lnTo>
                  <a:lnTo>
                    <a:pt x="286" y="142"/>
                  </a:lnTo>
                  <a:lnTo>
                    <a:pt x="302" y="134"/>
                  </a:lnTo>
                  <a:lnTo>
                    <a:pt x="320" y="131"/>
                  </a:lnTo>
                  <a:lnTo>
                    <a:pt x="339" y="134"/>
                  </a:lnTo>
                  <a:lnTo>
                    <a:pt x="355" y="142"/>
                  </a:lnTo>
                  <a:lnTo>
                    <a:pt x="368" y="155"/>
                  </a:lnTo>
                  <a:lnTo>
                    <a:pt x="377" y="171"/>
                  </a:lnTo>
                  <a:lnTo>
                    <a:pt x="380" y="190"/>
                  </a:lnTo>
                  <a:lnTo>
                    <a:pt x="377" y="224"/>
                  </a:lnTo>
                  <a:lnTo>
                    <a:pt x="368" y="256"/>
                  </a:lnTo>
                  <a:lnTo>
                    <a:pt x="354" y="285"/>
                  </a:lnTo>
                  <a:lnTo>
                    <a:pt x="335" y="312"/>
                  </a:lnTo>
                  <a:lnTo>
                    <a:pt x="312" y="334"/>
                  </a:lnTo>
                  <a:lnTo>
                    <a:pt x="286" y="353"/>
                  </a:lnTo>
                  <a:lnTo>
                    <a:pt x="255" y="367"/>
                  </a:lnTo>
                  <a:lnTo>
                    <a:pt x="223" y="376"/>
                  </a:lnTo>
                  <a:lnTo>
                    <a:pt x="189" y="379"/>
                  </a:lnTo>
                  <a:lnTo>
                    <a:pt x="155" y="376"/>
                  </a:lnTo>
                  <a:lnTo>
                    <a:pt x="123" y="367"/>
                  </a:lnTo>
                  <a:lnTo>
                    <a:pt x="94" y="353"/>
                  </a:lnTo>
                  <a:lnTo>
                    <a:pt x="68" y="334"/>
                  </a:lnTo>
                  <a:lnTo>
                    <a:pt x="45" y="312"/>
                  </a:lnTo>
                  <a:lnTo>
                    <a:pt x="26" y="285"/>
                  </a:lnTo>
                  <a:lnTo>
                    <a:pt x="12" y="256"/>
                  </a:lnTo>
                  <a:lnTo>
                    <a:pt x="3" y="224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2" y="124"/>
                  </a:lnTo>
                  <a:lnTo>
                    <a:pt x="26" y="94"/>
                  </a:lnTo>
                  <a:lnTo>
                    <a:pt x="45" y="68"/>
                  </a:lnTo>
                  <a:lnTo>
                    <a:pt x="68" y="45"/>
                  </a:lnTo>
                  <a:lnTo>
                    <a:pt x="94" y="25"/>
                  </a:lnTo>
                  <a:lnTo>
                    <a:pt x="123" y="11"/>
                  </a:lnTo>
                  <a:lnTo>
                    <a:pt x="155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4" name="Group 783"/>
          <p:cNvGrpSpPr/>
          <p:nvPr/>
        </p:nvGrpSpPr>
        <p:grpSpPr>
          <a:xfrm>
            <a:off x="9135416" y="2687638"/>
            <a:ext cx="460374" cy="557213"/>
            <a:chOff x="9132888" y="2687638"/>
            <a:chExt cx="460374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7" name="Freeform 145"/>
            <p:cNvSpPr>
              <a:spLocks noEditPoints="1"/>
            </p:cNvSpPr>
            <p:nvPr/>
          </p:nvSpPr>
          <p:spPr bwMode="auto">
            <a:xfrm>
              <a:off x="9137650" y="2817813"/>
              <a:ext cx="455612" cy="427038"/>
            </a:xfrm>
            <a:custGeom>
              <a:avLst/>
              <a:gdLst>
                <a:gd name="T0" fmla="*/ 267 w 2870"/>
                <a:gd name="T1" fmla="*/ 1828 h 2691"/>
                <a:gd name="T2" fmla="*/ 368 w 2870"/>
                <a:gd name="T3" fmla="*/ 2003 h 2691"/>
                <a:gd name="T4" fmla="*/ 568 w 2870"/>
                <a:gd name="T5" fmla="*/ 2055 h 2691"/>
                <a:gd name="T6" fmla="*/ 385 w 2870"/>
                <a:gd name="T7" fmla="*/ 1563 h 2691"/>
                <a:gd name="T8" fmla="*/ 1319 w 2870"/>
                <a:gd name="T9" fmla="*/ 1084 h 2691"/>
                <a:gd name="T10" fmla="*/ 1132 w 2870"/>
                <a:gd name="T11" fmla="*/ 816 h 2691"/>
                <a:gd name="T12" fmla="*/ 1238 w 2870"/>
                <a:gd name="T13" fmla="*/ 756 h 2691"/>
                <a:gd name="T14" fmla="*/ 1398 w 2870"/>
                <a:gd name="T15" fmla="*/ 995 h 2691"/>
                <a:gd name="T16" fmla="*/ 1662 w 2870"/>
                <a:gd name="T17" fmla="*/ 1104 h 2691"/>
                <a:gd name="T18" fmla="*/ 1664 w 2870"/>
                <a:gd name="T19" fmla="*/ 121 h 2691"/>
                <a:gd name="T20" fmla="*/ 1399 w 2870"/>
                <a:gd name="T21" fmla="*/ 229 h 2691"/>
                <a:gd name="T22" fmla="*/ 1919 w 2870"/>
                <a:gd name="T23" fmla="*/ 1061 h 2691"/>
                <a:gd name="T24" fmla="*/ 2124 w 2870"/>
                <a:gd name="T25" fmla="*/ 887 h 2691"/>
                <a:gd name="T26" fmla="*/ 2206 w 2870"/>
                <a:gd name="T27" fmla="*/ 612 h 2691"/>
                <a:gd name="T28" fmla="*/ 2124 w 2870"/>
                <a:gd name="T29" fmla="*/ 338 h 2691"/>
                <a:gd name="T30" fmla="*/ 1898 w 2870"/>
                <a:gd name="T31" fmla="*/ 154 h 2691"/>
                <a:gd name="T32" fmla="*/ 1794 w 2870"/>
                <a:gd name="T33" fmla="*/ 5 h 2691"/>
                <a:gd name="T34" fmla="*/ 2101 w 2870"/>
                <a:gd name="T35" fmla="*/ 139 h 2691"/>
                <a:gd name="T36" fmla="*/ 2298 w 2870"/>
                <a:gd name="T37" fmla="*/ 434 h 2691"/>
                <a:gd name="T38" fmla="*/ 2298 w 2870"/>
                <a:gd name="T39" fmla="*/ 790 h 2691"/>
                <a:gd name="T40" fmla="*/ 2100 w 2870"/>
                <a:gd name="T41" fmla="*/ 1087 h 2691"/>
                <a:gd name="T42" fmla="*/ 1773 w 2870"/>
                <a:gd name="T43" fmla="*/ 1223 h 2691"/>
                <a:gd name="T44" fmla="*/ 734 w 2870"/>
                <a:gd name="T45" fmla="*/ 2118 h 2691"/>
                <a:gd name="T46" fmla="*/ 481 w 2870"/>
                <a:gd name="T47" fmla="*/ 2174 h 2691"/>
                <a:gd name="T48" fmla="*/ 265 w 2870"/>
                <a:gd name="T49" fmla="*/ 2145 h 2691"/>
                <a:gd name="T50" fmla="*/ 152 w 2870"/>
                <a:gd name="T51" fmla="*/ 2307 h 2691"/>
                <a:gd name="T52" fmla="*/ 125 w 2870"/>
                <a:gd name="T53" fmla="*/ 2468 h 2691"/>
                <a:gd name="T54" fmla="*/ 253 w 2870"/>
                <a:gd name="T55" fmla="*/ 2555 h 2691"/>
                <a:gd name="T56" fmla="*/ 455 w 2870"/>
                <a:gd name="T57" fmla="*/ 2569 h 2691"/>
                <a:gd name="T58" fmla="*/ 696 w 2870"/>
                <a:gd name="T59" fmla="*/ 2516 h 2691"/>
                <a:gd name="T60" fmla="*/ 1033 w 2870"/>
                <a:gd name="T61" fmla="*/ 2345 h 2691"/>
                <a:gd name="T62" fmla="*/ 1429 w 2870"/>
                <a:gd name="T63" fmla="*/ 1993 h 2691"/>
                <a:gd name="T64" fmla="*/ 1808 w 2870"/>
                <a:gd name="T65" fmla="*/ 1525 h 2691"/>
                <a:gd name="T66" fmla="*/ 2167 w 2870"/>
                <a:gd name="T67" fmla="*/ 1271 h 2691"/>
                <a:gd name="T68" fmla="*/ 2516 w 2870"/>
                <a:gd name="T69" fmla="*/ 1233 h 2691"/>
                <a:gd name="T70" fmla="*/ 2756 w 2870"/>
                <a:gd name="T71" fmla="*/ 1380 h 2691"/>
                <a:gd name="T72" fmla="*/ 2869 w 2870"/>
                <a:gd name="T73" fmla="*/ 1676 h 2691"/>
                <a:gd name="T74" fmla="*/ 2794 w 2870"/>
                <a:gd name="T75" fmla="*/ 2057 h 2691"/>
                <a:gd name="T76" fmla="*/ 2522 w 2870"/>
                <a:gd name="T77" fmla="*/ 2469 h 2691"/>
                <a:gd name="T78" fmla="*/ 2348 w 2870"/>
                <a:gd name="T79" fmla="*/ 2653 h 2691"/>
                <a:gd name="T80" fmla="*/ 2294 w 2870"/>
                <a:gd name="T81" fmla="*/ 2588 h 2691"/>
                <a:gd name="T82" fmla="*/ 2543 w 2870"/>
                <a:gd name="T83" fmla="*/ 2253 h 2691"/>
                <a:gd name="T84" fmla="*/ 2724 w 2870"/>
                <a:gd name="T85" fmla="*/ 1907 h 2691"/>
                <a:gd name="T86" fmla="*/ 2735 w 2870"/>
                <a:gd name="T87" fmla="*/ 1596 h 2691"/>
                <a:gd name="T88" fmla="*/ 2599 w 2870"/>
                <a:gd name="T89" fmla="*/ 1397 h 2691"/>
                <a:gd name="T90" fmla="*/ 2346 w 2870"/>
                <a:gd name="T91" fmla="*/ 1343 h 2691"/>
                <a:gd name="T92" fmla="*/ 2008 w 2870"/>
                <a:gd name="T93" fmla="*/ 1504 h 2691"/>
                <a:gd name="T94" fmla="*/ 1660 w 2870"/>
                <a:gd name="T95" fmla="*/ 1900 h 2691"/>
                <a:gd name="T96" fmla="*/ 1173 w 2870"/>
                <a:gd name="T97" fmla="*/ 2390 h 2691"/>
                <a:gd name="T98" fmla="*/ 736 w 2870"/>
                <a:gd name="T99" fmla="*/ 2628 h 2691"/>
                <a:gd name="T100" fmla="*/ 431 w 2870"/>
                <a:gd name="T101" fmla="*/ 2690 h 2691"/>
                <a:gd name="T102" fmla="*/ 190 w 2870"/>
                <a:gd name="T103" fmla="*/ 2660 h 2691"/>
                <a:gd name="T104" fmla="*/ 28 w 2870"/>
                <a:gd name="T105" fmla="*/ 2538 h 2691"/>
                <a:gd name="T106" fmla="*/ 2 w 2870"/>
                <a:gd name="T107" fmla="*/ 2394 h 2691"/>
                <a:gd name="T108" fmla="*/ 98 w 2870"/>
                <a:gd name="T109" fmla="*/ 2168 h 2691"/>
                <a:gd name="T110" fmla="*/ 193 w 2870"/>
                <a:gd name="T111" fmla="*/ 1978 h 2691"/>
                <a:gd name="T112" fmla="*/ 155 w 2870"/>
                <a:gd name="T113" fmla="*/ 1706 h 2691"/>
                <a:gd name="T114" fmla="*/ 1101 w 2870"/>
                <a:gd name="T115" fmla="*/ 679 h 2691"/>
                <a:gd name="T116" fmla="*/ 1144 w 2870"/>
                <a:gd name="T117" fmla="*/ 378 h 2691"/>
                <a:gd name="T118" fmla="*/ 1368 w 2870"/>
                <a:gd name="T119" fmla="*/ 105 h 2691"/>
                <a:gd name="T120" fmla="*/ 1684 w 2870"/>
                <a:gd name="T121" fmla="*/ 0 h 2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70" h="2691">
                  <a:moveTo>
                    <a:pt x="305" y="1652"/>
                  </a:moveTo>
                  <a:lnTo>
                    <a:pt x="287" y="1685"/>
                  </a:lnTo>
                  <a:lnTo>
                    <a:pt x="275" y="1719"/>
                  </a:lnTo>
                  <a:lnTo>
                    <a:pt x="267" y="1755"/>
                  </a:lnTo>
                  <a:lnTo>
                    <a:pt x="265" y="1793"/>
                  </a:lnTo>
                  <a:lnTo>
                    <a:pt x="267" y="1828"/>
                  </a:lnTo>
                  <a:lnTo>
                    <a:pt x="273" y="1861"/>
                  </a:lnTo>
                  <a:lnTo>
                    <a:pt x="285" y="1894"/>
                  </a:lnTo>
                  <a:lnTo>
                    <a:pt x="300" y="1925"/>
                  </a:lnTo>
                  <a:lnTo>
                    <a:pt x="319" y="1953"/>
                  </a:lnTo>
                  <a:lnTo>
                    <a:pt x="342" y="1980"/>
                  </a:lnTo>
                  <a:lnTo>
                    <a:pt x="368" y="2003"/>
                  </a:lnTo>
                  <a:lnTo>
                    <a:pt x="397" y="2023"/>
                  </a:lnTo>
                  <a:lnTo>
                    <a:pt x="428" y="2038"/>
                  </a:lnTo>
                  <a:lnTo>
                    <a:pt x="461" y="2048"/>
                  </a:lnTo>
                  <a:lnTo>
                    <a:pt x="495" y="2055"/>
                  </a:lnTo>
                  <a:lnTo>
                    <a:pt x="530" y="2058"/>
                  </a:lnTo>
                  <a:lnTo>
                    <a:pt x="568" y="2055"/>
                  </a:lnTo>
                  <a:lnTo>
                    <a:pt x="603" y="2047"/>
                  </a:lnTo>
                  <a:lnTo>
                    <a:pt x="638" y="2035"/>
                  </a:lnTo>
                  <a:lnTo>
                    <a:pt x="671" y="2017"/>
                  </a:lnTo>
                  <a:lnTo>
                    <a:pt x="305" y="1652"/>
                  </a:lnTo>
                  <a:close/>
                  <a:moveTo>
                    <a:pt x="1132" y="816"/>
                  </a:moveTo>
                  <a:lnTo>
                    <a:pt x="385" y="1563"/>
                  </a:lnTo>
                  <a:lnTo>
                    <a:pt x="759" y="1938"/>
                  </a:lnTo>
                  <a:lnTo>
                    <a:pt x="1507" y="1191"/>
                  </a:lnTo>
                  <a:lnTo>
                    <a:pt x="1457" y="1170"/>
                  </a:lnTo>
                  <a:lnTo>
                    <a:pt x="1408" y="1146"/>
                  </a:lnTo>
                  <a:lnTo>
                    <a:pt x="1362" y="1117"/>
                  </a:lnTo>
                  <a:lnTo>
                    <a:pt x="1319" y="1084"/>
                  </a:lnTo>
                  <a:lnTo>
                    <a:pt x="1278" y="1046"/>
                  </a:lnTo>
                  <a:lnTo>
                    <a:pt x="1240" y="1004"/>
                  </a:lnTo>
                  <a:lnTo>
                    <a:pt x="1206" y="962"/>
                  </a:lnTo>
                  <a:lnTo>
                    <a:pt x="1177" y="915"/>
                  </a:lnTo>
                  <a:lnTo>
                    <a:pt x="1152" y="866"/>
                  </a:lnTo>
                  <a:lnTo>
                    <a:pt x="1132" y="816"/>
                  </a:lnTo>
                  <a:close/>
                  <a:moveTo>
                    <a:pt x="1223" y="533"/>
                  </a:moveTo>
                  <a:lnTo>
                    <a:pt x="1218" y="572"/>
                  </a:lnTo>
                  <a:lnTo>
                    <a:pt x="1217" y="612"/>
                  </a:lnTo>
                  <a:lnTo>
                    <a:pt x="1219" y="661"/>
                  </a:lnTo>
                  <a:lnTo>
                    <a:pt x="1226" y="709"/>
                  </a:lnTo>
                  <a:lnTo>
                    <a:pt x="1238" y="756"/>
                  </a:lnTo>
                  <a:lnTo>
                    <a:pt x="1254" y="801"/>
                  </a:lnTo>
                  <a:lnTo>
                    <a:pt x="1275" y="845"/>
                  </a:lnTo>
                  <a:lnTo>
                    <a:pt x="1299" y="887"/>
                  </a:lnTo>
                  <a:lnTo>
                    <a:pt x="1328" y="925"/>
                  </a:lnTo>
                  <a:lnTo>
                    <a:pt x="1361" y="962"/>
                  </a:lnTo>
                  <a:lnTo>
                    <a:pt x="1398" y="995"/>
                  </a:lnTo>
                  <a:lnTo>
                    <a:pt x="1437" y="1024"/>
                  </a:lnTo>
                  <a:lnTo>
                    <a:pt x="1478" y="1049"/>
                  </a:lnTo>
                  <a:lnTo>
                    <a:pt x="1522" y="1070"/>
                  </a:lnTo>
                  <a:lnTo>
                    <a:pt x="1567" y="1086"/>
                  </a:lnTo>
                  <a:lnTo>
                    <a:pt x="1614" y="1097"/>
                  </a:lnTo>
                  <a:lnTo>
                    <a:pt x="1662" y="1104"/>
                  </a:lnTo>
                  <a:lnTo>
                    <a:pt x="1712" y="1107"/>
                  </a:lnTo>
                  <a:lnTo>
                    <a:pt x="1751" y="1105"/>
                  </a:lnTo>
                  <a:lnTo>
                    <a:pt x="1791" y="1101"/>
                  </a:lnTo>
                  <a:lnTo>
                    <a:pt x="1223" y="533"/>
                  </a:lnTo>
                  <a:close/>
                  <a:moveTo>
                    <a:pt x="1712" y="119"/>
                  </a:moveTo>
                  <a:lnTo>
                    <a:pt x="1664" y="121"/>
                  </a:lnTo>
                  <a:lnTo>
                    <a:pt x="1617" y="127"/>
                  </a:lnTo>
                  <a:lnTo>
                    <a:pt x="1570" y="139"/>
                  </a:lnTo>
                  <a:lnTo>
                    <a:pt x="1525" y="154"/>
                  </a:lnTo>
                  <a:lnTo>
                    <a:pt x="1481" y="174"/>
                  </a:lnTo>
                  <a:lnTo>
                    <a:pt x="1440" y="200"/>
                  </a:lnTo>
                  <a:lnTo>
                    <a:pt x="1399" y="229"/>
                  </a:lnTo>
                  <a:lnTo>
                    <a:pt x="1361" y="263"/>
                  </a:lnTo>
                  <a:lnTo>
                    <a:pt x="1331" y="295"/>
                  </a:lnTo>
                  <a:lnTo>
                    <a:pt x="1306" y="329"/>
                  </a:lnTo>
                  <a:lnTo>
                    <a:pt x="1282" y="366"/>
                  </a:lnTo>
                  <a:lnTo>
                    <a:pt x="1262" y="404"/>
                  </a:lnTo>
                  <a:lnTo>
                    <a:pt x="1919" y="1061"/>
                  </a:lnTo>
                  <a:lnTo>
                    <a:pt x="1958" y="1041"/>
                  </a:lnTo>
                  <a:lnTo>
                    <a:pt x="1994" y="1018"/>
                  </a:lnTo>
                  <a:lnTo>
                    <a:pt x="2029" y="992"/>
                  </a:lnTo>
                  <a:lnTo>
                    <a:pt x="2062" y="962"/>
                  </a:lnTo>
                  <a:lnTo>
                    <a:pt x="2095" y="925"/>
                  </a:lnTo>
                  <a:lnTo>
                    <a:pt x="2124" y="887"/>
                  </a:lnTo>
                  <a:lnTo>
                    <a:pt x="2149" y="845"/>
                  </a:lnTo>
                  <a:lnTo>
                    <a:pt x="2169" y="801"/>
                  </a:lnTo>
                  <a:lnTo>
                    <a:pt x="2185" y="756"/>
                  </a:lnTo>
                  <a:lnTo>
                    <a:pt x="2197" y="709"/>
                  </a:lnTo>
                  <a:lnTo>
                    <a:pt x="2204" y="661"/>
                  </a:lnTo>
                  <a:lnTo>
                    <a:pt x="2206" y="612"/>
                  </a:lnTo>
                  <a:lnTo>
                    <a:pt x="2204" y="564"/>
                  </a:lnTo>
                  <a:lnTo>
                    <a:pt x="2197" y="516"/>
                  </a:lnTo>
                  <a:lnTo>
                    <a:pt x="2185" y="468"/>
                  </a:lnTo>
                  <a:lnTo>
                    <a:pt x="2169" y="424"/>
                  </a:lnTo>
                  <a:lnTo>
                    <a:pt x="2149" y="380"/>
                  </a:lnTo>
                  <a:lnTo>
                    <a:pt x="2124" y="338"/>
                  </a:lnTo>
                  <a:lnTo>
                    <a:pt x="2095" y="299"/>
                  </a:lnTo>
                  <a:lnTo>
                    <a:pt x="2062" y="263"/>
                  </a:lnTo>
                  <a:lnTo>
                    <a:pt x="2024" y="229"/>
                  </a:lnTo>
                  <a:lnTo>
                    <a:pt x="1984" y="200"/>
                  </a:lnTo>
                  <a:lnTo>
                    <a:pt x="1942" y="174"/>
                  </a:lnTo>
                  <a:lnTo>
                    <a:pt x="1898" y="154"/>
                  </a:lnTo>
                  <a:lnTo>
                    <a:pt x="1853" y="139"/>
                  </a:lnTo>
                  <a:lnTo>
                    <a:pt x="1806" y="127"/>
                  </a:lnTo>
                  <a:lnTo>
                    <a:pt x="1759" y="121"/>
                  </a:lnTo>
                  <a:lnTo>
                    <a:pt x="1712" y="119"/>
                  </a:lnTo>
                  <a:close/>
                  <a:moveTo>
                    <a:pt x="1739" y="0"/>
                  </a:moveTo>
                  <a:lnTo>
                    <a:pt x="1794" y="5"/>
                  </a:lnTo>
                  <a:lnTo>
                    <a:pt x="1850" y="15"/>
                  </a:lnTo>
                  <a:lnTo>
                    <a:pt x="1903" y="30"/>
                  </a:lnTo>
                  <a:lnTo>
                    <a:pt x="1956" y="50"/>
                  </a:lnTo>
                  <a:lnTo>
                    <a:pt x="2006" y="75"/>
                  </a:lnTo>
                  <a:lnTo>
                    <a:pt x="2055" y="105"/>
                  </a:lnTo>
                  <a:lnTo>
                    <a:pt x="2101" y="139"/>
                  </a:lnTo>
                  <a:lnTo>
                    <a:pt x="2145" y="179"/>
                  </a:lnTo>
                  <a:lnTo>
                    <a:pt x="2186" y="224"/>
                  </a:lnTo>
                  <a:lnTo>
                    <a:pt x="2222" y="273"/>
                  </a:lnTo>
                  <a:lnTo>
                    <a:pt x="2254" y="324"/>
                  </a:lnTo>
                  <a:lnTo>
                    <a:pt x="2279" y="378"/>
                  </a:lnTo>
                  <a:lnTo>
                    <a:pt x="2298" y="434"/>
                  </a:lnTo>
                  <a:lnTo>
                    <a:pt x="2313" y="492"/>
                  </a:lnTo>
                  <a:lnTo>
                    <a:pt x="2322" y="552"/>
                  </a:lnTo>
                  <a:lnTo>
                    <a:pt x="2325" y="612"/>
                  </a:lnTo>
                  <a:lnTo>
                    <a:pt x="2322" y="673"/>
                  </a:lnTo>
                  <a:lnTo>
                    <a:pt x="2313" y="733"/>
                  </a:lnTo>
                  <a:lnTo>
                    <a:pt x="2298" y="790"/>
                  </a:lnTo>
                  <a:lnTo>
                    <a:pt x="2279" y="847"/>
                  </a:lnTo>
                  <a:lnTo>
                    <a:pt x="2254" y="901"/>
                  </a:lnTo>
                  <a:lnTo>
                    <a:pt x="2222" y="952"/>
                  </a:lnTo>
                  <a:lnTo>
                    <a:pt x="2186" y="1001"/>
                  </a:lnTo>
                  <a:lnTo>
                    <a:pt x="2145" y="1046"/>
                  </a:lnTo>
                  <a:lnTo>
                    <a:pt x="2100" y="1087"/>
                  </a:lnTo>
                  <a:lnTo>
                    <a:pt x="2052" y="1123"/>
                  </a:lnTo>
                  <a:lnTo>
                    <a:pt x="2001" y="1153"/>
                  </a:lnTo>
                  <a:lnTo>
                    <a:pt x="1946" y="1179"/>
                  </a:lnTo>
                  <a:lnTo>
                    <a:pt x="1890" y="1199"/>
                  </a:lnTo>
                  <a:lnTo>
                    <a:pt x="1833" y="1214"/>
                  </a:lnTo>
                  <a:lnTo>
                    <a:pt x="1773" y="1223"/>
                  </a:lnTo>
                  <a:lnTo>
                    <a:pt x="1712" y="1226"/>
                  </a:lnTo>
                  <a:lnTo>
                    <a:pt x="1678" y="1225"/>
                  </a:lnTo>
                  <a:lnTo>
                    <a:pt x="1644" y="1222"/>
                  </a:lnTo>
                  <a:lnTo>
                    <a:pt x="801" y="2063"/>
                  </a:lnTo>
                  <a:lnTo>
                    <a:pt x="769" y="2093"/>
                  </a:lnTo>
                  <a:lnTo>
                    <a:pt x="734" y="2118"/>
                  </a:lnTo>
                  <a:lnTo>
                    <a:pt x="696" y="2138"/>
                  </a:lnTo>
                  <a:lnTo>
                    <a:pt x="657" y="2154"/>
                  </a:lnTo>
                  <a:lnTo>
                    <a:pt x="616" y="2166"/>
                  </a:lnTo>
                  <a:lnTo>
                    <a:pt x="573" y="2174"/>
                  </a:lnTo>
                  <a:lnTo>
                    <a:pt x="530" y="2176"/>
                  </a:lnTo>
                  <a:lnTo>
                    <a:pt x="481" y="2174"/>
                  </a:lnTo>
                  <a:lnTo>
                    <a:pt x="433" y="2164"/>
                  </a:lnTo>
                  <a:lnTo>
                    <a:pt x="388" y="2149"/>
                  </a:lnTo>
                  <a:lnTo>
                    <a:pt x="344" y="2129"/>
                  </a:lnTo>
                  <a:lnTo>
                    <a:pt x="303" y="2102"/>
                  </a:lnTo>
                  <a:lnTo>
                    <a:pt x="284" y="2122"/>
                  </a:lnTo>
                  <a:lnTo>
                    <a:pt x="265" y="2145"/>
                  </a:lnTo>
                  <a:lnTo>
                    <a:pt x="244" y="2169"/>
                  </a:lnTo>
                  <a:lnTo>
                    <a:pt x="224" y="2195"/>
                  </a:lnTo>
                  <a:lnTo>
                    <a:pt x="205" y="2222"/>
                  </a:lnTo>
                  <a:lnTo>
                    <a:pt x="185" y="2250"/>
                  </a:lnTo>
                  <a:lnTo>
                    <a:pt x="168" y="2278"/>
                  </a:lnTo>
                  <a:lnTo>
                    <a:pt x="152" y="2307"/>
                  </a:lnTo>
                  <a:lnTo>
                    <a:pt x="139" y="2336"/>
                  </a:lnTo>
                  <a:lnTo>
                    <a:pt x="129" y="2364"/>
                  </a:lnTo>
                  <a:lnTo>
                    <a:pt x="122" y="2392"/>
                  </a:lnTo>
                  <a:lnTo>
                    <a:pt x="119" y="2419"/>
                  </a:lnTo>
                  <a:lnTo>
                    <a:pt x="120" y="2444"/>
                  </a:lnTo>
                  <a:lnTo>
                    <a:pt x="125" y="2468"/>
                  </a:lnTo>
                  <a:lnTo>
                    <a:pt x="137" y="2490"/>
                  </a:lnTo>
                  <a:lnTo>
                    <a:pt x="150" y="2504"/>
                  </a:lnTo>
                  <a:lnTo>
                    <a:pt x="168" y="2519"/>
                  </a:lnTo>
                  <a:lnTo>
                    <a:pt x="191" y="2533"/>
                  </a:lnTo>
                  <a:lnTo>
                    <a:pt x="220" y="2545"/>
                  </a:lnTo>
                  <a:lnTo>
                    <a:pt x="253" y="2555"/>
                  </a:lnTo>
                  <a:lnTo>
                    <a:pt x="291" y="2564"/>
                  </a:lnTo>
                  <a:lnTo>
                    <a:pt x="333" y="2569"/>
                  </a:lnTo>
                  <a:lnTo>
                    <a:pt x="381" y="2573"/>
                  </a:lnTo>
                  <a:lnTo>
                    <a:pt x="402" y="2573"/>
                  </a:lnTo>
                  <a:lnTo>
                    <a:pt x="426" y="2571"/>
                  </a:lnTo>
                  <a:lnTo>
                    <a:pt x="455" y="2569"/>
                  </a:lnTo>
                  <a:lnTo>
                    <a:pt x="487" y="2566"/>
                  </a:lnTo>
                  <a:lnTo>
                    <a:pt x="523" y="2561"/>
                  </a:lnTo>
                  <a:lnTo>
                    <a:pt x="562" y="2553"/>
                  </a:lnTo>
                  <a:lnTo>
                    <a:pt x="604" y="2544"/>
                  </a:lnTo>
                  <a:lnTo>
                    <a:pt x="649" y="2531"/>
                  </a:lnTo>
                  <a:lnTo>
                    <a:pt x="696" y="2516"/>
                  </a:lnTo>
                  <a:lnTo>
                    <a:pt x="747" y="2497"/>
                  </a:lnTo>
                  <a:lnTo>
                    <a:pt x="799" y="2474"/>
                  </a:lnTo>
                  <a:lnTo>
                    <a:pt x="855" y="2448"/>
                  </a:lnTo>
                  <a:lnTo>
                    <a:pt x="912" y="2419"/>
                  </a:lnTo>
                  <a:lnTo>
                    <a:pt x="971" y="2384"/>
                  </a:lnTo>
                  <a:lnTo>
                    <a:pt x="1033" y="2345"/>
                  </a:lnTo>
                  <a:lnTo>
                    <a:pt x="1095" y="2300"/>
                  </a:lnTo>
                  <a:lnTo>
                    <a:pt x="1159" y="2251"/>
                  </a:lnTo>
                  <a:lnTo>
                    <a:pt x="1225" y="2195"/>
                  </a:lnTo>
                  <a:lnTo>
                    <a:pt x="1292" y="2134"/>
                  </a:lnTo>
                  <a:lnTo>
                    <a:pt x="1359" y="2067"/>
                  </a:lnTo>
                  <a:lnTo>
                    <a:pt x="1429" y="1993"/>
                  </a:lnTo>
                  <a:lnTo>
                    <a:pt x="1498" y="1911"/>
                  </a:lnTo>
                  <a:lnTo>
                    <a:pt x="1568" y="1824"/>
                  </a:lnTo>
                  <a:lnTo>
                    <a:pt x="1639" y="1729"/>
                  </a:lnTo>
                  <a:lnTo>
                    <a:pt x="1694" y="1656"/>
                  </a:lnTo>
                  <a:lnTo>
                    <a:pt x="1750" y="1587"/>
                  </a:lnTo>
                  <a:lnTo>
                    <a:pt x="1808" y="1525"/>
                  </a:lnTo>
                  <a:lnTo>
                    <a:pt x="1866" y="1469"/>
                  </a:lnTo>
                  <a:lnTo>
                    <a:pt x="1925" y="1417"/>
                  </a:lnTo>
                  <a:lnTo>
                    <a:pt x="1985" y="1371"/>
                  </a:lnTo>
                  <a:lnTo>
                    <a:pt x="2045" y="1332"/>
                  </a:lnTo>
                  <a:lnTo>
                    <a:pt x="2106" y="1299"/>
                  </a:lnTo>
                  <a:lnTo>
                    <a:pt x="2167" y="1271"/>
                  </a:lnTo>
                  <a:lnTo>
                    <a:pt x="2227" y="1248"/>
                  </a:lnTo>
                  <a:lnTo>
                    <a:pt x="2288" y="1233"/>
                  </a:lnTo>
                  <a:lnTo>
                    <a:pt x="2348" y="1224"/>
                  </a:lnTo>
                  <a:lnTo>
                    <a:pt x="2408" y="1222"/>
                  </a:lnTo>
                  <a:lnTo>
                    <a:pt x="2467" y="1225"/>
                  </a:lnTo>
                  <a:lnTo>
                    <a:pt x="2516" y="1233"/>
                  </a:lnTo>
                  <a:lnTo>
                    <a:pt x="2563" y="1247"/>
                  </a:lnTo>
                  <a:lnTo>
                    <a:pt x="2607" y="1264"/>
                  </a:lnTo>
                  <a:lnTo>
                    <a:pt x="2649" y="1287"/>
                  </a:lnTo>
                  <a:lnTo>
                    <a:pt x="2688" y="1314"/>
                  </a:lnTo>
                  <a:lnTo>
                    <a:pt x="2724" y="1345"/>
                  </a:lnTo>
                  <a:lnTo>
                    <a:pt x="2756" y="1380"/>
                  </a:lnTo>
                  <a:lnTo>
                    <a:pt x="2785" y="1418"/>
                  </a:lnTo>
                  <a:lnTo>
                    <a:pt x="2810" y="1461"/>
                  </a:lnTo>
                  <a:lnTo>
                    <a:pt x="2831" y="1507"/>
                  </a:lnTo>
                  <a:lnTo>
                    <a:pt x="2849" y="1562"/>
                  </a:lnTo>
                  <a:lnTo>
                    <a:pt x="2862" y="1617"/>
                  </a:lnTo>
                  <a:lnTo>
                    <a:pt x="2869" y="1676"/>
                  </a:lnTo>
                  <a:lnTo>
                    <a:pt x="2870" y="1737"/>
                  </a:lnTo>
                  <a:lnTo>
                    <a:pt x="2866" y="1799"/>
                  </a:lnTo>
                  <a:lnTo>
                    <a:pt x="2857" y="1862"/>
                  </a:lnTo>
                  <a:lnTo>
                    <a:pt x="2842" y="1926"/>
                  </a:lnTo>
                  <a:lnTo>
                    <a:pt x="2820" y="1992"/>
                  </a:lnTo>
                  <a:lnTo>
                    <a:pt x="2794" y="2057"/>
                  </a:lnTo>
                  <a:lnTo>
                    <a:pt x="2763" y="2123"/>
                  </a:lnTo>
                  <a:lnTo>
                    <a:pt x="2728" y="2190"/>
                  </a:lnTo>
                  <a:lnTo>
                    <a:pt x="2686" y="2256"/>
                  </a:lnTo>
                  <a:lnTo>
                    <a:pt x="2640" y="2321"/>
                  </a:lnTo>
                  <a:lnTo>
                    <a:pt x="2589" y="2386"/>
                  </a:lnTo>
                  <a:lnTo>
                    <a:pt x="2522" y="2469"/>
                  </a:lnTo>
                  <a:lnTo>
                    <a:pt x="2459" y="2549"/>
                  </a:lnTo>
                  <a:lnTo>
                    <a:pt x="2401" y="2628"/>
                  </a:lnTo>
                  <a:lnTo>
                    <a:pt x="2391" y="2639"/>
                  </a:lnTo>
                  <a:lnTo>
                    <a:pt x="2377" y="2647"/>
                  </a:lnTo>
                  <a:lnTo>
                    <a:pt x="2363" y="2652"/>
                  </a:lnTo>
                  <a:lnTo>
                    <a:pt x="2348" y="2653"/>
                  </a:lnTo>
                  <a:lnTo>
                    <a:pt x="2333" y="2649"/>
                  </a:lnTo>
                  <a:lnTo>
                    <a:pt x="2319" y="2641"/>
                  </a:lnTo>
                  <a:lnTo>
                    <a:pt x="2307" y="2630"/>
                  </a:lnTo>
                  <a:lnTo>
                    <a:pt x="2298" y="2617"/>
                  </a:lnTo>
                  <a:lnTo>
                    <a:pt x="2294" y="2603"/>
                  </a:lnTo>
                  <a:lnTo>
                    <a:pt x="2294" y="2588"/>
                  </a:lnTo>
                  <a:lnTo>
                    <a:pt x="2297" y="2573"/>
                  </a:lnTo>
                  <a:lnTo>
                    <a:pt x="2305" y="2559"/>
                  </a:lnTo>
                  <a:lnTo>
                    <a:pt x="2365" y="2477"/>
                  </a:lnTo>
                  <a:lnTo>
                    <a:pt x="2429" y="2395"/>
                  </a:lnTo>
                  <a:lnTo>
                    <a:pt x="2497" y="2310"/>
                  </a:lnTo>
                  <a:lnTo>
                    <a:pt x="2543" y="2253"/>
                  </a:lnTo>
                  <a:lnTo>
                    <a:pt x="2584" y="2195"/>
                  </a:lnTo>
                  <a:lnTo>
                    <a:pt x="2621" y="2137"/>
                  </a:lnTo>
                  <a:lnTo>
                    <a:pt x="2653" y="2078"/>
                  </a:lnTo>
                  <a:lnTo>
                    <a:pt x="2681" y="2022"/>
                  </a:lnTo>
                  <a:lnTo>
                    <a:pt x="2704" y="1964"/>
                  </a:lnTo>
                  <a:lnTo>
                    <a:pt x="2724" y="1907"/>
                  </a:lnTo>
                  <a:lnTo>
                    <a:pt x="2738" y="1853"/>
                  </a:lnTo>
                  <a:lnTo>
                    <a:pt x="2747" y="1798"/>
                  </a:lnTo>
                  <a:lnTo>
                    <a:pt x="2752" y="1745"/>
                  </a:lnTo>
                  <a:lnTo>
                    <a:pt x="2752" y="1693"/>
                  </a:lnTo>
                  <a:lnTo>
                    <a:pt x="2746" y="1644"/>
                  </a:lnTo>
                  <a:lnTo>
                    <a:pt x="2735" y="1596"/>
                  </a:lnTo>
                  <a:lnTo>
                    <a:pt x="2720" y="1551"/>
                  </a:lnTo>
                  <a:lnTo>
                    <a:pt x="2703" y="1514"/>
                  </a:lnTo>
                  <a:lnTo>
                    <a:pt x="2682" y="1479"/>
                  </a:lnTo>
                  <a:lnTo>
                    <a:pt x="2657" y="1448"/>
                  </a:lnTo>
                  <a:lnTo>
                    <a:pt x="2631" y="1421"/>
                  </a:lnTo>
                  <a:lnTo>
                    <a:pt x="2599" y="1397"/>
                  </a:lnTo>
                  <a:lnTo>
                    <a:pt x="2566" y="1377"/>
                  </a:lnTo>
                  <a:lnTo>
                    <a:pt x="2531" y="1362"/>
                  </a:lnTo>
                  <a:lnTo>
                    <a:pt x="2492" y="1350"/>
                  </a:lnTo>
                  <a:lnTo>
                    <a:pt x="2452" y="1342"/>
                  </a:lnTo>
                  <a:lnTo>
                    <a:pt x="2399" y="1340"/>
                  </a:lnTo>
                  <a:lnTo>
                    <a:pt x="2346" y="1343"/>
                  </a:lnTo>
                  <a:lnTo>
                    <a:pt x="2291" y="1354"/>
                  </a:lnTo>
                  <a:lnTo>
                    <a:pt x="2234" y="1372"/>
                  </a:lnTo>
                  <a:lnTo>
                    <a:pt x="2179" y="1396"/>
                  </a:lnTo>
                  <a:lnTo>
                    <a:pt x="2122" y="1426"/>
                  </a:lnTo>
                  <a:lnTo>
                    <a:pt x="2065" y="1461"/>
                  </a:lnTo>
                  <a:lnTo>
                    <a:pt x="2008" y="1504"/>
                  </a:lnTo>
                  <a:lnTo>
                    <a:pt x="1953" y="1551"/>
                  </a:lnTo>
                  <a:lnTo>
                    <a:pt x="1897" y="1604"/>
                  </a:lnTo>
                  <a:lnTo>
                    <a:pt x="1841" y="1664"/>
                  </a:lnTo>
                  <a:lnTo>
                    <a:pt x="1788" y="1729"/>
                  </a:lnTo>
                  <a:lnTo>
                    <a:pt x="1736" y="1798"/>
                  </a:lnTo>
                  <a:lnTo>
                    <a:pt x="1660" y="1900"/>
                  </a:lnTo>
                  <a:lnTo>
                    <a:pt x="1582" y="1996"/>
                  </a:lnTo>
                  <a:lnTo>
                    <a:pt x="1503" y="2087"/>
                  </a:lnTo>
                  <a:lnTo>
                    <a:pt x="1422" y="2171"/>
                  </a:lnTo>
                  <a:lnTo>
                    <a:pt x="1341" y="2251"/>
                  </a:lnTo>
                  <a:lnTo>
                    <a:pt x="1257" y="2323"/>
                  </a:lnTo>
                  <a:lnTo>
                    <a:pt x="1173" y="2390"/>
                  </a:lnTo>
                  <a:lnTo>
                    <a:pt x="1086" y="2451"/>
                  </a:lnTo>
                  <a:lnTo>
                    <a:pt x="999" y="2505"/>
                  </a:lnTo>
                  <a:lnTo>
                    <a:pt x="930" y="2544"/>
                  </a:lnTo>
                  <a:lnTo>
                    <a:pt x="862" y="2577"/>
                  </a:lnTo>
                  <a:lnTo>
                    <a:pt x="798" y="2605"/>
                  </a:lnTo>
                  <a:lnTo>
                    <a:pt x="736" y="2628"/>
                  </a:lnTo>
                  <a:lnTo>
                    <a:pt x="677" y="2647"/>
                  </a:lnTo>
                  <a:lnTo>
                    <a:pt x="621" y="2662"/>
                  </a:lnTo>
                  <a:lnTo>
                    <a:pt x="569" y="2674"/>
                  </a:lnTo>
                  <a:lnTo>
                    <a:pt x="520" y="2682"/>
                  </a:lnTo>
                  <a:lnTo>
                    <a:pt x="473" y="2687"/>
                  </a:lnTo>
                  <a:lnTo>
                    <a:pt x="431" y="2690"/>
                  </a:lnTo>
                  <a:lnTo>
                    <a:pt x="392" y="2691"/>
                  </a:lnTo>
                  <a:lnTo>
                    <a:pt x="379" y="2691"/>
                  </a:lnTo>
                  <a:lnTo>
                    <a:pt x="328" y="2688"/>
                  </a:lnTo>
                  <a:lnTo>
                    <a:pt x="279" y="2683"/>
                  </a:lnTo>
                  <a:lnTo>
                    <a:pt x="232" y="2673"/>
                  </a:lnTo>
                  <a:lnTo>
                    <a:pt x="190" y="2660"/>
                  </a:lnTo>
                  <a:lnTo>
                    <a:pt x="151" y="2645"/>
                  </a:lnTo>
                  <a:lnTo>
                    <a:pt x="116" y="2627"/>
                  </a:lnTo>
                  <a:lnTo>
                    <a:pt x="85" y="2606"/>
                  </a:lnTo>
                  <a:lnTo>
                    <a:pt x="59" y="2582"/>
                  </a:lnTo>
                  <a:lnTo>
                    <a:pt x="39" y="2555"/>
                  </a:lnTo>
                  <a:lnTo>
                    <a:pt x="28" y="2538"/>
                  </a:lnTo>
                  <a:lnTo>
                    <a:pt x="18" y="2520"/>
                  </a:lnTo>
                  <a:lnTo>
                    <a:pt x="11" y="2499"/>
                  </a:lnTo>
                  <a:lnTo>
                    <a:pt x="5" y="2475"/>
                  </a:lnTo>
                  <a:lnTo>
                    <a:pt x="1" y="2451"/>
                  </a:lnTo>
                  <a:lnTo>
                    <a:pt x="0" y="2423"/>
                  </a:lnTo>
                  <a:lnTo>
                    <a:pt x="2" y="2394"/>
                  </a:lnTo>
                  <a:lnTo>
                    <a:pt x="8" y="2362"/>
                  </a:lnTo>
                  <a:lnTo>
                    <a:pt x="16" y="2328"/>
                  </a:lnTo>
                  <a:lnTo>
                    <a:pt x="29" y="2291"/>
                  </a:lnTo>
                  <a:lnTo>
                    <a:pt x="47" y="2253"/>
                  </a:lnTo>
                  <a:lnTo>
                    <a:pt x="70" y="2211"/>
                  </a:lnTo>
                  <a:lnTo>
                    <a:pt x="98" y="2168"/>
                  </a:lnTo>
                  <a:lnTo>
                    <a:pt x="123" y="2132"/>
                  </a:lnTo>
                  <a:lnTo>
                    <a:pt x="149" y="2099"/>
                  </a:lnTo>
                  <a:lnTo>
                    <a:pt x="175" y="2068"/>
                  </a:lnTo>
                  <a:lnTo>
                    <a:pt x="198" y="2041"/>
                  </a:lnTo>
                  <a:lnTo>
                    <a:pt x="220" y="2018"/>
                  </a:lnTo>
                  <a:lnTo>
                    <a:pt x="193" y="1978"/>
                  </a:lnTo>
                  <a:lnTo>
                    <a:pt x="172" y="1935"/>
                  </a:lnTo>
                  <a:lnTo>
                    <a:pt x="158" y="1889"/>
                  </a:lnTo>
                  <a:lnTo>
                    <a:pt x="149" y="1842"/>
                  </a:lnTo>
                  <a:lnTo>
                    <a:pt x="146" y="1793"/>
                  </a:lnTo>
                  <a:lnTo>
                    <a:pt x="148" y="1749"/>
                  </a:lnTo>
                  <a:lnTo>
                    <a:pt x="155" y="1706"/>
                  </a:lnTo>
                  <a:lnTo>
                    <a:pt x="167" y="1665"/>
                  </a:lnTo>
                  <a:lnTo>
                    <a:pt x="183" y="1626"/>
                  </a:lnTo>
                  <a:lnTo>
                    <a:pt x="205" y="1588"/>
                  </a:lnTo>
                  <a:lnTo>
                    <a:pt x="229" y="1554"/>
                  </a:lnTo>
                  <a:lnTo>
                    <a:pt x="258" y="1521"/>
                  </a:lnTo>
                  <a:lnTo>
                    <a:pt x="1101" y="679"/>
                  </a:lnTo>
                  <a:lnTo>
                    <a:pt x="1099" y="646"/>
                  </a:lnTo>
                  <a:lnTo>
                    <a:pt x="1098" y="612"/>
                  </a:lnTo>
                  <a:lnTo>
                    <a:pt x="1101" y="552"/>
                  </a:lnTo>
                  <a:lnTo>
                    <a:pt x="1110" y="492"/>
                  </a:lnTo>
                  <a:lnTo>
                    <a:pt x="1124" y="434"/>
                  </a:lnTo>
                  <a:lnTo>
                    <a:pt x="1144" y="378"/>
                  </a:lnTo>
                  <a:lnTo>
                    <a:pt x="1170" y="324"/>
                  </a:lnTo>
                  <a:lnTo>
                    <a:pt x="1201" y="273"/>
                  </a:lnTo>
                  <a:lnTo>
                    <a:pt x="1236" y="224"/>
                  </a:lnTo>
                  <a:lnTo>
                    <a:pt x="1278" y="179"/>
                  </a:lnTo>
                  <a:lnTo>
                    <a:pt x="1321" y="139"/>
                  </a:lnTo>
                  <a:lnTo>
                    <a:pt x="1368" y="105"/>
                  </a:lnTo>
                  <a:lnTo>
                    <a:pt x="1417" y="75"/>
                  </a:lnTo>
                  <a:lnTo>
                    <a:pt x="1467" y="50"/>
                  </a:lnTo>
                  <a:lnTo>
                    <a:pt x="1520" y="30"/>
                  </a:lnTo>
                  <a:lnTo>
                    <a:pt x="1573" y="15"/>
                  </a:lnTo>
                  <a:lnTo>
                    <a:pt x="1628" y="5"/>
                  </a:lnTo>
                  <a:lnTo>
                    <a:pt x="1684" y="0"/>
                  </a:lnTo>
                  <a:lnTo>
                    <a:pt x="17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46"/>
            <p:cNvSpPr>
              <a:spLocks noEditPoints="1"/>
            </p:cNvSpPr>
            <p:nvPr/>
          </p:nvSpPr>
          <p:spPr bwMode="auto">
            <a:xfrm>
              <a:off x="9132888" y="2687638"/>
              <a:ext cx="176212" cy="196850"/>
            </a:xfrm>
            <a:custGeom>
              <a:avLst/>
              <a:gdLst>
                <a:gd name="T0" fmla="*/ 208 w 1106"/>
                <a:gd name="T1" fmla="*/ 854 h 1240"/>
                <a:gd name="T2" fmla="*/ 144 w 1106"/>
                <a:gd name="T3" fmla="*/ 903 h 1240"/>
                <a:gd name="T4" fmla="*/ 118 w 1106"/>
                <a:gd name="T5" fmla="*/ 978 h 1240"/>
                <a:gd name="T6" fmla="*/ 139 w 1106"/>
                <a:gd name="T7" fmla="*/ 1057 h 1240"/>
                <a:gd name="T8" fmla="*/ 200 w 1106"/>
                <a:gd name="T9" fmla="*/ 1110 h 1240"/>
                <a:gd name="T10" fmla="*/ 278 w 1106"/>
                <a:gd name="T11" fmla="*/ 1120 h 1240"/>
                <a:gd name="T12" fmla="*/ 351 w 1106"/>
                <a:gd name="T13" fmla="*/ 1084 h 1240"/>
                <a:gd name="T14" fmla="*/ 392 w 1106"/>
                <a:gd name="T15" fmla="*/ 1014 h 1240"/>
                <a:gd name="T16" fmla="*/ 386 w 1106"/>
                <a:gd name="T17" fmla="*/ 934 h 1240"/>
                <a:gd name="T18" fmla="*/ 344 w 1106"/>
                <a:gd name="T19" fmla="*/ 876 h 1240"/>
                <a:gd name="T20" fmla="*/ 280 w 1106"/>
                <a:gd name="T21" fmla="*/ 848 h 1240"/>
                <a:gd name="T22" fmla="*/ 824 w 1106"/>
                <a:gd name="T23" fmla="*/ 622 h 1240"/>
                <a:gd name="T24" fmla="*/ 753 w 1106"/>
                <a:gd name="T25" fmla="*/ 658 h 1240"/>
                <a:gd name="T26" fmla="*/ 714 w 1106"/>
                <a:gd name="T27" fmla="*/ 727 h 1240"/>
                <a:gd name="T28" fmla="*/ 720 w 1106"/>
                <a:gd name="T29" fmla="*/ 808 h 1240"/>
                <a:gd name="T30" fmla="*/ 769 w 1106"/>
                <a:gd name="T31" fmla="*/ 871 h 1240"/>
                <a:gd name="T32" fmla="*/ 844 w 1106"/>
                <a:gd name="T33" fmla="*/ 897 h 1240"/>
                <a:gd name="T34" fmla="*/ 922 w 1106"/>
                <a:gd name="T35" fmla="*/ 875 h 1240"/>
                <a:gd name="T36" fmla="*/ 976 w 1106"/>
                <a:gd name="T37" fmla="*/ 815 h 1240"/>
                <a:gd name="T38" fmla="*/ 985 w 1106"/>
                <a:gd name="T39" fmla="*/ 735 h 1240"/>
                <a:gd name="T40" fmla="*/ 953 w 1106"/>
                <a:gd name="T41" fmla="*/ 668 h 1240"/>
                <a:gd name="T42" fmla="*/ 895 w 1106"/>
                <a:gd name="T43" fmla="*/ 628 h 1240"/>
                <a:gd name="T44" fmla="*/ 788 w 1106"/>
                <a:gd name="T45" fmla="*/ 0 h 1240"/>
                <a:gd name="T46" fmla="*/ 832 w 1106"/>
                <a:gd name="T47" fmla="*/ 14 h 1240"/>
                <a:gd name="T48" fmla="*/ 1089 w 1106"/>
                <a:gd name="T49" fmla="*/ 667 h 1240"/>
                <a:gd name="T50" fmla="*/ 1105 w 1106"/>
                <a:gd name="T51" fmla="*/ 786 h 1240"/>
                <a:gd name="T52" fmla="*/ 1068 w 1106"/>
                <a:gd name="T53" fmla="*/ 894 h 1240"/>
                <a:gd name="T54" fmla="*/ 999 w 1106"/>
                <a:gd name="T55" fmla="*/ 967 h 1240"/>
                <a:gd name="T56" fmla="*/ 910 w 1106"/>
                <a:gd name="T57" fmla="*/ 1008 h 1240"/>
                <a:gd name="T58" fmla="*/ 815 w 1106"/>
                <a:gd name="T59" fmla="*/ 1013 h 1240"/>
                <a:gd name="T60" fmla="*/ 719 w 1106"/>
                <a:gd name="T61" fmla="*/ 980 h 1240"/>
                <a:gd name="T62" fmla="*/ 643 w 1106"/>
                <a:gd name="T63" fmla="*/ 912 h 1240"/>
                <a:gd name="T64" fmla="*/ 598 w 1106"/>
                <a:gd name="T65" fmla="*/ 813 h 1240"/>
                <a:gd name="T66" fmla="*/ 598 w 1106"/>
                <a:gd name="T67" fmla="*/ 704 h 1240"/>
                <a:gd name="T68" fmla="*/ 642 w 1106"/>
                <a:gd name="T69" fmla="*/ 607 h 1240"/>
                <a:gd name="T70" fmla="*/ 723 w 1106"/>
                <a:gd name="T71" fmla="*/ 534 h 1240"/>
                <a:gd name="T72" fmla="*/ 830 w 1106"/>
                <a:gd name="T73" fmla="*/ 502 h 1240"/>
                <a:gd name="T74" fmla="*/ 760 w 1106"/>
                <a:gd name="T75" fmla="*/ 136 h 1240"/>
                <a:gd name="T76" fmla="*/ 509 w 1106"/>
                <a:gd name="T77" fmla="*/ 931 h 1240"/>
                <a:gd name="T78" fmla="*/ 506 w 1106"/>
                <a:gd name="T79" fmla="*/ 1051 h 1240"/>
                <a:gd name="T80" fmla="*/ 456 w 1106"/>
                <a:gd name="T81" fmla="*/ 1146 h 1240"/>
                <a:gd name="T82" fmla="*/ 379 w 1106"/>
                <a:gd name="T83" fmla="*/ 1209 h 1240"/>
                <a:gd name="T84" fmla="*/ 287 w 1106"/>
                <a:gd name="T85" fmla="*/ 1239 h 1240"/>
                <a:gd name="T86" fmla="*/ 189 w 1106"/>
                <a:gd name="T87" fmla="*/ 1232 h 1240"/>
                <a:gd name="T88" fmla="*/ 99 w 1106"/>
                <a:gd name="T89" fmla="*/ 1187 h 1240"/>
                <a:gd name="T90" fmla="*/ 31 w 1106"/>
                <a:gd name="T91" fmla="*/ 1107 h 1240"/>
                <a:gd name="T92" fmla="*/ 0 w 1106"/>
                <a:gd name="T93" fmla="*/ 1002 h 1240"/>
                <a:gd name="T94" fmla="*/ 15 w 1106"/>
                <a:gd name="T95" fmla="*/ 895 h 1240"/>
                <a:gd name="T96" fmla="*/ 72 w 1106"/>
                <a:gd name="T97" fmla="*/ 804 h 1240"/>
                <a:gd name="T98" fmla="*/ 165 w 1106"/>
                <a:gd name="T99" fmla="*/ 743 h 1240"/>
                <a:gd name="T100" fmla="*/ 273 w 1106"/>
                <a:gd name="T101" fmla="*/ 727 h 1240"/>
                <a:gd name="T102" fmla="*/ 144 w 1106"/>
                <a:gd name="T103" fmla="*/ 290 h 1240"/>
                <a:gd name="T104" fmla="*/ 156 w 1106"/>
                <a:gd name="T105" fmla="*/ 247 h 1240"/>
                <a:gd name="T106" fmla="*/ 773 w 1106"/>
                <a:gd name="T107" fmla="*/ 5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6" h="1240">
                  <a:moveTo>
                    <a:pt x="256" y="845"/>
                  </a:moveTo>
                  <a:lnTo>
                    <a:pt x="231" y="848"/>
                  </a:lnTo>
                  <a:lnTo>
                    <a:pt x="208" y="854"/>
                  </a:lnTo>
                  <a:lnTo>
                    <a:pt x="182" y="867"/>
                  </a:lnTo>
                  <a:lnTo>
                    <a:pt x="161" y="883"/>
                  </a:lnTo>
                  <a:lnTo>
                    <a:pt x="144" y="903"/>
                  </a:lnTo>
                  <a:lnTo>
                    <a:pt x="131" y="927"/>
                  </a:lnTo>
                  <a:lnTo>
                    <a:pt x="122" y="952"/>
                  </a:lnTo>
                  <a:lnTo>
                    <a:pt x="118" y="978"/>
                  </a:lnTo>
                  <a:lnTo>
                    <a:pt x="120" y="1006"/>
                  </a:lnTo>
                  <a:lnTo>
                    <a:pt x="127" y="1033"/>
                  </a:lnTo>
                  <a:lnTo>
                    <a:pt x="139" y="1057"/>
                  </a:lnTo>
                  <a:lnTo>
                    <a:pt x="156" y="1079"/>
                  </a:lnTo>
                  <a:lnTo>
                    <a:pt x="177" y="1097"/>
                  </a:lnTo>
                  <a:lnTo>
                    <a:pt x="200" y="1110"/>
                  </a:lnTo>
                  <a:lnTo>
                    <a:pt x="225" y="1118"/>
                  </a:lnTo>
                  <a:lnTo>
                    <a:pt x="252" y="1121"/>
                  </a:lnTo>
                  <a:lnTo>
                    <a:pt x="278" y="1120"/>
                  </a:lnTo>
                  <a:lnTo>
                    <a:pt x="306" y="1113"/>
                  </a:lnTo>
                  <a:lnTo>
                    <a:pt x="330" y="1101"/>
                  </a:lnTo>
                  <a:lnTo>
                    <a:pt x="351" y="1084"/>
                  </a:lnTo>
                  <a:lnTo>
                    <a:pt x="370" y="1064"/>
                  </a:lnTo>
                  <a:lnTo>
                    <a:pt x="383" y="1040"/>
                  </a:lnTo>
                  <a:lnTo>
                    <a:pt x="392" y="1014"/>
                  </a:lnTo>
                  <a:lnTo>
                    <a:pt x="395" y="988"/>
                  </a:lnTo>
                  <a:lnTo>
                    <a:pt x="393" y="961"/>
                  </a:lnTo>
                  <a:lnTo>
                    <a:pt x="386" y="934"/>
                  </a:lnTo>
                  <a:lnTo>
                    <a:pt x="375" y="912"/>
                  </a:lnTo>
                  <a:lnTo>
                    <a:pt x="361" y="892"/>
                  </a:lnTo>
                  <a:lnTo>
                    <a:pt x="344" y="876"/>
                  </a:lnTo>
                  <a:lnTo>
                    <a:pt x="325" y="863"/>
                  </a:lnTo>
                  <a:lnTo>
                    <a:pt x="303" y="853"/>
                  </a:lnTo>
                  <a:lnTo>
                    <a:pt x="280" y="848"/>
                  </a:lnTo>
                  <a:lnTo>
                    <a:pt x="256" y="845"/>
                  </a:lnTo>
                  <a:close/>
                  <a:moveTo>
                    <a:pt x="848" y="620"/>
                  </a:moveTo>
                  <a:lnTo>
                    <a:pt x="824" y="622"/>
                  </a:lnTo>
                  <a:lnTo>
                    <a:pt x="799" y="629"/>
                  </a:lnTo>
                  <a:lnTo>
                    <a:pt x="774" y="642"/>
                  </a:lnTo>
                  <a:lnTo>
                    <a:pt x="753" y="658"/>
                  </a:lnTo>
                  <a:lnTo>
                    <a:pt x="736" y="679"/>
                  </a:lnTo>
                  <a:lnTo>
                    <a:pt x="722" y="702"/>
                  </a:lnTo>
                  <a:lnTo>
                    <a:pt x="714" y="727"/>
                  </a:lnTo>
                  <a:lnTo>
                    <a:pt x="710" y="753"/>
                  </a:lnTo>
                  <a:lnTo>
                    <a:pt x="712" y="780"/>
                  </a:lnTo>
                  <a:lnTo>
                    <a:pt x="720" y="808"/>
                  </a:lnTo>
                  <a:lnTo>
                    <a:pt x="732" y="833"/>
                  </a:lnTo>
                  <a:lnTo>
                    <a:pt x="749" y="854"/>
                  </a:lnTo>
                  <a:lnTo>
                    <a:pt x="769" y="871"/>
                  </a:lnTo>
                  <a:lnTo>
                    <a:pt x="793" y="885"/>
                  </a:lnTo>
                  <a:lnTo>
                    <a:pt x="817" y="894"/>
                  </a:lnTo>
                  <a:lnTo>
                    <a:pt x="844" y="897"/>
                  </a:lnTo>
                  <a:lnTo>
                    <a:pt x="871" y="896"/>
                  </a:lnTo>
                  <a:lnTo>
                    <a:pt x="898" y="888"/>
                  </a:lnTo>
                  <a:lnTo>
                    <a:pt x="922" y="875"/>
                  </a:lnTo>
                  <a:lnTo>
                    <a:pt x="944" y="859"/>
                  </a:lnTo>
                  <a:lnTo>
                    <a:pt x="962" y="839"/>
                  </a:lnTo>
                  <a:lnTo>
                    <a:pt x="976" y="815"/>
                  </a:lnTo>
                  <a:lnTo>
                    <a:pt x="984" y="790"/>
                  </a:lnTo>
                  <a:lnTo>
                    <a:pt x="987" y="763"/>
                  </a:lnTo>
                  <a:lnTo>
                    <a:pt x="985" y="735"/>
                  </a:lnTo>
                  <a:lnTo>
                    <a:pt x="978" y="710"/>
                  </a:lnTo>
                  <a:lnTo>
                    <a:pt x="967" y="687"/>
                  </a:lnTo>
                  <a:lnTo>
                    <a:pt x="953" y="668"/>
                  </a:lnTo>
                  <a:lnTo>
                    <a:pt x="936" y="651"/>
                  </a:lnTo>
                  <a:lnTo>
                    <a:pt x="917" y="638"/>
                  </a:lnTo>
                  <a:lnTo>
                    <a:pt x="895" y="628"/>
                  </a:lnTo>
                  <a:lnTo>
                    <a:pt x="872" y="622"/>
                  </a:lnTo>
                  <a:lnTo>
                    <a:pt x="848" y="620"/>
                  </a:lnTo>
                  <a:close/>
                  <a:moveTo>
                    <a:pt x="788" y="0"/>
                  </a:moveTo>
                  <a:lnTo>
                    <a:pt x="804" y="1"/>
                  </a:lnTo>
                  <a:lnTo>
                    <a:pt x="819" y="6"/>
                  </a:lnTo>
                  <a:lnTo>
                    <a:pt x="832" y="14"/>
                  </a:lnTo>
                  <a:lnTo>
                    <a:pt x="843" y="25"/>
                  </a:lnTo>
                  <a:lnTo>
                    <a:pt x="850" y="39"/>
                  </a:lnTo>
                  <a:lnTo>
                    <a:pt x="1089" y="667"/>
                  </a:lnTo>
                  <a:lnTo>
                    <a:pt x="1101" y="706"/>
                  </a:lnTo>
                  <a:lnTo>
                    <a:pt x="1106" y="746"/>
                  </a:lnTo>
                  <a:lnTo>
                    <a:pt x="1105" y="786"/>
                  </a:lnTo>
                  <a:lnTo>
                    <a:pt x="1098" y="825"/>
                  </a:lnTo>
                  <a:lnTo>
                    <a:pt x="1084" y="864"/>
                  </a:lnTo>
                  <a:lnTo>
                    <a:pt x="1068" y="894"/>
                  </a:lnTo>
                  <a:lnTo>
                    <a:pt x="1049" y="921"/>
                  </a:lnTo>
                  <a:lnTo>
                    <a:pt x="1025" y="946"/>
                  </a:lnTo>
                  <a:lnTo>
                    <a:pt x="999" y="967"/>
                  </a:lnTo>
                  <a:lnTo>
                    <a:pt x="971" y="984"/>
                  </a:lnTo>
                  <a:lnTo>
                    <a:pt x="940" y="998"/>
                  </a:lnTo>
                  <a:lnTo>
                    <a:pt x="910" y="1008"/>
                  </a:lnTo>
                  <a:lnTo>
                    <a:pt x="879" y="1013"/>
                  </a:lnTo>
                  <a:lnTo>
                    <a:pt x="849" y="1015"/>
                  </a:lnTo>
                  <a:lnTo>
                    <a:pt x="815" y="1013"/>
                  </a:lnTo>
                  <a:lnTo>
                    <a:pt x="781" y="1007"/>
                  </a:lnTo>
                  <a:lnTo>
                    <a:pt x="749" y="995"/>
                  </a:lnTo>
                  <a:lnTo>
                    <a:pt x="719" y="980"/>
                  </a:lnTo>
                  <a:lnTo>
                    <a:pt x="691" y="961"/>
                  </a:lnTo>
                  <a:lnTo>
                    <a:pt x="665" y="938"/>
                  </a:lnTo>
                  <a:lnTo>
                    <a:pt x="643" y="912"/>
                  </a:lnTo>
                  <a:lnTo>
                    <a:pt x="623" y="883"/>
                  </a:lnTo>
                  <a:lnTo>
                    <a:pt x="608" y="850"/>
                  </a:lnTo>
                  <a:lnTo>
                    <a:pt x="598" y="813"/>
                  </a:lnTo>
                  <a:lnTo>
                    <a:pt x="592" y="777"/>
                  </a:lnTo>
                  <a:lnTo>
                    <a:pt x="592" y="741"/>
                  </a:lnTo>
                  <a:lnTo>
                    <a:pt x="598" y="704"/>
                  </a:lnTo>
                  <a:lnTo>
                    <a:pt x="607" y="670"/>
                  </a:lnTo>
                  <a:lnTo>
                    <a:pt x="622" y="637"/>
                  </a:lnTo>
                  <a:lnTo>
                    <a:pt x="642" y="607"/>
                  </a:lnTo>
                  <a:lnTo>
                    <a:pt x="664" y="579"/>
                  </a:lnTo>
                  <a:lnTo>
                    <a:pt x="692" y="554"/>
                  </a:lnTo>
                  <a:lnTo>
                    <a:pt x="723" y="534"/>
                  </a:lnTo>
                  <a:lnTo>
                    <a:pt x="757" y="518"/>
                  </a:lnTo>
                  <a:lnTo>
                    <a:pt x="794" y="507"/>
                  </a:lnTo>
                  <a:lnTo>
                    <a:pt x="830" y="502"/>
                  </a:lnTo>
                  <a:lnTo>
                    <a:pt x="865" y="502"/>
                  </a:lnTo>
                  <a:lnTo>
                    <a:pt x="902" y="507"/>
                  </a:lnTo>
                  <a:lnTo>
                    <a:pt x="760" y="136"/>
                  </a:lnTo>
                  <a:lnTo>
                    <a:pt x="278" y="319"/>
                  </a:lnTo>
                  <a:lnTo>
                    <a:pt x="497" y="892"/>
                  </a:lnTo>
                  <a:lnTo>
                    <a:pt x="509" y="931"/>
                  </a:lnTo>
                  <a:lnTo>
                    <a:pt x="514" y="971"/>
                  </a:lnTo>
                  <a:lnTo>
                    <a:pt x="513" y="1011"/>
                  </a:lnTo>
                  <a:lnTo>
                    <a:pt x="506" y="1051"/>
                  </a:lnTo>
                  <a:lnTo>
                    <a:pt x="492" y="1088"/>
                  </a:lnTo>
                  <a:lnTo>
                    <a:pt x="476" y="1119"/>
                  </a:lnTo>
                  <a:lnTo>
                    <a:pt x="456" y="1146"/>
                  </a:lnTo>
                  <a:lnTo>
                    <a:pt x="433" y="1171"/>
                  </a:lnTo>
                  <a:lnTo>
                    <a:pt x="407" y="1192"/>
                  </a:lnTo>
                  <a:lnTo>
                    <a:pt x="379" y="1209"/>
                  </a:lnTo>
                  <a:lnTo>
                    <a:pt x="348" y="1224"/>
                  </a:lnTo>
                  <a:lnTo>
                    <a:pt x="318" y="1233"/>
                  </a:lnTo>
                  <a:lnTo>
                    <a:pt x="287" y="1239"/>
                  </a:lnTo>
                  <a:lnTo>
                    <a:pt x="257" y="1240"/>
                  </a:lnTo>
                  <a:lnTo>
                    <a:pt x="223" y="1238"/>
                  </a:lnTo>
                  <a:lnTo>
                    <a:pt x="189" y="1232"/>
                  </a:lnTo>
                  <a:lnTo>
                    <a:pt x="156" y="1221"/>
                  </a:lnTo>
                  <a:lnTo>
                    <a:pt x="126" y="1205"/>
                  </a:lnTo>
                  <a:lnTo>
                    <a:pt x="99" y="1187"/>
                  </a:lnTo>
                  <a:lnTo>
                    <a:pt x="73" y="1163"/>
                  </a:lnTo>
                  <a:lnTo>
                    <a:pt x="50" y="1137"/>
                  </a:lnTo>
                  <a:lnTo>
                    <a:pt x="31" y="1107"/>
                  </a:lnTo>
                  <a:lnTo>
                    <a:pt x="16" y="1074"/>
                  </a:lnTo>
                  <a:lnTo>
                    <a:pt x="5" y="1038"/>
                  </a:lnTo>
                  <a:lnTo>
                    <a:pt x="0" y="1002"/>
                  </a:lnTo>
                  <a:lnTo>
                    <a:pt x="0" y="965"/>
                  </a:lnTo>
                  <a:lnTo>
                    <a:pt x="5" y="929"/>
                  </a:lnTo>
                  <a:lnTo>
                    <a:pt x="15" y="895"/>
                  </a:lnTo>
                  <a:lnTo>
                    <a:pt x="30" y="863"/>
                  </a:lnTo>
                  <a:lnTo>
                    <a:pt x="49" y="832"/>
                  </a:lnTo>
                  <a:lnTo>
                    <a:pt x="72" y="804"/>
                  </a:lnTo>
                  <a:lnTo>
                    <a:pt x="100" y="780"/>
                  </a:lnTo>
                  <a:lnTo>
                    <a:pt x="131" y="759"/>
                  </a:lnTo>
                  <a:lnTo>
                    <a:pt x="165" y="743"/>
                  </a:lnTo>
                  <a:lnTo>
                    <a:pt x="201" y="732"/>
                  </a:lnTo>
                  <a:lnTo>
                    <a:pt x="238" y="727"/>
                  </a:lnTo>
                  <a:lnTo>
                    <a:pt x="273" y="727"/>
                  </a:lnTo>
                  <a:lnTo>
                    <a:pt x="310" y="732"/>
                  </a:lnTo>
                  <a:lnTo>
                    <a:pt x="147" y="306"/>
                  </a:lnTo>
                  <a:lnTo>
                    <a:pt x="144" y="290"/>
                  </a:lnTo>
                  <a:lnTo>
                    <a:pt x="144" y="275"/>
                  </a:lnTo>
                  <a:lnTo>
                    <a:pt x="148" y="260"/>
                  </a:lnTo>
                  <a:lnTo>
                    <a:pt x="156" y="247"/>
                  </a:lnTo>
                  <a:lnTo>
                    <a:pt x="167" y="237"/>
                  </a:lnTo>
                  <a:lnTo>
                    <a:pt x="181" y="229"/>
                  </a:lnTo>
                  <a:lnTo>
                    <a:pt x="773" y="5"/>
                  </a:lnTo>
                  <a:lnTo>
                    <a:pt x="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3" name="Group 782"/>
          <p:cNvGrpSpPr/>
          <p:nvPr/>
        </p:nvGrpSpPr>
        <p:grpSpPr>
          <a:xfrm>
            <a:off x="8180078" y="2727325"/>
            <a:ext cx="500063" cy="476250"/>
            <a:chOff x="8175625" y="2727325"/>
            <a:chExt cx="500063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2" name="Freeform 151"/>
            <p:cNvSpPr>
              <a:spLocks noEditPoints="1"/>
            </p:cNvSpPr>
            <p:nvPr/>
          </p:nvSpPr>
          <p:spPr bwMode="auto">
            <a:xfrm>
              <a:off x="8175625" y="2727325"/>
              <a:ext cx="500063" cy="476250"/>
            </a:xfrm>
            <a:custGeom>
              <a:avLst/>
              <a:gdLst>
                <a:gd name="T0" fmla="*/ 470 w 3464"/>
                <a:gd name="T1" fmla="*/ 1892 h 3295"/>
                <a:gd name="T2" fmla="*/ 257 w 3464"/>
                <a:gd name="T3" fmla="*/ 2506 h 3295"/>
                <a:gd name="T4" fmla="*/ 715 w 3464"/>
                <a:gd name="T5" fmla="*/ 918 h 3295"/>
                <a:gd name="T6" fmla="*/ 655 w 3464"/>
                <a:gd name="T7" fmla="*/ 1023 h 3295"/>
                <a:gd name="T8" fmla="*/ 1026 w 3464"/>
                <a:gd name="T9" fmla="*/ 1103 h 3295"/>
                <a:gd name="T10" fmla="*/ 993 w 3464"/>
                <a:gd name="T11" fmla="*/ 987 h 3295"/>
                <a:gd name="T12" fmla="*/ 868 w 3464"/>
                <a:gd name="T13" fmla="*/ 1058 h 3295"/>
                <a:gd name="T14" fmla="*/ 734 w 3464"/>
                <a:gd name="T15" fmla="*/ 960 h 3295"/>
                <a:gd name="T16" fmla="*/ 376 w 3464"/>
                <a:gd name="T17" fmla="*/ 685 h 3295"/>
                <a:gd name="T18" fmla="*/ 183 w 3464"/>
                <a:gd name="T19" fmla="*/ 1433 h 3295"/>
                <a:gd name="T20" fmla="*/ 1305 w 3464"/>
                <a:gd name="T21" fmla="*/ 1660 h 3295"/>
                <a:gd name="T22" fmla="*/ 1374 w 3464"/>
                <a:gd name="T23" fmla="*/ 863 h 3295"/>
                <a:gd name="T24" fmla="*/ 1083 w 3464"/>
                <a:gd name="T25" fmla="*/ 886 h 3295"/>
                <a:gd name="T26" fmla="*/ 1170 w 3464"/>
                <a:gd name="T27" fmla="*/ 1104 h 3295"/>
                <a:gd name="T28" fmla="*/ 1003 w 3464"/>
                <a:gd name="T29" fmla="*/ 1252 h 3295"/>
                <a:gd name="T30" fmla="*/ 562 w 3464"/>
                <a:gd name="T31" fmla="*/ 1116 h 3295"/>
                <a:gd name="T32" fmla="*/ 546 w 3464"/>
                <a:gd name="T33" fmla="*/ 881 h 3295"/>
                <a:gd name="T34" fmla="*/ 670 w 3464"/>
                <a:gd name="T35" fmla="*/ 680 h 3295"/>
                <a:gd name="T36" fmla="*/ 2269 w 3464"/>
                <a:gd name="T37" fmla="*/ 683 h 3295"/>
                <a:gd name="T38" fmla="*/ 1738 w 3464"/>
                <a:gd name="T39" fmla="*/ 960 h 3295"/>
                <a:gd name="T40" fmla="*/ 1827 w 3464"/>
                <a:gd name="T41" fmla="*/ 925 h 3295"/>
                <a:gd name="T42" fmla="*/ 1936 w 3464"/>
                <a:gd name="T43" fmla="*/ 953 h 3295"/>
                <a:gd name="T44" fmla="*/ 1744 w 3464"/>
                <a:gd name="T45" fmla="*/ 1214 h 3295"/>
                <a:gd name="T46" fmla="*/ 2203 w 3464"/>
                <a:gd name="T47" fmla="*/ 2600 h 3295"/>
                <a:gd name="T48" fmla="*/ 2473 w 3464"/>
                <a:gd name="T49" fmla="*/ 2693 h 3295"/>
                <a:gd name="T50" fmla="*/ 3255 w 3464"/>
                <a:gd name="T51" fmla="*/ 2418 h 3295"/>
                <a:gd name="T52" fmla="*/ 3297 w 3464"/>
                <a:gd name="T53" fmla="*/ 2067 h 3295"/>
                <a:gd name="T54" fmla="*/ 2847 w 3464"/>
                <a:gd name="T55" fmla="*/ 719 h 3295"/>
                <a:gd name="T56" fmla="*/ 1339 w 3464"/>
                <a:gd name="T57" fmla="*/ 130 h 3295"/>
                <a:gd name="T58" fmla="*/ 950 w 3464"/>
                <a:gd name="T59" fmla="*/ 297 h 3295"/>
                <a:gd name="T60" fmla="*/ 1418 w 3464"/>
                <a:gd name="T61" fmla="*/ 740 h 3295"/>
                <a:gd name="T62" fmla="*/ 1550 w 3464"/>
                <a:gd name="T63" fmla="*/ 938 h 3295"/>
                <a:gd name="T64" fmla="*/ 1593 w 3464"/>
                <a:gd name="T65" fmla="*/ 981 h 3295"/>
                <a:gd name="T66" fmla="*/ 1886 w 3464"/>
                <a:gd name="T67" fmla="*/ 697 h 3295"/>
                <a:gd name="T68" fmla="*/ 1757 w 3464"/>
                <a:gd name="T69" fmla="*/ 321 h 3295"/>
                <a:gd name="T70" fmla="*/ 1393 w 3464"/>
                <a:gd name="T71" fmla="*/ 132 h 3295"/>
                <a:gd name="T72" fmla="*/ 1688 w 3464"/>
                <a:gd name="T73" fmla="*/ 96 h 3295"/>
                <a:gd name="T74" fmla="*/ 1987 w 3464"/>
                <a:gd name="T75" fmla="*/ 472 h 3295"/>
                <a:gd name="T76" fmla="*/ 2481 w 3464"/>
                <a:gd name="T77" fmla="*/ 506 h 3295"/>
                <a:gd name="T78" fmla="*/ 2894 w 3464"/>
                <a:gd name="T79" fmla="*/ 568 h 3295"/>
                <a:gd name="T80" fmla="*/ 3291 w 3464"/>
                <a:gd name="T81" fmla="*/ 1511 h 3295"/>
                <a:gd name="T82" fmla="*/ 3446 w 3464"/>
                <a:gd name="T83" fmla="*/ 2375 h 3295"/>
                <a:gd name="T84" fmla="*/ 3058 w 3464"/>
                <a:gd name="T85" fmla="*/ 2673 h 3295"/>
                <a:gd name="T86" fmla="*/ 2359 w 3464"/>
                <a:gd name="T87" fmla="*/ 2831 h 3295"/>
                <a:gd name="T88" fmla="*/ 2104 w 3464"/>
                <a:gd name="T89" fmla="*/ 2690 h 3295"/>
                <a:gd name="T90" fmla="*/ 1665 w 3464"/>
                <a:gd name="T91" fmla="*/ 1461 h 3295"/>
                <a:gd name="T92" fmla="*/ 1415 w 3464"/>
                <a:gd name="T93" fmla="*/ 1730 h 3295"/>
                <a:gd name="T94" fmla="*/ 1205 w 3464"/>
                <a:gd name="T95" fmla="*/ 1828 h 3295"/>
                <a:gd name="T96" fmla="*/ 268 w 3464"/>
                <a:gd name="T97" fmla="*/ 3292 h 3295"/>
                <a:gd name="T98" fmla="*/ 0 w 3464"/>
                <a:gd name="T99" fmla="*/ 2990 h 3295"/>
                <a:gd name="T100" fmla="*/ 232 w 3464"/>
                <a:gd name="T101" fmla="*/ 2075 h 3295"/>
                <a:gd name="T102" fmla="*/ 87 w 3464"/>
                <a:gd name="T103" fmla="*/ 1525 h 3295"/>
                <a:gd name="T104" fmla="*/ 18 w 3464"/>
                <a:gd name="T105" fmla="*/ 1281 h 3295"/>
                <a:gd name="T106" fmla="*/ 415 w 3464"/>
                <a:gd name="T107" fmla="*/ 503 h 3295"/>
                <a:gd name="T108" fmla="*/ 769 w 3464"/>
                <a:gd name="T109" fmla="*/ 321 h 3295"/>
                <a:gd name="T110" fmla="*/ 1146 w 3464"/>
                <a:gd name="T111" fmla="*/ 30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64" h="3295">
                  <a:moveTo>
                    <a:pt x="706" y="1702"/>
                  </a:moveTo>
                  <a:lnTo>
                    <a:pt x="340" y="3132"/>
                  </a:lnTo>
                  <a:lnTo>
                    <a:pt x="533" y="3069"/>
                  </a:lnTo>
                  <a:lnTo>
                    <a:pt x="872" y="1745"/>
                  </a:lnTo>
                  <a:lnTo>
                    <a:pt x="817" y="1731"/>
                  </a:lnTo>
                  <a:lnTo>
                    <a:pt x="706" y="1702"/>
                  </a:lnTo>
                  <a:close/>
                  <a:moveTo>
                    <a:pt x="488" y="1647"/>
                  </a:moveTo>
                  <a:lnTo>
                    <a:pt x="470" y="1892"/>
                  </a:lnTo>
                  <a:lnTo>
                    <a:pt x="468" y="1906"/>
                  </a:lnTo>
                  <a:lnTo>
                    <a:pt x="462" y="1920"/>
                  </a:lnTo>
                  <a:lnTo>
                    <a:pt x="362" y="2097"/>
                  </a:lnTo>
                  <a:lnTo>
                    <a:pt x="349" y="2370"/>
                  </a:lnTo>
                  <a:lnTo>
                    <a:pt x="347" y="2383"/>
                  </a:lnTo>
                  <a:lnTo>
                    <a:pt x="341" y="2396"/>
                  </a:lnTo>
                  <a:lnTo>
                    <a:pt x="335" y="2407"/>
                  </a:lnTo>
                  <a:lnTo>
                    <a:pt x="257" y="2506"/>
                  </a:lnTo>
                  <a:lnTo>
                    <a:pt x="234" y="2818"/>
                  </a:lnTo>
                  <a:lnTo>
                    <a:pt x="231" y="2833"/>
                  </a:lnTo>
                  <a:lnTo>
                    <a:pt x="225" y="2846"/>
                  </a:lnTo>
                  <a:lnTo>
                    <a:pt x="144" y="2983"/>
                  </a:lnTo>
                  <a:lnTo>
                    <a:pt x="218" y="3082"/>
                  </a:lnTo>
                  <a:lnTo>
                    <a:pt x="579" y="1670"/>
                  </a:lnTo>
                  <a:lnTo>
                    <a:pt x="488" y="1647"/>
                  </a:lnTo>
                  <a:close/>
                  <a:moveTo>
                    <a:pt x="715" y="918"/>
                  </a:moveTo>
                  <a:lnTo>
                    <a:pt x="696" y="921"/>
                  </a:lnTo>
                  <a:lnTo>
                    <a:pt x="679" y="928"/>
                  </a:lnTo>
                  <a:lnTo>
                    <a:pt x="666" y="939"/>
                  </a:lnTo>
                  <a:lnTo>
                    <a:pt x="654" y="954"/>
                  </a:lnTo>
                  <a:lnTo>
                    <a:pt x="648" y="971"/>
                  </a:lnTo>
                  <a:lnTo>
                    <a:pt x="646" y="989"/>
                  </a:lnTo>
                  <a:lnTo>
                    <a:pt x="648" y="1007"/>
                  </a:lnTo>
                  <a:lnTo>
                    <a:pt x="655" y="1023"/>
                  </a:lnTo>
                  <a:lnTo>
                    <a:pt x="667" y="1038"/>
                  </a:lnTo>
                  <a:lnTo>
                    <a:pt x="680" y="1049"/>
                  </a:lnTo>
                  <a:lnTo>
                    <a:pt x="698" y="1055"/>
                  </a:lnTo>
                  <a:lnTo>
                    <a:pt x="959" y="1122"/>
                  </a:lnTo>
                  <a:lnTo>
                    <a:pt x="978" y="1124"/>
                  </a:lnTo>
                  <a:lnTo>
                    <a:pt x="995" y="1121"/>
                  </a:lnTo>
                  <a:lnTo>
                    <a:pt x="1011" y="1115"/>
                  </a:lnTo>
                  <a:lnTo>
                    <a:pt x="1026" y="1103"/>
                  </a:lnTo>
                  <a:lnTo>
                    <a:pt x="1036" y="1088"/>
                  </a:lnTo>
                  <a:lnTo>
                    <a:pt x="1044" y="1072"/>
                  </a:lnTo>
                  <a:lnTo>
                    <a:pt x="1046" y="1053"/>
                  </a:lnTo>
                  <a:lnTo>
                    <a:pt x="1043" y="1035"/>
                  </a:lnTo>
                  <a:lnTo>
                    <a:pt x="1035" y="1019"/>
                  </a:lnTo>
                  <a:lnTo>
                    <a:pt x="1025" y="1006"/>
                  </a:lnTo>
                  <a:lnTo>
                    <a:pt x="1010" y="994"/>
                  </a:lnTo>
                  <a:lnTo>
                    <a:pt x="993" y="987"/>
                  </a:lnTo>
                  <a:lnTo>
                    <a:pt x="881" y="958"/>
                  </a:lnTo>
                  <a:lnTo>
                    <a:pt x="887" y="968"/>
                  </a:lnTo>
                  <a:lnTo>
                    <a:pt x="895" y="984"/>
                  </a:lnTo>
                  <a:lnTo>
                    <a:pt x="898" y="1000"/>
                  </a:lnTo>
                  <a:lnTo>
                    <a:pt x="897" y="1017"/>
                  </a:lnTo>
                  <a:lnTo>
                    <a:pt x="890" y="1033"/>
                  </a:lnTo>
                  <a:lnTo>
                    <a:pt x="881" y="1046"/>
                  </a:lnTo>
                  <a:lnTo>
                    <a:pt x="868" y="1058"/>
                  </a:lnTo>
                  <a:lnTo>
                    <a:pt x="851" y="1065"/>
                  </a:lnTo>
                  <a:lnTo>
                    <a:pt x="833" y="1069"/>
                  </a:lnTo>
                  <a:lnTo>
                    <a:pt x="817" y="1066"/>
                  </a:lnTo>
                  <a:lnTo>
                    <a:pt x="802" y="1061"/>
                  </a:lnTo>
                  <a:lnTo>
                    <a:pt x="789" y="1052"/>
                  </a:lnTo>
                  <a:lnTo>
                    <a:pt x="778" y="1039"/>
                  </a:lnTo>
                  <a:lnTo>
                    <a:pt x="755" y="1000"/>
                  </a:lnTo>
                  <a:lnTo>
                    <a:pt x="734" y="960"/>
                  </a:lnTo>
                  <a:lnTo>
                    <a:pt x="716" y="918"/>
                  </a:lnTo>
                  <a:lnTo>
                    <a:pt x="715" y="918"/>
                  </a:lnTo>
                  <a:close/>
                  <a:moveTo>
                    <a:pt x="457" y="629"/>
                  </a:moveTo>
                  <a:lnTo>
                    <a:pt x="436" y="632"/>
                  </a:lnTo>
                  <a:lnTo>
                    <a:pt x="417" y="639"/>
                  </a:lnTo>
                  <a:lnTo>
                    <a:pt x="400" y="651"/>
                  </a:lnTo>
                  <a:lnTo>
                    <a:pt x="386" y="667"/>
                  </a:lnTo>
                  <a:lnTo>
                    <a:pt x="376" y="685"/>
                  </a:lnTo>
                  <a:lnTo>
                    <a:pt x="141" y="1326"/>
                  </a:lnTo>
                  <a:lnTo>
                    <a:pt x="137" y="1343"/>
                  </a:lnTo>
                  <a:lnTo>
                    <a:pt x="135" y="1361"/>
                  </a:lnTo>
                  <a:lnTo>
                    <a:pt x="139" y="1379"/>
                  </a:lnTo>
                  <a:lnTo>
                    <a:pt x="145" y="1396"/>
                  </a:lnTo>
                  <a:lnTo>
                    <a:pt x="155" y="1411"/>
                  </a:lnTo>
                  <a:lnTo>
                    <a:pt x="168" y="1423"/>
                  </a:lnTo>
                  <a:lnTo>
                    <a:pt x="183" y="1433"/>
                  </a:lnTo>
                  <a:lnTo>
                    <a:pt x="201" y="1439"/>
                  </a:lnTo>
                  <a:lnTo>
                    <a:pt x="1212" y="1697"/>
                  </a:lnTo>
                  <a:lnTo>
                    <a:pt x="1230" y="1700"/>
                  </a:lnTo>
                  <a:lnTo>
                    <a:pt x="1247" y="1699"/>
                  </a:lnTo>
                  <a:lnTo>
                    <a:pt x="1264" y="1694"/>
                  </a:lnTo>
                  <a:lnTo>
                    <a:pt x="1280" y="1686"/>
                  </a:lnTo>
                  <a:lnTo>
                    <a:pt x="1295" y="1674"/>
                  </a:lnTo>
                  <a:lnTo>
                    <a:pt x="1305" y="1660"/>
                  </a:lnTo>
                  <a:lnTo>
                    <a:pt x="1314" y="1644"/>
                  </a:lnTo>
                  <a:lnTo>
                    <a:pt x="1318" y="1626"/>
                  </a:lnTo>
                  <a:lnTo>
                    <a:pt x="1419" y="952"/>
                  </a:lnTo>
                  <a:lnTo>
                    <a:pt x="1420" y="930"/>
                  </a:lnTo>
                  <a:lnTo>
                    <a:pt x="1414" y="910"/>
                  </a:lnTo>
                  <a:lnTo>
                    <a:pt x="1405" y="891"/>
                  </a:lnTo>
                  <a:lnTo>
                    <a:pt x="1391" y="875"/>
                  </a:lnTo>
                  <a:lnTo>
                    <a:pt x="1374" y="863"/>
                  </a:lnTo>
                  <a:lnTo>
                    <a:pt x="1355" y="855"/>
                  </a:lnTo>
                  <a:lnTo>
                    <a:pt x="802" y="714"/>
                  </a:lnTo>
                  <a:lnTo>
                    <a:pt x="803" y="733"/>
                  </a:lnTo>
                  <a:lnTo>
                    <a:pt x="810" y="770"/>
                  </a:lnTo>
                  <a:lnTo>
                    <a:pt x="817" y="808"/>
                  </a:lnTo>
                  <a:lnTo>
                    <a:pt x="1026" y="861"/>
                  </a:lnTo>
                  <a:lnTo>
                    <a:pt x="1055" y="871"/>
                  </a:lnTo>
                  <a:lnTo>
                    <a:pt x="1083" y="886"/>
                  </a:lnTo>
                  <a:lnTo>
                    <a:pt x="1108" y="905"/>
                  </a:lnTo>
                  <a:lnTo>
                    <a:pt x="1130" y="927"/>
                  </a:lnTo>
                  <a:lnTo>
                    <a:pt x="1148" y="953"/>
                  </a:lnTo>
                  <a:lnTo>
                    <a:pt x="1162" y="981"/>
                  </a:lnTo>
                  <a:lnTo>
                    <a:pt x="1171" y="1011"/>
                  </a:lnTo>
                  <a:lnTo>
                    <a:pt x="1176" y="1041"/>
                  </a:lnTo>
                  <a:lnTo>
                    <a:pt x="1175" y="1073"/>
                  </a:lnTo>
                  <a:lnTo>
                    <a:pt x="1170" y="1104"/>
                  </a:lnTo>
                  <a:lnTo>
                    <a:pt x="1159" y="1134"/>
                  </a:lnTo>
                  <a:lnTo>
                    <a:pt x="1145" y="1162"/>
                  </a:lnTo>
                  <a:lnTo>
                    <a:pt x="1127" y="1186"/>
                  </a:lnTo>
                  <a:lnTo>
                    <a:pt x="1104" y="1208"/>
                  </a:lnTo>
                  <a:lnTo>
                    <a:pt x="1078" y="1226"/>
                  </a:lnTo>
                  <a:lnTo>
                    <a:pt x="1054" y="1239"/>
                  </a:lnTo>
                  <a:lnTo>
                    <a:pt x="1029" y="1247"/>
                  </a:lnTo>
                  <a:lnTo>
                    <a:pt x="1003" y="1252"/>
                  </a:lnTo>
                  <a:lnTo>
                    <a:pt x="977" y="1254"/>
                  </a:lnTo>
                  <a:lnTo>
                    <a:pt x="951" y="1253"/>
                  </a:lnTo>
                  <a:lnTo>
                    <a:pt x="926" y="1248"/>
                  </a:lnTo>
                  <a:lnTo>
                    <a:pt x="666" y="1182"/>
                  </a:lnTo>
                  <a:lnTo>
                    <a:pt x="635" y="1171"/>
                  </a:lnTo>
                  <a:lnTo>
                    <a:pt x="608" y="1157"/>
                  </a:lnTo>
                  <a:lnTo>
                    <a:pt x="583" y="1138"/>
                  </a:lnTo>
                  <a:lnTo>
                    <a:pt x="562" y="1116"/>
                  </a:lnTo>
                  <a:lnTo>
                    <a:pt x="543" y="1090"/>
                  </a:lnTo>
                  <a:lnTo>
                    <a:pt x="529" y="1061"/>
                  </a:lnTo>
                  <a:lnTo>
                    <a:pt x="520" y="1032"/>
                  </a:lnTo>
                  <a:lnTo>
                    <a:pt x="516" y="1000"/>
                  </a:lnTo>
                  <a:lnTo>
                    <a:pt x="516" y="970"/>
                  </a:lnTo>
                  <a:lnTo>
                    <a:pt x="522" y="938"/>
                  </a:lnTo>
                  <a:lnTo>
                    <a:pt x="531" y="909"/>
                  </a:lnTo>
                  <a:lnTo>
                    <a:pt x="546" y="881"/>
                  </a:lnTo>
                  <a:lnTo>
                    <a:pt x="565" y="857"/>
                  </a:lnTo>
                  <a:lnTo>
                    <a:pt x="587" y="835"/>
                  </a:lnTo>
                  <a:lnTo>
                    <a:pt x="613" y="816"/>
                  </a:lnTo>
                  <a:lnTo>
                    <a:pt x="634" y="805"/>
                  </a:lnTo>
                  <a:lnTo>
                    <a:pt x="657" y="797"/>
                  </a:lnTo>
                  <a:lnTo>
                    <a:pt x="680" y="791"/>
                  </a:lnTo>
                  <a:lnTo>
                    <a:pt x="674" y="747"/>
                  </a:lnTo>
                  <a:lnTo>
                    <a:pt x="670" y="680"/>
                  </a:lnTo>
                  <a:lnTo>
                    <a:pt x="479" y="632"/>
                  </a:lnTo>
                  <a:lnTo>
                    <a:pt x="457" y="629"/>
                  </a:lnTo>
                  <a:close/>
                  <a:moveTo>
                    <a:pt x="2689" y="618"/>
                  </a:moveTo>
                  <a:lnTo>
                    <a:pt x="2683" y="618"/>
                  </a:lnTo>
                  <a:lnTo>
                    <a:pt x="2577" y="626"/>
                  </a:lnTo>
                  <a:lnTo>
                    <a:pt x="2473" y="639"/>
                  </a:lnTo>
                  <a:lnTo>
                    <a:pt x="2370" y="658"/>
                  </a:lnTo>
                  <a:lnTo>
                    <a:pt x="2269" y="683"/>
                  </a:lnTo>
                  <a:lnTo>
                    <a:pt x="2170" y="715"/>
                  </a:lnTo>
                  <a:lnTo>
                    <a:pt x="2073" y="753"/>
                  </a:lnTo>
                  <a:lnTo>
                    <a:pt x="1978" y="796"/>
                  </a:lnTo>
                  <a:lnTo>
                    <a:pt x="1885" y="845"/>
                  </a:lnTo>
                  <a:lnTo>
                    <a:pt x="1794" y="901"/>
                  </a:lnTo>
                  <a:lnTo>
                    <a:pt x="1772" y="918"/>
                  </a:lnTo>
                  <a:lnTo>
                    <a:pt x="1754" y="938"/>
                  </a:lnTo>
                  <a:lnTo>
                    <a:pt x="1738" y="960"/>
                  </a:lnTo>
                  <a:lnTo>
                    <a:pt x="1727" y="986"/>
                  </a:lnTo>
                  <a:lnTo>
                    <a:pt x="1719" y="1012"/>
                  </a:lnTo>
                  <a:lnTo>
                    <a:pt x="1716" y="1039"/>
                  </a:lnTo>
                  <a:lnTo>
                    <a:pt x="1717" y="1066"/>
                  </a:lnTo>
                  <a:lnTo>
                    <a:pt x="1755" y="1028"/>
                  </a:lnTo>
                  <a:lnTo>
                    <a:pt x="1787" y="986"/>
                  </a:lnTo>
                  <a:lnTo>
                    <a:pt x="1817" y="938"/>
                  </a:lnTo>
                  <a:lnTo>
                    <a:pt x="1827" y="925"/>
                  </a:lnTo>
                  <a:lnTo>
                    <a:pt x="1841" y="914"/>
                  </a:lnTo>
                  <a:lnTo>
                    <a:pt x="1856" y="908"/>
                  </a:lnTo>
                  <a:lnTo>
                    <a:pt x="1872" y="906"/>
                  </a:lnTo>
                  <a:lnTo>
                    <a:pt x="1889" y="908"/>
                  </a:lnTo>
                  <a:lnTo>
                    <a:pt x="1906" y="914"/>
                  </a:lnTo>
                  <a:lnTo>
                    <a:pt x="1919" y="925"/>
                  </a:lnTo>
                  <a:lnTo>
                    <a:pt x="1930" y="938"/>
                  </a:lnTo>
                  <a:lnTo>
                    <a:pt x="1936" y="953"/>
                  </a:lnTo>
                  <a:lnTo>
                    <a:pt x="1938" y="970"/>
                  </a:lnTo>
                  <a:lnTo>
                    <a:pt x="1937" y="987"/>
                  </a:lnTo>
                  <a:lnTo>
                    <a:pt x="1930" y="1002"/>
                  </a:lnTo>
                  <a:lnTo>
                    <a:pt x="1899" y="1052"/>
                  </a:lnTo>
                  <a:lnTo>
                    <a:pt x="1866" y="1098"/>
                  </a:lnTo>
                  <a:lnTo>
                    <a:pt x="1829" y="1140"/>
                  </a:lnTo>
                  <a:lnTo>
                    <a:pt x="1788" y="1179"/>
                  </a:lnTo>
                  <a:lnTo>
                    <a:pt x="1744" y="1214"/>
                  </a:lnTo>
                  <a:lnTo>
                    <a:pt x="1783" y="1393"/>
                  </a:lnTo>
                  <a:lnTo>
                    <a:pt x="1827" y="1570"/>
                  </a:lnTo>
                  <a:lnTo>
                    <a:pt x="1876" y="1746"/>
                  </a:lnTo>
                  <a:lnTo>
                    <a:pt x="1932" y="1921"/>
                  </a:lnTo>
                  <a:lnTo>
                    <a:pt x="1992" y="2094"/>
                  </a:lnTo>
                  <a:lnTo>
                    <a:pt x="2057" y="2265"/>
                  </a:lnTo>
                  <a:lnTo>
                    <a:pt x="2127" y="2434"/>
                  </a:lnTo>
                  <a:lnTo>
                    <a:pt x="2203" y="2600"/>
                  </a:lnTo>
                  <a:lnTo>
                    <a:pt x="2218" y="2626"/>
                  </a:lnTo>
                  <a:lnTo>
                    <a:pt x="2237" y="2648"/>
                  </a:lnTo>
                  <a:lnTo>
                    <a:pt x="2258" y="2667"/>
                  </a:lnTo>
                  <a:lnTo>
                    <a:pt x="2283" y="2682"/>
                  </a:lnTo>
                  <a:lnTo>
                    <a:pt x="2309" y="2692"/>
                  </a:lnTo>
                  <a:lnTo>
                    <a:pt x="2337" y="2698"/>
                  </a:lnTo>
                  <a:lnTo>
                    <a:pt x="2367" y="2700"/>
                  </a:lnTo>
                  <a:lnTo>
                    <a:pt x="2473" y="2693"/>
                  </a:lnTo>
                  <a:lnTo>
                    <a:pt x="2577" y="2679"/>
                  </a:lnTo>
                  <a:lnTo>
                    <a:pt x="2680" y="2661"/>
                  </a:lnTo>
                  <a:lnTo>
                    <a:pt x="2780" y="2635"/>
                  </a:lnTo>
                  <a:lnTo>
                    <a:pt x="2879" y="2604"/>
                  </a:lnTo>
                  <a:lnTo>
                    <a:pt x="2977" y="2566"/>
                  </a:lnTo>
                  <a:lnTo>
                    <a:pt x="3071" y="2523"/>
                  </a:lnTo>
                  <a:lnTo>
                    <a:pt x="3165" y="2474"/>
                  </a:lnTo>
                  <a:lnTo>
                    <a:pt x="3255" y="2418"/>
                  </a:lnTo>
                  <a:lnTo>
                    <a:pt x="3278" y="2400"/>
                  </a:lnTo>
                  <a:lnTo>
                    <a:pt x="3298" y="2378"/>
                  </a:lnTo>
                  <a:lnTo>
                    <a:pt x="3313" y="2354"/>
                  </a:lnTo>
                  <a:lnTo>
                    <a:pt x="3324" y="2328"/>
                  </a:lnTo>
                  <a:lnTo>
                    <a:pt x="3332" y="2301"/>
                  </a:lnTo>
                  <a:lnTo>
                    <a:pt x="3334" y="2271"/>
                  </a:lnTo>
                  <a:lnTo>
                    <a:pt x="3331" y="2242"/>
                  </a:lnTo>
                  <a:lnTo>
                    <a:pt x="3297" y="2067"/>
                  </a:lnTo>
                  <a:lnTo>
                    <a:pt x="3258" y="1893"/>
                  </a:lnTo>
                  <a:lnTo>
                    <a:pt x="3215" y="1720"/>
                  </a:lnTo>
                  <a:lnTo>
                    <a:pt x="3166" y="1549"/>
                  </a:lnTo>
                  <a:lnTo>
                    <a:pt x="3112" y="1379"/>
                  </a:lnTo>
                  <a:lnTo>
                    <a:pt x="3052" y="1211"/>
                  </a:lnTo>
                  <a:lnTo>
                    <a:pt x="2989" y="1045"/>
                  </a:lnTo>
                  <a:lnTo>
                    <a:pt x="2920" y="881"/>
                  </a:lnTo>
                  <a:lnTo>
                    <a:pt x="2847" y="719"/>
                  </a:lnTo>
                  <a:lnTo>
                    <a:pt x="2832" y="694"/>
                  </a:lnTo>
                  <a:lnTo>
                    <a:pt x="2814" y="672"/>
                  </a:lnTo>
                  <a:lnTo>
                    <a:pt x="2794" y="654"/>
                  </a:lnTo>
                  <a:lnTo>
                    <a:pt x="2770" y="638"/>
                  </a:lnTo>
                  <a:lnTo>
                    <a:pt x="2745" y="628"/>
                  </a:lnTo>
                  <a:lnTo>
                    <a:pt x="2717" y="620"/>
                  </a:lnTo>
                  <a:lnTo>
                    <a:pt x="2689" y="618"/>
                  </a:lnTo>
                  <a:close/>
                  <a:moveTo>
                    <a:pt x="1339" y="130"/>
                  </a:moveTo>
                  <a:lnTo>
                    <a:pt x="1283" y="133"/>
                  </a:lnTo>
                  <a:lnTo>
                    <a:pt x="1227" y="143"/>
                  </a:lnTo>
                  <a:lnTo>
                    <a:pt x="1175" y="157"/>
                  </a:lnTo>
                  <a:lnTo>
                    <a:pt x="1125" y="177"/>
                  </a:lnTo>
                  <a:lnTo>
                    <a:pt x="1076" y="200"/>
                  </a:lnTo>
                  <a:lnTo>
                    <a:pt x="1031" y="229"/>
                  </a:lnTo>
                  <a:lnTo>
                    <a:pt x="989" y="262"/>
                  </a:lnTo>
                  <a:lnTo>
                    <a:pt x="950" y="297"/>
                  </a:lnTo>
                  <a:lnTo>
                    <a:pt x="916" y="338"/>
                  </a:lnTo>
                  <a:lnTo>
                    <a:pt x="885" y="381"/>
                  </a:lnTo>
                  <a:lnTo>
                    <a:pt x="859" y="427"/>
                  </a:lnTo>
                  <a:lnTo>
                    <a:pt x="837" y="477"/>
                  </a:lnTo>
                  <a:lnTo>
                    <a:pt x="820" y="528"/>
                  </a:lnTo>
                  <a:lnTo>
                    <a:pt x="807" y="582"/>
                  </a:lnTo>
                  <a:lnTo>
                    <a:pt x="1387" y="730"/>
                  </a:lnTo>
                  <a:lnTo>
                    <a:pt x="1418" y="740"/>
                  </a:lnTo>
                  <a:lnTo>
                    <a:pt x="1447" y="755"/>
                  </a:lnTo>
                  <a:lnTo>
                    <a:pt x="1472" y="773"/>
                  </a:lnTo>
                  <a:lnTo>
                    <a:pt x="1495" y="795"/>
                  </a:lnTo>
                  <a:lnTo>
                    <a:pt x="1514" y="819"/>
                  </a:lnTo>
                  <a:lnTo>
                    <a:pt x="1529" y="846"/>
                  </a:lnTo>
                  <a:lnTo>
                    <a:pt x="1540" y="875"/>
                  </a:lnTo>
                  <a:lnTo>
                    <a:pt x="1548" y="906"/>
                  </a:lnTo>
                  <a:lnTo>
                    <a:pt x="1550" y="938"/>
                  </a:lnTo>
                  <a:lnTo>
                    <a:pt x="1548" y="971"/>
                  </a:lnTo>
                  <a:lnTo>
                    <a:pt x="1515" y="1188"/>
                  </a:lnTo>
                  <a:lnTo>
                    <a:pt x="1558" y="1171"/>
                  </a:lnTo>
                  <a:lnTo>
                    <a:pt x="1600" y="1151"/>
                  </a:lnTo>
                  <a:lnTo>
                    <a:pt x="1590" y="1099"/>
                  </a:lnTo>
                  <a:lnTo>
                    <a:pt x="1586" y="1059"/>
                  </a:lnTo>
                  <a:lnTo>
                    <a:pt x="1587" y="1019"/>
                  </a:lnTo>
                  <a:lnTo>
                    <a:pt x="1593" y="981"/>
                  </a:lnTo>
                  <a:lnTo>
                    <a:pt x="1603" y="944"/>
                  </a:lnTo>
                  <a:lnTo>
                    <a:pt x="1619" y="908"/>
                  </a:lnTo>
                  <a:lnTo>
                    <a:pt x="1639" y="874"/>
                  </a:lnTo>
                  <a:lnTo>
                    <a:pt x="1663" y="844"/>
                  </a:lnTo>
                  <a:lnTo>
                    <a:pt x="1691" y="816"/>
                  </a:lnTo>
                  <a:lnTo>
                    <a:pt x="1723" y="791"/>
                  </a:lnTo>
                  <a:lnTo>
                    <a:pt x="1804" y="742"/>
                  </a:lnTo>
                  <a:lnTo>
                    <a:pt x="1886" y="697"/>
                  </a:lnTo>
                  <a:lnTo>
                    <a:pt x="1886" y="655"/>
                  </a:lnTo>
                  <a:lnTo>
                    <a:pt x="1883" y="613"/>
                  </a:lnTo>
                  <a:lnTo>
                    <a:pt x="1874" y="557"/>
                  </a:lnTo>
                  <a:lnTo>
                    <a:pt x="1860" y="505"/>
                  </a:lnTo>
                  <a:lnTo>
                    <a:pt x="1841" y="456"/>
                  </a:lnTo>
                  <a:lnTo>
                    <a:pt x="1818" y="407"/>
                  </a:lnTo>
                  <a:lnTo>
                    <a:pt x="1789" y="363"/>
                  </a:lnTo>
                  <a:lnTo>
                    <a:pt x="1757" y="321"/>
                  </a:lnTo>
                  <a:lnTo>
                    <a:pt x="1721" y="284"/>
                  </a:lnTo>
                  <a:lnTo>
                    <a:pt x="1682" y="249"/>
                  </a:lnTo>
                  <a:lnTo>
                    <a:pt x="1640" y="218"/>
                  </a:lnTo>
                  <a:lnTo>
                    <a:pt x="1595" y="192"/>
                  </a:lnTo>
                  <a:lnTo>
                    <a:pt x="1548" y="170"/>
                  </a:lnTo>
                  <a:lnTo>
                    <a:pt x="1497" y="152"/>
                  </a:lnTo>
                  <a:lnTo>
                    <a:pt x="1446" y="140"/>
                  </a:lnTo>
                  <a:lnTo>
                    <a:pt x="1393" y="132"/>
                  </a:lnTo>
                  <a:lnTo>
                    <a:pt x="1339" y="130"/>
                  </a:lnTo>
                  <a:close/>
                  <a:moveTo>
                    <a:pt x="1334" y="0"/>
                  </a:moveTo>
                  <a:lnTo>
                    <a:pt x="1397" y="2"/>
                  </a:lnTo>
                  <a:lnTo>
                    <a:pt x="1460" y="10"/>
                  </a:lnTo>
                  <a:lnTo>
                    <a:pt x="1519" y="23"/>
                  </a:lnTo>
                  <a:lnTo>
                    <a:pt x="1578" y="42"/>
                  </a:lnTo>
                  <a:lnTo>
                    <a:pt x="1635" y="66"/>
                  </a:lnTo>
                  <a:lnTo>
                    <a:pt x="1688" y="96"/>
                  </a:lnTo>
                  <a:lnTo>
                    <a:pt x="1739" y="129"/>
                  </a:lnTo>
                  <a:lnTo>
                    <a:pt x="1787" y="167"/>
                  </a:lnTo>
                  <a:lnTo>
                    <a:pt x="1831" y="209"/>
                  </a:lnTo>
                  <a:lnTo>
                    <a:pt x="1871" y="255"/>
                  </a:lnTo>
                  <a:lnTo>
                    <a:pt x="1907" y="305"/>
                  </a:lnTo>
                  <a:lnTo>
                    <a:pt x="1938" y="358"/>
                  </a:lnTo>
                  <a:lnTo>
                    <a:pt x="1965" y="414"/>
                  </a:lnTo>
                  <a:lnTo>
                    <a:pt x="1987" y="472"/>
                  </a:lnTo>
                  <a:lnTo>
                    <a:pt x="2002" y="534"/>
                  </a:lnTo>
                  <a:lnTo>
                    <a:pt x="2013" y="598"/>
                  </a:lnTo>
                  <a:lnTo>
                    <a:pt x="2016" y="635"/>
                  </a:lnTo>
                  <a:lnTo>
                    <a:pt x="2105" y="599"/>
                  </a:lnTo>
                  <a:lnTo>
                    <a:pt x="2198" y="569"/>
                  </a:lnTo>
                  <a:lnTo>
                    <a:pt x="2291" y="543"/>
                  </a:lnTo>
                  <a:lnTo>
                    <a:pt x="2386" y="522"/>
                  </a:lnTo>
                  <a:lnTo>
                    <a:pt x="2481" y="506"/>
                  </a:lnTo>
                  <a:lnTo>
                    <a:pt x="2579" y="494"/>
                  </a:lnTo>
                  <a:lnTo>
                    <a:pt x="2679" y="488"/>
                  </a:lnTo>
                  <a:lnTo>
                    <a:pt x="2718" y="489"/>
                  </a:lnTo>
                  <a:lnTo>
                    <a:pt x="2757" y="496"/>
                  </a:lnTo>
                  <a:lnTo>
                    <a:pt x="2795" y="507"/>
                  </a:lnTo>
                  <a:lnTo>
                    <a:pt x="2831" y="523"/>
                  </a:lnTo>
                  <a:lnTo>
                    <a:pt x="2863" y="543"/>
                  </a:lnTo>
                  <a:lnTo>
                    <a:pt x="2894" y="568"/>
                  </a:lnTo>
                  <a:lnTo>
                    <a:pt x="2921" y="596"/>
                  </a:lnTo>
                  <a:lnTo>
                    <a:pt x="2945" y="628"/>
                  </a:lnTo>
                  <a:lnTo>
                    <a:pt x="2964" y="663"/>
                  </a:lnTo>
                  <a:lnTo>
                    <a:pt x="3040" y="829"/>
                  </a:lnTo>
                  <a:lnTo>
                    <a:pt x="3110" y="997"/>
                  </a:lnTo>
                  <a:lnTo>
                    <a:pt x="3175" y="1166"/>
                  </a:lnTo>
                  <a:lnTo>
                    <a:pt x="3235" y="1338"/>
                  </a:lnTo>
                  <a:lnTo>
                    <a:pt x="3291" y="1511"/>
                  </a:lnTo>
                  <a:lnTo>
                    <a:pt x="3340" y="1687"/>
                  </a:lnTo>
                  <a:lnTo>
                    <a:pt x="3385" y="1863"/>
                  </a:lnTo>
                  <a:lnTo>
                    <a:pt x="3425" y="2040"/>
                  </a:lnTo>
                  <a:lnTo>
                    <a:pt x="3459" y="2220"/>
                  </a:lnTo>
                  <a:lnTo>
                    <a:pt x="3464" y="2260"/>
                  </a:lnTo>
                  <a:lnTo>
                    <a:pt x="3463" y="2300"/>
                  </a:lnTo>
                  <a:lnTo>
                    <a:pt x="3457" y="2338"/>
                  </a:lnTo>
                  <a:lnTo>
                    <a:pt x="3446" y="2375"/>
                  </a:lnTo>
                  <a:lnTo>
                    <a:pt x="3430" y="2411"/>
                  </a:lnTo>
                  <a:lnTo>
                    <a:pt x="3410" y="2444"/>
                  </a:lnTo>
                  <a:lnTo>
                    <a:pt x="3386" y="2475"/>
                  </a:lnTo>
                  <a:lnTo>
                    <a:pt x="3358" y="2503"/>
                  </a:lnTo>
                  <a:lnTo>
                    <a:pt x="3326" y="2527"/>
                  </a:lnTo>
                  <a:lnTo>
                    <a:pt x="3238" y="2581"/>
                  </a:lnTo>
                  <a:lnTo>
                    <a:pt x="3149" y="2630"/>
                  </a:lnTo>
                  <a:lnTo>
                    <a:pt x="3058" y="2673"/>
                  </a:lnTo>
                  <a:lnTo>
                    <a:pt x="2964" y="2711"/>
                  </a:lnTo>
                  <a:lnTo>
                    <a:pt x="2870" y="2744"/>
                  </a:lnTo>
                  <a:lnTo>
                    <a:pt x="2773" y="2772"/>
                  </a:lnTo>
                  <a:lnTo>
                    <a:pt x="2674" y="2795"/>
                  </a:lnTo>
                  <a:lnTo>
                    <a:pt x="2575" y="2812"/>
                  </a:lnTo>
                  <a:lnTo>
                    <a:pt x="2474" y="2823"/>
                  </a:lnTo>
                  <a:lnTo>
                    <a:pt x="2371" y="2831"/>
                  </a:lnTo>
                  <a:lnTo>
                    <a:pt x="2359" y="2831"/>
                  </a:lnTo>
                  <a:lnTo>
                    <a:pt x="2321" y="2828"/>
                  </a:lnTo>
                  <a:lnTo>
                    <a:pt x="2284" y="2821"/>
                  </a:lnTo>
                  <a:lnTo>
                    <a:pt x="2247" y="2809"/>
                  </a:lnTo>
                  <a:lnTo>
                    <a:pt x="2213" y="2793"/>
                  </a:lnTo>
                  <a:lnTo>
                    <a:pt x="2182" y="2773"/>
                  </a:lnTo>
                  <a:lnTo>
                    <a:pt x="2153" y="2749"/>
                  </a:lnTo>
                  <a:lnTo>
                    <a:pt x="2126" y="2721"/>
                  </a:lnTo>
                  <a:lnTo>
                    <a:pt x="2104" y="2690"/>
                  </a:lnTo>
                  <a:lnTo>
                    <a:pt x="2085" y="2655"/>
                  </a:lnTo>
                  <a:lnTo>
                    <a:pt x="2010" y="2491"/>
                  </a:lnTo>
                  <a:lnTo>
                    <a:pt x="1940" y="2324"/>
                  </a:lnTo>
                  <a:lnTo>
                    <a:pt x="1875" y="2155"/>
                  </a:lnTo>
                  <a:lnTo>
                    <a:pt x="1814" y="1984"/>
                  </a:lnTo>
                  <a:lnTo>
                    <a:pt x="1760" y="1810"/>
                  </a:lnTo>
                  <a:lnTo>
                    <a:pt x="1710" y="1636"/>
                  </a:lnTo>
                  <a:lnTo>
                    <a:pt x="1665" y="1461"/>
                  </a:lnTo>
                  <a:lnTo>
                    <a:pt x="1625" y="1285"/>
                  </a:lnTo>
                  <a:lnTo>
                    <a:pt x="1583" y="1302"/>
                  </a:lnTo>
                  <a:lnTo>
                    <a:pt x="1539" y="1317"/>
                  </a:lnTo>
                  <a:lnTo>
                    <a:pt x="1494" y="1329"/>
                  </a:lnTo>
                  <a:lnTo>
                    <a:pt x="1447" y="1646"/>
                  </a:lnTo>
                  <a:lnTo>
                    <a:pt x="1441" y="1675"/>
                  </a:lnTo>
                  <a:lnTo>
                    <a:pt x="1430" y="1703"/>
                  </a:lnTo>
                  <a:lnTo>
                    <a:pt x="1415" y="1730"/>
                  </a:lnTo>
                  <a:lnTo>
                    <a:pt x="1398" y="1754"/>
                  </a:lnTo>
                  <a:lnTo>
                    <a:pt x="1377" y="1776"/>
                  </a:lnTo>
                  <a:lnTo>
                    <a:pt x="1352" y="1794"/>
                  </a:lnTo>
                  <a:lnTo>
                    <a:pt x="1325" y="1809"/>
                  </a:lnTo>
                  <a:lnTo>
                    <a:pt x="1295" y="1821"/>
                  </a:lnTo>
                  <a:lnTo>
                    <a:pt x="1264" y="1828"/>
                  </a:lnTo>
                  <a:lnTo>
                    <a:pt x="1233" y="1830"/>
                  </a:lnTo>
                  <a:lnTo>
                    <a:pt x="1205" y="1828"/>
                  </a:lnTo>
                  <a:lnTo>
                    <a:pt x="1179" y="1823"/>
                  </a:lnTo>
                  <a:lnTo>
                    <a:pt x="998" y="1777"/>
                  </a:lnTo>
                  <a:lnTo>
                    <a:pt x="650" y="3136"/>
                  </a:lnTo>
                  <a:lnTo>
                    <a:pt x="645" y="3152"/>
                  </a:lnTo>
                  <a:lnTo>
                    <a:pt x="635" y="3164"/>
                  </a:lnTo>
                  <a:lnTo>
                    <a:pt x="623" y="3175"/>
                  </a:lnTo>
                  <a:lnTo>
                    <a:pt x="607" y="3182"/>
                  </a:lnTo>
                  <a:lnTo>
                    <a:pt x="268" y="3292"/>
                  </a:lnTo>
                  <a:lnTo>
                    <a:pt x="248" y="3295"/>
                  </a:lnTo>
                  <a:lnTo>
                    <a:pt x="233" y="3294"/>
                  </a:lnTo>
                  <a:lnTo>
                    <a:pt x="218" y="3289"/>
                  </a:lnTo>
                  <a:lnTo>
                    <a:pt x="206" y="3281"/>
                  </a:lnTo>
                  <a:lnTo>
                    <a:pt x="195" y="3269"/>
                  </a:lnTo>
                  <a:lnTo>
                    <a:pt x="13" y="3026"/>
                  </a:lnTo>
                  <a:lnTo>
                    <a:pt x="4" y="3009"/>
                  </a:lnTo>
                  <a:lnTo>
                    <a:pt x="0" y="2990"/>
                  </a:lnTo>
                  <a:lnTo>
                    <a:pt x="2" y="2971"/>
                  </a:lnTo>
                  <a:lnTo>
                    <a:pt x="9" y="2953"/>
                  </a:lnTo>
                  <a:lnTo>
                    <a:pt x="105" y="2793"/>
                  </a:lnTo>
                  <a:lnTo>
                    <a:pt x="129" y="2477"/>
                  </a:lnTo>
                  <a:lnTo>
                    <a:pt x="133" y="2459"/>
                  </a:lnTo>
                  <a:lnTo>
                    <a:pt x="143" y="2442"/>
                  </a:lnTo>
                  <a:lnTo>
                    <a:pt x="219" y="2344"/>
                  </a:lnTo>
                  <a:lnTo>
                    <a:pt x="232" y="2075"/>
                  </a:lnTo>
                  <a:lnTo>
                    <a:pt x="235" y="2060"/>
                  </a:lnTo>
                  <a:lnTo>
                    <a:pt x="240" y="2046"/>
                  </a:lnTo>
                  <a:lnTo>
                    <a:pt x="341" y="1868"/>
                  </a:lnTo>
                  <a:lnTo>
                    <a:pt x="360" y="1614"/>
                  </a:lnTo>
                  <a:lnTo>
                    <a:pt x="168" y="1565"/>
                  </a:lnTo>
                  <a:lnTo>
                    <a:pt x="139" y="1555"/>
                  </a:lnTo>
                  <a:lnTo>
                    <a:pt x="112" y="1543"/>
                  </a:lnTo>
                  <a:lnTo>
                    <a:pt x="87" y="1525"/>
                  </a:lnTo>
                  <a:lnTo>
                    <a:pt x="65" y="1505"/>
                  </a:lnTo>
                  <a:lnTo>
                    <a:pt x="46" y="1482"/>
                  </a:lnTo>
                  <a:lnTo>
                    <a:pt x="29" y="1457"/>
                  </a:lnTo>
                  <a:lnTo>
                    <a:pt x="16" y="1423"/>
                  </a:lnTo>
                  <a:lnTo>
                    <a:pt x="7" y="1388"/>
                  </a:lnTo>
                  <a:lnTo>
                    <a:pt x="5" y="1352"/>
                  </a:lnTo>
                  <a:lnTo>
                    <a:pt x="8" y="1316"/>
                  </a:lnTo>
                  <a:lnTo>
                    <a:pt x="18" y="1281"/>
                  </a:lnTo>
                  <a:lnTo>
                    <a:pt x="254" y="640"/>
                  </a:lnTo>
                  <a:lnTo>
                    <a:pt x="268" y="611"/>
                  </a:lnTo>
                  <a:lnTo>
                    <a:pt x="285" y="584"/>
                  </a:lnTo>
                  <a:lnTo>
                    <a:pt x="306" y="560"/>
                  </a:lnTo>
                  <a:lnTo>
                    <a:pt x="330" y="540"/>
                  </a:lnTo>
                  <a:lnTo>
                    <a:pt x="356" y="524"/>
                  </a:lnTo>
                  <a:lnTo>
                    <a:pt x="384" y="511"/>
                  </a:lnTo>
                  <a:lnTo>
                    <a:pt x="415" y="503"/>
                  </a:lnTo>
                  <a:lnTo>
                    <a:pt x="446" y="499"/>
                  </a:lnTo>
                  <a:lnTo>
                    <a:pt x="478" y="500"/>
                  </a:lnTo>
                  <a:lnTo>
                    <a:pt x="510" y="505"/>
                  </a:lnTo>
                  <a:lnTo>
                    <a:pt x="681" y="549"/>
                  </a:lnTo>
                  <a:lnTo>
                    <a:pt x="695" y="488"/>
                  </a:lnTo>
                  <a:lnTo>
                    <a:pt x="715" y="429"/>
                  </a:lnTo>
                  <a:lnTo>
                    <a:pt x="739" y="374"/>
                  </a:lnTo>
                  <a:lnTo>
                    <a:pt x="769" y="321"/>
                  </a:lnTo>
                  <a:lnTo>
                    <a:pt x="803" y="271"/>
                  </a:lnTo>
                  <a:lnTo>
                    <a:pt x="841" y="224"/>
                  </a:lnTo>
                  <a:lnTo>
                    <a:pt x="883" y="181"/>
                  </a:lnTo>
                  <a:lnTo>
                    <a:pt x="929" y="142"/>
                  </a:lnTo>
                  <a:lnTo>
                    <a:pt x="979" y="107"/>
                  </a:lnTo>
                  <a:lnTo>
                    <a:pt x="1031" y="76"/>
                  </a:lnTo>
                  <a:lnTo>
                    <a:pt x="1087" y="51"/>
                  </a:lnTo>
                  <a:lnTo>
                    <a:pt x="1146" y="30"/>
                  </a:lnTo>
                  <a:lnTo>
                    <a:pt x="1205" y="14"/>
                  </a:lnTo>
                  <a:lnTo>
                    <a:pt x="1268" y="4"/>
                  </a:lnTo>
                  <a:lnTo>
                    <a:pt x="1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52"/>
            <p:cNvSpPr>
              <a:spLocks noEditPoints="1"/>
            </p:cNvSpPr>
            <p:nvPr/>
          </p:nvSpPr>
          <p:spPr bwMode="auto">
            <a:xfrm>
              <a:off x="8496300" y="2998788"/>
              <a:ext cx="138113" cy="95250"/>
            </a:xfrm>
            <a:custGeom>
              <a:avLst/>
              <a:gdLst>
                <a:gd name="T0" fmla="*/ 386 w 959"/>
                <a:gd name="T1" fmla="*/ 250 h 658"/>
                <a:gd name="T2" fmla="*/ 132 w 959"/>
                <a:gd name="T3" fmla="*/ 331 h 658"/>
                <a:gd name="T4" fmla="*/ 130 w 959"/>
                <a:gd name="T5" fmla="*/ 331 h 658"/>
                <a:gd name="T6" fmla="*/ 130 w 959"/>
                <a:gd name="T7" fmla="*/ 333 h 658"/>
                <a:gd name="T8" fmla="*/ 130 w 959"/>
                <a:gd name="T9" fmla="*/ 334 h 658"/>
                <a:gd name="T10" fmla="*/ 190 w 959"/>
                <a:gd name="T11" fmla="*/ 524 h 658"/>
                <a:gd name="T12" fmla="*/ 191 w 959"/>
                <a:gd name="T13" fmla="*/ 526 h 658"/>
                <a:gd name="T14" fmla="*/ 193 w 959"/>
                <a:gd name="T15" fmla="*/ 528 h 658"/>
                <a:gd name="T16" fmla="*/ 194 w 959"/>
                <a:gd name="T17" fmla="*/ 526 h 658"/>
                <a:gd name="T18" fmla="*/ 449 w 959"/>
                <a:gd name="T19" fmla="*/ 446 h 658"/>
                <a:gd name="T20" fmla="*/ 386 w 959"/>
                <a:gd name="T21" fmla="*/ 250 h 658"/>
                <a:gd name="T22" fmla="*/ 766 w 959"/>
                <a:gd name="T23" fmla="*/ 130 h 658"/>
                <a:gd name="T24" fmla="*/ 765 w 959"/>
                <a:gd name="T25" fmla="*/ 130 h 658"/>
                <a:gd name="T26" fmla="*/ 510 w 959"/>
                <a:gd name="T27" fmla="*/ 211 h 658"/>
                <a:gd name="T28" fmla="*/ 573 w 959"/>
                <a:gd name="T29" fmla="*/ 407 h 658"/>
                <a:gd name="T30" fmla="*/ 827 w 959"/>
                <a:gd name="T31" fmla="*/ 326 h 658"/>
                <a:gd name="T32" fmla="*/ 829 w 959"/>
                <a:gd name="T33" fmla="*/ 325 h 658"/>
                <a:gd name="T34" fmla="*/ 829 w 959"/>
                <a:gd name="T35" fmla="*/ 324 h 658"/>
                <a:gd name="T36" fmla="*/ 829 w 959"/>
                <a:gd name="T37" fmla="*/ 322 h 658"/>
                <a:gd name="T38" fmla="*/ 769 w 959"/>
                <a:gd name="T39" fmla="*/ 132 h 658"/>
                <a:gd name="T40" fmla="*/ 768 w 959"/>
                <a:gd name="T41" fmla="*/ 131 h 658"/>
                <a:gd name="T42" fmla="*/ 767 w 959"/>
                <a:gd name="T43" fmla="*/ 130 h 658"/>
                <a:gd name="T44" fmla="*/ 766 w 959"/>
                <a:gd name="T45" fmla="*/ 130 h 658"/>
                <a:gd name="T46" fmla="*/ 778 w 959"/>
                <a:gd name="T47" fmla="*/ 0 h 658"/>
                <a:gd name="T48" fmla="*/ 804 w 959"/>
                <a:gd name="T49" fmla="*/ 5 h 658"/>
                <a:gd name="T50" fmla="*/ 827 w 959"/>
                <a:gd name="T51" fmla="*/ 14 h 658"/>
                <a:gd name="T52" fmla="*/ 849 w 959"/>
                <a:gd name="T53" fmla="*/ 28 h 658"/>
                <a:gd name="T54" fmla="*/ 868 w 959"/>
                <a:gd name="T55" fmla="*/ 46 h 658"/>
                <a:gd name="T56" fmla="*/ 883 w 959"/>
                <a:gd name="T57" fmla="*/ 68 h 658"/>
                <a:gd name="T58" fmla="*/ 893 w 959"/>
                <a:gd name="T59" fmla="*/ 92 h 658"/>
                <a:gd name="T60" fmla="*/ 954 w 959"/>
                <a:gd name="T61" fmla="*/ 282 h 658"/>
                <a:gd name="T62" fmla="*/ 959 w 959"/>
                <a:gd name="T63" fmla="*/ 309 h 658"/>
                <a:gd name="T64" fmla="*/ 959 w 959"/>
                <a:gd name="T65" fmla="*/ 335 h 658"/>
                <a:gd name="T66" fmla="*/ 954 w 959"/>
                <a:gd name="T67" fmla="*/ 361 h 658"/>
                <a:gd name="T68" fmla="*/ 945 w 959"/>
                <a:gd name="T69" fmla="*/ 384 h 658"/>
                <a:gd name="T70" fmla="*/ 931 w 959"/>
                <a:gd name="T71" fmla="*/ 406 h 658"/>
                <a:gd name="T72" fmla="*/ 913 w 959"/>
                <a:gd name="T73" fmla="*/ 425 h 658"/>
                <a:gd name="T74" fmla="*/ 891 w 959"/>
                <a:gd name="T75" fmla="*/ 439 h 658"/>
                <a:gd name="T76" fmla="*/ 867 w 959"/>
                <a:gd name="T77" fmla="*/ 450 h 658"/>
                <a:gd name="T78" fmla="*/ 234 w 959"/>
                <a:gd name="T79" fmla="*/ 651 h 658"/>
                <a:gd name="T80" fmla="*/ 214 w 959"/>
                <a:gd name="T81" fmla="*/ 656 h 658"/>
                <a:gd name="T82" fmla="*/ 193 w 959"/>
                <a:gd name="T83" fmla="*/ 658 h 658"/>
                <a:gd name="T84" fmla="*/ 170 w 959"/>
                <a:gd name="T85" fmla="*/ 656 h 658"/>
                <a:gd name="T86" fmla="*/ 147 w 959"/>
                <a:gd name="T87" fmla="*/ 649 h 658"/>
                <a:gd name="T88" fmla="*/ 125 w 959"/>
                <a:gd name="T89" fmla="*/ 639 h 658"/>
                <a:gd name="T90" fmla="*/ 106 w 959"/>
                <a:gd name="T91" fmla="*/ 625 h 658"/>
                <a:gd name="T92" fmla="*/ 89 w 959"/>
                <a:gd name="T93" fmla="*/ 607 h 658"/>
                <a:gd name="T94" fmla="*/ 75 w 959"/>
                <a:gd name="T95" fmla="*/ 587 h 658"/>
                <a:gd name="T96" fmla="*/ 66 w 959"/>
                <a:gd name="T97" fmla="*/ 564 h 658"/>
                <a:gd name="T98" fmla="*/ 6 w 959"/>
                <a:gd name="T99" fmla="*/ 374 h 658"/>
                <a:gd name="T100" fmla="*/ 0 w 959"/>
                <a:gd name="T101" fmla="*/ 348 h 658"/>
                <a:gd name="T102" fmla="*/ 0 w 959"/>
                <a:gd name="T103" fmla="*/ 322 h 658"/>
                <a:gd name="T104" fmla="*/ 5 w 959"/>
                <a:gd name="T105" fmla="*/ 297 h 658"/>
                <a:gd name="T106" fmla="*/ 14 w 959"/>
                <a:gd name="T107" fmla="*/ 273 h 658"/>
                <a:gd name="T108" fmla="*/ 28 w 959"/>
                <a:gd name="T109" fmla="*/ 252 h 658"/>
                <a:gd name="T110" fmla="*/ 46 w 959"/>
                <a:gd name="T111" fmla="*/ 233 h 658"/>
                <a:gd name="T112" fmla="*/ 68 w 959"/>
                <a:gd name="T113" fmla="*/ 217 h 658"/>
                <a:gd name="T114" fmla="*/ 92 w 959"/>
                <a:gd name="T115" fmla="*/ 206 h 658"/>
                <a:gd name="T116" fmla="*/ 725 w 959"/>
                <a:gd name="T117" fmla="*/ 6 h 658"/>
                <a:gd name="T118" fmla="*/ 751 w 959"/>
                <a:gd name="T119" fmla="*/ 0 h 658"/>
                <a:gd name="T120" fmla="*/ 778 w 959"/>
                <a:gd name="T12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59" h="658">
                  <a:moveTo>
                    <a:pt x="386" y="250"/>
                  </a:moveTo>
                  <a:lnTo>
                    <a:pt x="132" y="331"/>
                  </a:lnTo>
                  <a:lnTo>
                    <a:pt x="130" y="331"/>
                  </a:lnTo>
                  <a:lnTo>
                    <a:pt x="130" y="333"/>
                  </a:lnTo>
                  <a:lnTo>
                    <a:pt x="130" y="334"/>
                  </a:lnTo>
                  <a:lnTo>
                    <a:pt x="190" y="524"/>
                  </a:lnTo>
                  <a:lnTo>
                    <a:pt x="191" y="526"/>
                  </a:lnTo>
                  <a:lnTo>
                    <a:pt x="193" y="528"/>
                  </a:lnTo>
                  <a:lnTo>
                    <a:pt x="194" y="526"/>
                  </a:lnTo>
                  <a:lnTo>
                    <a:pt x="449" y="446"/>
                  </a:lnTo>
                  <a:lnTo>
                    <a:pt x="386" y="250"/>
                  </a:lnTo>
                  <a:close/>
                  <a:moveTo>
                    <a:pt x="766" y="130"/>
                  </a:moveTo>
                  <a:lnTo>
                    <a:pt x="765" y="130"/>
                  </a:lnTo>
                  <a:lnTo>
                    <a:pt x="510" y="211"/>
                  </a:lnTo>
                  <a:lnTo>
                    <a:pt x="573" y="407"/>
                  </a:lnTo>
                  <a:lnTo>
                    <a:pt x="827" y="326"/>
                  </a:lnTo>
                  <a:lnTo>
                    <a:pt x="829" y="325"/>
                  </a:lnTo>
                  <a:lnTo>
                    <a:pt x="829" y="324"/>
                  </a:lnTo>
                  <a:lnTo>
                    <a:pt x="829" y="322"/>
                  </a:lnTo>
                  <a:lnTo>
                    <a:pt x="769" y="132"/>
                  </a:lnTo>
                  <a:lnTo>
                    <a:pt x="768" y="131"/>
                  </a:lnTo>
                  <a:lnTo>
                    <a:pt x="767" y="130"/>
                  </a:lnTo>
                  <a:lnTo>
                    <a:pt x="766" y="130"/>
                  </a:lnTo>
                  <a:close/>
                  <a:moveTo>
                    <a:pt x="778" y="0"/>
                  </a:moveTo>
                  <a:lnTo>
                    <a:pt x="804" y="5"/>
                  </a:lnTo>
                  <a:lnTo>
                    <a:pt x="827" y="14"/>
                  </a:lnTo>
                  <a:lnTo>
                    <a:pt x="849" y="28"/>
                  </a:lnTo>
                  <a:lnTo>
                    <a:pt x="868" y="46"/>
                  </a:lnTo>
                  <a:lnTo>
                    <a:pt x="883" y="68"/>
                  </a:lnTo>
                  <a:lnTo>
                    <a:pt x="893" y="92"/>
                  </a:lnTo>
                  <a:lnTo>
                    <a:pt x="954" y="282"/>
                  </a:lnTo>
                  <a:lnTo>
                    <a:pt x="959" y="309"/>
                  </a:lnTo>
                  <a:lnTo>
                    <a:pt x="959" y="335"/>
                  </a:lnTo>
                  <a:lnTo>
                    <a:pt x="954" y="361"/>
                  </a:lnTo>
                  <a:lnTo>
                    <a:pt x="945" y="384"/>
                  </a:lnTo>
                  <a:lnTo>
                    <a:pt x="931" y="406"/>
                  </a:lnTo>
                  <a:lnTo>
                    <a:pt x="913" y="425"/>
                  </a:lnTo>
                  <a:lnTo>
                    <a:pt x="891" y="439"/>
                  </a:lnTo>
                  <a:lnTo>
                    <a:pt x="867" y="450"/>
                  </a:lnTo>
                  <a:lnTo>
                    <a:pt x="234" y="651"/>
                  </a:lnTo>
                  <a:lnTo>
                    <a:pt x="214" y="656"/>
                  </a:lnTo>
                  <a:lnTo>
                    <a:pt x="193" y="658"/>
                  </a:lnTo>
                  <a:lnTo>
                    <a:pt x="170" y="656"/>
                  </a:lnTo>
                  <a:lnTo>
                    <a:pt x="147" y="649"/>
                  </a:lnTo>
                  <a:lnTo>
                    <a:pt x="125" y="639"/>
                  </a:lnTo>
                  <a:lnTo>
                    <a:pt x="106" y="625"/>
                  </a:lnTo>
                  <a:lnTo>
                    <a:pt x="89" y="607"/>
                  </a:lnTo>
                  <a:lnTo>
                    <a:pt x="75" y="587"/>
                  </a:lnTo>
                  <a:lnTo>
                    <a:pt x="66" y="564"/>
                  </a:lnTo>
                  <a:lnTo>
                    <a:pt x="6" y="374"/>
                  </a:lnTo>
                  <a:lnTo>
                    <a:pt x="0" y="348"/>
                  </a:lnTo>
                  <a:lnTo>
                    <a:pt x="0" y="322"/>
                  </a:lnTo>
                  <a:lnTo>
                    <a:pt x="5" y="297"/>
                  </a:lnTo>
                  <a:lnTo>
                    <a:pt x="14" y="273"/>
                  </a:lnTo>
                  <a:lnTo>
                    <a:pt x="28" y="252"/>
                  </a:lnTo>
                  <a:lnTo>
                    <a:pt x="46" y="233"/>
                  </a:lnTo>
                  <a:lnTo>
                    <a:pt x="68" y="217"/>
                  </a:lnTo>
                  <a:lnTo>
                    <a:pt x="92" y="206"/>
                  </a:lnTo>
                  <a:lnTo>
                    <a:pt x="725" y="6"/>
                  </a:lnTo>
                  <a:lnTo>
                    <a:pt x="751" y="0"/>
                  </a:lnTo>
                  <a:lnTo>
                    <a:pt x="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53"/>
            <p:cNvSpPr>
              <a:spLocks/>
            </p:cNvSpPr>
            <p:nvPr/>
          </p:nvSpPr>
          <p:spPr bwMode="auto">
            <a:xfrm>
              <a:off x="8458200" y="2868613"/>
              <a:ext cx="117475" cy="50800"/>
            </a:xfrm>
            <a:custGeom>
              <a:avLst/>
              <a:gdLst>
                <a:gd name="T0" fmla="*/ 742 w 810"/>
                <a:gd name="T1" fmla="*/ 0 h 345"/>
                <a:gd name="T2" fmla="*/ 758 w 810"/>
                <a:gd name="T3" fmla="*/ 1 h 345"/>
                <a:gd name="T4" fmla="*/ 774 w 810"/>
                <a:gd name="T5" fmla="*/ 7 h 345"/>
                <a:gd name="T6" fmla="*/ 788 w 810"/>
                <a:gd name="T7" fmla="*/ 17 h 345"/>
                <a:gd name="T8" fmla="*/ 799 w 810"/>
                <a:gd name="T9" fmla="*/ 30 h 345"/>
                <a:gd name="T10" fmla="*/ 807 w 810"/>
                <a:gd name="T11" fmla="*/ 45 h 345"/>
                <a:gd name="T12" fmla="*/ 810 w 810"/>
                <a:gd name="T13" fmla="*/ 62 h 345"/>
                <a:gd name="T14" fmla="*/ 808 w 810"/>
                <a:gd name="T15" fmla="*/ 79 h 345"/>
                <a:gd name="T16" fmla="*/ 802 w 810"/>
                <a:gd name="T17" fmla="*/ 95 h 345"/>
                <a:gd name="T18" fmla="*/ 793 w 810"/>
                <a:gd name="T19" fmla="*/ 108 h 345"/>
                <a:gd name="T20" fmla="*/ 779 w 810"/>
                <a:gd name="T21" fmla="*/ 120 h 345"/>
                <a:gd name="T22" fmla="*/ 764 w 810"/>
                <a:gd name="T23" fmla="*/ 127 h 345"/>
                <a:gd name="T24" fmla="*/ 85 w 810"/>
                <a:gd name="T25" fmla="*/ 342 h 345"/>
                <a:gd name="T26" fmla="*/ 65 w 810"/>
                <a:gd name="T27" fmla="*/ 345 h 345"/>
                <a:gd name="T28" fmla="*/ 49 w 810"/>
                <a:gd name="T29" fmla="*/ 343 h 345"/>
                <a:gd name="T30" fmla="*/ 34 w 810"/>
                <a:gd name="T31" fmla="*/ 338 h 345"/>
                <a:gd name="T32" fmla="*/ 20 w 810"/>
                <a:gd name="T33" fmla="*/ 329 h 345"/>
                <a:gd name="T34" fmla="*/ 10 w 810"/>
                <a:gd name="T35" fmla="*/ 316 h 345"/>
                <a:gd name="T36" fmla="*/ 3 w 810"/>
                <a:gd name="T37" fmla="*/ 300 h 345"/>
                <a:gd name="T38" fmla="*/ 0 w 810"/>
                <a:gd name="T39" fmla="*/ 283 h 345"/>
                <a:gd name="T40" fmla="*/ 1 w 810"/>
                <a:gd name="T41" fmla="*/ 266 h 345"/>
                <a:gd name="T42" fmla="*/ 8 w 810"/>
                <a:gd name="T43" fmla="*/ 251 h 345"/>
                <a:gd name="T44" fmla="*/ 17 w 810"/>
                <a:gd name="T45" fmla="*/ 237 h 345"/>
                <a:gd name="T46" fmla="*/ 30 w 810"/>
                <a:gd name="T47" fmla="*/ 226 h 345"/>
                <a:gd name="T48" fmla="*/ 45 w 810"/>
                <a:gd name="T49" fmla="*/ 219 h 345"/>
                <a:gd name="T50" fmla="*/ 725 w 810"/>
                <a:gd name="T51" fmla="*/ 2 h 345"/>
                <a:gd name="T52" fmla="*/ 742 w 810"/>
                <a:gd name="T5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0" h="345">
                  <a:moveTo>
                    <a:pt x="742" y="0"/>
                  </a:moveTo>
                  <a:lnTo>
                    <a:pt x="758" y="1"/>
                  </a:lnTo>
                  <a:lnTo>
                    <a:pt x="774" y="7"/>
                  </a:lnTo>
                  <a:lnTo>
                    <a:pt x="788" y="17"/>
                  </a:lnTo>
                  <a:lnTo>
                    <a:pt x="799" y="30"/>
                  </a:lnTo>
                  <a:lnTo>
                    <a:pt x="807" y="45"/>
                  </a:lnTo>
                  <a:lnTo>
                    <a:pt x="810" y="62"/>
                  </a:lnTo>
                  <a:lnTo>
                    <a:pt x="808" y="79"/>
                  </a:lnTo>
                  <a:lnTo>
                    <a:pt x="802" y="95"/>
                  </a:lnTo>
                  <a:lnTo>
                    <a:pt x="793" y="108"/>
                  </a:lnTo>
                  <a:lnTo>
                    <a:pt x="779" y="120"/>
                  </a:lnTo>
                  <a:lnTo>
                    <a:pt x="764" y="127"/>
                  </a:lnTo>
                  <a:lnTo>
                    <a:pt x="85" y="342"/>
                  </a:lnTo>
                  <a:lnTo>
                    <a:pt x="65" y="345"/>
                  </a:lnTo>
                  <a:lnTo>
                    <a:pt x="49" y="343"/>
                  </a:lnTo>
                  <a:lnTo>
                    <a:pt x="34" y="338"/>
                  </a:lnTo>
                  <a:lnTo>
                    <a:pt x="20" y="329"/>
                  </a:lnTo>
                  <a:lnTo>
                    <a:pt x="10" y="316"/>
                  </a:lnTo>
                  <a:lnTo>
                    <a:pt x="3" y="300"/>
                  </a:lnTo>
                  <a:lnTo>
                    <a:pt x="0" y="283"/>
                  </a:lnTo>
                  <a:lnTo>
                    <a:pt x="1" y="266"/>
                  </a:lnTo>
                  <a:lnTo>
                    <a:pt x="8" y="251"/>
                  </a:lnTo>
                  <a:lnTo>
                    <a:pt x="17" y="237"/>
                  </a:lnTo>
                  <a:lnTo>
                    <a:pt x="30" y="226"/>
                  </a:lnTo>
                  <a:lnTo>
                    <a:pt x="45" y="219"/>
                  </a:lnTo>
                  <a:lnTo>
                    <a:pt x="725" y="2"/>
                  </a:lnTo>
                  <a:lnTo>
                    <a:pt x="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54"/>
            <p:cNvSpPr>
              <a:spLocks/>
            </p:cNvSpPr>
            <p:nvPr/>
          </p:nvSpPr>
          <p:spPr bwMode="auto">
            <a:xfrm>
              <a:off x="8467725" y="2897188"/>
              <a:ext cx="115888" cy="50800"/>
            </a:xfrm>
            <a:custGeom>
              <a:avLst/>
              <a:gdLst>
                <a:gd name="T0" fmla="*/ 742 w 810"/>
                <a:gd name="T1" fmla="*/ 0 h 345"/>
                <a:gd name="T2" fmla="*/ 758 w 810"/>
                <a:gd name="T3" fmla="*/ 1 h 345"/>
                <a:gd name="T4" fmla="*/ 774 w 810"/>
                <a:gd name="T5" fmla="*/ 7 h 345"/>
                <a:gd name="T6" fmla="*/ 788 w 810"/>
                <a:gd name="T7" fmla="*/ 16 h 345"/>
                <a:gd name="T8" fmla="*/ 799 w 810"/>
                <a:gd name="T9" fmla="*/ 29 h 345"/>
                <a:gd name="T10" fmla="*/ 807 w 810"/>
                <a:gd name="T11" fmla="*/ 45 h 345"/>
                <a:gd name="T12" fmla="*/ 810 w 810"/>
                <a:gd name="T13" fmla="*/ 63 h 345"/>
                <a:gd name="T14" fmla="*/ 808 w 810"/>
                <a:gd name="T15" fmla="*/ 79 h 345"/>
                <a:gd name="T16" fmla="*/ 802 w 810"/>
                <a:gd name="T17" fmla="*/ 94 h 345"/>
                <a:gd name="T18" fmla="*/ 793 w 810"/>
                <a:gd name="T19" fmla="*/ 109 h 345"/>
                <a:gd name="T20" fmla="*/ 779 w 810"/>
                <a:gd name="T21" fmla="*/ 119 h 345"/>
                <a:gd name="T22" fmla="*/ 764 w 810"/>
                <a:gd name="T23" fmla="*/ 127 h 345"/>
                <a:gd name="T24" fmla="*/ 85 w 810"/>
                <a:gd name="T25" fmla="*/ 343 h 345"/>
                <a:gd name="T26" fmla="*/ 65 w 810"/>
                <a:gd name="T27" fmla="*/ 345 h 345"/>
                <a:gd name="T28" fmla="*/ 49 w 810"/>
                <a:gd name="T29" fmla="*/ 344 h 345"/>
                <a:gd name="T30" fmla="*/ 34 w 810"/>
                <a:gd name="T31" fmla="*/ 337 h 345"/>
                <a:gd name="T32" fmla="*/ 21 w 810"/>
                <a:gd name="T33" fmla="*/ 328 h 345"/>
                <a:gd name="T34" fmla="*/ 11 w 810"/>
                <a:gd name="T35" fmla="*/ 315 h 345"/>
                <a:gd name="T36" fmla="*/ 3 w 810"/>
                <a:gd name="T37" fmla="*/ 300 h 345"/>
                <a:gd name="T38" fmla="*/ 0 w 810"/>
                <a:gd name="T39" fmla="*/ 283 h 345"/>
                <a:gd name="T40" fmla="*/ 1 w 810"/>
                <a:gd name="T41" fmla="*/ 266 h 345"/>
                <a:gd name="T42" fmla="*/ 8 w 810"/>
                <a:gd name="T43" fmla="*/ 250 h 345"/>
                <a:gd name="T44" fmla="*/ 17 w 810"/>
                <a:gd name="T45" fmla="*/ 237 h 345"/>
                <a:gd name="T46" fmla="*/ 30 w 810"/>
                <a:gd name="T47" fmla="*/ 225 h 345"/>
                <a:gd name="T48" fmla="*/ 45 w 810"/>
                <a:gd name="T49" fmla="*/ 218 h 345"/>
                <a:gd name="T50" fmla="*/ 725 w 810"/>
                <a:gd name="T51" fmla="*/ 3 h 345"/>
                <a:gd name="T52" fmla="*/ 742 w 810"/>
                <a:gd name="T5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0" h="345">
                  <a:moveTo>
                    <a:pt x="742" y="0"/>
                  </a:moveTo>
                  <a:lnTo>
                    <a:pt x="758" y="1"/>
                  </a:lnTo>
                  <a:lnTo>
                    <a:pt x="774" y="7"/>
                  </a:lnTo>
                  <a:lnTo>
                    <a:pt x="788" y="16"/>
                  </a:lnTo>
                  <a:lnTo>
                    <a:pt x="799" y="29"/>
                  </a:lnTo>
                  <a:lnTo>
                    <a:pt x="807" y="45"/>
                  </a:lnTo>
                  <a:lnTo>
                    <a:pt x="810" y="63"/>
                  </a:lnTo>
                  <a:lnTo>
                    <a:pt x="808" y="79"/>
                  </a:lnTo>
                  <a:lnTo>
                    <a:pt x="802" y="94"/>
                  </a:lnTo>
                  <a:lnTo>
                    <a:pt x="793" y="109"/>
                  </a:lnTo>
                  <a:lnTo>
                    <a:pt x="779" y="119"/>
                  </a:lnTo>
                  <a:lnTo>
                    <a:pt x="764" y="127"/>
                  </a:lnTo>
                  <a:lnTo>
                    <a:pt x="85" y="343"/>
                  </a:lnTo>
                  <a:lnTo>
                    <a:pt x="65" y="345"/>
                  </a:lnTo>
                  <a:lnTo>
                    <a:pt x="49" y="344"/>
                  </a:lnTo>
                  <a:lnTo>
                    <a:pt x="34" y="337"/>
                  </a:lnTo>
                  <a:lnTo>
                    <a:pt x="21" y="328"/>
                  </a:lnTo>
                  <a:lnTo>
                    <a:pt x="11" y="315"/>
                  </a:lnTo>
                  <a:lnTo>
                    <a:pt x="3" y="300"/>
                  </a:lnTo>
                  <a:lnTo>
                    <a:pt x="0" y="283"/>
                  </a:lnTo>
                  <a:lnTo>
                    <a:pt x="1" y="266"/>
                  </a:lnTo>
                  <a:lnTo>
                    <a:pt x="8" y="250"/>
                  </a:lnTo>
                  <a:lnTo>
                    <a:pt x="17" y="237"/>
                  </a:lnTo>
                  <a:lnTo>
                    <a:pt x="30" y="225"/>
                  </a:lnTo>
                  <a:lnTo>
                    <a:pt x="45" y="218"/>
                  </a:lnTo>
                  <a:lnTo>
                    <a:pt x="725" y="3"/>
                  </a:lnTo>
                  <a:lnTo>
                    <a:pt x="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9" name="Freeform 159"/>
          <p:cNvSpPr>
            <a:spLocks noEditPoints="1"/>
          </p:cNvSpPr>
          <p:nvPr/>
        </p:nvSpPr>
        <p:spPr bwMode="auto">
          <a:xfrm>
            <a:off x="7254109" y="2693988"/>
            <a:ext cx="481013" cy="544513"/>
          </a:xfrm>
          <a:custGeom>
            <a:avLst/>
            <a:gdLst>
              <a:gd name="T0" fmla="*/ 338 w 3033"/>
              <a:gd name="T1" fmla="*/ 326 h 3431"/>
              <a:gd name="T2" fmla="*/ 710 w 3033"/>
              <a:gd name="T3" fmla="*/ 567 h 3431"/>
              <a:gd name="T4" fmla="*/ 632 w 3033"/>
              <a:gd name="T5" fmla="*/ 478 h 3431"/>
              <a:gd name="T6" fmla="*/ 1244 w 3033"/>
              <a:gd name="T7" fmla="*/ 30 h 3431"/>
              <a:gd name="T8" fmla="*/ 1643 w 3033"/>
              <a:gd name="T9" fmla="*/ 1521 h 3431"/>
              <a:gd name="T10" fmla="*/ 1899 w 3033"/>
              <a:gd name="T11" fmla="*/ 1593 h 3431"/>
              <a:gd name="T12" fmla="*/ 2264 w 3033"/>
              <a:gd name="T13" fmla="*/ 1718 h 3431"/>
              <a:gd name="T14" fmla="*/ 2706 w 3033"/>
              <a:gd name="T15" fmla="*/ 1937 h 3431"/>
              <a:gd name="T16" fmla="*/ 2963 w 3033"/>
              <a:gd name="T17" fmla="*/ 2171 h 3431"/>
              <a:gd name="T18" fmla="*/ 3033 w 3033"/>
              <a:gd name="T19" fmla="*/ 2392 h 3431"/>
              <a:gd name="T20" fmla="*/ 2966 w 3033"/>
              <a:gd name="T21" fmla="*/ 2588 h 3431"/>
              <a:gd name="T22" fmla="*/ 2833 w 3033"/>
              <a:gd name="T23" fmla="*/ 2686 h 3431"/>
              <a:gd name="T24" fmla="*/ 2680 w 3033"/>
              <a:gd name="T25" fmla="*/ 2719 h 3431"/>
              <a:gd name="T26" fmla="*/ 2548 w 3033"/>
              <a:gd name="T27" fmla="*/ 2718 h 3431"/>
              <a:gd name="T28" fmla="*/ 2282 w 3033"/>
              <a:gd name="T29" fmla="*/ 2679 h 3431"/>
              <a:gd name="T30" fmla="*/ 1855 w 3033"/>
              <a:gd name="T31" fmla="*/ 2569 h 3431"/>
              <a:gd name="T32" fmla="*/ 1515 w 3033"/>
              <a:gd name="T33" fmla="*/ 2475 h 3431"/>
              <a:gd name="T34" fmla="*/ 1215 w 3033"/>
              <a:gd name="T35" fmla="*/ 2403 h 3431"/>
              <a:gd name="T36" fmla="*/ 948 w 3033"/>
              <a:gd name="T37" fmla="*/ 2365 h 3431"/>
              <a:gd name="T38" fmla="*/ 733 w 3033"/>
              <a:gd name="T39" fmla="*/ 2382 h 3431"/>
              <a:gd name="T40" fmla="*/ 589 w 3033"/>
              <a:gd name="T41" fmla="*/ 2474 h 3431"/>
              <a:gd name="T42" fmla="*/ 532 w 3033"/>
              <a:gd name="T43" fmla="*/ 2672 h 3431"/>
              <a:gd name="T44" fmla="*/ 619 w 3033"/>
              <a:gd name="T45" fmla="*/ 2867 h 3431"/>
              <a:gd name="T46" fmla="*/ 863 w 3033"/>
              <a:gd name="T47" fmla="*/ 3033 h 3431"/>
              <a:gd name="T48" fmla="*/ 1259 w 3033"/>
              <a:gd name="T49" fmla="*/ 3164 h 3431"/>
              <a:gd name="T50" fmla="*/ 1797 w 3033"/>
              <a:gd name="T51" fmla="*/ 3257 h 3431"/>
              <a:gd name="T52" fmla="*/ 2175 w 3033"/>
              <a:gd name="T53" fmla="*/ 3292 h 3431"/>
              <a:gd name="T54" fmla="*/ 2490 w 3033"/>
              <a:gd name="T55" fmla="*/ 3307 h 3431"/>
              <a:gd name="T56" fmla="*/ 2699 w 3033"/>
              <a:gd name="T57" fmla="*/ 3311 h 3431"/>
              <a:gd name="T58" fmla="*/ 2777 w 3033"/>
              <a:gd name="T59" fmla="*/ 3315 h 3431"/>
              <a:gd name="T60" fmla="*/ 2816 w 3033"/>
              <a:gd name="T61" fmla="*/ 3389 h 3431"/>
              <a:gd name="T62" fmla="*/ 2756 w 3033"/>
              <a:gd name="T63" fmla="*/ 3430 h 3431"/>
              <a:gd name="T64" fmla="*/ 2630 w 3033"/>
              <a:gd name="T65" fmla="*/ 3430 h 3431"/>
              <a:gd name="T66" fmla="*/ 2343 w 3033"/>
              <a:gd name="T67" fmla="*/ 3420 h 3431"/>
              <a:gd name="T68" fmla="*/ 1954 w 3033"/>
              <a:gd name="T69" fmla="*/ 3393 h 3431"/>
              <a:gd name="T70" fmla="*/ 1423 w 3033"/>
              <a:gd name="T71" fmla="*/ 3321 h 3431"/>
              <a:gd name="T72" fmla="*/ 942 w 3033"/>
              <a:gd name="T73" fmla="*/ 3193 h 3431"/>
              <a:gd name="T74" fmla="*/ 614 w 3033"/>
              <a:gd name="T75" fmla="*/ 3023 h 3431"/>
              <a:gd name="T76" fmla="*/ 442 w 3033"/>
              <a:gd name="T77" fmla="*/ 2806 h 3431"/>
              <a:gd name="T78" fmla="*/ 428 w 3033"/>
              <a:gd name="T79" fmla="*/ 2551 h 3431"/>
              <a:gd name="T80" fmla="*/ 538 w 3033"/>
              <a:gd name="T81" fmla="*/ 2353 h 3431"/>
              <a:gd name="T82" fmla="*/ 742 w 3033"/>
              <a:gd name="T83" fmla="*/ 2259 h 3431"/>
              <a:gd name="T84" fmla="*/ 1052 w 3033"/>
              <a:gd name="T85" fmla="*/ 2256 h 3431"/>
              <a:gd name="T86" fmla="*/ 1454 w 3033"/>
              <a:gd name="T87" fmla="*/ 2336 h 3431"/>
              <a:gd name="T88" fmla="*/ 1872 w 3033"/>
              <a:gd name="T89" fmla="*/ 2451 h 3431"/>
              <a:gd name="T90" fmla="*/ 2240 w 3033"/>
              <a:gd name="T91" fmla="*/ 2548 h 3431"/>
              <a:gd name="T92" fmla="*/ 2565 w 3033"/>
              <a:gd name="T93" fmla="*/ 2601 h 3431"/>
              <a:gd name="T94" fmla="*/ 2764 w 3033"/>
              <a:gd name="T95" fmla="*/ 2584 h 3431"/>
              <a:gd name="T96" fmla="*/ 2880 w 3033"/>
              <a:gd name="T97" fmla="*/ 2502 h 3431"/>
              <a:gd name="T98" fmla="*/ 2903 w 3033"/>
              <a:gd name="T99" fmla="*/ 2314 h 3431"/>
              <a:gd name="T100" fmla="*/ 2742 w 3033"/>
              <a:gd name="T101" fmla="*/ 2108 h 3431"/>
              <a:gd name="T102" fmla="*/ 2401 w 3033"/>
              <a:gd name="T103" fmla="*/ 1905 h 3431"/>
              <a:gd name="T104" fmla="*/ 2001 w 3033"/>
              <a:gd name="T105" fmla="*/ 1750 h 3431"/>
              <a:gd name="T106" fmla="*/ 1740 w 3033"/>
              <a:gd name="T107" fmla="*/ 1670 h 3431"/>
              <a:gd name="T108" fmla="*/ 1551 w 3033"/>
              <a:gd name="T109" fmla="*/ 1620 h 3431"/>
              <a:gd name="T110" fmla="*/ 1477 w 3033"/>
              <a:gd name="T111" fmla="*/ 1602 h 3431"/>
              <a:gd name="T112" fmla="*/ 1 w 3033"/>
              <a:gd name="T113" fmla="*/ 1077 h 3431"/>
              <a:gd name="T114" fmla="*/ 272 w 3033"/>
              <a:gd name="T115" fmla="*/ 161 h 3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33" h="3431">
                <a:moveTo>
                  <a:pt x="621" y="646"/>
                </a:moveTo>
                <a:lnTo>
                  <a:pt x="175" y="1041"/>
                </a:lnTo>
                <a:lnTo>
                  <a:pt x="1305" y="1419"/>
                </a:lnTo>
                <a:lnTo>
                  <a:pt x="621" y="646"/>
                </a:lnTo>
                <a:close/>
                <a:moveTo>
                  <a:pt x="338" y="326"/>
                </a:moveTo>
                <a:lnTo>
                  <a:pt x="174" y="883"/>
                </a:lnTo>
                <a:lnTo>
                  <a:pt x="543" y="557"/>
                </a:lnTo>
                <a:lnTo>
                  <a:pt x="338" y="326"/>
                </a:lnTo>
                <a:close/>
                <a:moveTo>
                  <a:pt x="1156" y="172"/>
                </a:moveTo>
                <a:lnTo>
                  <a:pt x="710" y="567"/>
                </a:lnTo>
                <a:lnTo>
                  <a:pt x="1394" y="1341"/>
                </a:lnTo>
                <a:lnTo>
                  <a:pt x="1156" y="172"/>
                </a:lnTo>
                <a:close/>
                <a:moveTo>
                  <a:pt x="1000" y="152"/>
                </a:moveTo>
                <a:lnTo>
                  <a:pt x="427" y="247"/>
                </a:lnTo>
                <a:lnTo>
                  <a:pt x="632" y="478"/>
                </a:lnTo>
                <a:lnTo>
                  <a:pt x="1000" y="152"/>
                </a:lnTo>
                <a:close/>
                <a:moveTo>
                  <a:pt x="1202" y="0"/>
                </a:moveTo>
                <a:lnTo>
                  <a:pt x="1219" y="6"/>
                </a:lnTo>
                <a:lnTo>
                  <a:pt x="1234" y="16"/>
                </a:lnTo>
                <a:lnTo>
                  <a:pt x="1244" y="30"/>
                </a:lnTo>
                <a:lnTo>
                  <a:pt x="1252" y="48"/>
                </a:lnTo>
                <a:lnTo>
                  <a:pt x="1546" y="1497"/>
                </a:lnTo>
                <a:lnTo>
                  <a:pt x="1573" y="1503"/>
                </a:lnTo>
                <a:lnTo>
                  <a:pt x="1606" y="1511"/>
                </a:lnTo>
                <a:lnTo>
                  <a:pt x="1643" y="1521"/>
                </a:lnTo>
                <a:lnTo>
                  <a:pt x="1686" y="1532"/>
                </a:lnTo>
                <a:lnTo>
                  <a:pt x="1734" y="1545"/>
                </a:lnTo>
                <a:lnTo>
                  <a:pt x="1785" y="1559"/>
                </a:lnTo>
                <a:lnTo>
                  <a:pt x="1840" y="1575"/>
                </a:lnTo>
                <a:lnTo>
                  <a:pt x="1899" y="1593"/>
                </a:lnTo>
                <a:lnTo>
                  <a:pt x="1961" y="1612"/>
                </a:lnTo>
                <a:lnTo>
                  <a:pt x="2023" y="1631"/>
                </a:lnTo>
                <a:lnTo>
                  <a:pt x="2088" y="1653"/>
                </a:lnTo>
                <a:lnTo>
                  <a:pt x="2154" y="1677"/>
                </a:lnTo>
                <a:lnTo>
                  <a:pt x="2264" y="1718"/>
                </a:lnTo>
                <a:lnTo>
                  <a:pt x="2368" y="1761"/>
                </a:lnTo>
                <a:lnTo>
                  <a:pt x="2463" y="1804"/>
                </a:lnTo>
                <a:lnTo>
                  <a:pt x="2551" y="1848"/>
                </a:lnTo>
                <a:lnTo>
                  <a:pt x="2633" y="1892"/>
                </a:lnTo>
                <a:lnTo>
                  <a:pt x="2706" y="1937"/>
                </a:lnTo>
                <a:lnTo>
                  <a:pt x="2773" y="1983"/>
                </a:lnTo>
                <a:lnTo>
                  <a:pt x="2831" y="2029"/>
                </a:lnTo>
                <a:lnTo>
                  <a:pt x="2882" y="2076"/>
                </a:lnTo>
                <a:lnTo>
                  <a:pt x="2926" y="2123"/>
                </a:lnTo>
                <a:lnTo>
                  <a:pt x="2963" y="2171"/>
                </a:lnTo>
                <a:lnTo>
                  <a:pt x="2992" y="2219"/>
                </a:lnTo>
                <a:lnTo>
                  <a:pt x="3011" y="2262"/>
                </a:lnTo>
                <a:lnTo>
                  <a:pt x="3024" y="2306"/>
                </a:lnTo>
                <a:lnTo>
                  <a:pt x="3032" y="2349"/>
                </a:lnTo>
                <a:lnTo>
                  <a:pt x="3033" y="2392"/>
                </a:lnTo>
                <a:lnTo>
                  <a:pt x="3029" y="2436"/>
                </a:lnTo>
                <a:lnTo>
                  <a:pt x="3019" y="2480"/>
                </a:lnTo>
                <a:lnTo>
                  <a:pt x="3002" y="2524"/>
                </a:lnTo>
                <a:lnTo>
                  <a:pt x="2986" y="2559"/>
                </a:lnTo>
                <a:lnTo>
                  <a:pt x="2966" y="2588"/>
                </a:lnTo>
                <a:lnTo>
                  <a:pt x="2943" y="2614"/>
                </a:lnTo>
                <a:lnTo>
                  <a:pt x="2918" y="2637"/>
                </a:lnTo>
                <a:lnTo>
                  <a:pt x="2892" y="2656"/>
                </a:lnTo>
                <a:lnTo>
                  <a:pt x="2863" y="2673"/>
                </a:lnTo>
                <a:lnTo>
                  <a:pt x="2833" y="2686"/>
                </a:lnTo>
                <a:lnTo>
                  <a:pt x="2803" y="2697"/>
                </a:lnTo>
                <a:lnTo>
                  <a:pt x="2772" y="2705"/>
                </a:lnTo>
                <a:lnTo>
                  <a:pt x="2741" y="2711"/>
                </a:lnTo>
                <a:lnTo>
                  <a:pt x="2710" y="2717"/>
                </a:lnTo>
                <a:lnTo>
                  <a:pt x="2680" y="2719"/>
                </a:lnTo>
                <a:lnTo>
                  <a:pt x="2651" y="2721"/>
                </a:lnTo>
                <a:lnTo>
                  <a:pt x="2622" y="2721"/>
                </a:lnTo>
                <a:lnTo>
                  <a:pt x="2595" y="2721"/>
                </a:lnTo>
                <a:lnTo>
                  <a:pt x="2571" y="2720"/>
                </a:lnTo>
                <a:lnTo>
                  <a:pt x="2548" y="2718"/>
                </a:lnTo>
                <a:lnTo>
                  <a:pt x="2528" y="2717"/>
                </a:lnTo>
                <a:lnTo>
                  <a:pt x="2512" y="2714"/>
                </a:lnTo>
                <a:lnTo>
                  <a:pt x="2438" y="2706"/>
                </a:lnTo>
                <a:lnTo>
                  <a:pt x="2361" y="2694"/>
                </a:lnTo>
                <a:lnTo>
                  <a:pt x="2282" y="2679"/>
                </a:lnTo>
                <a:lnTo>
                  <a:pt x="2201" y="2660"/>
                </a:lnTo>
                <a:lnTo>
                  <a:pt x="2117" y="2640"/>
                </a:lnTo>
                <a:lnTo>
                  <a:pt x="2032" y="2618"/>
                </a:lnTo>
                <a:lnTo>
                  <a:pt x="1944" y="2594"/>
                </a:lnTo>
                <a:lnTo>
                  <a:pt x="1855" y="2569"/>
                </a:lnTo>
                <a:lnTo>
                  <a:pt x="1764" y="2544"/>
                </a:lnTo>
                <a:lnTo>
                  <a:pt x="1702" y="2526"/>
                </a:lnTo>
                <a:lnTo>
                  <a:pt x="1639" y="2509"/>
                </a:lnTo>
                <a:lnTo>
                  <a:pt x="1577" y="2492"/>
                </a:lnTo>
                <a:lnTo>
                  <a:pt x="1515" y="2475"/>
                </a:lnTo>
                <a:lnTo>
                  <a:pt x="1453" y="2458"/>
                </a:lnTo>
                <a:lnTo>
                  <a:pt x="1393" y="2443"/>
                </a:lnTo>
                <a:lnTo>
                  <a:pt x="1332" y="2428"/>
                </a:lnTo>
                <a:lnTo>
                  <a:pt x="1274" y="2414"/>
                </a:lnTo>
                <a:lnTo>
                  <a:pt x="1215" y="2403"/>
                </a:lnTo>
                <a:lnTo>
                  <a:pt x="1159" y="2391"/>
                </a:lnTo>
                <a:lnTo>
                  <a:pt x="1103" y="2382"/>
                </a:lnTo>
                <a:lnTo>
                  <a:pt x="1050" y="2375"/>
                </a:lnTo>
                <a:lnTo>
                  <a:pt x="998" y="2368"/>
                </a:lnTo>
                <a:lnTo>
                  <a:pt x="948" y="2365"/>
                </a:lnTo>
                <a:lnTo>
                  <a:pt x="900" y="2363"/>
                </a:lnTo>
                <a:lnTo>
                  <a:pt x="854" y="2364"/>
                </a:lnTo>
                <a:lnTo>
                  <a:pt x="811" y="2367"/>
                </a:lnTo>
                <a:lnTo>
                  <a:pt x="770" y="2374"/>
                </a:lnTo>
                <a:lnTo>
                  <a:pt x="733" y="2382"/>
                </a:lnTo>
                <a:lnTo>
                  <a:pt x="697" y="2395"/>
                </a:lnTo>
                <a:lnTo>
                  <a:pt x="665" y="2409"/>
                </a:lnTo>
                <a:lnTo>
                  <a:pt x="637" y="2427"/>
                </a:lnTo>
                <a:lnTo>
                  <a:pt x="611" y="2449"/>
                </a:lnTo>
                <a:lnTo>
                  <a:pt x="589" y="2474"/>
                </a:lnTo>
                <a:lnTo>
                  <a:pt x="571" y="2503"/>
                </a:lnTo>
                <a:lnTo>
                  <a:pt x="556" y="2537"/>
                </a:lnTo>
                <a:lnTo>
                  <a:pt x="542" y="2584"/>
                </a:lnTo>
                <a:lnTo>
                  <a:pt x="535" y="2629"/>
                </a:lnTo>
                <a:lnTo>
                  <a:pt x="532" y="2672"/>
                </a:lnTo>
                <a:lnTo>
                  <a:pt x="538" y="2713"/>
                </a:lnTo>
                <a:lnTo>
                  <a:pt x="548" y="2753"/>
                </a:lnTo>
                <a:lnTo>
                  <a:pt x="566" y="2793"/>
                </a:lnTo>
                <a:lnTo>
                  <a:pt x="589" y="2831"/>
                </a:lnTo>
                <a:lnTo>
                  <a:pt x="619" y="2867"/>
                </a:lnTo>
                <a:lnTo>
                  <a:pt x="656" y="2904"/>
                </a:lnTo>
                <a:lnTo>
                  <a:pt x="698" y="2938"/>
                </a:lnTo>
                <a:lnTo>
                  <a:pt x="747" y="2972"/>
                </a:lnTo>
                <a:lnTo>
                  <a:pt x="803" y="3003"/>
                </a:lnTo>
                <a:lnTo>
                  <a:pt x="863" y="3033"/>
                </a:lnTo>
                <a:lnTo>
                  <a:pt x="931" y="3063"/>
                </a:lnTo>
                <a:lnTo>
                  <a:pt x="1004" y="3091"/>
                </a:lnTo>
                <a:lnTo>
                  <a:pt x="1084" y="3117"/>
                </a:lnTo>
                <a:lnTo>
                  <a:pt x="1168" y="3141"/>
                </a:lnTo>
                <a:lnTo>
                  <a:pt x="1259" y="3164"/>
                </a:lnTo>
                <a:lnTo>
                  <a:pt x="1356" y="3186"/>
                </a:lnTo>
                <a:lnTo>
                  <a:pt x="1457" y="3206"/>
                </a:lnTo>
                <a:lnTo>
                  <a:pt x="1565" y="3225"/>
                </a:lnTo>
                <a:lnTo>
                  <a:pt x="1679" y="3241"/>
                </a:lnTo>
                <a:lnTo>
                  <a:pt x="1797" y="3257"/>
                </a:lnTo>
                <a:lnTo>
                  <a:pt x="1875" y="3265"/>
                </a:lnTo>
                <a:lnTo>
                  <a:pt x="1952" y="3274"/>
                </a:lnTo>
                <a:lnTo>
                  <a:pt x="2028" y="3280"/>
                </a:lnTo>
                <a:lnTo>
                  <a:pt x="2103" y="3286"/>
                </a:lnTo>
                <a:lnTo>
                  <a:pt x="2175" y="3292"/>
                </a:lnTo>
                <a:lnTo>
                  <a:pt x="2243" y="3296"/>
                </a:lnTo>
                <a:lnTo>
                  <a:pt x="2310" y="3300"/>
                </a:lnTo>
                <a:lnTo>
                  <a:pt x="2374" y="3303"/>
                </a:lnTo>
                <a:lnTo>
                  <a:pt x="2433" y="3305"/>
                </a:lnTo>
                <a:lnTo>
                  <a:pt x="2490" y="3307"/>
                </a:lnTo>
                <a:lnTo>
                  <a:pt x="2542" y="3309"/>
                </a:lnTo>
                <a:lnTo>
                  <a:pt x="2589" y="3310"/>
                </a:lnTo>
                <a:lnTo>
                  <a:pt x="2631" y="3310"/>
                </a:lnTo>
                <a:lnTo>
                  <a:pt x="2667" y="3311"/>
                </a:lnTo>
                <a:lnTo>
                  <a:pt x="2699" y="3311"/>
                </a:lnTo>
                <a:lnTo>
                  <a:pt x="2724" y="3311"/>
                </a:lnTo>
                <a:lnTo>
                  <a:pt x="2742" y="3311"/>
                </a:lnTo>
                <a:lnTo>
                  <a:pt x="2754" y="3311"/>
                </a:lnTo>
                <a:lnTo>
                  <a:pt x="2758" y="3311"/>
                </a:lnTo>
                <a:lnTo>
                  <a:pt x="2777" y="3315"/>
                </a:lnTo>
                <a:lnTo>
                  <a:pt x="2794" y="3322"/>
                </a:lnTo>
                <a:lnTo>
                  <a:pt x="2806" y="3335"/>
                </a:lnTo>
                <a:lnTo>
                  <a:pt x="2815" y="3351"/>
                </a:lnTo>
                <a:lnTo>
                  <a:pt x="2818" y="3370"/>
                </a:lnTo>
                <a:lnTo>
                  <a:pt x="2816" y="3389"/>
                </a:lnTo>
                <a:lnTo>
                  <a:pt x="2807" y="3406"/>
                </a:lnTo>
                <a:lnTo>
                  <a:pt x="2795" y="3418"/>
                </a:lnTo>
                <a:lnTo>
                  <a:pt x="2778" y="3426"/>
                </a:lnTo>
                <a:lnTo>
                  <a:pt x="2759" y="3430"/>
                </a:lnTo>
                <a:lnTo>
                  <a:pt x="2756" y="3430"/>
                </a:lnTo>
                <a:lnTo>
                  <a:pt x="2746" y="3431"/>
                </a:lnTo>
                <a:lnTo>
                  <a:pt x="2730" y="3431"/>
                </a:lnTo>
                <a:lnTo>
                  <a:pt x="2704" y="3430"/>
                </a:lnTo>
                <a:lnTo>
                  <a:pt x="2670" y="3430"/>
                </a:lnTo>
                <a:lnTo>
                  <a:pt x="2630" y="3430"/>
                </a:lnTo>
                <a:lnTo>
                  <a:pt x="2584" y="3429"/>
                </a:lnTo>
                <a:lnTo>
                  <a:pt x="2532" y="3427"/>
                </a:lnTo>
                <a:lnTo>
                  <a:pt x="2473" y="3425"/>
                </a:lnTo>
                <a:lnTo>
                  <a:pt x="2410" y="3423"/>
                </a:lnTo>
                <a:lnTo>
                  <a:pt x="2343" y="3420"/>
                </a:lnTo>
                <a:lnTo>
                  <a:pt x="2272" y="3417"/>
                </a:lnTo>
                <a:lnTo>
                  <a:pt x="2196" y="3412"/>
                </a:lnTo>
                <a:lnTo>
                  <a:pt x="2118" y="3407"/>
                </a:lnTo>
                <a:lnTo>
                  <a:pt x="2038" y="3400"/>
                </a:lnTo>
                <a:lnTo>
                  <a:pt x="1954" y="3393"/>
                </a:lnTo>
                <a:lnTo>
                  <a:pt x="1870" y="3385"/>
                </a:lnTo>
                <a:lnTo>
                  <a:pt x="1784" y="3375"/>
                </a:lnTo>
                <a:lnTo>
                  <a:pt x="1658" y="3358"/>
                </a:lnTo>
                <a:lnTo>
                  <a:pt x="1537" y="3341"/>
                </a:lnTo>
                <a:lnTo>
                  <a:pt x="1423" y="3321"/>
                </a:lnTo>
                <a:lnTo>
                  <a:pt x="1314" y="3299"/>
                </a:lnTo>
                <a:lnTo>
                  <a:pt x="1212" y="3275"/>
                </a:lnTo>
                <a:lnTo>
                  <a:pt x="1116" y="3250"/>
                </a:lnTo>
                <a:lnTo>
                  <a:pt x="1025" y="3223"/>
                </a:lnTo>
                <a:lnTo>
                  <a:pt x="942" y="3193"/>
                </a:lnTo>
                <a:lnTo>
                  <a:pt x="863" y="3163"/>
                </a:lnTo>
                <a:lnTo>
                  <a:pt x="792" y="3131"/>
                </a:lnTo>
                <a:lnTo>
                  <a:pt x="727" y="3096"/>
                </a:lnTo>
                <a:lnTo>
                  <a:pt x="667" y="3061"/>
                </a:lnTo>
                <a:lnTo>
                  <a:pt x="614" y="3023"/>
                </a:lnTo>
                <a:lnTo>
                  <a:pt x="567" y="2983"/>
                </a:lnTo>
                <a:lnTo>
                  <a:pt x="526" y="2942"/>
                </a:lnTo>
                <a:lnTo>
                  <a:pt x="492" y="2898"/>
                </a:lnTo>
                <a:lnTo>
                  <a:pt x="464" y="2854"/>
                </a:lnTo>
                <a:lnTo>
                  <a:pt x="442" y="2806"/>
                </a:lnTo>
                <a:lnTo>
                  <a:pt x="426" y="2758"/>
                </a:lnTo>
                <a:lnTo>
                  <a:pt x="417" y="2709"/>
                </a:lnTo>
                <a:lnTo>
                  <a:pt x="414" y="2658"/>
                </a:lnTo>
                <a:lnTo>
                  <a:pt x="418" y="2606"/>
                </a:lnTo>
                <a:lnTo>
                  <a:pt x="428" y="2551"/>
                </a:lnTo>
                <a:lnTo>
                  <a:pt x="445" y="2497"/>
                </a:lnTo>
                <a:lnTo>
                  <a:pt x="461" y="2455"/>
                </a:lnTo>
                <a:lnTo>
                  <a:pt x="483" y="2418"/>
                </a:lnTo>
                <a:lnTo>
                  <a:pt x="508" y="2383"/>
                </a:lnTo>
                <a:lnTo>
                  <a:pt x="538" y="2353"/>
                </a:lnTo>
                <a:lnTo>
                  <a:pt x="570" y="2327"/>
                </a:lnTo>
                <a:lnTo>
                  <a:pt x="608" y="2304"/>
                </a:lnTo>
                <a:lnTo>
                  <a:pt x="648" y="2285"/>
                </a:lnTo>
                <a:lnTo>
                  <a:pt x="693" y="2270"/>
                </a:lnTo>
                <a:lnTo>
                  <a:pt x="742" y="2259"/>
                </a:lnTo>
                <a:lnTo>
                  <a:pt x="795" y="2250"/>
                </a:lnTo>
                <a:lnTo>
                  <a:pt x="852" y="2246"/>
                </a:lnTo>
                <a:lnTo>
                  <a:pt x="913" y="2245"/>
                </a:lnTo>
                <a:lnTo>
                  <a:pt x="979" y="2248"/>
                </a:lnTo>
                <a:lnTo>
                  <a:pt x="1052" y="2256"/>
                </a:lnTo>
                <a:lnTo>
                  <a:pt x="1129" y="2266"/>
                </a:lnTo>
                <a:lnTo>
                  <a:pt x="1207" y="2281"/>
                </a:lnTo>
                <a:lnTo>
                  <a:pt x="1288" y="2296"/>
                </a:lnTo>
                <a:lnTo>
                  <a:pt x="1371" y="2315"/>
                </a:lnTo>
                <a:lnTo>
                  <a:pt x="1454" y="2336"/>
                </a:lnTo>
                <a:lnTo>
                  <a:pt x="1540" y="2358"/>
                </a:lnTo>
                <a:lnTo>
                  <a:pt x="1625" y="2382"/>
                </a:lnTo>
                <a:lnTo>
                  <a:pt x="1711" y="2406"/>
                </a:lnTo>
                <a:lnTo>
                  <a:pt x="1797" y="2430"/>
                </a:lnTo>
                <a:lnTo>
                  <a:pt x="1872" y="2451"/>
                </a:lnTo>
                <a:lnTo>
                  <a:pt x="1947" y="2472"/>
                </a:lnTo>
                <a:lnTo>
                  <a:pt x="2022" y="2493"/>
                </a:lnTo>
                <a:lnTo>
                  <a:pt x="2096" y="2513"/>
                </a:lnTo>
                <a:lnTo>
                  <a:pt x="2168" y="2530"/>
                </a:lnTo>
                <a:lnTo>
                  <a:pt x="2240" y="2548"/>
                </a:lnTo>
                <a:lnTo>
                  <a:pt x="2310" y="2563"/>
                </a:lnTo>
                <a:lnTo>
                  <a:pt x="2378" y="2576"/>
                </a:lnTo>
                <a:lnTo>
                  <a:pt x="2443" y="2587"/>
                </a:lnTo>
                <a:lnTo>
                  <a:pt x="2505" y="2595"/>
                </a:lnTo>
                <a:lnTo>
                  <a:pt x="2565" y="2601"/>
                </a:lnTo>
                <a:lnTo>
                  <a:pt x="2620" y="2602"/>
                </a:lnTo>
                <a:lnTo>
                  <a:pt x="2660" y="2601"/>
                </a:lnTo>
                <a:lnTo>
                  <a:pt x="2697" y="2597"/>
                </a:lnTo>
                <a:lnTo>
                  <a:pt x="2732" y="2592"/>
                </a:lnTo>
                <a:lnTo>
                  <a:pt x="2764" y="2584"/>
                </a:lnTo>
                <a:lnTo>
                  <a:pt x="2794" y="2573"/>
                </a:lnTo>
                <a:lnTo>
                  <a:pt x="2820" y="2560"/>
                </a:lnTo>
                <a:lnTo>
                  <a:pt x="2844" y="2544"/>
                </a:lnTo>
                <a:lnTo>
                  <a:pt x="2864" y="2525"/>
                </a:lnTo>
                <a:lnTo>
                  <a:pt x="2880" y="2502"/>
                </a:lnTo>
                <a:lnTo>
                  <a:pt x="2894" y="2477"/>
                </a:lnTo>
                <a:lnTo>
                  <a:pt x="2908" y="2436"/>
                </a:lnTo>
                <a:lnTo>
                  <a:pt x="2915" y="2396"/>
                </a:lnTo>
                <a:lnTo>
                  <a:pt x="2913" y="2355"/>
                </a:lnTo>
                <a:lnTo>
                  <a:pt x="2903" y="2314"/>
                </a:lnTo>
                <a:lnTo>
                  <a:pt x="2887" y="2273"/>
                </a:lnTo>
                <a:lnTo>
                  <a:pt x="2861" y="2231"/>
                </a:lnTo>
                <a:lnTo>
                  <a:pt x="2829" y="2191"/>
                </a:lnTo>
                <a:lnTo>
                  <a:pt x="2789" y="2150"/>
                </a:lnTo>
                <a:lnTo>
                  <a:pt x="2742" y="2108"/>
                </a:lnTo>
                <a:lnTo>
                  <a:pt x="2688" y="2067"/>
                </a:lnTo>
                <a:lnTo>
                  <a:pt x="2627" y="2027"/>
                </a:lnTo>
                <a:lnTo>
                  <a:pt x="2558" y="1986"/>
                </a:lnTo>
                <a:lnTo>
                  <a:pt x="2483" y="1946"/>
                </a:lnTo>
                <a:lnTo>
                  <a:pt x="2401" y="1905"/>
                </a:lnTo>
                <a:lnTo>
                  <a:pt x="2312" y="1867"/>
                </a:lnTo>
                <a:lnTo>
                  <a:pt x="2216" y="1827"/>
                </a:lnTo>
                <a:lnTo>
                  <a:pt x="2115" y="1789"/>
                </a:lnTo>
                <a:lnTo>
                  <a:pt x="2058" y="1768"/>
                </a:lnTo>
                <a:lnTo>
                  <a:pt x="2001" y="1750"/>
                </a:lnTo>
                <a:lnTo>
                  <a:pt x="1946" y="1731"/>
                </a:lnTo>
                <a:lnTo>
                  <a:pt x="1892" y="1714"/>
                </a:lnTo>
                <a:lnTo>
                  <a:pt x="1838" y="1698"/>
                </a:lnTo>
                <a:lnTo>
                  <a:pt x="1788" y="1684"/>
                </a:lnTo>
                <a:lnTo>
                  <a:pt x="1740" y="1670"/>
                </a:lnTo>
                <a:lnTo>
                  <a:pt x="1695" y="1658"/>
                </a:lnTo>
                <a:lnTo>
                  <a:pt x="1654" y="1646"/>
                </a:lnTo>
                <a:lnTo>
                  <a:pt x="1616" y="1636"/>
                </a:lnTo>
                <a:lnTo>
                  <a:pt x="1582" y="1627"/>
                </a:lnTo>
                <a:lnTo>
                  <a:pt x="1551" y="1620"/>
                </a:lnTo>
                <a:lnTo>
                  <a:pt x="1525" y="1614"/>
                </a:lnTo>
                <a:lnTo>
                  <a:pt x="1505" y="1608"/>
                </a:lnTo>
                <a:lnTo>
                  <a:pt x="1490" y="1605"/>
                </a:lnTo>
                <a:lnTo>
                  <a:pt x="1480" y="1603"/>
                </a:lnTo>
                <a:lnTo>
                  <a:pt x="1477" y="1602"/>
                </a:lnTo>
                <a:lnTo>
                  <a:pt x="41" y="1120"/>
                </a:lnTo>
                <a:lnTo>
                  <a:pt x="26" y="1114"/>
                </a:lnTo>
                <a:lnTo>
                  <a:pt x="15" y="1103"/>
                </a:lnTo>
                <a:lnTo>
                  <a:pt x="6" y="1092"/>
                </a:lnTo>
                <a:lnTo>
                  <a:pt x="1" y="1077"/>
                </a:lnTo>
                <a:lnTo>
                  <a:pt x="0" y="1063"/>
                </a:lnTo>
                <a:lnTo>
                  <a:pt x="2" y="1048"/>
                </a:lnTo>
                <a:lnTo>
                  <a:pt x="255" y="190"/>
                </a:lnTo>
                <a:lnTo>
                  <a:pt x="262" y="174"/>
                </a:lnTo>
                <a:lnTo>
                  <a:pt x="272" y="161"/>
                </a:lnTo>
                <a:lnTo>
                  <a:pt x="286" y="152"/>
                </a:lnTo>
                <a:lnTo>
                  <a:pt x="302" y="148"/>
                </a:lnTo>
                <a:lnTo>
                  <a:pt x="1184" y="0"/>
                </a:lnTo>
                <a:lnTo>
                  <a:pt x="12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2" name="Group 781"/>
          <p:cNvGrpSpPr/>
          <p:nvPr/>
        </p:nvGrpSpPr>
        <p:grpSpPr>
          <a:xfrm>
            <a:off x="6286072" y="2741613"/>
            <a:ext cx="546099" cy="449263"/>
            <a:chOff x="6294438" y="2741613"/>
            <a:chExt cx="546099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64"/>
            <p:cNvSpPr>
              <a:spLocks noEditPoints="1"/>
            </p:cNvSpPr>
            <p:nvPr/>
          </p:nvSpPr>
          <p:spPr bwMode="auto">
            <a:xfrm>
              <a:off x="6294438" y="2741613"/>
              <a:ext cx="376237" cy="449263"/>
            </a:xfrm>
            <a:custGeom>
              <a:avLst/>
              <a:gdLst>
                <a:gd name="T0" fmla="*/ 134 w 2368"/>
                <a:gd name="T1" fmla="*/ 905 h 2834"/>
                <a:gd name="T2" fmla="*/ 2234 w 2368"/>
                <a:gd name="T3" fmla="*/ 119 h 2834"/>
                <a:gd name="T4" fmla="*/ 268 w 2368"/>
                <a:gd name="T5" fmla="*/ 0 h 2834"/>
                <a:gd name="T6" fmla="*/ 2326 w 2368"/>
                <a:gd name="T7" fmla="*/ 3 h 2834"/>
                <a:gd name="T8" fmla="*/ 2355 w 2368"/>
                <a:gd name="T9" fmla="*/ 22 h 2834"/>
                <a:gd name="T10" fmla="*/ 2368 w 2368"/>
                <a:gd name="T11" fmla="*/ 55 h 2834"/>
                <a:gd name="T12" fmla="*/ 2161 w 2368"/>
                <a:gd name="T13" fmla="*/ 965 h 2834"/>
                <a:gd name="T14" fmla="*/ 2257 w 2368"/>
                <a:gd name="T15" fmla="*/ 1392 h 2834"/>
                <a:gd name="T16" fmla="*/ 2249 w 2368"/>
                <a:gd name="T17" fmla="*/ 1420 h 2834"/>
                <a:gd name="T18" fmla="*/ 2227 w 2368"/>
                <a:gd name="T19" fmla="*/ 1441 h 2834"/>
                <a:gd name="T20" fmla="*/ 2195 w 2368"/>
                <a:gd name="T21" fmla="*/ 1448 h 2834"/>
                <a:gd name="T22" fmla="*/ 2167 w 2368"/>
                <a:gd name="T23" fmla="*/ 1439 h 2834"/>
                <a:gd name="T24" fmla="*/ 2146 w 2368"/>
                <a:gd name="T25" fmla="*/ 1417 h 2834"/>
                <a:gd name="T26" fmla="*/ 2053 w 2368"/>
                <a:gd name="T27" fmla="*/ 1024 h 2834"/>
                <a:gd name="T28" fmla="*/ 315 w 2368"/>
                <a:gd name="T29" fmla="*/ 1810 h 2834"/>
                <a:gd name="T30" fmla="*/ 1796 w 2368"/>
                <a:gd name="T31" fmla="*/ 1813 h 2834"/>
                <a:gd name="T32" fmla="*/ 1825 w 2368"/>
                <a:gd name="T33" fmla="*/ 1834 h 2834"/>
                <a:gd name="T34" fmla="*/ 1837 w 2368"/>
                <a:gd name="T35" fmla="*/ 1869 h 2834"/>
                <a:gd name="T36" fmla="*/ 1825 w 2368"/>
                <a:gd name="T37" fmla="*/ 1905 h 2834"/>
                <a:gd name="T38" fmla="*/ 1796 w 2368"/>
                <a:gd name="T39" fmla="*/ 1925 h 2834"/>
                <a:gd name="T40" fmla="*/ 315 w 2368"/>
                <a:gd name="T41" fmla="*/ 1929 h 2834"/>
                <a:gd name="T42" fmla="*/ 2053 w 2368"/>
                <a:gd name="T43" fmla="*/ 2715 h 2834"/>
                <a:gd name="T44" fmla="*/ 2128 w 2368"/>
                <a:gd name="T45" fmla="*/ 2403 h 2834"/>
                <a:gd name="T46" fmla="*/ 2148 w 2368"/>
                <a:gd name="T47" fmla="*/ 2381 h 2834"/>
                <a:gd name="T48" fmla="*/ 2177 w 2368"/>
                <a:gd name="T49" fmla="*/ 2372 h 2834"/>
                <a:gd name="T50" fmla="*/ 2208 w 2368"/>
                <a:gd name="T51" fmla="*/ 2378 h 2834"/>
                <a:gd name="T52" fmla="*/ 2230 w 2368"/>
                <a:gd name="T53" fmla="*/ 2399 h 2834"/>
                <a:gd name="T54" fmla="*/ 2238 w 2368"/>
                <a:gd name="T55" fmla="*/ 2429 h 2834"/>
                <a:gd name="T56" fmla="*/ 2158 w 2368"/>
                <a:gd name="T57" fmla="*/ 2788 h 2834"/>
                <a:gd name="T58" fmla="*/ 2143 w 2368"/>
                <a:gd name="T59" fmla="*/ 2816 h 2834"/>
                <a:gd name="T60" fmla="*/ 2117 w 2368"/>
                <a:gd name="T61" fmla="*/ 2831 h 2834"/>
                <a:gd name="T62" fmla="*/ 60 w 2368"/>
                <a:gd name="T63" fmla="*/ 2834 h 2834"/>
                <a:gd name="T64" fmla="*/ 26 w 2368"/>
                <a:gd name="T65" fmla="*/ 2823 h 2834"/>
                <a:gd name="T66" fmla="*/ 4 w 2368"/>
                <a:gd name="T67" fmla="*/ 2796 h 2834"/>
                <a:gd name="T68" fmla="*/ 1 w 2368"/>
                <a:gd name="T69" fmla="*/ 2761 h 2834"/>
                <a:gd name="T70" fmla="*/ 1 w 2368"/>
                <a:gd name="T71" fmla="*/ 978 h 2834"/>
                <a:gd name="T72" fmla="*/ 0 w 2368"/>
                <a:gd name="T73" fmla="*/ 965 h 2834"/>
                <a:gd name="T74" fmla="*/ 210 w 2368"/>
                <a:gd name="T75" fmla="*/ 46 h 2834"/>
                <a:gd name="T76" fmla="*/ 225 w 2368"/>
                <a:gd name="T77" fmla="*/ 18 h 2834"/>
                <a:gd name="T78" fmla="*/ 251 w 2368"/>
                <a:gd name="T79" fmla="*/ 2 h 2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8" h="2834">
                  <a:moveTo>
                    <a:pt x="315" y="119"/>
                  </a:moveTo>
                  <a:lnTo>
                    <a:pt x="134" y="905"/>
                  </a:lnTo>
                  <a:lnTo>
                    <a:pt x="2053" y="905"/>
                  </a:lnTo>
                  <a:lnTo>
                    <a:pt x="2234" y="119"/>
                  </a:lnTo>
                  <a:lnTo>
                    <a:pt x="315" y="119"/>
                  </a:lnTo>
                  <a:close/>
                  <a:moveTo>
                    <a:pt x="268" y="0"/>
                  </a:moveTo>
                  <a:lnTo>
                    <a:pt x="2308" y="0"/>
                  </a:lnTo>
                  <a:lnTo>
                    <a:pt x="2326" y="3"/>
                  </a:lnTo>
                  <a:lnTo>
                    <a:pt x="2342" y="11"/>
                  </a:lnTo>
                  <a:lnTo>
                    <a:pt x="2355" y="22"/>
                  </a:lnTo>
                  <a:lnTo>
                    <a:pt x="2364" y="38"/>
                  </a:lnTo>
                  <a:lnTo>
                    <a:pt x="2368" y="55"/>
                  </a:lnTo>
                  <a:lnTo>
                    <a:pt x="2367" y="73"/>
                  </a:lnTo>
                  <a:lnTo>
                    <a:pt x="2161" y="965"/>
                  </a:lnTo>
                  <a:lnTo>
                    <a:pt x="2256" y="1376"/>
                  </a:lnTo>
                  <a:lnTo>
                    <a:pt x="2257" y="1392"/>
                  </a:lnTo>
                  <a:lnTo>
                    <a:pt x="2255" y="1406"/>
                  </a:lnTo>
                  <a:lnTo>
                    <a:pt x="2249" y="1420"/>
                  </a:lnTo>
                  <a:lnTo>
                    <a:pt x="2239" y="1433"/>
                  </a:lnTo>
                  <a:lnTo>
                    <a:pt x="2227" y="1441"/>
                  </a:lnTo>
                  <a:lnTo>
                    <a:pt x="2211" y="1447"/>
                  </a:lnTo>
                  <a:lnTo>
                    <a:pt x="2195" y="1448"/>
                  </a:lnTo>
                  <a:lnTo>
                    <a:pt x="2181" y="1445"/>
                  </a:lnTo>
                  <a:lnTo>
                    <a:pt x="2167" y="1439"/>
                  </a:lnTo>
                  <a:lnTo>
                    <a:pt x="2156" y="1430"/>
                  </a:lnTo>
                  <a:lnTo>
                    <a:pt x="2146" y="1417"/>
                  </a:lnTo>
                  <a:lnTo>
                    <a:pt x="2141" y="1402"/>
                  </a:lnTo>
                  <a:lnTo>
                    <a:pt x="2053" y="1024"/>
                  </a:lnTo>
                  <a:lnTo>
                    <a:pt x="134" y="1024"/>
                  </a:lnTo>
                  <a:lnTo>
                    <a:pt x="315" y="1810"/>
                  </a:lnTo>
                  <a:lnTo>
                    <a:pt x="1777" y="1810"/>
                  </a:lnTo>
                  <a:lnTo>
                    <a:pt x="1796" y="1813"/>
                  </a:lnTo>
                  <a:lnTo>
                    <a:pt x="1812" y="1822"/>
                  </a:lnTo>
                  <a:lnTo>
                    <a:pt x="1825" y="1834"/>
                  </a:lnTo>
                  <a:lnTo>
                    <a:pt x="1834" y="1851"/>
                  </a:lnTo>
                  <a:lnTo>
                    <a:pt x="1837" y="1869"/>
                  </a:lnTo>
                  <a:lnTo>
                    <a:pt x="1834" y="1888"/>
                  </a:lnTo>
                  <a:lnTo>
                    <a:pt x="1825" y="1905"/>
                  </a:lnTo>
                  <a:lnTo>
                    <a:pt x="1812" y="1917"/>
                  </a:lnTo>
                  <a:lnTo>
                    <a:pt x="1796" y="1925"/>
                  </a:lnTo>
                  <a:lnTo>
                    <a:pt x="1777" y="1929"/>
                  </a:lnTo>
                  <a:lnTo>
                    <a:pt x="315" y="1929"/>
                  </a:lnTo>
                  <a:lnTo>
                    <a:pt x="134" y="2715"/>
                  </a:lnTo>
                  <a:lnTo>
                    <a:pt x="2053" y="2715"/>
                  </a:lnTo>
                  <a:lnTo>
                    <a:pt x="2122" y="2418"/>
                  </a:lnTo>
                  <a:lnTo>
                    <a:pt x="2128" y="2403"/>
                  </a:lnTo>
                  <a:lnTo>
                    <a:pt x="2137" y="2390"/>
                  </a:lnTo>
                  <a:lnTo>
                    <a:pt x="2148" y="2381"/>
                  </a:lnTo>
                  <a:lnTo>
                    <a:pt x="2162" y="2374"/>
                  </a:lnTo>
                  <a:lnTo>
                    <a:pt x="2177" y="2372"/>
                  </a:lnTo>
                  <a:lnTo>
                    <a:pt x="2192" y="2373"/>
                  </a:lnTo>
                  <a:lnTo>
                    <a:pt x="2208" y="2378"/>
                  </a:lnTo>
                  <a:lnTo>
                    <a:pt x="2221" y="2388"/>
                  </a:lnTo>
                  <a:lnTo>
                    <a:pt x="2230" y="2399"/>
                  </a:lnTo>
                  <a:lnTo>
                    <a:pt x="2236" y="2413"/>
                  </a:lnTo>
                  <a:lnTo>
                    <a:pt x="2238" y="2429"/>
                  </a:lnTo>
                  <a:lnTo>
                    <a:pt x="2237" y="2444"/>
                  </a:lnTo>
                  <a:lnTo>
                    <a:pt x="2158" y="2788"/>
                  </a:lnTo>
                  <a:lnTo>
                    <a:pt x="2153" y="2803"/>
                  </a:lnTo>
                  <a:lnTo>
                    <a:pt x="2143" y="2816"/>
                  </a:lnTo>
                  <a:lnTo>
                    <a:pt x="2131" y="2825"/>
                  </a:lnTo>
                  <a:lnTo>
                    <a:pt x="2117" y="2831"/>
                  </a:lnTo>
                  <a:lnTo>
                    <a:pt x="2100" y="2834"/>
                  </a:lnTo>
                  <a:lnTo>
                    <a:pt x="60" y="2834"/>
                  </a:lnTo>
                  <a:lnTo>
                    <a:pt x="42" y="2830"/>
                  </a:lnTo>
                  <a:lnTo>
                    <a:pt x="26" y="2823"/>
                  </a:lnTo>
                  <a:lnTo>
                    <a:pt x="13" y="2812"/>
                  </a:lnTo>
                  <a:lnTo>
                    <a:pt x="4" y="2796"/>
                  </a:lnTo>
                  <a:lnTo>
                    <a:pt x="0" y="2779"/>
                  </a:lnTo>
                  <a:lnTo>
                    <a:pt x="1" y="2761"/>
                  </a:lnTo>
                  <a:lnTo>
                    <a:pt x="207" y="1869"/>
                  </a:lnTo>
                  <a:lnTo>
                    <a:pt x="1" y="978"/>
                  </a:lnTo>
                  <a:lnTo>
                    <a:pt x="0" y="965"/>
                  </a:lnTo>
                  <a:lnTo>
                    <a:pt x="0" y="965"/>
                  </a:lnTo>
                  <a:lnTo>
                    <a:pt x="1" y="951"/>
                  </a:lnTo>
                  <a:lnTo>
                    <a:pt x="210" y="46"/>
                  </a:lnTo>
                  <a:lnTo>
                    <a:pt x="215" y="31"/>
                  </a:lnTo>
                  <a:lnTo>
                    <a:pt x="225" y="18"/>
                  </a:lnTo>
                  <a:lnTo>
                    <a:pt x="237" y="9"/>
                  </a:lnTo>
                  <a:lnTo>
                    <a:pt x="251" y="2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65"/>
            <p:cNvSpPr>
              <a:spLocks/>
            </p:cNvSpPr>
            <p:nvPr/>
          </p:nvSpPr>
          <p:spPr bwMode="auto">
            <a:xfrm>
              <a:off x="6364288" y="2790825"/>
              <a:ext cx="179387" cy="19050"/>
            </a:xfrm>
            <a:custGeom>
              <a:avLst/>
              <a:gdLst>
                <a:gd name="T0" fmla="*/ 59 w 1135"/>
                <a:gd name="T1" fmla="*/ 0 h 118"/>
                <a:gd name="T2" fmla="*/ 1076 w 1135"/>
                <a:gd name="T3" fmla="*/ 0 h 118"/>
                <a:gd name="T4" fmla="*/ 1095 w 1135"/>
                <a:gd name="T5" fmla="*/ 3 h 118"/>
                <a:gd name="T6" fmla="*/ 1111 w 1135"/>
                <a:gd name="T7" fmla="*/ 12 h 118"/>
                <a:gd name="T8" fmla="*/ 1124 w 1135"/>
                <a:gd name="T9" fmla="*/ 24 h 118"/>
                <a:gd name="T10" fmla="*/ 1132 w 1135"/>
                <a:gd name="T11" fmla="*/ 40 h 118"/>
                <a:gd name="T12" fmla="*/ 1135 w 1135"/>
                <a:gd name="T13" fmla="*/ 59 h 118"/>
                <a:gd name="T14" fmla="*/ 1132 w 1135"/>
                <a:gd name="T15" fmla="*/ 77 h 118"/>
                <a:gd name="T16" fmla="*/ 1124 w 1135"/>
                <a:gd name="T17" fmla="*/ 94 h 118"/>
                <a:gd name="T18" fmla="*/ 1111 w 1135"/>
                <a:gd name="T19" fmla="*/ 107 h 118"/>
                <a:gd name="T20" fmla="*/ 1095 w 1135"/>
                <a:gd name="T21" fmla="*/ 115 h 118"/>
                <a:gd name="T22" fmla="*/ 1076 w 1135"/>
                <a:gd name="T23" fmla="*/ 118 h 118"/>
                <a:gd name="T24" fmla="*/ 59 w 1135"/>
                <a:gd name="T25" fmla="*/ 118 h 118"/>
                <a:gd name="T26" fmla="*/ 40 w 1135"/>
                <a:gd name="T27" fmla="*/ 115 h 118"/>
                <a:gd name="T28" fmla="*/ 24 w 1135"/>
                <a:gd name="T29" fmla="*/ 107 h 118"/>
                <a:gd name="T30" fmla="*/ 12 w 1135"/>
                <a:gd name="T31" fmla="*/ 94 h 118"/>
                <a:gd name="T32" fmla="*/ 2 w 1135"/>
                <a:gd name="T33" fmla="*/ 77 h 118"/>
                <a:gd name="T34" fmla="*/ 0 w 1135"/>
                <a:gd name="T35" fmla="*/ 59 h 118"/>
                <a:gd name="T36" fmla="*/ 2 w 1135"/>
                <a:gd name="T37" fmla="*/ 40 h 118"/>
                <a:gd name="T38" fmla="*/ 12 w 1135"/>
                <a:gd name="T39" fmla="*/ 24 h 118"/>
                <a:gd name="T40" fmla="*/ 24 w 1135"/>
                <a:gd name="T41" fmla="*/ 12 h 118"/>
                <a:gd name="T42" fmla="*/ 40 w 1135"/>
                <a:gd name="T43" fmla="*/ 3 h 118"/>
                <a:gd name="T44" fmla="*/ 59 w 1135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5" h="118">
                  <a:moveTo>
                    <a:pt x="59" y="0"/>
                  </a:moveTo>
                  <a:lnTo>
                    <a:pt x="1076" y="0"/>
                  </a:lnTo>
                  <a:lnTo>
                    <a:pt x="1095" y="3"/>
                  </a:lnTo>
                  <a:lnTo>
                    <a:pt x="1111" y="12"/>
                  </a:lnTo>
                  <a:lnTo>
                    <a:pt x="1124" y="24"/>
                  </a:lnTo>
                  <a:lnTo>
                    <a:pt x="1132" y="40"/>
                  </a:lnTo>
                  <a:lnTo>
                    <a:pt x="1135" y="59"/>
                  </a:lnTo>
                  <a:lnTo>
                    <a:pt x="1132" y="77"/>
                  </a:lnTo>
                  <a:lnTo>
                    <a:pt x="1124" y="94"/>
                  </a:lnTo>
                  <a:lnTo>
                    <a:pt x="1111" y="107"/>
                  </a:lnTo>
                  <a:lnTo>
                    <a:pt x="1095" y="115"/>
                  </a:lnTo>
                  <a:lnTo>
                    <a:pt x="1076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2" y="77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66"/>
            <p:cNvSpPr>
              <a:spLocks/>
            </p:cNvSpPr>
            <p:nvPr/>
          </p:nvSpPr>
          <p:spPr bwMode="auto">
            <a:xfrm>
              <a:off x="6346825" y="2835275"/>
              <a:ext cx="180975" cy="19050"/>
            </a:xfrm>
            <a:custGeom>
              <a:avLst/>
              <a:gdLst>
                <a:gd name="T0" fmla="*/ 59 w 1136"/>
                <a:gd name="T1" fmla="*/ 0 h 118"/>
                <a:gd name="T2" fmla="*/ 1076 w 1136"/>
                <a:gd name="T3" fmla="*/ 0 h 118"/>
                <a:gd name="T4" fmla="*/ 1095 w 1136"/>
                <a:gd name="T5" fmla="*/ 3 h 118"/>
                <a:gd name="T6" fmla="*/ 1112 w 1136"/>
                <a:gd name="T7" fmla="*/ 11 h 118"/>
                <a:gd name="T8" fmla="*/ 1124 w 1136"/>
                <a:gd name="T9" fmla="*/ 24 h 118"/>
                <a:gd name="T10" fmla="*/ 1133 w 1136"/>
                <a:gd name="T11" fmla="*/ 40 h 118"/>
                <a:gd name="T12" fmla="*/ 1136 w 1136"/>
                <a:gd name="T13" fmla="*/ 59 h 118"/>
                <a:gd name="T14" fmla="*/ 1133 w 1136"/>
                <a:gd name="T15" fmla="*/ 78 h 118"/>
                <a:gd name="T16" fmla="*/ 1124 w 1136"/>
                <a:gd name="T17" fmla="*/ 94 h 118"/>
                <a:gd name="T18" fmla="*/ 1112 w 1136"/>
                <a:gd name="T19" fmla="*/ 106 h 118"/>
                <a:gd name="T20" fmla="*/ 1095 w 1136"/>
                <a:gd name="T21" fmla="*/ 116 h 118"/>
                <a:gd name="T22" fmla="*/ 1076 w 1136"/>
                <a:gd name="T23" fmla="*/ 118 h 118"/>
                <a:gd name="T24" fmla="*/ 59 w 1136"/>
                <a:gd name="T25" fmla="*/ 118 h 118"/>
                <a:gd name="T26" fmla="*/ 40 w 1136"/>
                <a:gd name="T27" fmla="*/ 116 h 118"/>
                <a:gd name="T28" fmla="*/ 24 w 1136"/>
                <a:gd name="T29" fmla="*/ 106 h 118"/>
                <a:gd name="T30" fmla="*/ 12 w 1136"/>
                <a:gd name="T31" fmla="*/ 94 h 118"/>
                <a:gd name="T32" fmla="*/ 4 w 1136"/>
                <a:gd name="T33" fmla="*/ 78 h 118"/>
                <a:gd name="T34" fmla="*/ 0 w 1136"/>
                <a:gd name="T35" fmla="*/ 59 h 118"/>
                <a:gd name="T36" fmla="*/ 4 w 1136"/>
                <a:gd name="T37" fmla="*/ 40 h 118"/>
                <a:gd name="T38" fmla="*/ 12 w 1136"/>
                <a:gd name="T39" fmla="*/ 24 h 118"/>
                <a:gd name="T40" fmla="*/ 24 w 1136"/>
                <a:gd name="T41" fmla="*/ 11 h 118"/>
                <a:gd name="T42" fmla="*/ 40 w 1136"/>
                <a:gd name="T43" fmla="*/ 3 h 118"/>
                <a:gd name="T44" fmla="*/ 59 w 1136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6" h="118">
                  <a:moveTo>
                    <a:pt x="59" y="0"/>
                  </a:moveTo>
                  <a:lnTo>
                    <a:pt x="1076" y="0"/>
                  </a:lnTo>
                  <a:lnTo>
                    <a:pt x="1095" y="3"/>
                  </a:lnTo>
                  <a:lnTo>
                    <a:pt x="1112" y="11"/>
                  </a:lnTo>
                  <a:lnTo>
                    <a:pt x="1124" y="24"/>
                  </a:lnTo>
                  <a:lnTo>
                    <a:pt x="1133" y="40"/>
                  </a:lnTo>
                  <a:lnTo>
                    <a:pt x="1136" y="59"/>
                  </a:lnTo>
                  <a:lnTo>
                    <a:pt x="1133" y="78"/>
                  </a:lnTo>
                  <a:lnTo>
                    <a:pt x="1124" y="94"/>
                  </a:lnTo>
                  <a:lnTo>
                    <a:pt x="1112" y="106"/>
                  </a:lnTo>
                  <a:lnTo>
                    <a:pt x="1095" y="116"/>
                  </a:lnTo>
                  <a:lnTo>
                    <a:pt x="1076" y="118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6"/>
                  </a:lnTo>
                  <a:lnTo>
                    <a:pt x="12" y="94"/>
                  </a:lnTo>
                  <a:lnTo>
                    <a:pt x="4" y="78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67"/>
            <p:cNvSpPr>
              <a:spLocks/>
            </p:cNvSpPr>
            <p:nvPr/>
          </p:nvSpPr>
          <p:spPr bwMode="auto">
            <a:xfrm>
              <a:off x="6364288" y="3078163"/>
              <a:ext cx="179387" cy="19050"/>
            </a:xfrm>
            <a:custGeom>
              <a:avLst/>
              <a:gdLst>
                <a:gd name="T0" fmla="*/ 59 w 1135"/>
                <a:gd name="T1" fmla="*/ 0 h 118"/>
                <a:gd name="T2" fmla="*/ 1076 w 1135"/>
                <a:gd name="T3" fmla="*/ 0 h 118"/>
                <a:gd name="T4" fmla="*/ 1095 w 1135"/>
                <a:gd name="T5" fmla="*/ 2 h 118"/>
                <a:gd name="T6" fmla="*/ 1111 w 1135"/>
                <a:gd name="T7" fmla="*/ 12 h 118"/>
                <a:gd name="T8" fmla="*/ 1124 w 1135"/>
                <a:gd name="T9" fmla="*/ 24 h 118"/>
                <a:gd name="T10" fmla="*/ 1132 w 1135"/>
                <a:gd name="T11" fmla="*/ 40 h 118"/>
                <a:gd name="T12" fmla="*/ 1135 w 1135"/>
                <a:gd name="T13" fmla="*/ 59 h 118"/>
                <a:gd name="T14" fmla="*/ 1132 w 1135"/>
                <a:gd name="T15" fmla="*/ 78 h 118"/>
                <a:gd name="T16" fmla="*/ 1124 w 1135"/>
                <a:gd name="T17" fmla="*/ 94 h 118"/>
                <a:gd name="T18" fmla="*/ 1111 w 1135"/>
                <a:gd name="T19" fmla="*/ 107 h 118"/>
                <a:gd name="T20" fmla="*/ 1095 w 1135"/>
                <a:gd name="T21" fmla="*/ 115 h 118"/>
                <a:gd name="T22" fmla="*/ 1076 w 1135"/>
                <a:gd name="T23" fmla="*/ 118 h 118"/>
                <a:gd name="T24" fmla="*/ 59 w 1135"/>
                <a:gd name="T25" fmla="*/ 118 h 118"/>
                <a:gd name="T26" fmla="*/ 40 w 1135"/>
                <a:gd name="T27" fmla="*/ 115 h 118"/>
                <a:gd name="T28" fmla="*/ 24 w 1135"/>
                <a:gd name="T29" fmla="*/ 107 h 118"/>
                <a:gd name="T30" fmla="*/ 12 w 1135"/>
                <a:gd name="T31" fmla="*/ 94 h 118"/>
                <a:gd name="T32" fmla="*/ 2 w 1135"/>
                <a:gd name="T33" fmla="*/ 78 h 118"/>
                <a:gd name="T34" fmla="*/ 0 w 1135"/>
                <a:gd name="T35" fmla="*/ 59 h 118"/>
                <a:gd name="T36" fmla="*/ 2 w 1135"/>
                <a:gd name="T37" fmla="*/ 40 h 118"/>
                <a:gd name="T38" fmla="*/ 12 w 1135"/>
                <a:gd name="T39" fmla="*/ 24 h 118"/>
                <a:gd name="T40" fmla="*/ 24 w 1135"/>
                <a:gd name="T41" fmla="*/ 12 h 118"/>
                <a:gd name="T42" fmla="*/ 40 w 1135"/>
                <a:gd name="T43" fmla="*/ 2 h 118"/>
                <a:gd name="T44" fmla="*/ 59 w 1135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5" h="118">
                  <a:moveTo>
                    <a:pt x="59" y="0"/>
                  </a:moveTo>
                  <a:lnTo>
                    <a:pt x="1076" y="0"/>
                  </a:lnTo>
                  <a:lnTo>
                    <a:pt x="1095" y="2"/>
                  </a:lnTo>
                  <a:lnTo>
                    <a:pt x="1111" y="12"/>
                  </a:lnTo>
                  <a:lnTo>
                    <a:pt x="1124" y="24"/>
                  </a:lnTo>
                  <a:lnTo>
                    <a:pt x="1132" y="40"/>
                  </a:lnTo>
                  <a:lnTo>
                    <a:pt x="1135" y="59"/>
                  </a:lnTo>
                  <a:lnTo>
                    <a:pt x="1132" y="78"/>
                  </a:lnTo>
                  <a:lnTo>
                    <a:pt x="1124" y="94"/>
                  </a:lnTo>
                  <a:lnTo>
                    <a:pt x="1111" y="107"/>
                  </a:lnTo>
                  <a:lnTo>
                    <a:pt x="1095" y="115"/>
                  </a:lnTo>
                  <a:lnTo>
                    <a:pt x="1076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2" y="78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68"/>
            <p:cNvSpPr>
              <a:spLocks/>
            </p:cNvSpPr>
            <p:nvPr/>
          </p:nvSpPr>
          <p:spPr bwMode="auto">
            <a:xfrm>
              <a:off x="6346825" y="3122613"/>
              <a:ext cx="180975" cy="19050"/>
            </a:xfrm>
            <a:custGeom>
              <a:avLst/>
              <a:gdLst>
                <a:gd name="T0" fmla="*/ 59 w 1136"/>
                <a:gd name="T1" fmla="*/ 0 h 118"/>
                <a:gd name="T2" fmla="*/ 1076 w 1136"/>
                <a:gd name="T3" fmla="*/ 0 h 118"/>
                <a:gd name="T4" fmla="*/ 1095 w 1136"/>
                <a:gd name="T5" fmla="*/ 3 h 118"/>
                <a:gd name="T6" fmla="*/ 1112 w 1136"/>
                <a:gd name="T7" fmla="*/ 11 h 118"/>
                <a:gd name="T8" fmla="*/ 1124 w 1136"/>
                <a:gd name="T9" fmla="*/ 24 h 118"/>
                <a:gd name="T10" fmla="*/ 1133 w 1136"/>
                <a:gd name="T11" fmla="*/ 40 h 118"/>
                <a:gd name="T12" fmla="*/ 1136 w 1136"/>
                <a:gd name="T13" fmla="*/ 59 h 118"/>
                <a:gd name="T14" fmla="*/ 1133 w 1136"/>
                <a:gd name="T15" fmla="*/ 78 h 118"/>
                <a:gd name="T16" fmla="*/ 1124 w 1136"/>
                <a:gd name="T17" fmla="*/ 94 h 118"/>
                <a:gd name="T18" fmla="*/ 1112 w 1136"/>
                <a:gd name="T19" fmla="*/ 106 h 118"/>
                <a:gd name="T20" fmla="*/ 1095 w 1136"/>
                <a:gd name="T21" fmla="*/ 115 h 118"/>
                <a:gd name="T22" fmla="*/ 1076 w 1136"/>
                <a:gd name="T23" fmla="*/ 118 h 118"/>
                <a:gd name="T24" fmla="*/ 59 w 1136"/>
                <a:gd name="T25" fmla="*/ 118 h 118"/>
                <a:gd name="T26" fmla="*/ 40 w 1136"/>
                <a:gd name="T27" fmla="*/ 115 h 118"/>
                <a:gd name="T28" fmla="*/ 24 w 1136"/>
                <a:gd name="T29" fmla="*/ 106 h 118"/>
                <a:gd name="T30" fmla="*/ 12 w 1136"/>
                <a:gd name="T31" fmla="*/ 94 h 118"/>
                <a:gd name="T32" fmla="*/ 4 w 1136"/>
                <a:gd name="T33" fmla="*/ 78 h 118"/>
                <a:gd name="T34" fmla="*/ 0 w 1136"/>
                <a:gd name="T35" fmla="*/ 59 h 118"/>
                <a:gd name="T36" fmla="*/ 4 w 1136"/>
                <a:gd name="T37" fmla="*/ 40 h 118"/>
                <a:gd name="T38" fmla="*/ 12 w 1136"/>
                <a:gd name="T39" fmla="*/ 24 h 118"/>
                <a:gd name="T40" fmla="*/ 24 w 1136"/>
                <a:gd name="T41" fmla="*/ 11 h 118"/>
                <a:gd name="T42" fmla="*/ 40 w 1136"/>
                <a:gd name="T43" fmla="*/ 3 h 118"/>
                <a:gd name="T44" fmla="*/ 59 w 1136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6" h="118">
                  <a:moveTo>
                    <a:pt x="59" y="0"/>
                  </a:moveTo>
                  <a:lnTo>
                    <a:pt x="1076" y="0"/>
                  </a:lnTo>
                  <a:lnTo>
                    <a:pt x="1095" y="3"/>
                  </a:lnTo>
                  <a:lnTo>
                    <a:pt x="1112" y="11"/>
                  </a:lnTo>
                  <a:lnTo>
                    <a:pt x="1124" y="24"/>
                  </a:lnTo>
                  <a:lnTo>
                    <a:pt x="1133" y="40"/>
                  </a:lnTo>
                  <a:lnTo>
                    <a:pt x="1136" y="59"/>
                  </a:lnTo>
                  <a:lnTo>
                    <a:pt x="1133" y="78"/>
                  </a:lnTo>
                  <a:lnTo>
                    <a:pt x="1124" y="94"/>
                  </a:lnTo>
                  <a:lnTo>
                    <a:pt x="1112" y="106"/>
                  </a:lnTo>
                  <a:lnTo>
                    <a:pt x="1095" y="115"/>
                  </a:lnTo>
                  <a:lnTo>
                    <a:pt x="1076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2" y="94"/>
                  </a:lnTo>
                  <a:lnTo>
                    <a:pt x="4" y="78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69"/>
            <p:cNvSpPr>
              <a:spLocks/>
            </p:cNvSpPr>
            <p:nvPr/>
          </p:nvSpPr>
          <p:spPr bwMode="auto">
            <a:xfrm>
              <a:off x="6346825" y="2933700"/>
              <a:ext cx="180975" cy="19050"/>
            </a:xfrm>
            <a:custGeom>
              <a:avLst/>
              <a:gdLst>
                <a:gd name="T0" fmla="*/ 59 w 1136"/>
                <a:gd name="T1" fmla="*/ 0 h 118"/>
                <a:gd name="T2" fmla="*/ 1076 w 1136"/>
                <a:gd name="T3" fmla="*/ 0 h 118"/>
                <a:gd name="T4" fmla="*/ 1095 w 1136"/>
                <a:gd name="T5" fmla="*/ 3 h 118"/>
                <a:gd name="T6" fmla="*/ 1112 w 1136"/>
                <a:gd name="T7" fmla="*/ 12 h 118"/>
                <a:gd name="T8" fmla="*/ 1124 w 1136"/>
                <a:gd name="T9" fmla="*/ 24 h 118"/>
                <a:gd name="T10" fmla="*/ 1133 w 1136"/>
                <a:gd name="T11" fmla="*/ 40 h 118"/>
                <a:gd name="T12" fmla="*/ 1136 w 1136"/>
                <a:gd name="T13" fmla="*/ 59 h 118"/>
                <a:gd name="T14" fmla="*/ 1133 w 1136"/>
                <a:gd name="T15" fmla="*/ 77 h 118"/>
                <a:gd name="T16" fmla="*/ 1124 w 1136"/>
                <a:gd name="T17" fmla="*/ 94 h 118"/>
                <a:gd name="T18" fmla="*/ 1112 w 1136"/>
                <a:gd name="T19" fmla="*/ 107 h 118"/>
                <a:gd name="T20" fmla="*/ 1095 w 1136"/>
                <a:gd name="T21" fmla="*/ 115 h 118"/>
                <a:gd name="T22" fmla="*/ 1076 w 1136"/>
                <a:gd name="T23" fmla="*/ 118 h 118"/>
                <a:gd name="T24" fmla="*/ 59 w 1136"/>
                <a:gd name="T25" fmla="*/ 118 h 118"/>
                <a:gd name="T26" fmla="*/ 40 w 1136"/>
                <a:gd name="T27" fmla="*/ 115 h 118"/>
                <a:gd name="T28" fmla="*/ 24 w 1136"/>
                <a:gd name="T29" fmla="*/ 107 h 118"/>
                <a:gd name="T30" fmla="*/ 12 w 1136"/>
                <a:gd name="T31" fmla="*/ 94 h 118"/>
                <a:gd name="T32" fmla="*/ 4 w 1136"/>
                <a:gd name="T33" fmla="*/ 77 h 118"/>
                <a:gd name="T34" fmla="*/ 0 w 1136"/>
                <a:gd name="T35" fmla="*/ 59 h 118"/>
                <a:gd name="T36" fmla="*/ 4 w 1136"/>
                <a:gd name="T37" fmla="*/ 40 h 118"/>
                <a:gd name="T38" fmla="*/ 12 w 1136"/>
                <a:gd name="T39" fmla="*/ 24 h 118"/>
                <a:gd name="T40" fmla="*/ 24 w 1136"/>
                <a:gd name="T41" fmla="*/ 12 h 118"/>
                <a:gd name="T42" fmla="*/ 40 w 1136"/>
                <a:gd name="T43" fmla="*/ 3 h 118"/>
                <a:gd name="T44" fmla="*/ 59 w 1136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6" h="118">
                  <a:moveTo>
                    <a:pt x="59" y="0"/>
                  </a:moveTo>
                  <a:lnTo>
                    <a:pt x="1076" y="0"/>
                  </a:lnTo>
                  <a:lnTo>
                    <a:pt x="1095" y="3"/>
                  </a:lnTo>
                  <a:lnTo>
                    <a:pt x="1112" y="12"/>
                  </a:lnTo>
                  <a:lnTo>
                    <a:pt x="1124" y="24"/>
                  </a:lnTo>
                  <a:lnTo>
                    <a:pt x="1133" y="40"/>
                  </a:lnTo>
                  <a:lnTo>
                    <a:pt x="1136" y="59"/>
                  </a:lnTo>
                  <a:lnTo>
                    <a:pt x="1133" y="77"/>
                  </a:lnTo>
                  <a:lnTo>
                    <a:pt x="1124" y="94"/>
                  </a:lnTo>
                  <a:lnTo>
                    <a:pt x="1112" y="107"/>
                  </a:lnTo>
                  <a:lnTo>
                    <a:pt x="1095" y="115"/>
                  </a:lnTo>
                  <a:lnTo>
                    <a:pt x="1076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4" y="77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70"/>
            <p:cNvSpPr>
              <a:spLocks/>
            </p:cNvSpPr>
            <p:nvPr/>
          </p:nvSpPr>
          <p:spPr bwMode="auto">
            <a:xfrm>
              <a:off x="6364288" y="2979738"/>
              <a:ext cx="179387" cy="17463"/>
            </a:xfrm>
            <a:custGeom>
              <a:avLst/>
              <a:gdLst>
                <a:gd name="T0" fmla="*/ 59 w 1135"/>
                <a:gd name="T1" fmla="*/ 0 h 118"/>
                <a:gd name="T2" fmla="*/ 1076 w 1135"/>
                <a:gd name="T3" fmla="*/ 0 h 118"/>
                <a:gd name="T4" fmla="*/ 1095 w 1135"/>
                <a:gd name="T5" fmla="*/ 3 h 118"/>
                <a:gd name="T6" fmla="*/ 1111 w 1135"/>
                <a:gd name="T7" fmla="*/ 11 h 118"/>
                <a:gd name="T8" fmla="*/ 1124 w 1135"/>
                <a:gd name="T9" fmla="*/ 24 h 118"/>
                <a:gd name="T10" fmla="*/ 1132 w 1135"/>
                <a:gd name="T11" fmla="*/ 40 h 118"/>
                <a:gd name="T12" fmla="*/ 1135 w 1135"/>
                <a:gd name="T13" fmla="*/ 59 h 118"/>
                <a:gd name="T14" fmla="*/ 1132 w 1135"/>
                <a:gd name="T15" fmla="*/ 78 h 118"/>
                <a:gd name="T16" fmla="*/ 1124 w 1135"/>
                <a:gd name="T17" fmla="*/ 94 h 118"/>
                <a:gd name="T18" fmla="*/ 1111 w 1135"/>
                <a:gd name="T19" fmla="*/ 106 h 118"/>
                <a:gd name="T20" fmla="*/ 1095 w 1135"/>
                <a:gd name="T21" fmla="*/ 115 h 118"/>
                <a:gd name="T22" fmla="*/ 1076 w 1135"/>
                <a:gd name="T23" fmla="*/ 118 h 118"/>
                <a:gd name="T24" fmla="*/ 59 w 1135"/>
                <a:gd name="T25" fmla="*/ 118 h 118"/>
                <a:gd name="T26" fmla="*/ 40 w 1135"/>
                <a:gd name="T27" fmla="*/ 115 h 118"/>
                <a:gd name="T28" fmla="*/ 24 w 1135"/>
                <a:gd name="T29" fmla="*/ 106 h 118"/>
                <a:gd name="T30" fmla="*/ 12 w 1135"/>
                <a:gd name="T31" fmla="*/ 94 h 118"/>
                <a:gd name="T32" fmla="*/ 2 w 1135"/>
                <a:gd name="T33" fmla="*/ 78 h 118"/>
                <a:gd name="T34" fmla="*/ 0 w 1135"/>
                <a:gd name="T35" fmla="*/ 59 h 118"/>
                <a:gd name="T36" fmla="*/ 2 w 1135"/>
                <a:gd name="T37" fmla="*/ 40 h 118"/>
                <a:gd name="T38" fmla="*/ 12 w 1135"/>
                <a:gd name="T39" fmla="*/ 24 h 118"/>
                <a:gd name="T40" fmla="*/ 24 w 1135"/>
                <a:gd name="T41" fmla="*/ 11 h 118"/>
                <a:gd name="T42" fmla="*/ 40 w 1135"/>
                <a:gd name="T43" fmla="*/ 3 h 118"/>
                <a:gd name="T44" fmla="*/ 59 w 1135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5" h="118">
                  <a:moveTo>
                    <a:pt x="59" y="0"/>
                  </a:moveTo>
                  <a:lnTo>
                    <a:pt x="1076" y="0"/>
                  </a:lnTo>
                  <a:lnTo>
                    <a:pt x="1095" y="3"/>
                  </a:lnTo>
                  <a:lnTo>
                    <a:pt x="1111" y="11"/>
                  </a:lnTo>
                  <a:lnTo>
                    <a:pt x="1124" y="24"/>
                  </a:lnTo>
                  <a:lnTo>
                    <a:pt x="1132" y="40"/>
                  </a:lnTo>
                  <a:lnTo>
                    <a:pt x="1135" y="59"/>
                  </a:lnTo>
                  <a:lnTo>
                    <a:pt x="1132" y="78"/>
                  </a:lnTo>
                  <a:lnTo>
                    <a:pt x="1124" y="94"/>
                  </a:lnTo>
                  <a:lnTo>
                    <a:pt x="1111" y="106"/>
                  </a:lnTo>
                  <a:lnTo>
                    <a:pt x="1095" y="115"/>
                  </a:lnTo>
                  <a:lnTo>
                    <a:pt x="1076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2" y="94"/>
                  </a:lnTo>
                  <a:lnTo>
                    <a:pt x="2" y="78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71"/>
            <p:cNvSpPr>
              <a:spLocks/>
            </p:cNvSpPr>
            <p:nvPr/>
          </p:nvSpPr>
          <p:spPr bwMode="auto">
            <a:xfrm>
              <a:off x="6561138" y="2778125"/>
              <a:ext cx="53975" cy="47625"/>
            </a:xfrm>
            <a:custGeom>
              <a:avLst/>
              <a:gdLst>
                <a:gd name="T0" fmla="*/ 288 w 343"/>
                <a:gd name="T1" fmla="*/ 0 h 296"/>
                <a:gd name="T2" fmla="*/ 302 w 343"/>
                <a:gd name="T3" fmla="*/ 3 h 296"/>
                <a:gd name="T4" fmla="*/ 316 w 343"/>
                <a:gd name="T5" fmla="*/ 10 h 296"/>
                <a:gd name="T6" fmla="*/ 327 w 343"/>
                <a:gd name="T7" fmla="*/ 20 h 296"/>
                <a:gd name="T8" fmla="*/ 337 w 343"/>
                <a:gd name="T9" fmla="*/ 33 h 296"/>
                <a:gd name="T10" fmla="*/ 342 w 343"/>
                <a:gd name="T11" fmla="*/ 48 h 296"/>
                <a:gd name="T12" fmla="*/ 343 w 343"/>
                <a:gd name="T13" fmla="*/ 63 h 296"/>
                <a:gd name="T14" fmla="*/ 340 w 343"/>
                <a:gd name="T15" fmla="*/ 78 h 296"/>
                <a:gd name="T16" fmla="*/ 333 w 343"/>
                <a:gd name="T17" fmla="*/ 92 h 296"/>
                <a:gd name="T18" fmla="*/ 323 w 343"/>
                <a:gd name="T19" fmla="*/ 103 h 296"/>
                <a:gd name="T20" fmla="*/ 121 w 343"/>
                <a:gd name="T21" fmla="*/ 281 h 296"/>
                <a:gd name="T22" fmla="*/ 110 w 343"/>
                <a:gd name="T23" fmla="*/ 290 h 296"/>
                <a:gd name="T24" fmla="*/ 96 w 343"/>
                <a:gd name="T25" fmla="*/ 295 h 296"/>
                <a:gd name="T26" fmla="*/ 83 w 343"/>
                <a:gd name="T27" fmla="*/ 296 h 296"/>
                <a:gd name="T28" fmla="*/ 64 w 343"/>
                <a:gd name="T29" fmla="*/ 293 h 296"/>
                <a:gd name="T30" fmla="*/ 49 w 343"/>
                <a:gd name="T31" fmla="*/ 286 h 296"/>
                <a:gd name="T32" fmla="*/ 38 w 343"/>
                <a:gd name="T33" fmla="*/ 276 h 296"/>
                <a:gd name="T34" fmla="*/ 29 w 343"/>
                <a:gd name="T35" fmla="*/ 263 h 296"/>
                <a:gd name="T36" fmla="*/ 24 w 343"/>
                <a:gd name="T37" fmla="*/ 249 h 296"/>
                <a:gd name="T38" fmla="*/ 1 w 343"/>
                <a:gd name="T39" fmla="*/ 131 h 296"/>
                <a:gd name="T40" fmla="*/ 0 w 343"/>
                <a:gd name="T41" fmla="*/ 114 h 296"/>
                <a:gd name="T42" fmla="*/ 3 w 343"/>
                <a:gd name="T43" fmla="*/ 99 h 296"/>
                <a:gd name="T44" fmla="*/ 9 w 343"/>
                <a:gd name="T45" fmla="*/ 86 h 296"/>
                <a:gd name="T46" fmla="*/ 20 w 343"/>
                <a:gd name="T47" fmla="*/ 74 h 296"/>
                <a:gd name="T48" fmla="*/ 32 w 343"/>
                <a:gd name="T49" fmla="*/ 66 h 296"/>
                <a:gd name="T50" fmla="*/ 47 w 343"/>
                <a:gd name="T51" fmla="*/ 60 h 296"/>
                <a:gd name="T52" fmla="*/ 63 w 343"/>
                <a:gd name="T53" fmla="*/ 59 h 296"/>
                <a:gd name="T54" fmla="*/ 78 w 343"/>
                <a:gd name="T55" fmla="*/ 63 h 296"/>
                <a:gd name="T56" fmla="*/ 92 w 343"/>
                <a:gd name="T57" fmla="*/ 69 h 296"/>
                <a:gd name="T58" fmla="*/ 103 w 343"/>
                <a:gd name="T59" fmla="*/ 79 h 296"/>
                <a:gd name="T60" fmla="*/ 112 w 343"/>
                <a:gd name="T61" fmla="*/ 92 h 296"/>
                <a:gd name="T62" fmla="*/ 117 w 343"/>
                <a:gd name="T63" fmla="*/ 106 h 296"/>
                <a:gd name="T64" fmla="*/ 120 w 343"/>
                <a:gd name="T65" fmla="*/ 124 h 296"/>
                <a:gd name="T66" fmla="*/ 245 w 343"/>
                <a:gd name="T67" fmla="*/ 14 h 296"/>
                <a:gd name="T68" fmla="*/ 257 w 343"/>
                <a:gd name="T69" fmla="*/ 6 h 296"/>
                <a:gd name="T70" fmla="*/ 272 w 343"/>
                <a:gd name="T71" fmla="*/ 1 h 296"/>
                <a:gd name="T72" fmla="*/ 288 w 343"/>
                <a:gd name="T7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3" h="296">
                  <a:moveTo>
                    <a:pt x="288" y="0"/>
                  </a:moveTo>
                  <a:lnTo>
                    <a:pt x="302" y="3"/>
                  </a:lnTo>
                  <a:lnTo>
                    <a:pt x="316" y="10"/>
                  </a:lnTo>
                  <a:lnTo>
                    <a:pt x="327" y="20"/>
                  </a:lnTo>
                  <a:lnTo>
                    <a:pt x="337" y="33"/>
                  </a:lnTo>
                  <a:lnTo>
                    <a:pt x="342" y="48"/>
                  </a:lnTo>
                  <a:lnTo>
                    <a:pt x="343" y="63"/>
                  </a:lnTo>
                  <a:lnTo>
                    <a:pt x="340" y="78"/>
                  </a:lnTo>
                  <a:lnTo>
                    <a:pt x="333" y="92"/>
                  </a:lnTo>
                  <a:lnTo>
                    <a:pt x="323" y="103"/>
                  </a:lnTo>
                  <a:lnTo>
                    <a:pt x="121" y="281"/>
                  </a:lnTo>
                  <a:lnTo>
                    <a:pt x="110" y="290"/>
                  </a:lnTo>
                  <a:lnTo>
                    <a:pt x="96" y="295"/>
                  </a:lnTo>
                  <a:lnTo>
                    <a:pt x="83" y="296"/>
                  </a:lnTo>
                  <a:lnTo>
                    <a:pt x="64" y="293"/>
                  </a:lnTo>
                  <a:lnTo>
                    <a:pt x="49" y="286"/>
                  </a:lnTo>
                  <a:lnTo>
                    <a:pt x="38" y="276"/>
                  </a:lnTo>
                  <a:lnTo>
                    <a:pt x="29" y="263"/>
                  </a:lnTo>
                  <a:lnTo>
                    <a:pt x="24" y="249"/>
                  </a:lnTo>
                  <a:lnTo>
                    <a:pt x="1" y="131"/>
                  </a:lnTo>
                  <a:lnTo>
                    <a:pt x="0" y="114"/>
                  </a:lnTo>
                  <a:lnTo>
                    <a:pt x="3" y="99"/>
                  </a:lnTo>
                  <a:lnTo>
                    <a:pt x="9" y="86"/>
                  </a:lnTo>
                  <a:lnTo>
                    <a:pt x="20" y="74"/>
                  </a:lnTo>
                  <a:lnTo>
                    <a:pt x="32" y="66"/>
                  </a:lnTo>
                  <a:lnTo>
                    <a:pt x="47" y="60"/>
                  </a:lnTo>
                  <a:lnTo>
                    <a:pt x="63" y="59"/>
                  </a:lnTo>
                  <a:lnTo>
                    <a:pt x="78" y="63"/>
                  </a:lnTo>
                  <a:lnTo>
                    <a:pt x="92" y="69"/>
                  </a:lnTo>
                  <a:lnTo>
                    <a:pt x="103" y="79"/>
                  </a:lnTo>
                  <a:lnTo>
                    <a:pt x="112" y="92"/>
                  </a:lnTo>
                  <a:lnTo>
                    <a:pt x="117" y="106"/>
                  </a:lnTo>
                  <a:lnTo>
                    <a:pt x="120" y="124"/>
                  </a:lnTo>
                  <a:lnTo>
                    <a:pt x="245" y="14"/>
                  </a:lnTo>
                  <a:lnTo>
                    <a:pt x="257" y="6"/>
                  </a:lnTo>
                  <a:lnTo>
                    <a:pt x="272" y="1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72"/>
            <p:cNvSpPr>
              <a:spLocks/>
            </p:cNvSpPr>
            <p:nvPr/>
          </p:nvSpPr>
          <p:spPr bwMode="auto">
            <a:xfrm>
              <a:off x="6553200" y="2913063"/>
              <a:ext cx="46037" cy="58738"/>
            </a:xfrm>
            <a:custGeom>
              <a:avLst/>
              <a:gdLst>
                <a:gd name="T0" fmla="*/ 237 w 290"/>
                <a:gd name="T1" fmla="*/ 0 h 368"/>
                <a:gd name="T2" fmla="*/ 253 w 290"/>
                <a:gd name="T3" fmla="*/ 4 h 368"/>
                <a:gd name="T4" fmla="*/ 267 w 290"/>
                <a:gd name="T5" fmla="*/ 12 h 368"/>
                <a:gd name="T6" fmla="*/ 278 w 290"/>
                <a:gd name="T7" fmla="*/ 23 h 368"/>
                <a:gd name="T8" fmla="*/ 285 w 290"/>
                <a:gd name="T9" fmla="*/ 36 h 368"/>
                <a:gd name="T10" fmla="*/ 290 w 290"/>
                <a:gd name="T11" fmla="*/ 50 h 368"/>
                <a:gd name="T12" fmla="*/ 290 w 290"/>
                <a:gd name="T13" fmla="*/ 66 h 368"/>
                <a:gd name="T14" fmla="*/ 286 w 290"/>
                <a:gd name="T15" fmla="*/ 81 h 368"/>
                <a:gd name="T16" fmla="*/ 188 w 290"/>
                <a:gd name="T17" fmla="*/ 331 h 368"/>
                <a:gd name="T18" fmla="*/ 181 w 290"/>
                <a:gd name="T19" fmla="*/ 344 h 368"/>
                <a:gd name="T20" fmla="*/ 170 w 290"/>
                <a:gd name="T21" fmla="*/ 356 h 368"/>
                <a:gd name="T22" fmla="*/ 157 w 290"/>
                <a:gd name="T23" fmla="*/ 363 h 368"/>
                <a:gd name="T24" fmla="*/ 142 w 290"/>
                <a:gd name="T25" fmla="*/ 367 h 368"/>
                <a:gd name="T26" fmla="*/ 134 w 290"/>
                <a:gd name="T27" fmla="*/ 368 h 368"/>
                <a:gd name="T28" fmla="*/ 116 w 290"/>
                <a:gd name="T29" fmla="*/ 366 h 368"/>
                <a:gd name="T30" fmla="*/ 100 w 290"/>
                <a:gd name="T31" fmla="*/ 358 h 368"/>
                <a:gd name="T32" fmla="*/ 87 w 290"/>
                <a:gd name="T33" fmla="*/ 347 h 368"/>
                <a:gd name="T34" fmla="*/ 13 w 290"/>
                <a:gd name="T35" fmla="*/ 251 h 368"/>
                <a:gd name="T36" fmla="*/ 4 w 290"/>
                <a:gd name="T37" fmla="*/ 238 h 368"/>
                <a:gd name="T38" fmla="*/ 0 w 290"/>
                <a:gd name="T39" fmla="*/ 223 h 368"/>
                <a:gd name="T40" fmla="*/ 0 w 290"/>
                <a:gd name="T41" fmla="*/ 208 h 368"/>
                <a:gd name="T42" fmla="*/ 3 w 290"/>
                <a:gd name="T43" fmla="*/ 194 h 368"/>
                <a:gd name="T44" fmla="*/ 10 w 290"/>
                <a:gd name="T45" fmla="*/ 180 h 368"/>
                <a:gd name="T46" fmla="*/ 22 w 290"/>
                <a:gd name="T47" fmla="*/ 169 h 368"/>
                <a:gd name="T48" fmla="*/ 36 w 290"/>
                <a:gd name="T49" fmla="*/ 160 h 368"/>
                <a:gd name="T50" fmla="*/ 50 w 290"/>
                <a:gd name="T51" fmla="*/ 156 h 368"/>
                <a:gd name="T52" fmla="*/ 65 w 290"/>
                <a:gd name="T53" fmla="*/ 156 h 368"/>
                <a:gd name="T54" fmla="*/ 79 w 290"/>
                <a:gd name="T55" fmla="*/ 159 h 368"/>
                <a:gd name="T56" fmla="*/ 93 w 290"/>
                <a:gd name="T57" fmla="*/ 167 h 368"/>
                <a:gd name="T58" fmla="*/ 105 w 290"/>
                <a:gd name="T59" fmla="*/ 178 h 368"/>
                <a:gd name="T60" fmla="*/ 116 w 290"/>
                <a:gd name="T61" fmla="*/ 192 h 368"/>
                <a:gd name="T62" fmla="*/ 177 w 290"/>
                <a:gd name="T63" fmla="*/ 38 h 368"/>
                <a:gd name="T64" fmla="*/ 184 w 290"/>
                <a:gd name="T65" fmla="*/ 24 h 368"/>
                <a:gd name="T66" fmla="*/ 194 w 290"/>
                <a:gd name="T67" fmla="*/ 13 h 368"/>
                <a:gd name="T68" fmla="*/ 208 w 290"/>
                <a:gd name="T69" fmla="*/ 5 h 368"/>
                <a:gd name="T70" fmla="*/ 222 w 290"/>
                <a:gd name="T71" fmla="*/ 1 h 368"/>
                <a:gd name="T72" fmla="*/ 237 w 290"/>
                <a:gd name="T7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0" h="368">
                  <a:moveTo>
                    <a:pt x="237" y="0"/>
                  </a:moveTo>
                  <a:lnTo>
                    <a:pt x="253" y="4"/>
                  </a:lnTo>
                  <a:lnTo>
                    <a:pt x="267" y="12"/>
                  </a:lnTo>
                  <a:lnTo>
                    <a:pt x="278" y="23"/>
                  </a:lnTo>
                  <a:lnTo>
                    <a:pt x="285" y="36"/>
                  </a:lnTo>
                  <a:lnTo>
                    <a:pt x="290" y="50"/>
                  </a:lnTo>
                  <a:lnTo>
                    <a:pt x="290" y="66"/>
                  </a:lnTo>
                  <a:lnTo>
                    <a:pt x="286" y="81"/>
                  </a:lnTo>
                  <a:lnTo>
                    <a:pt x="188" y="331"/>
                  </a:lnTo>
                  <a:lnTo>
                    <a:pt x="181" y="344"/>
                  </a:lnTo>
                  <a:lnTo>
                    <a:pt x="170" y="356"/>
                  </a:lnTo>
                  <a:lnTo>
                    <a:pt x="157" y="363"/>
                  </a:lnTo>
                  <a:lnTo>
                    <a:pt x="142" y="367"/>
                  </a:lnTo>
                  <a:lnTo>
                    <a:pt x="134" y="368"/>
                  </a:lnTo>
                  <a:lnTo>
                    <a:pt x="116" y="366"/>
                  </a:lnTo>
                  <a:lnTo>
                    <a:pt x="100" y="358"/>
                  </a:lnTo>
                  <a:lnTo>
                    <a:pt x="87" y="347"/>
                  </a:lnTo>
                  <a:lnTo>
                    <a:pt x="13" y="251"/>
                  </a:lnTo>
                  <a:lnTo>
                    <a:pt x="4" y="238"/>
                  </a:lnTo>
                  <a:lnTo>
                    <a:pt x="0" y="223"/>
                  </a:lnTo>
                  <a:lnTo>
                    <a:pt x="0" y="208"/>
                  </a:lnTo>
                  <a:lnTo>
                    <a:pt x="3" y="194"/>
                  </a:lnTo>
                  <a:lnTo>
                    <a:pt x="10" y="180"/>
                  </a:lnTo>
                  <a:lnTo>
                    <a:pt x="22" y="169"/>
                  </a:lnTo>
                  <a:lnTo>
                    <a:pt x="36" y="160"/>
                  </a:lnTo>
                  <a:lnTo>
                    <a:pt x="50" y="156"/>
                  </a:lnTo>
                  <a:lnTo>
                    <a:pt x="65" y="156"/>
                  </a:lnTo>
                  <a:lnTo>
                    <a:pt x="79" y="159"/>
                  </a:lnTo>
                  <a:lnTo>
                    <a:pt x="93" y="167"/>
                  </a:lnTo>
                  <a:lnTo>
                    <a:pt x="105" y="178"/>
                  </a:lnTo>
                  <a:lnTo>
                    <a:pt x="116" y="192"/>
                  </a:lnTo>
                  <a:lnTo>
                    <a:pt x="177" y="38"/>
                  </a:lnTo>
                  <a:lnTo>
                    <a:pt x="184" y="24"/>
                  </a:lnTo>
                  <a:lnTo>
                    <a:pt x="194" y="13"/>
                  </a:lnTo>
                  <a:lnTo>
                    <a:pt x="208" y="5"/>
                  </a:lnTo>
                  <a:lnTo>
                    <a:pt x="222" y="1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73"/>
            <p:cNvSpPr>
              <a:spLocks/>
            </p:cNvSpPr>
            <p:nvPr/>
          </p:nvSpPr>
          <p:spPr bwMode="auto">
            <a:xfrm>
              <a:off x="6561138" y="2962275"/>
              <a:ext cx="46037" cy="57150"/>
            </a:xfrm>
            <a:custGeom>
              <a:avLst/>
              <a:gdLst>
                <a:gd name="T0" fmla="*/ 239 w 291"/>
                <a:gd name="T1" fmla="*/ 0 h 368"/>
                <a:gd name="T2" fmla="*/ 253 w 291"/>
                <a:gd name="T3" fmla="*/ 4 h 368"/>
                <a:gd name="T4" fmla="*/ 268 w 291"/>
                <a:gd name="T5" fmla="*/ 11 h 368"/>
                <a:gd name="T6" fmla="*/ 278 w 291"/>
                <a:gd name="T7" fmla="*/ 22 h 368"/>
                <a:gd name="T8" fmla="*/ 287 w 291"/>
                <a:gd name="T9" fmla="*/ 35 h 368"/>
                <a:gd name="T10" fmla="*/ 291 w 291"/>
                <a:gd name="T11" fmla="*/ 50 h 368"/>
                <a:gd name="T12" fmla="*/ 291 w 291"/>
                <a:gd name="T13" fmla="*/ 65 h 368"/>
                <a:gd name="T14" fmla="*/ 287 w 291"/>
                <a:gd name="T15" fmla="*/ 80 h 368"/>
                <a:gd name="T16" fmla="*/ 189 w 291"/>
                <a:gd name="T17" fmla="*/ 330 h 368"/>
                <a:gd name="T18" fmla="*/ 182 w 291"/>
                <a:gd name="T19" fmla="*/ 344 h 368"/>
                <a:gd name="T20" fmla="*/ 171 w 291"/>
                <a:gd name="T21" fmla="*/ 354 h 368"/>
                <a:gd name="T22" fmla="*/ 158 w 291"/>
                <a:gd name="T23" fmla="*/ 363 h 368"/>
                <a:gd name="T24" fmla="*/ 142 w 291"/>
                <a:gd name="T25" fmla="*/ 367 h 368"/>
                <a:gd name="T26" fmla="*/ 134 w 291"/>
                <a:gd name="T27" fmla="*/ 368 h 368"/>
                <a:gd name="T28" fmla="*/ 116 w 291"/>
                <a:gd name="T29" fmla="*/ 365 h 368"/>
                <a:gd name="T30" fmla="*/ 101 w 291"/>
                <a:gd name="T31" fmla="*/ 358 h 368"/>
                <a:gd name="T32" fmla="*/ 88 w 291"/>
                <a:gd name="T33" fmla="*/ 345 h 368"/>
                <a:gd name="T34" fmla="*/ 13 w 291"/>
                <a:gd name="T35" fmla="*/ 251 h 368"/>
                <a:gd name="T36" fmla="*/ 4 w 291"/>
                <a:gd name="T37" fmla="*/ 237 h 368"/>
                <a:gd name="T38" fmla="*/ 0 w 291"/>
                <a:gd name="T39" fmla="*/ 223 h 368"/>
                <a:gd name="T40" fmla="*/ 0 w 291"/>
                <a:gd name="T41" fmla="*/ 207 h 368"/>
                <a:gd name="T42" fmla="*/ 4 w 291"/>
                <a:gd name="T43" fmla="*/ 192 h 368"/>
                <a:gd name="T44" fmla="*/ 12 w 291"/>
                <a:gd name="T45" fmla="*/ 180 h 368"/>
                <a:gd name="T46" fmla="*/ 22 w 291"/>
                <a:gd name="T47" fmla="*/ 168 h 368"/>
                <a:gd name="T48" fmla="*/ 36 w 291"/>
                <a:gd name="T49" fmla="*/ 160 h 368"/>
                <a:gd name="T50" fmla="*/ 50 w 291"/>
                <a:gd name="T51" fmla="*/ 156 h 368"/>
                <a:gd name="T52" fmla="*/ 66 w 291"/>
                <a:gd name="T53" fmla="*/ 156 h 368"/>
                <a:gd name="T54" fmla="*/ 81 w 291"/>
                <a:gd name="T55" fmla="*/ 159 h 368"/>
                <a:gd name="T56" fmla="*/ 94 w 291"/>
                <a:gd name="T57" fmla="*/ 166 h 368"/>
                <a:gd name="T58" fmla="*/ 106 w 291"/>
                <a:gd name="T59" fmla="*/ 178 h 368"/>
                <a:gd name="T60" fmla="*/ 116 w 291"/>
                <a:gd name="T61" fmla="*/ 191 h 368"/>
                <a:gd name="T62" fmla="*/ 177 w 291"/>
                <a:gd name="T63" fmla="*/ 37 h 368"/>
                <a:gd name="T64" fmla="*/ 184 w 291"/>
                <a:gd name="T65" fmla="*/ 24 h 368"/>
                <a:gd name="T66" fmla="*/ 196 w 291"/>
                <a:gd name="T67" fmla="*/ 12 h 368"/>
                <a:gd name="T68" fmla="*/ 208 w 291"/>
                <a:gd name="T69" fmla="*/ 5 h 368"/>
                <a:gd name="T70" fmla="*/ 223 w 291"/>
                <a:gd name="T71" fmla="*/ 1 h 368"/>
                <a:gd name="T72" fmla="*/ 239 w 291"/>
                <a:gd name="T7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1" h="368">
                  <a:moveTo>
                    <a:pt x="239" y="0"/>
                  </a:moveTo>
                  <a:lnTo>
                    <a:pt x="253" y="4"/>
                  </a:lnTo>
                  <a:lnTo>
                    <a:pt x="268" y="11"/>
                  </a:lnTo>
                  <a:lnTo>
                    <a:pt x="278" y="22"/>
                  </a:lnTo>
                  <a:lnTo>
                    <a:pt x="287" y="35"/>
                  </a:lnTo>
                  <a:lnTo>
                    <a:pt x="291" y="50"/>
                  </a:lnTo>
                  <a:lnTo>
                    <a:pt x="291" y="65"/>
                  </a:lnTo>
                  <a:lnTo>
                    <a:pt x="287" y="80"/>
                  </a:lnTo>
                  <a:lnTo>
                    <a:pt x="189" y="330"/>
                  </a:lnTo>
                  <a:lnTo>
                    <a:pt x="182" y="344"/>
                  </a:lnTo>
                  <a:lnTo>
                    <a:pt x="171" y="354"/>
                  </a:lnTo>
                  <a:lnTo>
                    <a:pt x="158" y="363"/>
                  </a:lnTo>
                  <a:lnTo>
                    <a:pt x="142" y="367"/>
                  </a:lnTo>
                  <a:lnTo>
                    <a:pt x="134" y="368"/>
                  </a:lnTo>
                  <a:lnTo>
                    <a:pt x="116" y="365"/>
                  </a:lnTo>
                  <a:lnTo>
                    <a:pt x="101" y="358"/>
                  </a:lnTo>
                  <a:lnTo>
                    <a:pt x="88" y="345"/>
                  </a:lnTo>
                  <a:lnTo>
                    <a:pt x="13" y="251"/>
                  </a:lnTo>
                  <a:lnTo>
                    <a:pt x="4" y="237"/>
                  </a:lnTo>
                  <a:lnTo>
                    <a:pt x="0" y="223"/>
                  </a:lnTo>
                  <a:lnTo>
                    <a:pt x="0" y="207"/>
                  </a:lnTo>
                  <a:lnTo>
                    <a:pt x="4" y="192"/>
                  </a:lnTo>
                  <a:lnTo>
                    <a:pt x="12" y="180"/>
                  </a:lnTo>
                  <a:lnTo>
                    <a:pt x="22" y="168"/>
                  </a:lnTo>
                  <a:lnTo>
                    <a:pt x="36" y="160"/>
                  </a:lnTo>
                  <a:lnTo>
                    <a:pt x="50" y="156"/>
                  </a:lnTo>
                  <a:lnTo>
                    <a:pt x="66" y="156"/>
                  </a:lnTo>
                  <a:lnTo>
                    <a:pt x="81" y="159"/>
                  </a:lnTo>
                  <a:lnTo>
                    <a:pt x="94" y="166"/>
                  </a:lnTo>
                  <a:lnTo>
                    <a:pt x="106" y="178"/>
                  </a:lnTo>
                  <a:lnTo>
                    <a:pt x="116" y="191"/>
                  </a:lnTo>
                  <a:lnTo>
                    <a:pt x="177" y="37"/>
                  </a:lnTo>
                  <a:lnTo>
                    <a:pt x="184" y="24"/>
                  </a:lnTo>
                  <a:lnTo>
                    <a:pt x="196" y="12"/>
                  </a:lnTo>
                  <a:lnTo>
                    <a:pt x="208" y="5"/>
                  </a:lnTo>
                  <a:lnTo>
                    <a:pt x="223" y="1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74"/>
            <p:cNvSpPr>
              <a:spLocks noEditPoints="1"/>
            </p:cNvSpPr>
            <p:nvPr/>
          </p:nvSpPr>
          <p:spPr bwMode="auto">
            <a:xfrm>
              <a:off x="6572250" y="2862263"/>
              <a:ext cx="268287" cy="257175"/>
            </a:xfrm>
            <a:custGeom>
              <a:avLst/>
              <a:gdLst>
                <a:gd name="T0" fmla="*/ 227 w 1693"/>
                <a:gd name="T1" fmla="*/ 1234 h 1615"/>
                <a:gd name="T2" fmla="*/ 150 w 1693"/>
                <a:gd name="T3" fmla="*/ 1472 h 1615"/>
                <a:gd name="T4" fmla="*/ 392 w 1693"/>
                <a:gd name="T5" fmla="*/ 1410 h 1615"/>
                <a:gd name="T6" fmla="*/ 227 w 1693"/>
                <a:gd name="T7" fmla="*/ 1234 h 1615"/>
                <a:gd name="T8" fmla="*/ 1330 w 1693"/>
                <a:gd name="T9" fmla="*/ 143 h 1615"/>
                <a:gd name="T10" fmla="*/ 286 w 1693"/>
                <a:gd name="T11" fmla="*/ 1124 h 1615"/>
                <a:gd name="T12" fmla="*/ 506 w 1693"/>
                <a:gd name="T13" fmla="*/ 1359 h 1615"/>
                <a:gd name="T14" fmla="*/ 1551 w 1693"/>
                <a:gd name="T15" fmla="*/ 379 h 1615"/>
                <a:gd name="T16" fmla="*/ 1330 w 1693"/>
                <a:gd name="T17" fmla="*/ 143 h 1615"/>
                <a:gd name="T18" fmla="*/ 1334 w 1693"/>
                <a:gd name="T19" fmla="*/ 0 h 1615"/>
                <a:gd name="T20" fmla="*/ 1350 w 1693"/>
                <a:gd name="T21" fmla="*/ 3 h 1615"/>
                <a:gd name="T22" fmla="*/ 1363 w 1693"/>
                <a:gd name="T23" fmla="*/ 9 h 1615"/>
                <a:gd name="T24" fmla="*/ 1376 w 1693"/>
                <a:gd name="T25" fmla="*/ 19 h 1615"/>
                <a:gd name="T26" fmla="*/ 1677 w 1693"/>
                <a:gd name="T27" fmla="*/ 341 h 1615"/>
                <a:gd name="T28" fmla="*/ 1686 w 1693"/>
                <a:gd name="T29" fmla="*/ 354 h 1615"/>
                <a:gd name="T30" fmla="*/ 1692 w 1693"/>
                <a:gd name="T31" fmla="*/ 368 h 1615"/>
                <a:gd name="T32" fmla="*/ 1693 w 1693"/>
                <a:gd name="T33" fmla="*/ 383 h 1615"/>
                <a:gd name="T34" fmla="*/ 1691 w 1693"/>
                <a:gd name="T35" fmla="*/ 399 h 1615"/>
                <a:gd name="T36" fmla="*/ 1684 w 1693"/>
                <a:gd name="T37" fmla="*/ 412 h 1615"/>
                <a:gd name="T38" fmla="*/ 1674 w 1693"/>
                <a:gd name="T39" fmla="*/ 425 h 1615"/>
                <a:gd name="T40" fmla="*/ 544 w 1693"/>
                <a:gd name="T41" fmla="*/ 1486 h 1615"/>
                <a:gd name="T42" fmla="*/ 532 w 1693"/>
                <a:gd name="T43" fmla="*/ 1494 h 1615"/>
                <a:gd name="T44" fmla="*/ 519 w 1693"/>
                <a:gd name="T45" fmla="*/ 1499 h 1615"/>
                <a:gd name="T46" fmla="*/ 74 w 1693"/>
                <a:gd name="T47" fmla="*/ 1614 h 1615"/>
                <a:gd name="T48" fmla="*/ 67 w 1693"/>
                <a:gd name="T49" fmla="*/ 1615 h 1615"/>
                <a:gd name="T50" fmla="*/ 60 w 1693"/>
                <a:gd name="T51" fmla="*/ 1615 h 1615"/>
                <a:gd name="T52" fmla="*/ 44 w 1693"/>
                <a:gd name="T53" fmla="*/ 1613 h 1615"/>
                <a:gd name="T54" fmla="*/ 29 w 1693"/>
                <a:gd name="T55" fmla="*/ 1607 h 1615"/>
                <a:gd name="T56" fmla="*/ 17 w 1693"/>
                <a:gd name="T57" fmla="*/ 1598 h 1615"/>
                <a:gd name="T58" fmla="*/ 7 w 1693"/>
                <a:gd name="T59" fmla="*/ 1584 h 1615"/>
                <a:gd name="T60" fmla="*/ 2 w 1693"/>
                <a:gd name="T61" fmla="*/ 1569 h 1615"/>
                <a:gd name="T62" fmla="*/ 0 w 1693"/>
                <a:gd name="T63" fmla="*/ 1554 h 1615"/>
                <a:gd name="T64" fmla="*/ 3 w 1693"/>
                <a:gd name="T65" fmla="*/ 1538 h 1615"/>
                <a:gd name="T66" fmla="*/ 147 w 1693"/>
                <a:gd name="T67" fmla="*/ 1102 h 1615"/>
                <a:gd name="T68" fmla="*/ 153 w 1693"/>
                <a:gd name="T69" fmla="*/ 1089 h 1615"/>
                <a:gd name="T70" fmla="*/ 162 w 1693"/>
                <a:gd name="T71" fmla="*/ 1078 h 1615"/>
                <a:gd name="T72" fmla="*/ 1292 w 1693"/>
                <a:gd name="T73" fmla="*/ 17 h 1615"/>
                <a:gd name="T74" fmla="*/ 1305 w 1693"/>
                <a:gd name="T75" fmla="*/ 7 h 1615"/>
                <a:gd name="T76" fmla="*/ 1318 w 1693"/>
                <a:gd name="T77" fmla="*/ 2 h 1615"/>
                <a:gd name="T78" fmla="*/ 1334 w 1693"/>
                <a:gd name="T79" fmla="*/ 0 h 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93" h="1615">
                  <a:moveTo>
                    <a:pt x="227" y="1234"/>
                  </a:moveTo>
                  <a:lnTo>
                    <a:pt x="150" y="1472"/>
                  </a:lnTo>
                  <a:lnTo>
                    <a:pt x="392" y="1410"/>
                  </a:lnTo>
                  <a:lnTo>
                    <a:pt x="227" y="1234"/>
                  </a:lnTo>
                  <a:close/>
                  <a:moveTo>
                    <a:pt x="1330" y="143"/>
                  </a:moveTo>
                  <a:lnTo>
                    <a:pt x="286" y="1124"/>
                  </a:lnTo>
                  <a:lnTo>
                    <a:pt x="506" y="1359"/>
                  </a:lnTo>
                  <a:lnTo>
                    <a:pt x="1551" y="379"/>
                  </a:lnTo>
                  <a:lnTo>
                    <a:pt x="1330" y="143"/>
                  </a:lnTo>
                  <a:close/>
                  <a:moveTo>
                    <a:pt x="1334" y="0"/>
                  </a:moveTo>
                  <a:lnTo>
                    <a:pt x="1350" y="3"/>
                  </a:lnTo>
                  <a:lnTo>
                    <a:pt x="1363" y="9"/>
                  </a:lnTo>
                  <a:lnTo>
                    <a:pt x="1376" y="19"/>
                  </a:lnTo>
                  <a:lnTo>
                    <a:pt x="1677" y="341"/>
                  </a:lnTo>
                  <a:lnTo>
                    <a:pt x="1686" y="354"/>
                  </a:lnTo>
                  <a:lnTo>
                    <a:pt x="1692" y="368"/>
                  </a:lnTo>
                  <a:lnTo>
                    <a:pt x="1693" y="383"/>
                  </a:lnTo>
                  <a:lnTo>
                    <a:pt x="1691" y="399"/>
                  </a:lnTo>
                  <a:lnTo>
                    <a:pt x="1684" y="412"/>
                  </a:lnTo>
                  <a:lnTo>
                    <a:pt x="1674" y="425"/>
                  </a:lnTo>
                  <a:lnTo>
                    <a:pt x="544" y="1486"/>
                  </a:lnTo>
                  <a:lnTo>
                    <a:pt x="532" y="1494"/>
                  </a:lnTo>
                  <a:lnTo>
                    <a:pt x="519" y="1499"/>
                  </a:lnTo>
                  <a:lnTo>
                    <a:pt x="74" y="1614"/>
                  </a:lnTo>
                  <a:lnTo>
                    <a:pt x="67" y="1615"/>
                  </a:lnTo>
                  <a:lnTo>
                    <a:pt x="60" y="1615"/>
                  </a:lnTo>
                  <a:lnTo>
                    <a:pt x="44" y="1613"/>
                  </a:lnTo>
                  <a:lnTo>
                    <a:pt x="29" y="1607"/>
                  </a:lnTo>
                  <a:lnTo>
                    <a:pt x="17" y="1598"/>
                  </a:lnTo>
                  <a:lnTo>
                    <a:pt x="7" y="1584"/>
                  </a:lnTo>
                  <a:lnTo>
                    <a:pt x="2" y="1569"/>
                  </a:lnTo>
                  <a:lnTo>
                    <a:pt x="0" y="1554"/>
                  </a:lnTo>
                  <a:lnTo>
                    <a:pt x="3" y="1538"/>
                  </a:lnTo>
                  <a:lnTo>
                    <a:pt x="147" y="1102"/>
                  </a:lnTo>
                  <a:lnTo>
                    <a:pt x="153" y="1089"/>
                  </a:lnTo>
                  <a:lnTo>
                    <a:pt x="162" y="1078"/>
                  </a:lnTo>
                  <a:lnTo>
                    <a:pt x="1292" y="17"/>
                  </a:lnTo>
                  <a:lnTo>
                    <a:pt x="1305" y="7"/>
                  </a:lnTo>
                  <a:lnTo>
                    <a:pt x="1318" y="2"/>
                  </a:lnTo>
                  <a:lnTo>
                    <a:pt x="1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4452389" y="2749550"/>
            <a:ext cx="471488" cy="433387"/>
            <a:chOff x="4449763" y="2749550"/>
            <a:chExt cx="471488" cy="4333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179"/>
            <p:cNvSpPr>
              <a:spLocks noEditPoints="1"/>
            </p:cNvSpPr>
            <p:nvPr/>
          </p:nvSpPr>
          <p:spPr bwMode="auto">
            <a:xfrm>
              <a:off x="4449763" y="2749550"/>
              <a:ext cx="471488" cy="433387"/>
            </a:xfrm>
            <a:custGeom>
              <a:avLst/>
              <a:gdLst>
                <a:gd name="T0" fmla="*/ 896 w 3565"/>
                <a:gd name="T1" fmla="*/ 2850 h 3279"/>
                <a:gd name="T2" fmla="*/ 2669 w 3565"/>
                <a:gd name="T3" fmla="*/ 2194 h 3279"/>
                <a:gd name="T4" fmla="*/ 610 w 3565"/>
                <a:gd name="T5" fmla="*/ 2194 h 3279"/>
                <a:gd name="T6" fmla="*/ 2955 w 3565"/>
                <a:gd name="T7" fmla="*/ 3136 h 3279"/>
                <a:gd name="T8" fmla="*/ 2811 w 3565"/>
                <a:gd name="T9" fmla="*/ 2194 h 3279"/>
                <a:gd name="T10" fmla="*/ 2809 w 3565"/>
                <a:gd name="T11" fmla="*/ 2940 h 3279"/>
                <a:gd name="T12" fmla="*/ 2790 w 3565"/>
                <a:gd name="T13" fmla="*/ 2972 h 3279"/>
                <a:gd name="T14" fmla="*/ 2759 w 3565"/>
                <a:gd name="T15" fmla="*/ 2990 h 3279"/>
                <a:gd name="T16" fmla="*/ 825 w 3565"/>
                <a:gd name="T17" fmla="*/ 2993 h 3279"/>
                <a:gd name="T18" fmla="*/ 789 w 3565"/>
                <a:gd name="T19" fmla="*/ 2983 h 3279"/>
                <a:gd name="T20" fmla="*/ 764 w 3565"/>
                <a:gd name="T21" fmla="*/ 2957 h 3279"/>
                <a:gd name="T22" fmla="*/ 754 w 3565"/>
                <a:gd name="T23" fmla="*/ 2922 h 3279"/>
                <a:gd name="T24" fmla="*/ 610 w 3565"/>
                <a:gd name="T25" fmla="*/ 2194 h 3279"/>
                <a:gd name="T26" fmla="*/ 143 w 3565"/>
                <a:gd name="T27" fmla="*/ 2336 h 3279"/>
                <a:gd name="T28" fmla="*/ 467 w 3565"/>
                <a:gd name="T29" fmla="*/ 2194 h 3279"/>
                <a:gd name="T30" fmla="*/ 301 w 3565"/>
                <a:gd name="T31" fmla="*/ 2192 h 3279"/>
                <a:gd name="T32" fmla="*/ 270 w 3565"/>
                <a:gd name="T33" fmla="*/ 2173 h 3279"/>
                <a:gd name="T34" fmla="*/ 251 w 3565"/>
                <a:gd name="T35" fmla="*/ 2142 h 3279"/>
                <a:gd name="T36" fmla="*/ 251 w 3565"/>
                <a:gd name="T37" fmla="*/ 2104 h 3279"/>
                <a:gd name="T38" fmla="*/ 270 w 3565"/>
                <a:gd name="T39" fmla="*/ 2073 h 3279"/>
                <a:gd name="T40" fmla="*/ 301 w 3565"/>
                <a:gd name="T41" fmla="*/ 2054 h 3279"/>
                <a:gd name="T42" fmla="*/ 3245 w 3565"/>
                <a:gd name="T43" fmla="*/ 2052 h 3279"/>
                <a:gd name="T44" fmla="*/ 3281 w 3565"/>
                <a:gd name="T45" fmla="*/ 2062 h 3279"/>
                <a:gd name="T46" fmla="*/ 3306 w 3565"/>
                <a:gd name="T47" fmla="*/ 2087 h 3279"/>
                <a:gd name="T48" fmla="*/ 3316 w 3565"/>
                <a:gd name="T49" fmla="*/ 2122 h 3279"/>
                <a:gd name="T50" fmla="*/ 3306 w 3565"/>
                <a:gd name="T51" fmla="*/ 2159 h 3279"/>
                <a:gd name="T52" fmla="*/ 3281 w 3565"/>
                <a:gd name="T53" fmla="*/ 2184 h 3279"/>
                <a:gd name="T54" fmla="*/ 3245 w 3565"/>
                <a:gd name="T55" fmla="*/ 2194 h 3279"/>
                <a:gd name="T56" fmla="*/ 3098 w 3565"/>
                <a:gd name="T57" fmla="*/ 2336 h 3279"/>
                <a:gd name="T58" fmla="*/ 3422 w 3565"/>
                <a:gd name="T59" fmla="*/ 1938 h 3279"/>
                <a:gd name="T60" fmla="*/ 143 w 3565"/>
                <a:gd name="T61" fmla="*/ 143 h 3279"/>
                <a:gd name="T62" fmla="*/ 3422 w 3565"/>
                <a:gd name="T63" fmla="*/ 1795 h 3279"/>
                <a:gd name="T64" fmla="*/ 143 w 3565"/>
                <a:gd name="T65" fmla="*/ 143 h 3279"/>
                <a:gd name="T66" fmla="*/ 3494 w 3565"/>
                <a:gd name="T67" fmla="*/ 0 h 3279"/>
                <a:gd name="T68" fmla="*/ 3529 w 3565"/>
                <a:gd name="T69" fmla="*/ 9 h 3279"/>
                <a:gd name="T70" fmla="*/ 3555 w 3565"/>
                <a:gd name="T71" fmla="*/ 35 h 3279"/>
                <a:gd name="T72" fmla="*/ 3565 w 3565"/>
                <a:gd name="T73" fmla="*/ 71 h 3279"/>
                <a:gd name="T74" fmla="*/ 3563 w 3565"/>
                <a:gd name="T75" fmla="*/ 2426 h 3279"/>
                <a:gd name="T76" fmla="*/ 3545 w 3565"/>
                <a:gd name="T77" fmla="*/ 2457 h 3279"/>
                <a:gd name="T78" fmla="*/ 3513 w 3565"/>
                <a:gd name="T79" fmla="*/ 2475 h 3279"/>
                <a:gd name="T80" fmla="*/ 3098 w 3565"/>
                <a:gd name="T81" fmla="*/ 2478 h 3279"/>
                <a:gd name="T82" fmla="*/ 3095 w 3565"/>
                <a:gd name="T83" fmla="*/ 3227 h 3279"/>
                <a:gd name="T84" fmla="*/ 3076 w 3565"/>
                <a:gd name="T85" fmla="*/ 3259 h 3279"/>
                <a:gd name="T86" fmla="*/ 3045 w 3565"/>
                <a:gd name="T87" fmla="*/ 3277 h 3279"/>
                <a:gd name="T88" fmla="*/ 539 w 3565"/>
                <a:gd name="T89" fmla="*/ 3279 h 3279"/>
                <a:gd name="T90" fmla="*/ 503 w 3565"/>
                <a:gd name="T91" fmla="*/ 3269 h 3279"/>
                <a:gd name="T92" fmla="*/ 477 w 3565"/>
                <a:gd name="T93" fmla="*/ 3243 h 3279"/>
                <a:gd name="T94" fmla="*/ 467 w 3565"/>
                <a:gd name="T95" fmla="*/ 3208 h 3279"/>
                <a:gd name="T96" fmla="*/ 72 w 3565"/>
                <a:gd name="T97" fmla="*/ 2478 h 3279"/>
                <a:gd name="T98" fmla="*/ 36 w 3565"/>
                <a:gd name="T99" fmla="*/ 2468 h 3279"/>
                <a:gd name="T100" fmla="*/ 10 w 3565"/>
                <a:gd name="T101" fmla="*/ 2443 h 3279"/>
                <a:gd name="T102" fmla="*/ 0 w 3565"/>
                <a:gd name="T103" fmla="*/ 2406 h 3279"/>
                <a:gd name="T104" fmla="*/ 2 w 3565"/>
                <a:gd name="T105" fmla="*/ 52 h 3279"/>
                <a:gd name="T106" fmla="*/ 21 w 3565"/>
                <a:gd name="T107" fmla="*/ 20 h 3279"/>
                <a:gd name="T108" fmla="*/ 52 w 3565"/>
                <a:gd name="T109" fmla="*/ 2 h 3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65" h="3279">
                  <a:moveTo>
                    <a:pt x="896" y="2194"/>
                  </a:moveTo>
                  <a:lnTo>
                    <a:pt x="896" y="2850"/>
                  </a:lnTo>
                  <a:lnTo>
                    <a:pt x="2669" y="2850"/>
                  </a:lnTo>
                  <a:lnTo>
                    <a:pt x="2669" y="2194"/>
                  </a:lnTo>
                  <a:lnTo>
                    <a:pt x="896" y="2194"/>
                  </a:lnTo>
                  <a:close/>
                  <a:moveTo>
                    <a:pt x="610" y="2194"/>
                  </a:moveTo>
                  <a:lnTo>
                    <a:pt x="610" y="3136"/>
                  </a:lnTo>
                  <a:lnTo>
                    <a:pt x="2955" y="3136"/>
                  </a:lnTo>
                  <a:lnTo>
                    <a:pt x="2955" y="2194"/>
                  </a:lnTo>
                  <a:lnTo>
                    <a:pt x="2811" y="2194"/>
                  </a:lnTo>
                  <a:lnTo>
                    <a:pt x="2811" y="2922"/>
                  </a:lnTo>
                  <a:lnTo>
                    <a:pt x="2809" y="2940"/>
                  </a:lnTo>
                  <a:lnTo>
                    <a:pt x="2801" y="2957"/>
                  </a:lnTo>
                  <a:lnTo>
                    <a:pt x="2790" y="2972"/>
                  </a:lnTo>
                  <a:lnTo>
                    <a:pt x="2776" y="2983"/>
                  </a:lnTo>
                  <a:lnTo>
                    <a:pt x="2759" y="2990"/>
                  </a:lnTo>
                  <a:lnTo>
                    <a:pt x="2741" y="2993"/>
                  </a:lnTo>
                  <a:lnTo>
                    <a:pt x="825" y="2993"/>
                  </a:lnTo>
                  <a:lnTo>
                    <a:pt x="806" y="2990"/>
                  </a:lnTo>
                  <a:lnTo>
                    <a:pt x="789" y="2983"/>
                  </a:lnTo>
                  <a:lnTo>
                    <a:pt x="775" y="2972"/>
                  </a:lnTo>
                  <a:lnTo>
                    <a:pt x="764" y="2957"/>
                  </a:lnTo>
                  <a:lnTo>
                    <a:pt x="756" y="2940"/>
                  </a:lnTo>
                  <a:lnTo>
                    <a:pt x="754" y="2922"/>
                  </a:lnTo>
                  <a:lnTo>
                    <a:pt x="754" y="2194"/>
                  </a:lnTo>
                  <a:lnTo>
                    <a:pt x="610" y="2194"/>
                  </a:lnTo>
                  <a:close/>
                  <a:moveTo>
                    <a:pt x="143" y="1938"/>
                  </a:moveTo>
                  <a:lnTo>
                    <a:pt x="143" y="2336"/>
                  </a:lnTo>
                  <a:lnTo>
                    <a:pt x="467" y="2336"/>
                  </a:lnTo>
                  <a:lnTo>
                    <a:pt x="467" y="2194"/>
                  </a:lnTo>
                  <a:lnTo>
                    <a:pt x="320" y="2194"/>
                  </a:lnTo>
                  <a:lnTo>
                    <a:pt x="301" y="2192"/>
                  </a:lnTo>
                  <a:lnTo>
                    <a:pt x="284" y="2184"/>
                  </a:lnTo>
                  <a:lnTo>
                    <a:pt x="270" y="2173"/>
                  </a:lnTo>
                  <a:lnTo>
                    <a:pt x="259" y="2159"/>
                  </a:lnTo>
                  <a:lnTo>
                    <a:pt x="251" y="2142"/>
                  </a:lnTo>
                  <a:lnTo>
                    <a:pt x="249" y="2122"/>
                  </a:lnTo>
                  <a:lnTo>
                    <a:pt x="251" y="2104"/>
                  </a:lnTo>
                  <a:lnTo>
                    <a:pt x="259" y="2087"/>
                  </a:lnTo>
                  <a:lnTo>
                    <a:pt x="270" y="2073"/>
                  </a:lnTo>
                  <a:lnTo>
                    <a:pt x="284" y="2062"/>
                  </a:lnTo>
                  <a:lnTo>
                    <a:pt x="301" y="2054"/>
                  </a:lnTo>
                  <a:lnTo>
                    <a:pt x="320" y="2052"/>
                  </a:lnTo>
                  <a:lnTo>
                    <a:pt x="3245" y="2052"/>
                  </a:lnTo>
                  <a:lnTo>
                    <a:pt x="3264" y="2054"/>
                  </a:lnTo>
                  <a:lnTo>
                    <a:pt x="3281" y="2062"/>
                  </a:lnTo>
                  <a:lnTo>
                    <a:pt x="3295" y="2073"/>
                  </a:lnTo>
                  <a:lnTo>
                    <a:pt x="3306" y="2087"/>
                  </a:lnTo>
                  <a:lnTo>
                    <a:pt x="3314" y="2104"/>
                  </a:lnTo>
                  <a:lnTo>
                    <a:pt x="3316" y="2122"/>
                  </a:lnTo>
                  <a:lnTo>
                    <a:pt x="3314" y="2142"/>
                  </a:lnTo>
                  <a:lnTo>
                    <a:pt x="3306" y="2159"/>
                  </a:lnTo>
                  <a:lnTo>
                    <a:pt x="3295" y="2173"/>
                  </a:lnTo>
                  <a:lnTo>
                    <a:pt x="3281" y="2184"/>
                  </a:lnTo>
                  <a:lnTo>
                    <a:pt x="3264" y="2192"/>
                  </a:lnTo>
                  <a:lnTo>
                    <a:pt x="3245" y="2194"/>
                  </a:lnTo>
                  <a:lnTo>
                    <a:pt x="3098" y="2194"/>
                  </a:lnTo>
                  <a:lnTo>
                    <a:pt x="3098" y="2336"/>
                  </a:lnTo>
                  <a:lnTo>
                    <a:pt x="3422" y="2336"/>
                  </a:lnTo>
                  <a:lnTo>
                    <a:pt x="3422" y="1938"/>
                  </a:lnTo>
                  <a:lnTo>
                    <a:pt x="143" y="1938"/>
                  </a:lnTo>
                  <a:close/>
                  <a:moveTo>
                    <a:pt x="143" y="143"/>
                  </a:moveTo>
                  <a:lnTo>
                    <a:pt x="143" y="1795"/>
                  </a:lnTo>
                  <a:lnTo>
                    <a:pt x="3422" y="1795"/>
                  </a:lnTo>
                  <a:lnTo>
                    <a:pt x="3422" y="143"/>
                  </a:lnTo>
                  <a:lnTo>
                    <a:pt x="143" y="143"/>
                  </a:lnTo>
                  <a:close/>
                  <a:moveTo>
                    <a:pt x="72" y="0"/>
                  </a:moveTo>
                  <a:lnTo>
                    <a:pt x="3494" y="0"/>
                  </a:lnTo>
                  <a:lnTo>
                    <a:pt x="3513" y="2"/>
                  </a:lnTo>
                  <a:lnTo>
                    <a:pt x="3529" y="9"/>
                  </a:lnTo>
                  <a:lnTo>
                    <a:pt x="3545" y="20"/>
                  </a:lnTo>
                  <a:lnTo>
                    <a:pt x="3555" y="35"/>
                  </a:lnTo>
                  <a:lnTo>
                    <a:pt x="3563" y="52"/>
                  </a:lnTo>
                  <a:lnTo>
                    <a:pt x="3565" y="71"/>
                  </a:lnTo>
                  <a:lnTo>
                    <a:pt x="3565" y="2406"/>
                  </a:lnTo>
                  <a:lnTo>
                    <a:pt x="3563" y="2426"/>
                  </a:lnTo>
                  <a:lnTo>
                    <a:pt x="3555" y="2443"/>
                  </a:lnTo>
                  <a:lnTo>
                    <a:pt x="3545" y="2457"/>
                  </a:lnTo>
                  <a:lnTo>
                    <a:pt x="3529" y="2468"/>
                  </a:lnTo>
                  <a:lnTo>
                    <a:pt x="3513" y="2475"/>
                  </a:lnTo>
                  <a:lnTo>
                    <a:pt x="3494" y="2478"/>
                  </a:lnTo>
                  <a:lnTo>
                    <a:pt x="3098" y="2478"/>
                  </a:lnTo>
                  <a:lnTo>
                    <a:pt x="3098" y="3208"/>
                  </a:lnTo>
                  <a:lnTo>
                    <a:pt x="3095" y="3227"/>
                  </a:lnTo>
                  <a:lnTo>
                    <a:pt x="3088" y="3243"/>
                  </a:lnTo>
                  <a:lnTo>
                    <a:pt x="3076" y="3259"/>
                  </a:lnTo>
                  <a:lnTo>
                    <a:pt x="3062" y="3269"/>
                  </a:lnTo>
                  <a:lnTo>
                    <a:pt x="3045" y="3277"/>
                  </a:lnTo>
                  <a:lnTo>
                    <a:pt x="3027" y="3279"/>
                  </a:lnTo>
                  <a:lnTo>
                    <a:pt x="539" y="3279"/>
                  </a:lnTo>
                  <a:lnTo>
                    <a:pt x="520" y="3277"/>
                  </a:lnTo>
                  <a:lnTo>
                    <a:pt x="503" y="3269"/>
                  </a:lnTo>
                  <a:lnTo>
                    <a:pt x="489" y="3259"/>
                  </a:lnTo>
                  <a:lnTo>
                    <a:pt x="477" y="3243"/>
                  </a:lnTo>
                  <a:lnTo>
                    <a:pt x="470" y="3227"/>
                  </a:lnTo>
                  <a:lnTo>
                    <a:pt x="467" y="3208"/>
                  </a:lnTo>
                  <a:lnTo>
                    <a:pt x="467" y="2478"/>
                  </a:lnTo>
                  <a:lnTo>
                    <a:pt x="72" y="2478"/>
                  </a:lnTo>
                  <a:lnTo>
                    <a:pt x="52" y="2475"/>
                  </a:lnTo>
                  <a:lnTo>
                    <a:pt x="36" y="2468"/>
                  </a:lnTo>
                  <a:lnTo>
                    <a:pt x="21" y="2457"/>
                  </a:lnTo>
                  <a:lnTo>
                    <a:pt x="10" y="2443"/>
                  </a:lnTo>
                  <a:lnTo>
                    <a:pt x="2" y="2426"/>
                  </a:lnTo>
                  <a:lnTo>
                    <a:pt x="0" y="240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80"/>
            <p:cNvSpPr>
              <a:spLocks noEditPoints="1"/>
            </p:cNvSpPr>
            <p:nvPr/>
          </p:nvSpPr>
          <p:spPr bwMode="auto">
            <a:xfrm>
              <a:off x="4595813" y="2789238"/>
              <a:ext cx="179388" cy="177800"/>
            </a:xfrm>
            <a:custGeom>
              <a:avLst/>
              <a:gdLst>
                <a:gd name="T0" fmla="*/ 560 w 1348"/>
                <a:gd name="T1" fmla="*/ 155 h 1348"/>
                <a:gd name="T2" fmla="*/ 405 w 1348"/>
                <a:gd name="T3" fmla="*/ 215 h 1348"/>
                <a:gd name="T4" fmla="*/ 279 w 1348"/>
                <a:gd name="T5" fmla="*/ 318 h 1348"/>
                <a:gd name="T6" fmla="*/ 189 w 1348"/>
                <a:gd name="T7" fmla="*/ 455 h 1348"/>
                <a:gd name="T8" fmla="*/ 145 w 1348"/>
                <a:gd name="T9" fmla="*/ 616 h 1348"/>
                <a:gd name="T10" fmla="*/ 155 w 1348"/>
                <a:gd name="T11" fmla="*/ 788 h 1348"/>
                <a:gd name="T12" fmla="*/ 214 w 1348"/>
                <a:gd name="T13" fmla="*/ 942 h 1348"/>
                <a:gd name="T14" fmla="*/ 317 w 1348"/>
                <a:gd name="T15" fmla="*/ 1069 h 1348"/>
                <a:gd name="T16" fmla="*/ 454 w 1348"/>
                <a:gd name="T17" fmla="*/ 1159 h 1348"/>
                <a:gd name="T18" fmla="*/ 616 w 1348"/>
                <a:gd name="T19" fmla="*/ 1203 h 1348"/>
                <a:gd name="T20" fmla="*/ 787 w 1348"/>
                <a:gd name="T21" fmla="*/ 1193 h 1348"/>
                <a:gd name="T22" fmla="*/ 942 w 1348"/>
                <a:gd name="T23" fmla="*/ 1133 h 1348"/>
                <a:gd name="T24" fmla="*/ 1068 w 1348"/>
                <a:gd name="T25" fmla="*/ 1030 h 1348"/>
                <a:gd name="T26" fmla="*/ 1158 w 1348"/>
                <a:gd name="T27" fmla="*/ 893 h 1348"/>
                <a:gd name="T28" fmla="*/ 1202 w 1348"/>
                <a:gd name="T29" fmla="*/ 732 h 1348"/>
                <a:gd name="T30" fmla="*/ 1193 w 1348"/>
                <a:gd name="T31" fmla="*/ 561 h 1348"/>
                <a:gd name="T32" fmla="*/ 1133 w 1348"/>
                <a:gd name="T33" fmla="*/ 406 h 1348"/>
                <a:gd name="T34" fmla="*/ 1030 w 1348"/>
                <a:gd name="T35" fmla="*/ 280 h 1348"/>
                <a:gd name="T36" fmla="*/ 894 w 1348"/>
                <a:gd name="T37" fmla="*/ 191 h 1348"/>
                <a:gd name="T38" fmla="*/ 731 w 1348"/>
                <a:gd name="T39" fmla="*/ 146 h 1348"/>
                <a:gd name="T40" fmla="*/ 739 w 1348"/>
                <a:gd name="T41" fmla="*/ 3 h 1348"/>
                <a:gd name="T42" fmla="*/ 922 w 1348"/>
                <a:gd name="T43" fmla="*/ 48 h 1348"/>
                <a:gd name="T44" fmla="*/ 1081 w 1348"/>
                <a:gd name="T45" fmla="*/ 137 h 1348"/>
                <a:gd name="T46" fmla="*/ 1210 w 1348"/>
                <a:gd name="T47" fmla="*/ 266 h 1348"/>
                <a:gd name="T48" fmla="*/ 1301 w 1348"/>
                <a:gd name="T49" fmla="*/ 427 h 1348"/>
                <a:gd name="T50" fmla="*/ 1344 w 1348"/>
                <a:gd name="T51" fmla="*/ 610 h 1348"/>
                <a:gd name="T52" fmla="*/ 1336 w 1348"/>
                <a:gd name="T53" fmla="*/ 802 h 1348"/>
                <a:gd name="T54" fmla="*/ 1275 w 1348"/>
                <a:gd name="T55" fmla="*/ 978 h 1348"/>
                <a:gd name="T56" fmla="*/ 1171 w 1348"/>
                <a:gd name="T57" fmla="*/ 1128 h 1348"/>
                <a:gd name="T58" fmla="*/ 1031 w 1348"/>
                <a:gd name="T59" fmla="*/ 1245 h 1348"/>
                <a:gd name="T60" fmla="*/ 863 w 1348"/>
                <a:gd name="T61" fmla="*/ 1321 h 1348"/>
                <a:gd name="T62" fmla="*/ 674 w 1348"/>
                <a:gd name="T63" fmla="*/ 1348 h 1348"/>
                <a:gd name="T64" fmla="*/ 484 w 1348"/>
                <a:gd name="T65" fmla="*/ 1321 h 1348"/>
                <a:gd name="T66" fmla="*/ 316 w 1348"/>
                <a:gd name="T67" fmla="*/ 1245 h 1348"/>
                <a:gd name="T68" fmla="*/ 176 w 1348"/>
                <a:gd name="T69" fmla="*/ 1128 h 1348"/>
                <a:gd name="T70" fmla="*/ 72 w 1348"/>
                <a:gd name="T71" fmla="*/ 978 h 1348"/>
                <a:gd name="T72" fmla="*/ 11 w 1348"/>
                <a:gd name="T73" fmla="*/ 802 h 1348"/>
                <a:gd name="T74" fmla="*/ 2 w 1348"/>
                <a:gd name="T75" fmla="*/ 610 h 1348"/>
                <a:gd name="T76" fmla="*/ 46 w 1348"/>
                <a:gd name="T77" fmla="*/ 427 h 1348"/>
                <a:gd name="T78" fmla="*/ 137 w 1348"/>
                <a:gd name="T79" fmla="*/ 266 h 1348"/>
                <a:gd name="T80" fmla="*/ 266 w 1348"/>
                <a:gd name="T81" fmla="*/ 137 h 1348"/>
                <a:gd name="T82" fmla="*/ 425 w 1348"/>
                <a:gd name="T83" fmla="*/ 48 h 1348"/>
                <a:gd name="T84" fmla="*/ 609 w 1348"/>
                <a:gd name="T85" fmla="*/ 3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8" h="1348">
                  <a:moveTo>
                    <a:pt x="674" y="143"/>
                  </a:moveTo>
                  <a:lnTo>
                    <a:pt x="616" y="146"/>
                  </a:lnTo>
                  <a:lnTo>
                    <a:pt x="560" y="155"/>
                  </a:lnTo>
                  <a:lnTo>
                    <a:pt x="506" y="170"/>
                  </a:lnTo>
                  <a:lnTo>
                    <a:pt x="454" y="191"/>
                  </a:lnTo>
                  <a:lnTo>
                    <a:pt x="405" y="215"/>
                  </a:lnTo>
                  <a:lnTo>
                    <a:pt x="359" y="246"/>
                  </a:lnTo>
                  <a:lnTo>
                    <a:pt x="317" y="280"/>
                  </a:lnTo>
                  <a:lnTo>
                    <a:pt x="279" y="318"/>
                  </a:lnTo>
                  <a:lnTo>
                    <a:pt x="244" y="361"/>
                  </a:lnTo>
                  <a:lnTo>
                    <a:pt x="214" y="406"/>
                  </a:lnTo>
                  <a:lnTo>
                    <a:pt x="189" y="455"/>
                  </a:lnTo>
                  <a:lnTo>
                    <a:pt x="169" y="507"/>
                  </a:lnTo>
                  <a:lnTo>
                    <a:pt x="155" y="561"/>
                  </a:lnTo>
                  <a:lnTo>
                    <a:pt x="145" y="616"/>
                  </a:lnTo>
                  <a:lnTo>
                    <a:pt x="142" y="675"/>
                  </a:lnTo>
                  <a:lnTo>
                    <a:pt x="145" y="732"/>
                  </a:lnTo>
                  <a:lnTo>
                    <a:pt x="155" y="788"/>
                  </a:lnTo>
                  <a:lnTo>
                    <a:pt x="169" y="843"/>
                  </a:lnTo>
                  <a:lnTo>
                    <a:pt x="189" y="893"/>
                  </a:lnTo>
                  <a:lnTo>
                    <a:pt x="214" y="942"/>
                  </a:lnTo>
                  <a:lnTo>
                    <a:pt x="244" y="988"/>
                  </a:lnTo>
                  <a:lnTo>
                    <a:pt x="279" y="1030"/>
                  </a:lnTo>
                  <a:lnTo>
                    <a:pt x="317" y="1069"/>
                  </a:lnTo>
                  <a:lnTo>
                    <a:pt x="359" y="1104"/>
                  </a:lnTo>
                  <a:lnTo>
                    <a:pt x="405" y="1133"/>
                  </a:lnTo>
                  <a:lnTo>
                    <a:pt x="454" y="1159"/>
                  </a:lnTo>
                  <a:lnTo>
                    <a:pt x="506" y="1178"/>
                  </a:lnTo>
                  <a:lnTo>
                    <a:pt x="560" y="1193"/>
                  </a:lnTo>
                  <a:lnTo>
                    <a:pt x="616" y="1203"/>
                  </a:lnTo>
                  <a:lnTo>
                    <a:pt x="674" y="1205"/>
                  </a:lnTo>
                  <a:lnTo>
                    <a:pt x="731" y="1203"/>
                  </a:lnTo>
                  <a:lnTo>
                    <a:pt x="787" y="1193"/>
                  </a:lnTo>
                  <a:lnTo>
                    <a:pt x="842" y="1178"/>
                  </a:lnTo>
                  <a:lnTo>
                    <a:pt x="894" y="1159"/>
                  </a:lnTo>
                  <a:lnTo>
                    <a:pt x="942" y="1133"/>
                  </a:lnTo>
                  <a:lnTo>
                    <a:pt x="988" y="1104"/>
                  </a:lnTo>
                  <a:lnTo>
                    <a:pt x="1030" y="1069"/>
                  </a:lnTo>
                  <a:lnTo>
                    <a:pt x="1068" y="1030"/>
                  </a:lnTo>
                  <a:lnTo>
                    <a:pt x="1103" y="988"/>
                  </a:lnTo>
                  <a:lnTo>
                    <a:pt x="1133" y="942"/>
                  </a:lnTo>
                  <a:lnTo>
                    <a:pt x="1158" y="893"/>
                  </a:lnTo>
                  <a:lnTo>
                    <a:pt x="1179" y="843"/>
                  </a:lnTo>
                  <a:lnTo>
                    <a:pt x="1193" y="788"/>
                  </a:lnTo>
                  <a:lnTo>
                    <a:pt x="1202" y="732"/>
                  </a:lnTo>
                  <a:lnTo>
                    <a:pt x="1206" y="675"/>
                  </a:lnTo>
                  <a:lnTo>
                    <a:pt x="1202" y="616"/>
                  </a:lnTo>
                  <a:lnTo>
                    <a:pt x="1193" y="561"/>
                  </a:lnTo>
                  <a:lnTo>
                    <a:pt x="1179" y="507"/>
                  </a:lnTo>
                  <a:lnTo>
                    <a:pt x="1158" y="455"/>
                  </a:lnTo>
                  <a:lnTo>
                    <a:pt x="1133" y="406"/>
                  </a:lnTo>
                  <a:lnTo>
                    <a:pt x="1103" y="361"/>
                  </a:lnTo>
                  <a:lnTo>
                    <a:pt x="1068" y="318"/>
                  </a:lnTo>
                  <a:lnTo>
                    <a:pt x="1030" y="280"/>
                  </a:lnTo>
                  <a:lnTo>
                    <a:pt x="988" y="246"/>
                  </a:lnTo>
                  <a:lnTo>
                    <a:pt x="942" y="215"/>
                  </a:lnTo>
                  <a:lnTo>
                    <a:pt x="894" y="191"/>
                  </a:lnTo>
                  <a:lnTo>
                    <a:pt x="842" y="170"/>
                  </a:lnTo>
                  <a:lnTo>
                    <a:pt x="787" y="155"/>
                  </a:lnTo>
                  <a:lnTo>
                    <a:pt x="731" y="146"/>
                  </a:lnTo>
                  <a:lnTo>
                    <a:pt x="674" y="143"/>
                  </a:lnTo>
                  <a:close/>
                  <a:moveTo>
                    <a:pt x="674" y="0"/>
                  </a:moveTo>
                  <a:lnTo>
                    <a:pt x="739" y="3"/>
                  </a:lnTo>
                  <a:lnTo>
                    <a:pt x="801" y="13"/>
                  </a:lnTo>
                  <a:lnTo>
                    <a:pt x="863" y="27"/>
                  </a:lnTo>
                  <a:lnTo>
                    <a:pt x="922" y="48"/>
                  </a:lnTo>
                  <a:lnTo>
                    <a:pt x="978" y="72"/>
                  </a:lnTo>
                  <a:lnTo>
                    <a:pt x="1031" y="103"/>
                  </a:lnTo>
                  <a:lnTo>
                    <a:pt x="1081" y="137"/>
                  </a:lnTo>
                  <a:lnTo>
                    <a:pt x="1129" y="176"/>
                  </a:lnTo>
                  <a:lnTo>
                    <a:pt x="1171" y="220"/>
                  </a:lnTo>
                  <a:lnTo>
                    <a:pt x="1210" y="266"/>
                  </a:lnTo>
                  <a:lnTo>
                    <a:pt x="1245" y="317"/>
                  </a:lnTo>
                  <a:lnTo>
                    <a:pt x="1275" y="370"/>
                  </a:lnTo>
                  <a:lnTo>
                    <a:pt x="1301" y="427"/>
                  </a:lnTo>
                  <a:lnTo>
                    <a:pt x="1321" y="485"/>
                  </a:lnTo>
                  <a:lnTo>
                    <a:pt x="1336" y="547"/>
                  </a:lnTo>
                  <a:lnTo>
                    <a:pt x="1344" y="610"/>
                  </a:lnTo>
                  <a:lnTo>
                    <a:pt x="1348" y="675"/>
                  </a:lnTo>
                  <a:lnTo>
                    <a:pt x="1344" y="740"/>
                  </a:lnTo>
                  <a:lnTo>
                    <a:pt x="1336" y="802"/>
                  </a:lnTo>
                  <a:lnTo>
                    <a:pt x="1321" y="863"/>
                  </a:lnTo>
                  <a:lnTo>
                    <a:pt x="1301" y="923"/>
                  </a:lnTo>
                  <a:lnTo>
                    <a:pt x="1275" y="978"/>
                  </a:lnTo>
                  <a:lnTo>
                    <a:pt x="1245" y="1032"/>
                  </a:lnTo>
                  <a:lnTo>
                    <a:pt x="1210" y="1082"/>
                  </a:lnTo>
                  <a:lnTo>
                    <a:pt x="1171" y="1128"/>
                  </a:lnTo>
                  <a:lnTo>
                    <a:pt x="1129" y="1172"/>
                  </a:lnTo>
                  <a:lnTo>
                    <a:pt x="1081" y="1211"/>
                  </a:lnTo>
                  <a:lnTo>
                    <a:pt x="1031" y="1245"/>
                  </a:lnTo>
                  <a:lnTo>
                    <a:pt x="978" y="1276"/>
                  </a:lnTo>
                  <a:lnTo>
                    <a:pt x="922" y="1301"/>
                  </a:lnTo>
                  <a:lnTo>
                    <a:pt x="863" y="1321"/>
                  </a:lnTo>
                  <a:lnTo>
                    <a:pt x="801" y="1336"/>
                  </a:lnTo>
                  <a:lnTo>
                    <a:pt x="739" y="1345"/>
                  </a:lnTo>
                  <a:lnTo>
                    <a:pt x="674" y="1348"/>
                  </a:lnTo>
                  <a:lnTo>
                    <a:pt x="609" y="1345"/>
                  </a:lnTo>
                  <a:lnTo>
                    <a:pt x="546" y="1336"/>
                  </a:lnTo>
                  <a:lnTo>
                    <a:pt x="484" y="1321"/>
                  </a:lnTo>
                  <a:lnTo>
                    <a:pt x="425" y="1301"/>
                  </a:lnTo>
                  <a:lnTo>
                    <a:pt x="369" y="1276"/>
                  </a:lnTo>
                  <a:lnTo>
                    <a:pt x="316" y="1245"/>
                  </a:lnTo>
                  <a:lnTo>
                    <a:pt x="266" y="1211"/>
                  </a:lnTo>
                  <a:lnTo>
                    <a:pt x="218" y="1172"/>
                  </a:lnTo>
                  <a:lnTo>
                    <a:pt x="176" y="1128"/>
                  </a:lnTo>
                  <a:lnTo>
                    <a:pt x="137" y="1082"/>
                  </a:lnTo>
                  <a:lnTo>
                    <a:pt x="103" y="1032"/>
                  </a:lnTo>
                  <a:lnTo>
                    <a:pt x="72" y="978"/>
                  </a:lnTo>
                  <a:lnTo>
                    <a:pt x="46" y="923"/>
                  </a:lnTo>
                  <a:lnTo>
                    <a:pt x="27" y="863"/>
                  </a:lnTo>
                  <a:lnTo>
                    <a:pt x="11" y="802"/>
                  </a:lnTo>
                  <a:lnTo>
                    <a:pt x="2" y="740"/>
                  </a:lnTo>
                  <a:lnTo>
                    <a:pt x="0" y="675"/>
                  </a:lnTo>
                  <a:lnTo>
                    <a:pt x="2" y="610"/>
                  </a:lnTo>
                  <a:lnTo>
                    <a:pt x="11" y="547"/>
                  </a:lnTo>
                  <a:lnTo>
                    <a:pt x="27" y="485"/>
                  </a:lnTo>
                  <a:lnTo>
                    <a:pt x="46" y="427"/>
                  </a:lnTo>
                  <a:lnTo>
                    <a:pt x="72" y="370"/>
                  </a:lnTo>
                  <a:lnTo>
                    <a:pt x="103" y="317"/>
                  </a:lnTo>
                  <a:lnTo>
                    <a:pt x="137" y="266"/>
                  </a:lnTo>
                  <a:lnTo>
                    <a:pt x="176" y="220"/>
                  </a:lnTo>
                  <a:lnTo>
                    <a:pt x="218" y="176"/>
                  </a:lnTo>
                  <a:lnTo>
                    <a:pt x="266" y="137"/>
                  </a:lnTo>
                  <a:lnTo>
                    <a:pt x="316" y="103"/>
                  </a:lnTo>
                  <a:lnTo>
                    <a:pt x="369" y="72"/>
                  </a:lnTo>
                  <a:lnTo>
                    <a:pt x="425" y="48"/>
                  </a:lnTo>
                  <a:lnTo>
                    <a:pt x="484" y="27"/>
                  </a:lnTo>
                  <a:lnTo>
                    <a:pt x="546" y="13"/>
                  </a:lnTo>
                  <a:lnTo>
                    <a:pt x="609" y="3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81"/>
            <p:cNvSpPr>
              <a:spLocks noEditPoints="1"/>
            </p:cNvSpPr>
            <p:nvPr/>
          </p:nvSpPr>
          <p:spPr bwMode="auto">
            <a:xfrm>
              <a:off x="4632326" y="2824163"/>
              <a:ext cx="107950" cy="107950"/>
            </a:xfrm>
            <a:custGeom>
              <a:avLst/>
              <a:gdLst>
                <a:gd name="T0" fmla="*/ 369 w 815"/>
                <a:gd name="T1" fmla="*/ 146 h 814"/>
                <a:gd name="T2" fmla="*/ 296 w 815"/>
                <a:gd name="T3" fmla="*/ 167 h 814"/>
                <a:gd name="T4" fmla="*/ 234 w 815"/>
                <a:gd name="T5" fmla="*/ 208 h 814"/>
                <a:gd name="T6" fmla="*/ 185 w 815"/>
                <a:gd name="T7" fmla="*/ 264 h 814"/>
                <a:gd name="T8" fmla="*/ 154 w 815"/>
                <a:gd name="T9" fmla="*/ 331 h 814"/>
                <a:gd name="T10" fmla="*/ 143 w 815"/>
                <a:gd name="T11" fmla="*/ 408 h 814"/>
                <a:gd name="T12" fmla="*/ 154 w 815"/>
                <a:gd name="T13" fmla="*/ 483 h 814"/>
                <a:gd name="T14" fmla="*/ 185 w 815"/>
                <a:gd name="T15" fmla="*/ 551 h 814"/>
                <a:gd name="T16" fmla="*/ 234 w 815"/>
                <a:gd name="T17" fmla="*/ 607 h 814"/>
                <a:gd name="T18" fmla="*/ 296 w 815"/>
                <a:gd name="T19" fmla="*/ 647 h 814"/>
                <a:gd name="T20" fmla="*/ 369 w 815"/>
                <a:gd name="T21" fmla="*/ 669 h 814"/>
                <a:gd name="T22" fmla="*/ 447 w 815"/>
                <a:gd name="T23" fmla="*/ 669 h 814"/>
                <a:gd name="T24" fmla="*/ 519 w 815"/>
                <a:gd name="T25" fmla="*/ 647 h 814"/>
                <a:gd name="T26" fmla="*/ 581 w 815"/>
                <a:gd name="T27" fmla="*/ 607 h 814"/>
                <a:gd name="T28" fmla="*/ 630 w 815"/>
                <a:gd name="T29" fmla="*/ 551 h 814"/>
                <a:gd name="T30" fmla="*/ 661 w 815"/>
                <a:gd name="T31" fmla="*/ 483 h 814"/>
                <a:gd name="T32" fmla="*/ 672 w 815"/>
                <a:gd name="T33" fmla="*/ 408 h 814"/>
                <a:gd name="T34" fmla="*/ 661 w 815"/>
                <a:gd name="T35" fmla="*/ 331 h 814"/>
                <a:gd name="T36" fmla="*/ 630 w 815"/>
                <a:gd name="T37" fmla="*/ 264 h 814"/>
                <a:gd name="T38" fmla="*/ 581 w 815"/>
                <a:gd name="T39" fmla="*/ 208 h 814"/>
                <a:gd name="T40" fmla="*/ 519 w 815"/>
                <a:gd name="T41" fmla="*/ 167 h 814"/>
                <a:gd name="T42" fmla="*/ 447 w 815"/>
                <a:gd name="T43" fmla="*/ 146 h 814"/>
                <a:gd name="T44" fmla="*/ 408 w 815"/>
                <a:gd name="T45" fmla="*/ 0 h 814"/>
                <a:gd name="T46" fmla="*/ 507 w 815"/>
                <a:gd name="T47" fmla="*/ 13 h 814"/>
                <a:gd name="T48" fmla="*/ 598 w 815"/>
                <a:gd name="T49" fmla="*/ 48 h 814"/>
                <a:gd name="T50" fmla="*/ 677 w 815"/>
                <a:gd name="T51" fmla="*/ 103 h 814"/>
                <a:gd name="T52" fmla="*/ 741 w 815"/>
                <a:gd name="T53" fmla="*/ 175 h 814"/>
                <a:gd name="T54" fmla="*/ 787 w 815"/>
                <a:gd name="T55" fmla="*/ 260 h 814"/>
                <a:gd name="T56" fmla="*/ 812 w 815"/>
                <a:gd name="T57" fmla="*/ 357 h 814"/>
                <a:gd name="T58" fmla="*/ 812 w 815"/>
                <a:gd name="T59" fmla="*/ 459 h 814"/>
                <a:gd name="T60" fmla="*/ 787 w 815"/>
                <a:gd name="T61" fmla="*/ 554 h 814"/>
                <a:gd name="T62" fmla="*/ 741 w 815"/>
                <a:gd name="T63" fmla="*/ 639 h 814"/>
                <a:gd name="T64" fmla="*/ 677 w 815"/>
                <a:gd name="T65" fmla="*/ 711 h 814"/>
                <a:gd name="T66" fmla="*/ 598 w 815"/>
                <a:gd name="T67" fmla="*/ 766 h 814"/>
                <a:gd name="T68" fmla="*/ 507 w 815"/>
                <a:gd name="T69" fmla="*/ 802 h 814"/>
                <a:gd name="T70" fmla="*/ 408 w 815"/>
                <a:gd name="T71" fmla="*/ 814 h 814"/>
                <a:gd name="T72" fmla="*/ 308 w 815"/>
                <a:gd name="T73" fmla="*/ 802 h 814"/>
                <a:gd name="T74" fmla="*/ 217 w 815"/>
                <a:gd name="T75" fmla="*/ 766 h 814"/>
                <a:gd name="T76" fmla="*/ 138 w 815"/>
                <a:gd name="T77" fmla="*/ 711 h 814"/>
                <a:gd name="T78" fmla="*/ 74 w 815"/>
                <a:gd name="T79" fmla="*/ 639 h 814"/>
                <a:gd name="T80" fmla="*/ 28 w 815"/>
                <a:gd name="T81" fmla="*/ 554 h 814"/>
                <a:gd name="T82" fmla="*/ 3 w 815"/>
                <a:gd name="T83" fmla="*/ 459 h 814"/>
                <a:gd name="T84" fmla="*/ 3 w 815"/>
                <a:gd name="T85" fmla="*/ 357 h 814"/>
                <a:gd name="T86" fmla="*/ 28 w 815"/>
                <a:gd name="T87" fmla="*/ 260 h 814"/>
                <a:gd name="T88" fmla="*/ 74 w 815"/>
                <a:gd name="T89" fmla="*/ 175 h 814"/>
                <a:gd name="T90" fmla="*/ 138 w 815"/>
                <a:gd name="T91" fmla="*/ 103 h 814"/>
                <a:gd name="T92" fmla="*/ 217 w 815"/>
                <a:gd name="T93" fmla="*/ 48 h 814"/>
                <a:gd name="T94" fmla="*/ 308 w 815"/>
                <a:gd name="T95" fmla="*/ 13 h 814"/>
                <a:gd name="T96" fmla="*/ 408 w 815"/>
                <a:gd name="T97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5" h="814">
                  <a:moveTo>
                    <a:pt x="408" y="143"/>
                  </a:moveTo>
                  <a:lnTo>
                    <a:pt x="369" y="146"/>
                  </a:lnTo>
                  <a:lnTo>
                    <a:pt x="332" y="154"/>
                  </a:lnTo>
                  <a:lnTo>
                    <a:pt x="296" y="167"/>
                  </a:lnTo>
                  <a:lnTo>
                    <a:pt x="263" y="186"/>
                  </a:lnTo>
                  <a:lnTo>
                    <a:pt x="234" y="208"/>
                  </a:lnTo>
                  <a:lnTo>
                    <a:pt x="208" y="234"/>
                  </a:lnTo>
                  <a:lnTo>
                    <a:pt x="185" y="264"/>
                  </a:lnTo>
                  <a:lnTo>
                    <a:pt x="168" y="296"/>
                  </a:lnTo>
                  <a:lnTo>
                    <a:pt x="154" y="331"/>
                  </a:lnTo>
                  <a:lnTo>
                    <a:pt x="146" y="369"/>
                  </a:lnTo>
                  <a:lnTo>
                    <a:pt x="143" y="408"/>
                  </a:lnTo>
                  <a:lnTo>
                    <a:pt x="146" y="447"/>
                  </a:lnTo>
                  <a:lnTo>
                    <a:pt x="154" y="483"/>
                  </a:lnTo>
                  <a:lnTo>
                    <a:pt x="168" y="518"/>
                  </a:lnTo>
                  <a:lnTo>
                    <a:pt x="185" y="551"/>
                  </a:lnTo>
                  <a:lnTo>
                    <a:pt x="208" y="581"/>
                  </a:lnTo>
                  <a:lnTo>
                    <a:pt x="234" y="607"/>
                  </a:lnTo>
                  <a:lnTo>
                    <a:pt x="263" y="629"/>
                  </a:lnTo>
                  <a:lnTo>
                    <a:pt x="296" y="647"/>
                  </a:lnTo>
                  <a:lnTo>
                    <a:pt x="332" y="660"/>
                  </a:lnTo>
                  <a:lnTo>
                    <a:pt x="369" y="669"/>
                  </a:lnTo>
                  <a:lnTo>
                    <a:pt x="408" y="672"/>
                  </a:lnTo>
                  <a:lnTo>
                    <a:pt x="447" y="669"/>
                  </a:lnTo>
                  <a:lnTo>
                    <a:pt x="483" y="660"/>
                  </a:lnTo>
                  <a:lnTo>
                    <a:pt x="519" y="647"/>
                  </a:lnTo>
                  <a:lnTo>
                    <a:pt x="552" y="629"/>
                  </a:lnTo>
                  <a:lnTo>
                    <a:pt x="581" y="607"/>
                  </a:lnTo>
                  <a:lnTo>
                    <a:pt x="607" y="581"/>
                  </a:lnTo>
                  <a:lnTo>
                    <a:pt x="630" y="551"/>
                  </a:lnTo>
                  <a:lnTo>
                    <a:pt x="647" y="518"/>
                  </a:lnTo>
                  <a:lnTo>
                    <a:pt x="661" y="483"/>
                  </a:lnTo>
                  <a:lnTo>
                    <a:pt x="669" y="447"/>
                  </a:lnTo>
                  <a:lnTo>
                    <a:pt x="672" y="408"/>
                  </a:lnTo>
                  <a:lnTo>
                    <a:pt x="669" y="369"/>
                  </a:lnTo>
                  <a:lnTo>
                    <a:pt x="661" y="331"/>
                  </a:lnTo>
                  <a:lnTo>
                    <a:pt x="647" y="296"/>
                  </a:lnTo>
                  <a:lnTo>
                    <a:pt x="630" y="264"/>
                  </a:lnTo>
                  <a:lnTo>
                    <a:pt x="607" y="234"/>
                  </a:lnTo>
                  <a:lnTo>
                    <a:pt x="581" y="208"/>
                  </a:lnTo>
                  <a:lnTo>
                    <a:pt x="552" y="186"/>
                  </a:lnTo>
                  <a:lnTo>
                    <a:pt x="519" y="167"/>
                  </a:lnTo>
                  <a:lnTo>
                    <a:pt x="483" y="154"/>
                  </a:lnTo>
                  <a:lnTo>
                    <a:pt x="447" y="146"/>
                  </a:lnTo>
                  <a:lnTo>
                    <a:pt x="408" y="143"/>
                  </a:lnTo>
                  <a:close/>
                  <a:moveTo>
                    <a:pt x="408" y="0"/>
                  </a:moveTo>
                  <a:lnTo>
                    <a:pt x="459" y="4"/>
                  </a:lnTo>
                  <a:lnTo>
                    <a:pt x="507" y="13"/>
                  </a:lnTo>
                  <a:lnTo>
                    <a:pt x="555" y="27"/>
                  </a:lnTo>
                  <a:lnTo>
                    <a:pt x="598" y="48"/>
                  </a:lnTo>
                  <a:lnTo>
                    <a:pt x="639" y="74"/>
                  </a:lnTo>
                  <a:lnTo>
                    <a:pt x="677" y="103"/>
                  </a:lnTo>
                  <a:lnTo>
                    <a:pt x="712" y="137"/>
                  </a:lnTo>
                  <a:lnTo>
                    <a:pt x="741" y="175"/>
                  </a:lnTo>
                  <a:lnTo>
                    <a:pt x="767" y="216"/>
                  </a:lnTo>
                  <a:lnTo>
                    <a:pt x="787" y="260"/>
                  </a:lnTo>
                  <a:lnTo>
                    <a:pt x="802" y="307"/>
                  </a:lnTo>
                  <a:lnTo>
                    <a:pt x="812" y="357"/>
                  </a:lnTo>
                  <a:lnTo>
                    <a:pt x="815" y="408"/>
                  </a:lnTo>
                  <a:lnTo>
                    <a:pt x="812" y="459"/>
                  </a:lnTo>
                  <a:lnTo>
                    <a:pt x="802" y="507"/>
                  </a:lnTo>
                  <a:lnTo>
                    <a:pt x="787" y="554"/>
                  </a:lnTo>
                  <a:lnTo>
                    <a:pt x="767" y="598"/>
                  </a:lnTo>
                  <a:lnTo>
                    <a:pt x="741" y="639"/>
                  </a:lnTo>
                  <a:lnTo>
                    <a:pt x="712" y="677"/>
                  </a:lnTo>
                  <a:lnTo>
                    <a:pt x="677" y="711"/>
                  </a:lnTo>
                  <a:lnTo>
                    <a:pt x="639" y="741"/>
                  </a:lnTo>
                  <a:lnTo>
                    <a:pt x="598" y="766"/>
                  </a:lnTo>
                  <a:lnTo>
                    <a:pt x="555" y="787"/>
                  </a:lnTo>
                  <a:lnTo>
                    <a:pt x="507" y="802"/>
                  </a:lnTo>
                  <a:lnTo>
                    <a:pt x="459" y="811"/>
                  </a:lnTo>
                  <a:lnTo>
                    <a:pt x="408" y="814"/>
                  </a:lnTo>
                  <a:lnTo>
                    <a:pt x="357" y="811"/>
                  </a:lnTo>
                  <a:lnTo>
                    <a:pt x="308" y="802"/>
                  </a:lnTo>
                  <a:lnTo>
                    <a:pt x="260" y="787"/>
                  </a:lnTo>
                  <a:lnTo>
                    <a:pt x="217" y="766"/>
                  </a:lnTo>
                  <a:lnTo>
                    <a:pt x="176" y="741"/>
                  </a:lnTo>
                  <a:lnTo>
                    <a:pt x="138" y="711"/>
                  </a:lnTo>
                  <a:lnTo>
                    <a:pt x="103" y="677"/>
                  </a:lnTo>
                  <a:lnTo>
                    <a:pt x="74" y="639"/>
                  </a:lnTo>
                  <a:lnTo>
                    <a:pt x="49" y="598"/>
                  </a:lnTo>
                  <a:lnTo>
                    <a:pt x="28" y="554"/>
                  </a:lnTo>
                  <a:lnTo>
                    <a:pt x="13" y="507"/>
                  </a:lnTo>
                  <a:lnTo>
                    <a:pt x="3" y="459"/>
                  </a:lnTo>
                  <a:lnTo>
                    <a:pt x="0" y="408"/>
                  </a:lnTo>
                  <a:lnTo>
                    <a:pt x="3" y="357"/>
                  </a:lnTo>
                  <a:lnTo>
                    <a:pt x="13" y="307"/>
                  </a:lnTo>
                  <a:lnTo>
                    <a:pt x="28" y="260"/>
                  </a:lnTo>
                  <a:lnTo>
                    <a:pt x="49" y="216"/>
                  </a:lnTo>
                  <a:lnTo>
                    <a:pt x="74" y="175"/>
                  </a:lnTo>
                  <a:lnTo>
                    <a:pt x="103" y="137"/>
                  </a:lnTo>
                  <a:lnTo>
                    <a:pt x="138" y="103"/>
                  </a:lnTo>
                  <a:lnTo>
                    <a:pt x="176" y="74"/>
                  </a:lnTo>
                  <a:lnTo>
                    <a:pt x="217" y="48"/>
                  </a:lnTo>
                  <a:lnTo>
                    <a:pt x="260" y="27"/>
                  </a:lnTo>
                  <a:lnTo>
                    <a:pt x="308" y="13"/>
                  </a:lnTo>
                  <a:lnTo>
                    <a:pt x="357" y="4"/>
                  </a:lnTo>
                  <a:lnTo>
                    <a:pt x="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82"/>
            <p:cNvSpPr>
              <a:spLocks noEditPoints="1"/>
            </p:cNvSpPr>
            <p:nvPr/>
          </p:nvSpPr>
          <p:spPr bwMode="auto">
            <a:xfrm>
              <a:off x="4778376" y="2787650"/>
              <a:ext cx="111125" cy="68262"/>
            </a:xfrm>
            <a:custGeom>
              <a:avLst/>
              <a:gdLst>
                <a:gd name="T0" fmla="*/ 142 w 836"/>
                <a:gd name="T1" fmla="*/ 142 h 519"/>
                <a:gd name="T2" fmla="*/ 142 w 836"/>
                <a:gd name="T3" fmla="*/ 377 h 519"/>
                <a:gd name="T4" fmla="*/ 694 w 836"/>
                <a:gd name="T5" fmla="*/ 377 h 519"/>
                <a:gd name="T6" fmla="*/ 694 w 836"/>
                <a:gd name="T7" fmla="*/ 142 h 519"/>
                <a:gd name="T8" fmla="*/ 142 w 836"/>
                <a:gd name="T9" fmla="*/ 142 h 519"/>
                <a:gd name="T10" fmla="*/ 72 w 836"/>
                <a:gd name="T11" fmla="*/ 0 h 519"/>
                <a:gd name="T12" fmla="*/ 765 w 836"/>
                <a:gd name="T13" fmla="*/ 0 h 519"/>
                <a:gd name="T14" fmla="*/ 783 w 836"/>
                <a:gd name="T15" fmla="*/ 2 h 519"/>
                <a:gd name="T16" fmla="*/ 801 w 836"/>
                <a:gd name="T17" fmla="*/ 10 h 519"/>
                <a:gd name="T18" fmla="*/ 815 w 836"/>
                <a:gd name="T19" fmla="*/ 20 h 519"/>
                <a:gd name="T20" fmla="*/ 826 w 836"/>
                <a:gd name="T21" fmla="*/ 34 h 519"/>
                <a:gd name="T22" fmla="*/ 833 w 836"/>
                <a:gd name="T23" fmla="*/ 52 h 519"/>
                <a:gd name="T24" fmla="*/ 836 w 836"/>
                <a:gd name="T25" fmla="*/ 70 h 519"/>
                <a:gd name="T26" fmla="*/ 836 w 836"/>
                <a:gd name="T27" fmla="*/ 447 h 519"/>
                <a:gd name="T28" fmla="*/ 833 w 836"/>
                <a:gd name="T29" fmla="*/ 467 h 519"/>
                <a:gd name="T30" fmla="*/ 826 w 836"/>
                <a:gd name="T31" fmla="*/ 484 h 519"/>
                <a:gd name="T32" fmla="*/ 815 w 836"/>
                <a:gd name="T33" fmla="*/ 498 h 519"/>
                <a:gd name="T34" fmla="*/ 801 w 836"/>
                <a:gd name="T35" fmla="*/ 509 h 519"/>
                <a:gd name="T36" fmla="*/ 783 w 836"/>
                <a:gd name="T37" fmla="*/ 516 h 519"/>
                <a:gd name="T38" fmla="*/ 765 w 836"/>
                <a:gd name="T39" fmla="*/ 519 h 519"/>
                <a:gd name="T40" fmla="*/ 72 w 836"/>
                <a:gd name="T41" fmla="*/ 519 h 519"/>
                <a:gd name="T42" fmla="*/ 52 w 836"/>
                <a:gd name="T43" fmla="*/ 516 h 519"/>
                <a:gd name="T44" fmla="*/ 35 w 836"/>
                <a:gd name="T45" fmla="*/ 509 h 519"/>
                <a:gd name="T46" fmla="*/ 21 w 836"/>
                <a:gd name="T47" fmla="*/ 498 h 519"/>
                <a:gd name="T48" fmla="*/ 10 w 836"/>
                <a:gd name="T49" fmla="*/ 484 h 519"/>
                <a:gd name="T50" fmla="*/ 2 w 836"/>
                <a:gd name="T51" fmla="*/ 467 h 519"/>
                <a:gd name="T52" fmla="*/ 0 w 836"/>
                <a:gd name="T53" fmla="*/ 447 h 519"/>
                <a:gd name="T54" fmla="*/ 0 w 836"/>
                <a:gd name="T55" fmla="*/ 70 h 519"/>
                <a:gd name="T56" fmla="*/ 2 w 836"/>
                <a:gd name="T57" fmla="*/ 52 h 519"/>
                <a:gd name="T58" fmla="*/ 10 w 836"/>
                <a:gd name="T59" fmla="*/ 34 h 519"/>
                <a:gd name="T60" fmla="*/ 21 w 836"/>
                <a:gd name="T61" fmla="*/ 20 h 519"/>
                <a:gd name="T62" fmla="*/ 35 w 836"/>
                <a:gd name="T63" fmla="*/ 10 h 519"/>
                <a:gd name="T64" fmla="*/ 52 w 836"/>
                <a:gd name="T65" fmla="*/ 2 h 519"/>
                <a:gd name="T66" fmla="*/ 72 w 836"/>
                <a:gd name="T6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519">
                  <a:moveTo>
                    <a:pt x="142" y="142"/>
                  </a:moveTo>
                  <a:lnTo>
                    <a:pt x="142" y="377"/>
                  </a:lnTo>
                  <a:lnTo>
                    <a:pt x="694" y="377"/>
                  </a:lnTo>
                  <a:lnTo>
                    <a:pt x="694" y="142"/>
                  </a:lnTo>
                  <a:lnTo>
                    <a:pt x="142" y="142"/>
                  </a:lnTo>
                  <a:close/>
                  <a:moveTo>
                    <a:pt x="72" y="0"/>
                  </a:moveTo>
                  <a:lnTo>
                    <a:pt x="765" y="0"/>
                  </a:lnTo>
                  <a:lnTo>
                    <a:pt x="783" y="2"/>
                  </a:lnTo>
                  <a:lnTo>
                    <a:pt x="801" y="10"/>
                  </a:lnTo>
                  <a:lnTo>
                    <a:pt x="815" y="20"/>
                  </a:lnTo>
                  <a:lnTo>
                    <a:pt x="826" y="34"/>
                  </a:lnTo>
                  <a:lnTo>
                    <a:pt x="833" y="52"/>
                  </a:lnTo>
                  <a:lnTo>
                    <a:pt x="836" y="70"/>
                  </a:lnTo>
                  <a:lnTo>
                    <a:pt x="836" y="447"/>
                  </a:lnTo>
                  <a:lnTo>
                    <a:pt x="833" y="467"/>
                  </a:lnTo>
                  <a:lnTo>
                    <a:pt x="826" y="484"/>
                  </a:lnTo>
                  <a:lnTo>
                    <a:pt x="815" y="498"/>
                  </a:lnTo>
                  <a:lnTo>
                    <a:pt x="801" y="509"/>
                  </a:lnTo>
                  <a:lnTo>
                    <a:pt x="783" y="516"/>
                  </a:lnTo>
                  <a:lnTo>
                    <a:pt x="765" y="519"/>
                  </a:lnTo>
                  <a:lnTo>
                    <a:pt x="72" y="519"/>
                  </a:lnTo>
                  <a:lnTo>
                    <a:pt x="52" y="516"/>
                  </a:lnTo>
                  <a:lnTo>
                    <a:pt x="35" y="509"/>
                  </a:lnTo>
                  <a:lnTo>
                    <a:pt x="21" y="498"/>
                  </a:lnTo>
                  <a:lnTo>
                    <a:pt x="10" y="484"/>
                  </a:lnTo>
                  <a:lnTo>
                    <a:pt x="2" y="467"/>
                  </a:lnTo>
                  <a:lnTo>
                    <a:pt x="0" y="447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83"/>
            <p:cNvSpPr>
              <a:spLocks noEditPoints="1"/>
            </p:cNvSpPr>
            <p:nvPr/>
          </p:nvSpPr>
          <p:spPr bwMode="auto">
            <a:xfrm>
              <a:off x="4502151" y="2897188"/>
              <a:ext cx="68263" cy="66675"/>
            </a:xfrm>
            <a:custGeom>
              <a:avLst/>
              <a:gdLst>
                <a:gd name="T0" fmla="*/ 231 w 514"/>
                <a:gd name="T1" fmla="*/ 146 h 513"/>
                <a:gd name="T2" fmla="*/ 185 w 514"/>
                <a:gd name="T3" fmla="*/ 168 h 513"/>
                <a:gd name="T4" fmla="*/ 154 w 514"/>
                <a:gd name="T5" fmla="*/ 207 h 513"/>
                <a:gd name="T6" fmla="*/ 142 w 514"/>
                <a:gd name="T7" fmla="*/ 257 h 513"/>
                <a:gd name="T8" fmla="*/ 154 w 514"/>
                <a:gd name="T9" fmla="*/ 307 h 513"/>
                <a:gd name="T10" fmla="*/ 185 w 514"/>
                <a:gd name="T11" fmla="*/ 346 h 513"/>
                <a:gd name="T12" fmla="*/ 231 w 514"/>
                <a:gd name="T13" fmla="*/ 368 h 513"/>
                <a:gd name="T14" fmla="*/ 283 w 514"/>
                <a:gd name="T15" fmla="*/ 368 h 513"/>
                <a:gd name="T16" fmla="*/ 327 w 514"/>
                <a:gd name="T17" fmla="*/ 346 h 513"/>
                <a:gd name="T18" fmla="*/ 359 w 514"/>
                <a:gd name="T19" fmla="*/ 307 h 513"/>
                <a:gd name="T20" fmla="*/ 370 w 514"/>
                <a:gd name="T21" fmla="*/ 257 h 513"/>
                <a:gd name="T22" fmla="*/ 359 w 514"/>
                <a:gd name="T23" fmla="*/ 207 h 513"/>
                <a:gd name="T24" fmla="*/ 327 w 514"/>
                <a:gd name="T25" fmla="*/ 168 h 513"/>
                <a:gd name="T26" fmla="*/ 283 w 514"/>
                <a:gd name="T27" fmla="*/ 146 h 513"/>
                <a:gd name="T28" fmla="*/ 257 w 514"/>
                <a:gd name="T29" fmla="*/ 0 h 513"/>
                <a:gd name="T30" fmla="*/ 337 w 514"/>
                <a:gd name="T31" fmla="*/ 13 h 513"/>
                <a:gd name="T32" fmla="*/ 407 w 514"/>
                <a:gd name="T33" fmla="*/ 50 h 513"/>
                <a:gd name="T34" fmla="*/ 464 w 514"/>
                <a:gd name="T35" fmla="*/ 105 h 513"/>
                <a:gd name="T36" fmla="*/ 499 w 514"/>
                <a:gd name="T37" fmla="*/ 175 h 513"/>
                <a:gd name="T38" fmla="*/ 514 w 514"/>
                <a:gd name="T39" fmla="*/ 257 h 513"/>
                <a:gd name="T40" fmla="*/ 499 w 514"/>
                <a:gd name="T41" fmla="*/ 338 h 513"/>
                <a:gd name="T42" fmla="*/ 464 w 514"/>
                <a:gd name="T43" fmla="*/ 408 h 513"/>
                <a:gd name="T44" fmla="*/ 407 w 514"/>
                <a:gd name="T45" fmla="*/ 464 h 513"/>
                <a:gd name="T46" fmla="*/ 337 w 514"/>
                <a:gd name="T47" fmla="*/ 500 h 513"/>
                <a:gd name="T48" fmla="*/ 257 w 514"/>
                <a:gd name="T49" fmla="*/ 513 h 513"/>
                <a:gd name="T50" fmla="*/ 175 w 514"/>
                <a:gd name="T51" fmla="*/ 500 h 513"/>
                <a:gd name="T52" fmla="*/ 105 w 514"/>
                <a:gd name="T53" fmla="*/ 464 h 513"/>
                <a:gd name="T54" fmla="*/ 50 w 514"/>
                <a:gd name="T55" fmla="*/ 408 h 513"/>
                <a:gd name="T56" fmla="*/ 13 w 514"/>
                <a:gd name="T57" fmla="*/ 338 h 513"/>
                <a:gd name="T58" fmla="*/ 0 w 514"/>
                <a:gd name="T59" fmla="*/ 257 h 513"/>
                <a:gd name="T60" fmla="*/ 13 w 514"/>
                <a:gd name="T61" fmla="*/ 175 h 513"/>
                <a:gd name="T62" fmla="*/ 50 w 514"/>
                <a:gd name="T63" fmla="*/ 105 h 513"/>
                <a:gd name="T64" fmla="*/ 105 w 514"/>
                <a:gd name="T65" fmla="*/ 50 h 513"/>
                <a:gd name="T66" fmla="*/ 175 w 514"/>
                <a:gd name="T67" fmla="*/ 13 h 513"/>
                <a:gd name="T68" fmla="*/ 257 w 514"/>
                <a:gd name="T6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4" h="513">
                  <a:moveTo>
                    <a:pt x="257" y="143"/>
                  </a:moveTo>
                  <a:lnTo>
                    <a:pt x="231" y="146"/>
                  </a:lnTo>
                  <a:lnTo>
                    <a:pt x="206" y="155"/>
                  </a:lnTo>
                  <a:lnTo>
                    <a:pt x="185" y="168"/>
                  </a:lnTo>
                  <a:lnTo>
                    <a:pt x="168" y="185"/>
                  </a:lnTo>
                  <a:lnTo>
                    <a:pt x="154" y="207"/>
                  </a:lnTo>
                  <a:lnTo>
                    <a:pt x="145" y="231"/>
                  </a:lnTo>
                  <a:lnTo>
                    <a:pt x="142" y="257"/>
                  </a:lnTo>
                  <a:lnTo>
                    <a:pt x="145" y="283"/>
                  </a:lnTo>
                  <a:lnTo>
                    <a:pt x="154" y="307"/>
                  </a:lnTo>
                  <a:lnTo>
                    <a:pt x="168" y="328"/>
                  </a:lnTo>
                  <a:lnTo>
                    <a:pt x="185" y="346"/>
                  </a:lnTo>
                  <a:lnTo>
                    <a:pt x="206" y="360"/>
                  </a:lnTo>
                  <a:lnTo>
                    <a:pt x="231" y="368"/>
                  </a:lnTo>
                  <a:lnTo>
                    <a:pt x="257" y="370"/>
                  </a:lnTo>
                  <a:lnTo>
                    <a:pt x="283" y="368"/>
                  </a:lnTo>
                  <a:lnTo>
                    <a:pt x="307" y="360"/>
                  </a:lnTo>
                  <a:lnTo>
                    <a:pt x="327" y="346"/>
                  </a:lnTo>
                  <a:lnTo>
                    <a:pt x="346" y="328"/>
                  </a:lnTo>
                  <a:lnTo>
                    <a:pt x="359" y="307"/>
                  </a:lnTo>
                  <a:lnTo>
                    <a:pt x="367" y="283"/>
                  </a:lnTo>
                  <a:lnTo>
                    <a:pt x="370" y="257"/>
                  </a:lnTo>
                  <a:lnTo>
                    <a:pt x="367" y="231"/>
                  </a:lnTo>
                  <a:lnTo>
                    <a:pt x="359" y="207"/>
                  </a:lnTo>
                  <a:lnTo>
                    <a:pt x="346" y="185"/>
                  </a:lnTo>
                  <a:lnTo>
                    <a:pt x="327" y="168"/>
                  </a:lnTo>
                  <a:lnTo>
                    <a:pt x="307" y="155"/>
                  </a:lnTo>
                  <a:lnTo>
                    <a:pt x="283" y="146"/>
                  </a:lnTo>
                  <a:lnTo>
                    <a:pt x="257" y="143"/>
                  </a:lnTo>
                  <a:close/>
                  <a:moveTo>
                    <a:pt x="257" y="0"/>
                  </a:moveTo>
                  <a:lnTo>
                    <a:pt x="298" y="3"/>
                  </a:lnTo>
                  <a:lnTo>
                    <a:pt x="337" y="13"/>
                  </a:lnTo>
                  <a:lnTo>
                    <a:pt x="374" y="29"/>
                  </a:lnTo>
                  <a:lnTo>
                    <a:pt x="407" y="50"/>
                  </a:lnTo>
                  <a:lnTo>
                    <a:pt x="438" y="76"/>
                  </a:lnTo>
                  <a:lnTo>
                    <a:pt x="464" y="105"/>
                  </a:lnTo>
                  <a:lnTo>
                    <a:pt x="484" y="139"/>
                  </a:lnTo>
                  <a:lnTo>
                    <a:pt x="499" y="175"/>
                  </a:lnTo>
                  <a:lnTo>
                    <a:pt x="509" y="216"/>
                  </a:lnTo>
                  <a:lnTo>
                    <a:pt x="514" y="257"/>
                  </a:lnTo>
                  <a:lnTo>
                    <a:pt x="509" y="298"/>
                  </a:lnTo>
                  <a:lnTo>
                    <a:pt x="499" y="338"/>
                  </a:lnTo>
                  <a:lnTo>
                    <a:pt x="484" y="375"/>
                  </a:lnTo>
                  <a:lnTo>
                    <a:pt x="464" y="408"/>
                  </a:lnTo>
                  <a:lnTo>
                    <a:pt x="438" y="438"/>
                  </a:lnTo>
                  <a:lnTo>
                    <a:pt x="407" y="464"/>
                  </a:lnTo>
                  <a:lnTo>
                    <a:pt x="374" y="484"/>
                  </a:lnTo>
                  <a:lnTo>
                    <a:pt x="337" y="500"/>
                  </a:lnTo>
                  <a:lnTo>
                    <a:pt x="298" y="510"/>
                  </a:lnTo>
                  <a:lnTo>
                    <a:pt x="257" y="513"/>
                  </a:lnTo>
                  <a:lnTo>
                    <a:pt x="214" y="510"/>
                  </a:lnTo>
                  <a:lnTo>
                    <a:pt x="175" y="500"/>
                  </a:lnTo>
                  <a:lnTo>
                    <a:pt x="139" y="484"/>
                  </a:lnTo>
                  <a:lnTo>
                    <a:pt x="105" y="464"/>
                  </a:lnTo>
                  <a:lnTo>
                    <a:pt x="75" y="438"/>
                  </a:lnTo>
                  <a:lnTo>
                    <a:pt x="50" y="408"/>
                  </a:lnTo>
                  <a:lnTo>
                    <a:pt x="28" y="375"/>
                  </a:lnTo>
                  <a:lnTo>
                    <a:pt x="13" y="338"/>
                  </a:lnTo>
                  <a:lnTo>
                    <a:pt x="3" y="298"/>
                  </a:lnTo>
                  <a:lnTo>
                    <a:pt x="0" y="257"/>
                  </a:lnTo>
                  <a:lnTo>
                    <a:pt x="3" y="216"/>
                  </a:lnTo>
                  <a:lnTo>
                    <a:pt x="13" y="175"/>
                  </a:lnTo>
                  <a:lnTo>
                    <a:pt x="28" y="139"/>
                  </a:lnTo>
                  <a:lnTo>
                    <a:pt x="50" y="105"/>
                  </a:lnTo>
                  <a:lnTo>
                    <a:pt x="75" y="76"/>
                  </a:lnTo>
                  <a:lnTo>
                    <a:pt x="105" y="50"/>
                  </a:lnTo>
                  <a:lnTo>
                    <a:pt x="139" y="29"/>
                  </a:lnTo>
                  <a:lnTo>
                    <a:pt x="175" y="13"/>
                  </a:lnTo>
                  <a:lnTo>
                    <a:pt x="214" y="3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84"/>
            <p:cNvSpPr>
              <a:spLocks noEditPoints="1"/>
            </p:cNvSpPr>
            <p:nvPr/>
          </p:nvSpPr>
          <p:spPr bwMode="auto">
            <a:xfrm>
              <a:off x="4800601" y="2897188"/>
              <a:ext cx="68263" cy="66675"/>
            </a:xfrm>
            <a:custGeom>
              <a:avLst/>
              <a:gdLst>
                <a:gd name="T0" fmla="*/ 230 w 513"/>
                <a:gd name="T1" fmla="*/ 146 h 513"/>
                <a:gd name="T2" fmla="*/ 185 w 513"/>
                <a:gd name="T3" fmla="*/ 168 h 513"/>
                <a:gd name="T4" fmla="*/ 155 w 513"/>
                <a:gd name="T5" fmla="*/ 207 h 513"/>
                <a:gd name="T6" fmla="*/ 143 w 513"/>
                <a:gd name="T7" fmla="*/ 257 h 513"/>
                <a:gd name="T8" fmla="*/ 155 w 513"/>
                <a:gd name="T9" fmla="*/ 307 h 513"/>
                <a:gd name="T10" fmla="*/ 185 w 513"/>
                <a:gd name="T11" fmla="*/ 346 h 513"/>
                <a:gd name="T12" fmla="*/ 230 w 513"/>
                <a:gd name="T13" fmla="*/ 368 h 513"/>
                <a:gd name="T14" fmla="*/ 282 w 513"/>
                <a:gd name="T15" fmla="*/ 368 h 513"/>
                <a:gd name="T16" fmla="*/ 328 w 513"/>
                <a:gd name="T17" fmla="*/ 346 h 513"/>
                <a:gd name="T18" fmla="*/ 359 w 513"/>
                <a:gd name="T19" fmla="*/ 307 h 513"/>
                <a:gd name="T20" fmla="*/ 371 w 513"/>
                <a:gd name="T21" fmla="*/ 257 h 513"/>
                <a:gd name="T22" fmla="*/ 359 w 513"/>
                <a:gd name="T23" fmla="*/ 207 h 513"/>
                <a:gd name="T24" fmla="*/ 328 w 513"/>
                <a:gd name="T25" fmla="*/ 168 h 513"/>
                <a:gd name="T26" fmla="*/ 282 w 513"/>
                <a:gd name="T27" fmla="*/ 146 h 513"/>
                <a:gd name="T28" fmla="*/ 256 w 513"/>
                <a:gd name="T29" fmla="*/ 0 h 513"/>
                <a:gd name="T30" fmla="*/ 338 w 513"/>
                <a:gd name="T31" fmla="*/ 13 h 513"/>
                <a:gd name="T32" fmla="*/ 408 w 513"/>
                <a:gd name="T33" fmla="*/ 50 h 513"/>
                <a:gd name="T34" fmla="*/ 463 w 513"/>
                <a:gd name="T35" fmla="*/ 105 h 513"/>
                <a:gd name="T36" fmla="*/ 500 w 513"/>
                <a:gd name="T37" fmla="*/ 175 h 513"/>
                <a:gd name="T38" fmla="*/ 513 w 513"/>
                <a:gd name="T39" fmla="*/ 257 h 513"/>
                <a:gd name="T40" fmla="*/ 500 w 513"/>
                <a:gd name="T41" fmla="*/ 338 h 513"/>
                <a:gd name="T42" fmla="*/ 463 w 513"/>
                <a:gd name="T43" fmla="*/ 408 h 513"/>
                <a:gd name="T44" fmla="*/ 408 w 513"/>
                <a:gd name="T45" fmla="*/ 464 h 513"/>
                <a:gd name="T46" fmla="*/ 338 w 513"/>
                <a:gd name="T47" fmla="*/ 500 h 513"/>
                <a:gd name="T48" fmla="*/ 256 w 513"/>
                <a:gd name="T49" fmla="*/ 513 h 513"/>
                <a:gd name="T50" fmla="*/ 176 w 513"/>
                <a:gd name="T51" fmla="*/ 500 h 513"/>
                <a:gd name="T52" fmla="*/ 106 w 513"/>
                <a:gd name="T53" fmla="*/ 464 h 513"/>
                <a:gd name="T54" fmla="*/ 50 w 513"/>
                <a:gd name="T55" fmla="*/ 408 h 513"/>
                <a:gd name="T56" fmla="*/ 14 w 513"/>
                <a:gd name="T57" fmla="*/ 338 h 513"/>
                <a:gd name="T58" fmla="*/ 0 w 513"/>
                <a:gd name="T59" fmla="*/ 257 h 513"/>
                <a:gd name="T60" fmla="*/ 14 w 513"/>
                <a:gd name="T61" fmla="*/ 175 h 513"/>
                <a:gd name="T62" fmla="*/ 50 w 513"/>
                <a:gd name="T63" fmla="*/ 105 h 513"/>
                <a:gd name="T64" fmla="*/ 106 w 513"/>
                <a:gd name="T65" fmla="*/ 50 h 513"/>
                <a:gd name="T66" fmla="*/ 176 w 513"/>
                <a:gd name="T67" fmla="*/ 13 h 513"/>
                <a:gd name="T68" fmla="*/ 256 w 513"/>
                <a:gd name="T6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3" h="513">
                  <a:moveTo>
                    <a:pt x="256" y="143"/>
                  </a:moveTo>
                  <a:lnTo>
                    <a:pt x="230" y="146"/>
                  </a:lnTo>
                  <a:lnTo>
                    <a:pt x="207" y="155"/>
                  </a:lnTo>
                  <a:lnTo>
                    <a:pt x="185" y="168"/>
                  </a:lnTo>
                  <a:lnTo>
                    <a:pt x="168" y="185"/>
                  </a:lnTo>
                  <a:lnTo>
                    <a:pt x="155" y="207"/>
                  </a:lnTo>
                  <a:lnTo>
                    <a:pt x="146" y="231"/>
                  </a:lnTo>
                  <a:lnTo>
                    <a:pt x="143" y="257"/>
                  </a:lnTo>
                  <a:lnTo>
                    <a:pt x="146" y="283"/>
                  </a:lnTo>
                  <a:lnTo>
                    <a:pt x="155" y="307"/>
                  </a:lnTo>
                  <a:lnTo>
                    <a:pt x="168" y="328"/>
                  </a:lnTo>
                  <a:lnTo>
                    <a:pt x="185" y="346"/>
                  </a:lnTo>
                  <a:lnTo>
                    <a:pt x="207" y="360"/>
                  </a:lnTo>
                  <a:lnTo>
                    <a:pt x="230" y="368"/>
                  </a:lnTo>
                  <a:lnTo>
                    <a:pt x="256" y="370"/>
                  </a:lnTo>
                  <a:lnTo>
                    <a:pt x="282" y="368"/>
                  </a:lnTo>
                  <a:lnTo>
                    <a:pt x="307" y="360"/>
                  </a:lnTo>
                  <a:lnTo>
                    <a:pt x="328" y="346"/>
                  </a:lnTo>
                  <a:lnTo>
                    <a:pt x="345" y="328"/>
                  </a:lnTo>
                  <a:lnTo>
                    <a:pt x="359" y="307"/>
                  </a:lnTo>
                  <a:lnTo>
                    <a:pt x="368" y="283"/>
                  </a:lnTo>
                  <a:lnTo>
                    <a:pt x="371" y="257"/>
                  </a:lnTo>
                  <a:lnTo>
                    <a:pt x="368" y="231"/>
                  </a:lnTo>
                  <a:lnTo>
                    <a:pt x="359" y="207"/>
                  </a:lnTo>
                  <a:lnTo>
                    <a:pt x="345" y="185"/>
                  </a:lnTo>
                  <a:lnTo>
                    <a:pt x="328" y="168"/>
                  </a:lnTo>
                  <a:lnTo>
                    <a:pt x="307" y="155"/>
                  </a:lnTo>
                  <a:lnTo>
                    <a:pt x="282" y="146"/>
                  </a:lnTo>
                  <a:lnTo>
                    <a:pt x="256" y="143"/>
                  </a:lnTo>
                  <a:close/>
                  <a:moveTo>
                    <a:pt x="256" y="0"/>
                  </a:moveTo>
                  <a:lnTo>
                    <a:pt x="299" y="3"/>
                  </a:lnTo>
                  <a:lnTo>
                    <a:pt x="338" y="13"/>
                  </a:lnTo>
                  <a:lnTo>
                    <a:pt x="375" y="29"/>
                  </a:lnTo>
                  <a:lnTo>
                    <a:pt x="408" y="50"/>
                  </a:lnTo>
                  <a:lnTo>
                    <a:pt x="439" y="76"/>
                  </a:lnTo>
                  <a:lnTo>
                    <a:pt x="463" y="105"/>
                  </a:lnTo>
                  <a:lnTo>
                    <a:pt x="485" y="139"/>
                  </a:lnTo>
                  <a:lnTo>
                    <a:pt x="500" y="175"/>
                  </a:lnTo>
                  <a:lnTo>
                    <a:pt x="510" y="216"/>
                  </a:lnTo>
                  <a:lnTo>
                    <a:pt x="513" y="257"/>
                  </a:lnTo>
                  <a:lnTo>
                    <a:pt x="510" y="298"/>
                  </a:lnTo>
                  <a:lnTo>
                    <a:pt x="500" y="338"/>
                  </a:lnTo>
                  <a:lnTo>
                    <a:pt x="485" y="375"/>
                  </a:lnTo>
                  <a:lnTo>
                    <a:pt x="463" y="408"/>
                  </a:lnTo>
                  <a:lnTo>
                    <a:pt x="439" y="438"/>
                  </a:lnTo>
                  <a:lnTo>
                    <a:pt x="408" y="464"/>
                  </a:lnTo>
                  <a:lnTo>
                    <a:pt x="375" y="484"/>
                  </a:lnTo>
                  <a:lnTo>
                    <a:pt x="338" y="500"/>
                  </a:lnTo>
                  <a:lnTo>
                    <a:pt x="299" y="510"/>
                  </a:lnTo>
                  <a:lnTo>
                    <a:pt x="256" y="513"/>
                  </a:lnTo>
                  <a:lnTo>
                    <a:pt x="215" y="510"/>
                  </a:lnTo>
                  <a:lnTo>
                    <a:pt x="176" y="500"/>
                  </a:lnTo>
                  <a:lnTo>
                    <a:pt x="139" y="484"/>
                  </a:lnTo>
                  <a:lnTo>
                    <a:pt x="106" y="464"/>
                  </a:lnTo>
                  <a:lnTo>
                    <a:pt x="76" y="438"/>
                  </a:lnTo>
                  <a:lnTo>
                    <a:pt x="50" y="408"/>
                  </a:lnTo>
                  <a:lnTo>
                    <a:pt x="29" y="375"/>
                  </a:lnTo>
                  <a:lnTo>
                    <a:pt x="14" y="338"/>
                  </a:lnTo>
                  <a:lnTo>
                    <a:pt x="4" y="298"/>
                  </a:lnTo>
                  <a:lnTo>
                    <a:pt x="0" y="257"/>
                  </a:lnTo>
                  <a:lnTo>
                    <a:pt x="4" y="216"/>
                  </a:lnTo>
                  <a:lnTo>
                    <a:pt x="14" y="175"/>
                  </a:lnTo>
                  <a:lnTo>
                    <a:pt x="29" y="139"/>
                  </a:lnTo>
                  <a:lnTo>
                    <a:pt x="50" y="105"/>
                  </a:lnTo>
                  <a:lnTo>
                    <a:pt x="76" y="76"/>
                  </a:lnTo>
                  <a:lnTo>
                    <a:pt x="106" y="50"/>
                  </a:lnTo>
                  <a:lnTo>
                    <a:pt x="139" y="29"/>
                  </a:lnTo>
                  <a:lnTo>
                    <a:pt x="176" y="13"/>
                  </a:lnTo>
                  <a:lnTo>
                    <a:pt x="215" y="3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0" name="Group 779"/>
          <p:cNvGrpSpPr/>
          <p:nvPr/>
        </p:nvGrpSpPr>
        <p:grpSpPr>
          <a:xfrm>
            <a:off x="3521658" y="2687638"/>
            <a:ext cx="461963" cy="557213"/>
            <a:chOff x="3521075" y="2687638"/>
            <a:chExt cx="461963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189"/>
            <p:cNvSpPr>
              <a:spLocks noEditPoints="1"/>
            </p:cNvSpPr>
            <p:nvPr/>
          </p:nvSpPr>
          <p:spPr bwMode="auto">
            <a:xfrm>
              <a:off x="3521075" y="2687638"/>
              <a:ext cx="412750" cy="485775"/>
            </a:xfrm>
            <a:custGeom>
              <a:avLst/>
              <a:gdLst>
                <a:gd name="T0" fmla="*/ 121 w 2604"/>
                <a:gd name="T1" fmla="*/ 1335 h 3066"/>
                <a:gd name="T2" fmla="*/ 118 w 2604"/>
                <a:gd name="T3" fmla="*/ 1607 h 3066"/>
                <a:gd name="T4" fmla="*/ 130 w 2604"/>
                <a:gd name="T5" fmla="*/ 1616 h 3066"/>
                <a:gd name="T6" fmla="*/ 2483 w 2604"/>
                <a:gd name="T7" fmla="*/ 1610 h 3066"/>
                <a:gd name="T8" fmla="*/ 2486 w 2604"/>
                <a:gd name="T9" fmla="*/ 1339 h 3066"/>
                <a:gd name="T10" fmla="*/ 2474 w 2604"/>
                <a:gd name="T11" fmla="*/ 1330 h 3066"/>
                <a:gd name="T12" fmla="*/ 2437 w 2604"/>
                <a:gd name="T13" fmla="*/ 1411 h 3066"/>
                <a:gd name="T14" fmla="*/ 2386 w 2604"/>
                <a:gd name="T15" fmla="*/ 1507 h 3066"/>
                <a:gd name="T16" fmla="*/ 2289 w 2604"/>
                <a:gd name="T17" fmla="*/ 1556 h 3066"/>
                <a:gd name="T18" fmla="*/ 2179 w 2604"/>
                <a:gd name="T19" fmla="*/ 1537 h 3066"/>
                <a:gd name="T20" fmla="*/ 2011 w 2604"/>
                <a:gd name="T21" fmla="*/ 1330 h 3066"/>
                <a:gd name="T22" fmla="*/ 448 w 2604"/>
                <a:gd name="T23" fmla="*/ 1523 h 3066"/>
                <a:gd name="T24" fmla="*/ 342 w 2604"/>
                <a:gd name="T25" fmla="*/ 1558 h 3066"/>
                <a:gd name="T26" fmla="*/ 240 w 2604"/>
                <a:gd name="T27" fmla="*/ 1526 h 3066"/>
                <a:gd name="T28" fmla="*/ 174 w 2604"/>
                <a:gd name="T29" fmla="*/ 1438 h 3066"/>
                <a:gd name="T30" fmla="*/ 172 w 2604"/>
                <a:gd name="T31" fmla="*/ 1330 h 3066"/>
                <a:gd name="T32" fmla="*/ 1927 w 2604"/>
                <a:gd name="T33" fmla="*/ 1211 h 3066"/>
                <a:gd name="T34" fmla="*/ 1386 w 2604"/>
                <a:gd name="T35" fmla="*/ 130 h 3066"/>
                <a:gd name="T36" fmla="*/ 1362 w 2604"/>
                <a:gd name="T37" fmla="*/ 183 h 3066"/>
                <a:gd name="T38" fmla="*/ 2224 w 2604"/>
                <a:gd name="T39" fmla="*/ 1425 h 3066"/>
                <a:gd name="T40" fmla="*/ 2283 w 2604"/>
                <a:gd name="T41" fmla="*/ 1436 h 3066"/>
                <a:gd name="T42" fmla="*/ 2320 w 2604"/>
                <a:gd name="T43" fmla="*/ 1390 h 3066"/>
                <a:gd name="T44" fmla="*/ 1469 w 2604"/>
                <a:gd name="T45" fmla="*/ 145 h 3066"/>
                <a:gd name="T46" fmla="*/ 1415 w 2604"/>
                <a:gd name="T47" fmla="*/ 119 h 3066"/>
                <a:gd name="T48" fmla="*/ 1145 w 2604"/>
                <a:gd name="T49" fmla="*/ 134 h 3066"/>
                <a:gd name="T50" fmla="*/ 283 w 2604"/>
                <a:gd name="T51" fmla="*/ 1375 h 3066"/>
                <a:gd name="T52" fmla="*/ 308 w 2604"/>
                <a:gd name="T53" fmla="*/ 1428 h 3066"/>
                <a:gd name="T54" fmla="*/ 367 w 2604"/>
                <a:gd name="T55" fmla="*/ 1434 h 3066"/>
                <a:gd name="T56" fmla="*/ 1239 w 2604"/>
                <a:gd name="T57" fmla="*/ 198 h 3066"/>
                <a:gd name="T58" fmla="*/ 1229 w 2604"/>
                <a:gd name="T59" fmla="*/ 141 h 3066"/>
                <a:gd name="T60" fmla="*/ 1180 w 2604"/>
                <a:gd name="T61" fmla="*/ 0 h 3066"/>
                <a:gd name="T62" fmla="*/ 1286 w 2604"/>
                <a:gd name="T63" fmla="*/ 33 h 3066"/>
                <a:gd name="T64" fmla="*/ 1318 w 2604"/>
                <a:gd name="T65" fmla="*/ 33 h 3066"/>
                <a:gd name="T66" fmla="*/ 1424 w 2604"/>
                <a:gd name="T67" fmla="*/ 0 h 3066"/>
                <a:gd name="T68" fmla="*/ 1526 w 2604"/>
                <a:gd name="T69" fmla="*/ 36 h 3066"/>
                <a:gd name="T70" fmla="*/ 2474 w 2604"/>
                <a:gd name="T71" fmla="*/ 1211 h 3066"/>
                <a:gd name="T72" fmla="*/ 2566 w 2604"/>
                <a:gd name="T73" fmla="*/ 1250 h 3066"/>
                <a:gd name="T74" fmla="*/ 2604 w 2604"/>
                <a:gd name="T75" fmla="*/ 1342 h 3066"/>
                <a:gd name="T76" fmla="*/ 2582 w 2604"/>
                <a:gd name="T77" fmla="*/ 1677 h 3066"/>
                <a:gd name="T78" fmla="*/ 2501 w 2604"/>
                <a:gd name="T79" fmla="*/ 1731 h 3066"/>
                <a:gd name="T80" fmla="*/ 2455 w 2604"/>
                <a:gd name="T81" fmla="*/ 1844 h 3066"/>
                <a:gd name="T82" fmla="*/ 2398 w 2604"/>
                <a:gd name="T83" fmla="*/ 1884 h 3066"/>
                <a:gd name="T84" fmla="*/ 2342 w 2604"/>
                <a:gd name="T85" fmla="*/ 1844 h 3066"/>
                <a:gd name="T86" fmla="*/ 266 w 2604"/>
                <a:gd name="T87" fmla="*/ 2802 h 3066"/>
                <a:gd name="T88" fmla="*/ 308 w 2604"/>
                <a:gd name="T89" fmla="*/ 2905 h 3066"/>
                <a:gd name="T90" fmla="*/ 411 w 2604"/>
                <a:gd name="T91" fmla="*/ 2947 h 3066"/>
                <a:gd name="T92" fmla="*/ 1078 w 2604"/>
                <a:gd name="T93" fmla="*/ 2972 h 3066"/>
                <a:gd name="T94" fmla="*/ 1078 w 2604"/>
                <a:gd name="T95" fmla="*/ 3042 h 3066"/>
                <a:gd name="T96" fmla="*/ 411 w 2604"/>
                <a:gd name="T97" fmla="*/ 3066 h 3066"/>
                <a:gd name="T98" fmla="*/ 268 w 2604"/>
                <a:gd name="T99" fmla="*/ 3023 h 3066"/>
                <a:gd name="T100" fmla="*/ 172 w 2604"/>
                <a:gd name="T101" fmla="*/ 2913 h 3066"/>
                <a:gd name="T102" fmla="*/ 147 w 2604"/>
                <a:gd name="T103" fmla="*/ 1734 h 3066"/>
                <a:gd name="T104" fmla="*/ 58 w 2604"/>
                <a:gd name="T105" fmla="*/ 1712 h 3066"/>
                <a:gd name="T106" fmla="*/ 2 w 2604"/>
                <a:gd name="T107" fmla="*/ 1630 h 3066"/>
                <a:gd name="T108" fmla="*/ 11 w 2604"/>
                <a:gd name="T109" fmla="*/ 1292 h 3066"/>
                <a:gd name="T110" fmla="*/ 79 w 2604"/>
                <a:gd name="T111" fmla="*/ 1222 h 3066"/>
                <a:gd name="T112" fmla="*/ 1038 w 2604"/>
                <a:gd name="T113" fmla="*/ 76 h 3066"/>
                <a:gd name="T114" fmla="*/ 1127 w 2604"/>
                <a:gd name="T115" fmla="*/ 10 h 3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04" h="3066">
                  <a:moveTo>
                    <a:pt x="130" y="1330"/>
                  </a:moveTo>
                  <a:lnTo>
                    <a:pt x="126" y="1331"/>
                  </a:lnTo>
                  <a:lnTo>
                    <a:pt x="123" y="1333"/>
                  </a:lnTo>
                  <a:lnTo>
                    <a:pt x="121" y="1335"/>
                  </a:lnTo>
                  <a:lnTo>
                    <a:pt x="118" y="1339"/>
                  </a:lnTo>
                  <a:lnTo>
                    <a:pt x="118" y="1342"/>
                  </a:lnTo>
                  <a:lnTo>
                    <a:pt x="118" y="1604"/>
                  </a:lnTo>
                  <a:lnTo>
                    <a:pt x="118" y="1607"/>
                  </a:lnTo>
                  <a:lnTo>
                    <a:pt x="121" y="1610"/>
                  </a:lnTo>
                  <a:lnTo>
                    <a:pt x="123" y="1612"/>
                  </a:lnTo>
                  <a:lnTo>
                    <a:pt x="126" y="1615"/>
                  </a:lnTo>
                  <a:lnTo>
                    <a:pt x="130" y="1616"/>
                  </a:lnTo>
                  <a:lnTo>
                    <a:pt x="2474" y="1616"/>
                  </a:lnTo>
                  <a:lnTo>
                    <a:pt x="2478" y="1615"/>
                  </a:lnTo>
                  <a:lnTo>
                    <a:pt x="2481" y="1612"/>
                  </a:lnTo>
                  <a:lnTo>
                    <a:pt x="2483" y="1610"/>
                  </a:lnTo>
                  <a:lnTo>
                    <a:pt x="2486" y="1607"/>
                  </a:lnTo>
                  <a:lnTo>
                    <a:pt x="2486" y="1604"/>
                  </a:lnTo>
                  <a:lnTo>
                    <a:pt x="2486" y="1342"/>
                  </a:lnTo>
                  <a:lnTo>
                    <a:pt x="2486" y="1339"/>
                  </a:lnTo>
                  <a:lnTo>
                    <a:pt x="2483" y="1335"/>
                  </a:lnTo>
                  <a:lnTo>
                    <a:pt x="2481" y="1333"/>
                  </a:lnTo>
                  <a:lnTo>
                    <a:pt x="2478" y="1331"/>
                  </a:lnTo>
                  <a:lnTo>
                    <a:pt x="2474" y="1330"/>
                  </a:lnTo>
                  <a:lnTo>
                    <a:pt x="2432" y="1330"/>
                  </a:lnTo>
                  <a:lnTo>
                    <a:pt x="2439" y="1358"/>
                  </a:lnTo>
                  <a:lnTo>
                    <a:pt x="2440" y="1385"/>
                  </a:lnTo>
                  <a:lnTo>
                    <a:pt x="2437" y="1411"/>
                  </a:lnTo>
                  <a:lnTo>
                    <a:pt x="2430" y="1438"/>
                  </a:lnTo>
                  <a:lnTo>
                    <a:pt x="2419" y="1463"/>
                  </a:lnTo>
                  <a:lnTo>
                    <a:pt x="2405" y="1486"/>
                  </a:lnTo>
                  <a:lnTo>
                    <a:pt x="2386" y="1507"/>
                  </a:lnTo>
                  <a:lnTo>
                    <a:pt x="2364" y="1526"/>
                  </a:lnTo>
                  <a:lnTo>
                    <a:pt x="2340" y="1540"/>
                  </a:lnTo>
                  <a:lnTo>
                    <a:pt x="2316" y="1549"/>
                  </a:lnTo>
                  <a:lnTo>
                    <a:pt x="2289" y="1556"/>
                  </a:lnTo>
                  <a:lnTo>
                    <a:pt x="2263" y="1558"/>
                  </a:lnTo>
                  <a:lnTo>
                    <a:pt x="2232" y="1555"/>
                  </a:lnTo>
                  <a:lnTo>
                    <a:pt x="2204" y="1548"/>
                  </a:lnTo>
                  <a:lnTo>
                    <a:pt x="2179" y="1537"/>
                  </a:lnTo>
                  <a:lnTo>
                    <a:pt x="2156" y="1523"/>
                  </a:lnTo>
                  <a:lnTo>
                    <a:pt x="2135" y="1503"/>
                  </a:lnTo>
                  <a:lnTo>
                    <a:pt x="2117" y="1482"/>
                  </a:lnTo>
                  <a:lnTo>
                    <a:pt x="2011" y="1330"/>
                  </a:lnTo>
                  <a:lnTo>
                    <a:pt x="593" y="1330"/>
                  </a:lnTo>
                  <a:lnTo>
                    <a:pt x="488" y="1482"/>
                  </a:lnTo>
                  <a:lnTo>
                    <a:pt x="470" y="1503"/>
                  </a:lnTo>
                  <a:lnTo>
                    <a:pt x="448" y="1523"/>
                  </a:lnTo>
                  <a:lnTo>
                    <a:pt x="426" y="1537"/>
                  </a:lnTo>
                  <a:lnTo>
                    <a:pt x="400" y="1548"/>
                  </a:lnTo>
                  <a:lnTo>
                    <a:pt x="372" y="1555"/>
                  </a:lnTo>
                  <a:lnTo>
                    <a:pt x="342" y="1558"/>
                  </a:lnTo>
                  <a:lnTo>
                    <a:pt x="315" y="1556"/>
                  </a:lnTo>
                  <a:lnTo>
                    <a:pt x="288" y="1549"/>
                  </a:lnTo>
                  <a:lnTo>
                    <a:pt x="264" y="1540"/>
                  </a:lnTo>
                  <a:lnTo>
                    <a:pt x="240" y="1526"/>
                  </a:lnTo>
                  <a:lnTo>
                    <a:pt x="218" y="1507"/>
                  </a:lnTo>
                  <a:lnTo>
                    <a:pt x="200" y="1486"/>
                  </a:lnTo>
                  <a:lnTo>
                    <a:pt x="185" y="1463"/>
                  </a:lnTo>
                  <a:lnTo>
                    <a:pt x="174" y="1438"/>
                  </a:lnTo>
                  <a:lnTo>
                    <a:pt x="168" y="1411"/>
                  </a:lnTo>
                  <a:lnTo>
                    <a:pt x="164" y="1385"/>
                  </a:lnTo>
                  <a:lnTo>
                    <a:pt x="166" y="1358"/>
                  </a:lnTo>
                  <a:lnTo>
                    <a:pt x="172" y="1330"/>
                  </a:lnTo>
                  <a:lnTo>
                    <a:pt x="130" y="1330"/>
                  </a:lnTo>
                  <a:close/>
                  <a:moveTo>
                    <a:pt x="1302" y="319"/>
                  </a:moveTo>
                  <a:lnTo>
                    <a:pt x="677" y="1211"/>
                  </a:lnTo>
                  <a:lnTo>
                    <a:pt x="1927" y="1211"/>
                  </a:lnTo>
                  <a:lnTo>
                    <a:pt x="1302" y="319"/>
                  </a:lnTo>
                  <a:close/>
                  <a:moveTo>
                    <a:pt x="1415" y="119"/>
                  </a:moveTo>
                  <a:lnTo>
                    <a:pt x="1400" y="122"/>
                  </a:lnTo>
                  <a:lnTo>
                    <a:pt x="1386" y="130"/>
                  </a:lnTo>
                  <a:lnTo>
                    <a:pt x="1375" y="141"/>
                  </a:lnTo>
                  <a:lnTo>
                    <a:pt x="1367" y="154"/>
                  </a:lnTo>
                  <a:lnTo>
                    <a:pt x="1362" y="168"/>
                  </a:lnTo>
                  <a:lnTo>
                    <a:pt x="1362" y="183"/>
                  </a:lnTo>
                  <a:lnTo>
                    <a:pt x="1365" y="198"/>
                  </a:lnTo>
                  <a:lnTo>
                    <a:pt x="1372" y="213"/>
                  </a:lnTo>
                  <a:lnTo>
                    <a:pt x="2213" y="1413"/>
                  </a:lnTo>
                  <a:lnTo>
                    <a:pt x="2224" y="1425"/>
                  </a:lnTo>
                  <a:lnTo>
                    <a:pt x="2237" y="1434"/>
                  </a:lnTo>
                  <a:lnTo>
                    <a:pt x="2252" y="1438"/>
                  </a:lnTo>
                  <a:lnTo>
                    <a:pt x="2268" y="1439"/>
                  </a:lnTo>
                  <a:lnTo>
                    <a:pt x="2283" y="1436"/>
                  </a:lnTo>
                  <a:lnTo>
                    <a:pt x="2297" y="1428"/>
                  </a:lnTo>
                  <a:lnTo>
                    <a:pt x="2307" y="1418"/>
                  </a:lnTo>
                  <a:lnTo>
                    <a:pt x="2316" y="1405"/>
                  </a:lnTo>
                  <a:lnTo>
                    <a:pt x="2320" y="1390"/>
                  </a:lnTo>
                  <a:lnTo>
                    <a:pt x="2321" y="1375"/>
                  </a:lnTo>
                  <a:lnTo>
                    <a:pt x="2318" y="1360"/>
                  </a:lnTo>
                  <a:lnTo>
                    <a:pt x="2311" y="1346"/>
                  </a:lnTo>
                  <a:lnTo>
                    <a:pt x="1469" y="145"/>
                  </a:lnTo>
                  <a:lnTo>
                    <a:pt x="1458" y="133"/>
                  </a:lnTo>
                  <a:lnTo>
                    <a:pt x="1445" y="125"/>
                  </a:lnTo>
                  <a:lnTo>
                    <a:pt x="1431" y="120"/>
                  </a:lnTo>
                  <a:lnTo>
                    <a:pt x="1415" y="119"/>
                  </a:lnTo>
                  <a:close/>
                  <a:moveTo>
                    <a:pt x="1184" y="119"/>
                  </a:moveTo>
                  <a:lnTo>
                    <a:pt x="1170" y="121"/>
                  </a:lnTo>
                  <a:lnTo>
                    <a:pt x="1157" y="126"/>
                  </a:lnTo>
                  <a:lnTo>
                    <a:pt x="1145" y="134"/>
                  </a:lnTo>
                  <a:lnTo>
                    <a:pt x="1136" y="145"/>
                  </a:lnTo>
                  <a:lnTo>
                    <a:pt x="293" y="1346"/>
                  </a:lnTo>
                  <a:lnTo>
                    <a:pt x="286" y="1360"/>
                  </a:lnTo>
                  <a:lnTo>
                    <a:pt x="283" y="1375"/>
                  </a:lnTo>
                  <a:lnTo>
                    <a:pt x="284" y="1390"/>
                  </a:lnTo>
                  <a:lnTo>
                    <a:pt x="288" y="1405"/>
                  </a:lnTo>
                  <a:lnTo>
                    <a:pt x="297" y="1418"/>
                  </a:lnTo>
                  <a:lnTo>
                    <a:pt x="308" y="1428"/>
                  </a:lnTo>
                  <a:lnTo>
                    <a:pt x="322" y="1436"/>
                  </a:lnTo>
                  <a:lnTo>
                    <a:pt x="337" y="1439"/>
                  </a:lnTo>
                  <a:lnTo>
                    <a:pt x="352" y="1438"/>
                  </a:lnTo>
                  <a:lnTo>
                    <a:pt x="367" y="1434"/>
                  </a:lnTo>
                  <a:lnTo>
                    <a:pt x="380" y="1425"/>
                  </a:lnTo>
                  <a:lnTo>
                    <a:pt x="391" y="1413"/>
                  </a:lnTo>
                  <a:lnTo>
                    <a:pt x="1233" y="213"/>
                  </a:lnTo>
                  <a:lnTo>
                    <a:pt x="1239" y="198"/>
                  </a:lnTo>
                  <a:lnTo>
                    <a:pt x="1242" y="183"/>
                  </a:lnTo>
                  <a:lnTo>
                    <a:pt x="1242" y="168"/>
                  </a:lnTo>
                  <a:lnTo>
                    <a:pt x="1238" y="154"/>
                  </a:lnTo>
                  <a:lnTo>
                    <a:pt x="1229" y="141"/>
                  </a:lnTo>
                  <a:lnTo>
                    <a:pt x="1218" y="130"/>
                  </a:lnTo>
                  <a:lnTo>
                    <a:pt x="1202" y="122"/>
                  </a:lnTo>
                  <a:lnTo>
                    <a:pt x="1184" y="119"/>
                  </a:lnTo>
                  <a:close/>
                  <a:moveTo>
                    <a:pt x="1180" y="0"/>
                  </a:moveTo>
                  <a:lnTo>
                    <a:pt x="1208" y="3"/>
                  </a:lnTo>
                  <a:lnTo>
                    <a:pt x="1235" y="8"/>
                  </a:lnTo>
                  <a:lnTo>
                    <a:pt x="1260" y="19"/>
                  </a:lnTo>
                  <a:lnTo>
                    <a:pt x="1286" y="33"/>
                  </a:lnTo>
                  <a:lnTo>
                    <a:pt x="1295" y="39"/>
                  </a:lnTo>
                  <a:lnTo>
                    <a:pt x="1302" y="46"/>
                  </a:lnTo>
                  <a:lnTo>
                    <a:pt x="1311" y="39"/>
                  </a:lnTo>
                  <a:lnTo>
                    <a:pt x="1318" y="33"/>
                  </a:lnTo>
                  <a:lnTo>
                    <a:pt x="1344" y="19"/>
                  </a:lnTo>
                  <a:lnTo>
                    <a:pt x="1369" y="8"/>
                  </a:lnTo>
                  <a:lnTo>
                    <a:pt x="1397" y="3"/>
                  </a:lnTo>
                  <a:lnTo>
                    <a:pt x="1424" y="0"/>
                  </a:lnTo>
                  <a:lnTo>
                    <a:pt x="1451" y="4"/>
                  </a:lnTo>
                  <a:lnTo>
                    <a:pt x="1477" y="10"/>
                  </a:lnTo>
                  <a:lnTo>
                    <a:pt x="1503" y="21"/>
                  </a:lnTo>
                  <a:lnTo>
                    <a:pt x="1526" y="36"/>
                  </a:lnTo>
                  <a:lnTo>
                    <a:pt x="1548" y="54"/>
                  </a:lnTo>
                  <a:lnTo>
                    <a:pt x="1566" y="76"/>
                  </a:lnTo>
                  <a:lnTo>
                    <a:pt x="2362" y="1211"/>
                  </a:lnTo>
                  <a:lnTo>
                    <a:pt x="2474" y="1211"/>
                  </a:lnTo>
                  <a:lnTo>
                    <a:pt x="2501" y="1215"/>
                  </a:lnTo>
                  <a:lnTo>
                    <a:pt x="2525" y="1222"/>
                  </a:lnTo>
                  <a:lnTo>
                    <a:pt x="2546" y="1234"/>
                  </a:lnTo>
                  <a:lnTo>
                    <a:pt x="2566" y="1250"/>
                  </a:lnTo>
                  <a:lnTo>
                    <a:pt x="2582" y="1269"/>
                  </a:lnTo>
                  <a:lnTo>
                    <a:pt x="2594" y="1292"/>
                  </a:lnTo>
                  <a:lnTo>
                    <a:pt x="2602" y="1316"/>
                  </a:lnTo>
                  <a:lnTo>
                    <a:pt x="2604" y="1342"/>
                  </a:lnTo>
                  <a:lnTo>
                    <a:pt x="2604" y="1604"/>
                  </a:lnTo>
                  <a:lnTo>
                    <a:pt x="2602" y="1630"/>
                  </a:lnTo>
                  <a:lnTo>
                    <a:pt x="2594" y="1654"/>
                  </a:lnTo>
                  <a:lnTo>
                    <a:pt x="2582" y="1677"/>
                  </a:lnTo>
                  <a:lnTo>
                    <a:pt x="2566" y="1696"/>
                  </a:lnTo>
                  <a:lnTo>
                    <a:pt x="2546" y="1712"/>
                  </a:lnTo>
                  <a:lnTo>
                    <a:pt x="2525" y="1724"/>
                  </a:lnTo>
                  <a:lnTo>
                    <a:pt x="2501" y="1731"/>
                  </a:lnTo>
                  <a:lnTo>
                    <a:pt x="2474" y="1734"/>
                  </a:lnTo>
                  <a:lnTo>
                    <a:pt x="2458" y="1734"/>
                  </a:lnTo>
                  <a:lnTo>
                    <a:pt x="2458" y="1825"/>
                  </a:lnTo>
                  <a:lnTo>
                    <a:pt x="2455" y="1844"/>
                  </a:lnTo>
                  <a:lnTo>
                    <a:pt x="2446" y="1860"/>
                  </a:lnTo>
                  <a:lnTo>
                    <a:pt x="2433" y="1872"/>
                  </a:lnTo>
                  <a:lnTo>
                    <a:pt x="2417" y="1881"/>
                  </a:lnTo>
                  <a:lnTo>
                    <a:pt x="2398" y="1884"/>
                  </a:lnTo>
                  <a:lnTo>
                    <a:pt x="2380" y="1881"/>
                  </a:lnTo>
                  <a:lnTo>
                    <a:pt x="2363" y="1872"/>
                  </a:lnTo>
                  <a:lnTo>
                    <a:pt x="2350" y="1860"/>
                  </a:lnTo>
                  <a:lnTo>
                    <a:pt x="2342" y="1844"/>
                  </a:lnTo>
                  <a:lnTo>
                    <a:pt x="2339" y="1825"/>
                  </a:lnTo>
                  <a:lnTo>
                    <a:pt x="2339" y="1734"/>
                  </a:lnTo>
                  <a:lnTo>
                    <a:pt x="266" y="1734"/>
                  </a:lnTo>
                  <a:lnTo>
                    <a:pt x="266" y="2802"/>
                  </a:lnTo>
                  <a:lnTo>
                    <a:pt x="268" y="2831"/>
                  </a:lnTo>
                  <a:lnTo>
                    <a:pt x="276" y="2859"/>
                  </a:lnTo>
                  <a:lnTo>
                    <a:pt x="290" y="2883"/>
                  </a:lnTo>
                  <a:lnTo>
                    <a:pt x="308" y="2905"/>
                  </a:lnTo>
                  <a:lnTo>
                    <a:pt x="330" y="2923"/>
                  </a:lnTo>
                  <a:lnTo>
                    <a:pt x="354" y="2937"/>
                  </a:lnTo>
                  <a:lnTo>
                    <a:pt x="382" y="2944"/>
                  </a:lnTo>
                  <a:lnTo>
                    <a:pt x="411" y="2947"/>
                  </a:lnTo>
                  <a:lnTo>
                    <a:pt x="1030" y="2947"/>
                  </a:lnTo>
                  <a:lnTo>
                    <a:pt x="1048" y="2951"/>
                  </a:lnTo>
                  <a:lnTo>
                    <a:pt x="1065" y="2959"/>
                  </a:lnTo>
                  <a:lnTo>
                    <a:pt x="1078" y="2972"/>
                  </a:lnTo>
                  <a:lnTo>
                    <a:pt x="1086" y="2988"/>
                  </a:lnTo>
                  <a:lnTo>
                    <a:pt x="1089" y="3007"/>
                  </a:lnTo>
                  <a:lnTo>
                    <a:pt x="1086" y="3026"/>
                  </a:lnTo>
                  <a:lnTo>
                    <a:pt x="1078" y="3042"/>
                  </a:lnTo>
                  <a:lnTo>
                    <a:pt x="1065" y="3054"/>
                  </a:lnTo>
                  <a:lnTo>
                    <a:pt x="1048" y="3063"/>
                  </a:lnTo>
                  <a:lnTo>
                    <a:pt x="1030" y="3066"/>
                  </a:lnTo>
                  <a:lnTo>
                    <a:pt x="411" y="3066"/>
                  </a:lnTo>
                  <a:lnTo>
                    <a:pt x="372" y="3063"/>
                  </a:lnTo>
                  <a:lnTo>
                    <a:pt x="335" y="3055"/>
                  </a:lnTo>
                  <a:lnTo>
                    <a:pt x="300" y="3042"/>
                  </a:lnTo>
                  <a:lnTo>
                    <a:pt x="268" y="3023"/>
                  </a:lnTo>
                  <a:lnTo>
                    <a:pt x="238" y="3001"/>
                  </a:lnTo>
                  <a:lnTo>
                    <a:pt x="211" y="2975"/>
                  </a:lnTo>
                  <a:lnTo>
                    <a:pt x="190" y="2945"/>
                  </a:lnTo>
                  <a:lnTo>
                    <a:pt x="172" y="2913"/>
                  </a:lnTo>
                  <a:lnTo>
                    <a:pt x="158" y="2878"/>
                  </a:lnTo>
                  <a:lnTo>
                    <a:pt x="149" y="2840"/>
                  </a:lnTo>
                  <a:lnTo>
                    <a:pt x="147" y="2802"/>
                  </a:lnTo>
                  <a:lnTo>
                    <a:pt x="147" y="1734"/>
                  </a:lnTo>
                  <a:lnTo>
                    <a:pt x="130" y="1734"/>
                  </a:lnTo>
                  <a:lnTo>
                    <a:pt x="104" y="1731"/>
                  </a:lnTo>
                  <a:lnTo>
                    <a:pt x="79" y="1724"/>
                  </a:lnTo>
                  <a:lnTo>
                    <a:pt x="58" y="1712"/>
                  </a:lnTo>
                  <a:lnTo>
                    <a:pt x="38" y="1696"/>
                  </a:lnTo>
                  <a:lnTo>
                    <a:pt x="22" y="1677"/>
                  </a:lnTo>
                  <a:lnTo>
                    <a:pt x="11" y="1654"/>
                  </a:lnTo>
                  <a:lnTo>
                    <a:pt x="2" y="1630"/>
                  </a:lnTo>
                  <a:lnTo>
                    <a:pt x="0" y="1604"/>
                  </a:lnTo>
                  <a:lnTo>
                    <a:pt x="0" y="1342"/>
                  </a:lnTo>
                  <a:lnTo>
                    <a:pt x="2" y="1316"/>
                  </a:lnTo>
                  <a:lnTo>
                    <a:pt x="11" y="1292"/>
                  </a:lnTo>
                  <a:lnTo>
                    <a:pt x="22" y="1269"/>
                  </a:lnTo>
                  <a:lnTo>
                    <a:pt x="38" y="1250"/>
                  </a:lnTo>
                  <a:lnTo>
                    <a:pt x="58" y="1234"/>
                  </a:lnTo>
                  <a:lnTo>
                    <a:pt x="79" y="1222"/>
                  </a:lnTo>
                  <a:lnTo>
                    <a:pt x="104" y="1215"/>
                  </a:lnTo>
                  <a:lnTo>
                    <a:pt x="130" y="1211"/>
                  </a:lnTo>
                  <a:lnTo>
                    <a:pt x="242" y="1211"/>
                  </a:lnTo>
                  <a:lnTo>
                    <a:pt x="1038" y="76"/>
                  </a:lnTo>
                  <a:lnTo>
                    <a:pt x="1057" y="54"/>
                  </a:lnTo>
                  <a:lnTo>
                    <a:pt x="1078" y="36"/>
                  </a:lnTo>
                  <a:lnTo>
                    <a:pt x="1101" y="21"/>
                  </a:lnTo>
                  <a:lnTo>
                    <a:pt x="1127" y="10"/>
                  </a:lnTo>
                  <a:lnTo>
                    <a:pt x="1154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90"/>
            <p:cNvSpPr>
              <a:spLocks/>
            </p:cNvSpPr>
            <p:nvPr/>
          </p:nvSpPr>
          <p:spPr bwMode="auto">
            <a:xfrm>
              <a:off x="3832225" y="2995613"/>
              <a:ext cx="150813" cy="209550"/>
            </a:xfrm>
            <a:custGeom>
              <a:avLst/>
              <a:gdLst>
                <a:gd name="T0" fmla="*/ 59 w 956"/>
                <a:gd name="T1" fmla="*/ 0 h 1321"/>
                <a:gd name="T2" fmla="*/ 897 w 956"/>
                <a:gd name="T3" fmla="*/ 0 h 1321"/>
                <a:gd name="T4" fmla="*/ 913 w 956"/>
                <a:gd name="T5" fmla="*/ 2 h 1321"/>
                <a:gd name="T6" fmla="*/ 928 w 956"/>
                <a:gd name="T7" fmla="*/ 8 h 1321"/>
                <a:gd name="T8" fmla="*/ 941 w 956"/>
                <a:gd name="T9" fmla="*/ 19 h 1321"/>
                <a:gd name="T10" fmla="*/ 950 w 956"/>
                <a:gd name="T11" fmla="*/ 33 h 1321"/>
                <a:gd name="T12" fmla="*/ 954 w 956"/>
                <a:gd name="T13" fmla="*/ 49 h 1321"/>
                <a:gd name="T14" fmla="*/ 956 w 956"/>
                <a:gd name="T15" fmla="*/ 65 h 1321"/>
                <a:gd name="T16" fmla="*/ 829 w 956"/>
                <a:gd name="T17" fmla="*/ 1267 h 1321"/>
                <a:gd name="T18" fmla="*/ 824 w 956"/>
                <a:gd name="T19" fmla="*/ 1284 h 1321"/>
                <a:gd name="T20" fmla="*/ 816 w 956"/>
                <a:gd name="T21" fmla="*/ 1299 h 1321"/>
                <a:gd name="T22" fmla="*/ 803 w 956"/>
                <a:gd name="T23" fmla="*/ 1310 h 1321"/>
                <a:gd name="T24" fmla="*/ 787 w 956"/>
                <a:gd name="T25" fmla="*/ 1318 h 1321"/>
                <a:gd name="T26" fmla="*/ 770 w 956"/>
                <a:gd name="T27" fmla="*/ 1321 h 1321"/>
                <a:gd name="T28" fmla="*/ 461 w 956"/>
                <a:gd name="T29" fmla="*/ 1321 h 1321"/>
                <a:gd name="T30" fmla="*/ 443 w 956"/>
                <a:gd name="T31" fmla="*/ 1318 h 1321"/>
                <a:gd name="T32" fmla="*/ 427 w 956"/>
                <a:gd name="T33" fmla="*/ 1309 h 1321"/>
                <a:gd name="T34" fmla="*/ 414 w 956"/>
                <a:gd name="T35" fmla="*/ 1296 h 1321"/>
                <a:gd name="T36" fmla="*/ 406 w 956"/>
                <a:gd name="T37" fmla="*/ 1280 h 1321"/>
                <a:gd name="T38" fmla="*/ 403 w 956"/>
                <a:gd name="T39" fmla="*/ 1261 h 1321"/>
                <a:gd name="T40" fmla="*/ 406 w 956"/>
                <a:gd name="T41" fmla="*/ 1243 h 1321"/>
                <a:gd name="T42" fmla="*/ 414 w 956"/>
                <a:gd name="T43" fmla="*/ 1227 h 1321"/>
                <a:gd name="T44" fmla="*/ 427 w 956"/>
                <a:gd name="T45" fmla="*/ 1214 h 1321"/>
                <a:gd name="T46" fmla="*/ 443 w 956"/>
                <a:gd name="T47" fmla="*/ 1205 h 1321"/>
                <a:gd name="T48" fmla="*/ 461 w 956"/>
                <a:gd name="T49" fmla="*/ 1202 h 1321"/>
                <a:gd name="T50" fmla="*/ 716 w 956"/>
                <a:gd name="T51" fmla="*/ 1202 h 1321"/>
                <a:gd name="T52" fmla="*/ 831 w 956"/>
                <a:gd name="T53" fmla="*/ 119 h 1321"/>
                <a:gd name="T54" fmla="*/ 124 w 956"/>
                <a:gd name="T55" fmla="*/ 119 h 1321"/>
                <a:gd name="T56" fmla="*/ 147 w 956"/>
                <a:gd name="T57" fmla="*/ 329 h 1321"/>
                <a:gd name="T58" fmla="*/ 145 w 956"/>
                <a:gd name="T59" fmla="*/ 347 h 1321"/>
                <a:gd name="T60" fmla="*/ 139 w 956"/>
                <a:gd name="T61" fmla="*/ 365 h 1321"/>
                <a:gd name="T62" fmla="*/ 127 w 956"/>
                <a:gd name="T63" fmla="*/ 380 h 1321"/>
                <a:gd name="T64" fmla="*/ 112 w 956"/>
                <a:gd name="T65" fmla="*/ 389 h 1321"/>
                <a:gd name="T66" fmla="*/ 94 w 956"/>
                <a:gd name="T67" fmla="*/ 394 h 1321"/>
                <a:gd name="T68" fmla="*/ 75 w 956"/>
                <a:gd name="T69" fmla="*/ 393 h 1321"/>
                <a:gd name="T70" fmla="*/ 58 w 956"/>
                <a:gd name="T71" fmla="*/ 387 h 1321"/>
                <a:gd name="T72" fmla="*/ 44 w 956"/>
                <a:gd name="T73" fmla="*/ 375 h 1321"/>
                <a:gd name="T74" fmla="*/ 34 w 956"/>
                <a:gd name="T75" fmla="*/ 360 h 1321"/>
                <a:gd name="T76" fmla="*/ 29 w 956"/>
                <a:gd name="T77" fmla="*/ 341 h 1321"/>
                <a:gd name="T78" fmla="*/ 0 w 956"/>
                <a:gd name="T79" fmla="*/ 65 h 1321"/>
                <a:gd name="T80" fmla="*/ 0 w 956"/>
                <a:gd name="T81" fmla="*/ 49 h 1321"/>
                <a:gd name="T82" fmla="*/ 6 w 956"/>
                <a:gd name="T83" fmla="*/ 33 h 1321"/>
                <a:gd name="T84" fmla="*/ 14 w 956"/>
                <a:gd name="T85" fmla="*/ 19 h 1321"/>
                <a:gd name="T86" fmla="*/ 27 w 956"/>
                <a:gd name="T87" fmla="*/ 8 h 1321"/>
                <a:gd name="T88" fmla="*/ 42 w 956"/>
                <a:gd name="T89" fmla="*/ 2 h 1321"/>
                <a:gd name="T90" fmla="*/ 59 w 956"/>
                <a:gd name="T91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56" h="1321">
                  <a:moveTo>
                    <a:pt x="59" y="0"/>
                  </a:moveTo>
                  <a:lnTo>
                    <a:pt x="897" y="0"/>
                  </a:lnTo>
                  <a:lnTo>
                    <a:pt x="913" y="2"/>
                  </a:lnTo>
                  <a:lnTo>
                    <a:pt x="928" y="8"/>
                  </a:lnTo>
                  <a:lnTo>
                    <a:pt x="941" y="19"/>
                  </a:lnTo>
                  <a:lnTo>
                    <a:pt x="950" y="33"/>
                  </a:lnTo>
                  <a:lnTo>
                    <a:pt x="954" y="49"/>
                  </a:lnTo>
                  <a:lnTo>
                    <a:pt x="956" y="65"/>
                  </a:lnTo>
                  <a:lnTo>
                    <a:pt x="829" y="1267"/>
                  </a:lnTo>
                  <a:lnTo>
                    <a:pt x="824" y="1284"/>
                  </a:lnTo>
                  <a:lnTo>
                    <a:pt x="816" y="1299"/>
                  </a:lnTo>
                  <a:lnTo>
                    <a:pt x="803" y="1310"/>
                  </a:lnTo>
                  <a:lnTo>
                    <a:pt x="787" y="1318"/>
                  </a:lnTo>
                  <a:lnTo>
                    <a:pt x="770" y="1321"/>
                  </a:lnTo>
                  <a:lnTo>
                    <a:pt x="461" y="1321"/>
                  </a:lnTo>
                  <a:lnTo>
                    <a:pt x="443" y="1318"/>
                  </a:lnTo>
                  <a:lnTo>
                    <a:pt x="427" y="1309"/>
                  </a:lnTo>
                  <a:lnTo>
                    <a:pt x="414" y="1296"/>
                  </a:lnTo>
                  <a:lnTo>
                    <a:pt x="406" y="1280"/>
                  </a:lnTo>
                  <a:lnTo>
                    <a:pt x="403" y="1261"/>
                  </a:lnTo>
                  <a:lnTo>
                    <a:pt x="406" y="1243"/>
                  </a:lnTo>
                  <a:lnTo>
                    <a:pt x="414" y="1227"/>
                  </a:lnTo>
                  <a:lnTo>
                    <a:pt x="427" y="1214"/>
                  </a:lnTo>
                  <a:lnTo>
                    <a:pt x="443" y="1205"/>
                  </a:lnTo>
                  <a:lnTo>
                    <a:pt x="461" y="1202"/>
                  </a:lnTo>
                  <a:lnTo>
                    <a:pt x="716" y="1202"/>
                  </a:lnTo>
                  <a:lnTo>
                    <a:pt x="831" y="119"/>
                  </a:lnTo>
                  <a:lnTo>
                    <a:pt x="124" y="119"/>
                  </a:lnTo>
                  <a:lnTo>
                    <a:pt x="147" y="329"/>
                  </a:lnTo>
                  <a:lnTo>
                    <a:pt x="145" y="347"/>
                  </a:lnTo>
                  <a:lnTo>
                    <a:pt x="139" y="365"/>
                  </a:lnTo>
                  <a:lnTo>
                    <a:pt x="127" y="380"/>
                  </a:lnTo>
                  <a:lnTo>
                    <a:pt x="112" y="389"/>
                  </a:lnTo>
                  <a:lnTo>
                    <a:pt x="94" y="394"/>
                  </a:lnTo>
                  <a:lnTo>
                    <a:pt x="75" y="393"/>
                  </a:lnTo>
                  <a:lnTo>
                    <a:pt x="58" y="387"/>
                  </a:lnTo>
                  <a:lnTo>
                    <a:pt x="44" y="375"/>
                  </a:lnTo>
                  <a:lnTo>
                    <a:pt x="34" y="360"/>
                  </a:lnTo>
                  <a:lnTo>
                    <a:pt x="29" y="341"/>
                  </a:lnTo>
                  <a:lnTo>
                    <a:pt x="0" y="65"/>
                  </a:lnTo>
                  <a:lnTo>
                    <a:pt x="0" y="49"/>
                  </a:lnTo>
                  <a:lnTo>
                    <a:pt x="6" y="33"/>
                  </a:lnTo>
                  <a:lnTo>
                    <a:pt x="14" y="19"/>
                  </a:lnTo>
                  <a:lnTo>
                    <a:pt x="27" y="8"/>
                  </a:lnTo>
                  <a:lnTo>
                    <a:pt x="42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91"/>
            <p:cNvSpPr>
              <a:spLocks noEditPoints="1"/>
            </p:cNvSpPr>
            <p:nvPr/>
          </p:nvSpPr>
          <p:spPr bwMode="auto">
            <a:xfrm>
              <a:off x="3702050" y="3027363"/>
              <a:ext cx="188913" cy="217488"/>
            </a:xfrm>
            <a:custGeom>
              <a:avLst/>
              <a:gdLst>
                <a:gd name="T0" fmla="*/ 562 w 1189"/>
                <a:gd name="T1" fmla="*/ 347 h 1369"/>
                <a:gd name="T2" fmla="*/ 487 w 1189"/>
                <a:gd name="T3" fmla="*/ 424 h 1369"/>
                <a:gd name="T4" fmla="*/ 371 w 1189"/>
                <a:gd name="T5" fmla="*/ 585 h 1369"/>
                <a:gd name="T6" fmla="*/ 219 w 1189"/>
                <a:gd name="T7" fmla="*/ 680 h 1369"/>
                <a:gd name="T8" fmla="*/ 152 w 1189"/>
                <a:gd name="T9" fmla="*/ 776 h 1369"/>
                <a:gd name="T10" fmla="*/ 154 w 1189"/>
                <a:gd name="T11" fmla="*/ 913 h 1369"/>
                <a:gd name="T12" fmla="*/ 241 w 1189"/>
                <a:gd name="T13" fmla="*/ 1069 h 1369"/>
                <a:gd name="T14" fmla="*/ 375 w 1189"/>
                <a:gd name="T15" fmla="*/ 1177 h 1369"/>
                <a:gd name="T16" fmla="*/ 547 w 1189"/>
                <a:gd name="T17" fmla="*/ 1242 h 1369"/>
                <a:gd name="T18" fmla="*/ 736 w 1189"/>
                <a:gd name="T19" fmla="*/ 1238 h 1369"/>
                <a:gd name="T20" fmla="*/ 906 w 1189"/>
                <a:gd name="T21" fmla="*/ 1154 h 1369"/>
                <a:gd name="T22" fmla="*/ 1025 w 1189"/>
                <a:gd name="T23" fmla="*/ 1005 h 1369"/>
                <a:gd name="T24" fmla="*/ 1070 w 1189"/>
                <a:gd name="T25" fmla="*/ 822 h 1369"/>
                <a:gd name="T26" fmla="*/ 1033 w 1189"/>
                <a:gd name="T27" fmla="*/ 622 h 1369"/>
                <a:gd name="T28" fmla="*/ 948 w 1189"/>
                <a:gd name="T29" fmla="*/ 475 h 1369"/>
                <a:gd name="T30" fmla="*/ 798 w 1189"/>
                <a:gd name="T31" fmla="*/ 368 h 1369"/>
                <a:gd name="T32" fmla="*/ 645 w 1189"/>
                <a:gd name="T33" fmla="*/ 331 h 1369"/>
                <a:gd name="T34" fmla="*/ 171 w 1189"/>
                <a:gd name="T35" fmla="*/ 223 h 1369"/>
                <a:gd name="T36" fmla="*/ 193 w 1189"/>
                <a:gd name="T37" fmla="*/ 328 h 1369"/>
                <a:gd name="T38" fmla="*/ 227 w 1189"/>
                <a:gd name="T39" fmla="*/ 226 h 1369"/>
                <a:gd name="T40" fmla="*/ 214 w 1189"/>
                <a:gd name="T41" fmla="*/ 0 h 1369"/>
                <a:gd name="T42" fmla="*/ 276 w 1189"/>
                <a:gd name="T43" fmla="*/ 45 h 1369"/>
                <a:gd name="T44" fmla="*/ 340 w 1189"/>
                <a:gd name="T45" fmla="*/ 177 h 1369"/>
                <a:gd name="T46" fmla="*/ 332 w 1189"/>
                <a:gd name="T47" fmla="*/ 318 h 1369"/>
                <a:gd name="T48" fmla="*/ 308 w 1189"/>
                <a:gd name="T49" fmla="*/ 432 h 1369"/>
                <a:gd name="T50" fmla="*/ 393 w 1189"/>
                <a:gd name="T51" fmla="*/ 347 h 1369"/>
                <a:gd name="T52" fmla="*/ 493 w 1189"/>
                <a:gd name="T53" fmla="*/ 248 h 1369"/>
                <a:gd name="T54" fmla="*/ 640 w 1189"/>
                <a:gd name="T55" fmla="*/ 212 h 1369"/>
                <a:gd name="T56" fmla="*/ 832 w 1189"/>
                <a:gd name="T57" fmla="*/ 254 h 1369"/>
                <a:gd name="T58" fmla="*/ 1033 w 1189"/>
                <a:gd name="T59" fmla="*/ 392 h 1369"/>
                <a:gd name="T60" fmla="*/ 1130 w 1189"/>
                <a:gd name="T61" fmla="*/ 542 h 1369"/>
                <a:gd name="T62" fmla="*/ 1185 w 1189"/>
                <a:gd name="T63" fmla="*/ 756 h 1369"/>
                <a:gd name="T64" fmla="*/ 1165 w 1189"/>
                <a:gd name="T65" fmla="*/ 972 h 1369"/>
                <a:gd name="T66" fmla="*/ 1063 w 1189"/>
                <a:gd name="T67" fmla="*/ 1165 h 1369"/>
                <a:gd name="T68" fmla="*/ 894 w 1189"/>
                <a:gd name="T69" fmla="*/ 1304 h 1369"/>
                <a:gd name="T70" fmla="*/ 688 w 1189"/>
                <a:gd name="T71" fmla="*/ 1366 h 1369"/>
                <a:gd name="T72" fmla="*/ 470 w 1189"/>
                <a:gd name="T73" fmla="*/ 1345 h 1369"/>
                <a:gd name="T74" fmla="*/ 268 w 1189"/>
                <a:gd name="T75" fmla="*/ 1251 h 1369"/>
                <a:gd name="T76" fmla="*/ 112 w 1189"/>
                <a:gd name="T77" fmla="*/ 1094 h 1369"/>
                <a:gd name="T78" fmla="*/ 30 w 1189"/>
                <a:gd name="T79" fmla="*/ 889 h 1369"/>
                <a:gd name="T80" fmla="*/ 47 w 1189"/>
                <a:gd name="T81" fmla="*/ 718 h 1369"/>
                <a:gd name="T82" fmla="*/ 139 w 1189"/>
                <a:gd name="T83" fmla="*/ 592 h 1369"/>
                <a:gd name="T84" fmla="*/ 245 w 1189"/>
                <a:gd name="T85" fmla="*/ 533 h 1369"/>
                <a:gd name="T86" fmla="*/ 136 w 1189"/>
                <a:gd name="T87" fmla="*/ 484 h 1369"/>
                <a:gd name="T88" fmla="*/ 39 w 1189"/>
                <a:gd name="T89" fmla="*/ 480 h 1369"/>
                <a:gd name="T90" fmla="*/ 1 w 1189"/>
                <a:gd name="T91" fmla="*/ 437 h 1369"/>
                <a:gd name="T92" fmla="*/ 20 w 1189"/>
                <a:gd name="T93" fmla="*/ 380 h 1369"/>
                <a:gd name="T94" fmla="*/ 64 w 1189"/>
                <a:gd name="T95" fmla="*/ 328 h 1369"/>
                <a:gd name="T96" fmla="*/ 57 w 1189"/>
                <a:gd name="T97" fmla="*/ 189 h 1369"/>
                <a:gd name="T98" fmla="*/ 120 w 1189"/>
                <a:gd name="T99" fmla="*/ 63 h 1369"/>
                <a:gd name="T100" fmla="*/ 199 w 1189"/>
                <a:gd name="T101" fmla="*/ 1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9" h="1369">
                  <a:moveTo>
                    <a:pt x="645" y="331"/>
                  </a:moveTo>
                  <a:lnTo>
                    <a:pt x="615" y="332"/>
                  </a:lnTo>
                  <a:lnTo>
                    <a:pt x="588" y="337"/>
                  </a:lnTo>
                  <a:lnTo>
                    <a:pt x="562" y="347"/>
                  </a:lnTo>
                  <a:lnTo>
                    <a:pt x="539" y="360"/>
                  </a:lnTo>
                  <a:lnTo>
                    <a:pt x="518" y="377"/>
                  </a:lnTo>
                  <a:lnTo>
                    <a:pt x="500" y="398"/>
                  </a:lnTo>
                  <a:lnTo>
                    <a:pt x="487" y="424"/>
                  </a:lnTo>
                  <a:lnTo>
                    <a:pt x="465" y="469"/>
                  </a:lnTo>
                  <a:lnTo>
                    <a:pt x="437" y="511"/>
                  </a:lnTo>
                  <a:lnTo>
                    <a:pt x="406" y="550"/>
                  </a:lnTo>
                  <a:lnTo>
                    <a:pt x="371" y="585"/>
                  </a:lnTo>
                  <a:lnTo>
                    <a:pt x="333" y="617"/>
                  </a:lnTo>
                  <a:lnTo>
                    <a:pt x="290" y="644"/>
                  </a:lnTo>
                  <a:lnTo>
                    <a:pt x="245" y="667"/>
                  </a:lnTo>
                  <a:lnTo>
                    <a:pt x="219" y="680"/>
                  </a:lnTo>
                  <a:lnTo>
                    <a:pt x="198" y="698"/>
                  </a:lnTo>
                  <a:lnTo>
                    <a:pt x="179" y="721"/>
                  </a:lnTo>
                  <a:lnTo>
                    <a:pt x="164" y="747"/>
                  </a:lnTo>
                  <a:lnTo>
                    <a:pt x="152" y="776"/>
                  </a:lnTo>
                  <a:lnTo>
                    <a:pt x="146" y="806"/>
                  </a:lnTo>
                  <a:lnTo>
                    <a:pt x="144" y="839"/>
                  </a:lnTo>
                  <a:lnTo>
                    <a:pt x="147" y="873"/>
                  </a:lnTo>
                  <a:lnTo>
                    <a:pt x="154" y="913"/>
                  </a:lnTo>
                  <a:lnTo>
                    <a:pt x="168" y="952"/>
                  </a:lnTo>
                  <a:lnTo>
                    <a:pt x="187" y="992"/>
                  </a:lnTo>
                  <a:lnTo>
                    <a:pt x="212" y="1030"/>
                  </a:lnTo>
                  <a:lnTo>
                    <a:pt x="241" y="1069"/>
                  </a:lnTo>
                  <a:lnTo>
                    <a:pt x="274" y="1105"/>
                  </a:lnTo>
                  <a:lnTo>
                    <a:pt x="303" y="1130"/>
                  </a:lnTo>
                  <a:lnTo>
                    <a:pt x="336" y="1154"/>
                  </a:lnTo>
                  <a:lnTo>
                    <a:pt x="375" y="1177"/>
                  </a:lnTo>
                  <a:lnTo>
                    <a:pt x="417" y="1198"/>
                  </a:lnTo>
                  <a:lnTo>
                    <a:pt x="460" y="1216"/>
                  </a:lnTo>
                  <a:lnTo>
                    <a:pt x="504" y="1230"/>
                  </a:lnTo>
                  <a:lnTo>
                    <a:pt x="547" y="1242"/>
                  </a:lnTo>
                  <a:lnTo>
                    <a:pt x="595" y="1248"/>
                  </a:lnTo>
                  <a:lnTo>
                    <a:pt x="642" y="1251"/>
                  </a:lnTo>
                  <a:lnTo>
                    <a:pt x="690" y="1246"/>
                  </a:lnTo>
                  <a:lnTo>
                    <a:pt x="736" y="1238"/>
                  </a:lnTo>
                  <a:lnTo>
                    <a:pt x="782" y="1224"/>
                  </a:lnTo>
                  <a:lnTo>
                    <a:pt x="825" y="1206"/>
                  </a:lnTo>
                  <a:lnTo>
                    <a:pt x="866" y="1182"/>
                  </a:lnTo>
                  <a:lnTo>
                    <a:pt x="906" y="1154"/>
                  </a:lnTo>
                  <a:lnTo>
                    <a:pt x="942" y="1122"/>
                  </a:lnTo>
                  <a:lnTo>
                    <a:pt x="974" y="1086"/>
                  </a:lnTo>
                  <a:lnTo>
                    <a:pt x="1002" y="1046"/>
                  </a:lnTo>
                  <a:lnTo>
                    <a:pt x="1025" y="1005"/>
                  </a:lnTo>
                  <a:lnTo>
                    <a:pt x="1043" y="961"/>
                  </a:lnTo>
                  <a:lnTo>
                    <a:pt x="1057" y="916"/>
                  </a:lnTo>
                  <a:lnTo>
                    <a:pt x="1066" y="869"/>
                  </a:lnTo>
                  <a:lnTo>
                    <a:pt x="1070" y="822"/>
                  </a:lnTo>
                  <a:lnTo>
                    <a:pt x="1068" y="772"/>
                  </a:lnTo>
                  <a:lnTo>
                    <a:pt x="1060" y="724"/>
                  </a:lnTo>
                  <a:lnTo>
                    <a:pt x="1048" y="671"/>
                  </a:lnTo>
                  <a:lnTo>
                    <a:pt x="1033" y="622"/>
                  </a:lnTo>
                  <a:lnTo>
                    <a:pt x="1015" y="577"/>
                  </a:lnTo>
                  <a:lnTo>
                    <a:pt x="995" y="537"/>
                  </a:lnTo>
                  <a:lnTo>
                    <a:pt x="973" y="504"/>
                  </a:lnTo>
                  <a:lnTo>
                    <a:pt x="948" y="475"/>
                  </a:lnTo>
                  <a:lnTo>
                    <a:pt x="913" y="442"/>
                  </a:lnTo>
                  <a:lnTo>
                    <a:pt x="875" y="413"/>
                  </a:lnTo>
                  <a:lnTo>
                    <a:pt x="836" y="388"/>
                  </a:lnTo>
                  <a:lnTo>
                    <a:pt x="798" y="368"/>
                  </a:lnTo>
                  <a:lnTo>
                    <a:pt x="758" y="352"/>
                  </a:lnTo>
                  <a:lnTo>
                    <a:pt x="719" y="340"/>
                  </a:lnTo>
                  <a:lnTo>
                    <a:pt x="682" y="333"/>
                  </a:lnTo>
                  <a:lnTo>
                    <a:pt x="645" y="331"/>
                  </a:lnTo>
                  <a:close/>
                  <a:moveTo>
                    <a:pt x="205" y="147"/>
                  </a:moveTo>
                  <a:lnTo>
                    <a:pt x="190" y="170"/>
                  </a:lnTo>
                  <a:lnTo>
                    <a:pt x="178" y="196"/>
                  </a:lnTo>
                  <a:lnTo>
                    <a:pt x="171" y="223"/>
                  </a:lnTo>
                  <a:lnTo>
                    <a:pt x="170" y="249"/>
                  </a:lnTo>
                  <a:lnTo>
                    <a:pt x="173" y="277"/>
                  </a:lnTo>
                  <a:lnTo>
                    <a:pt x="180" y="304"/>
                  </a:lnTo>
                  <a:lnTo>
                    <a:pt x="193" y="328"/>
                  </a:lnTo>
                  <a:lnTo>
                    <a:pt x="208" y="306"/>
                  </a:lnTo>
                  <a:lnTo>
                    <a:pt x="219" y="280"/>
                  </a:lnTo>
                  <a:lnTo>
                    <a:pt x="226" y="254"/>
                  </a:lnTo>
                  <a:lnTo>
                    <a:pt x="227" y="226"/>
                  </a:lnTo>
                  <a:lnTo>
                    <a:pt x="225" y="199"/>
                  </a:lnTo>
                  <a:lnTo>
                    <a:pt x="216" y="172"/>
                  </a:lnTo>
                  <a:lnTo>
                    <a:pt x="205" y="147"/>
                  </a:lnTo>
                  <a:close/>
                  <a:moveTo>
                    <a:pt x="214" y="0"/>
                  </a:moveTo>
                  <a:lnTo>
                    <a:pt x="229" y="3"/>
                  </a:lnTo>
                  <a:lnTo>
                    <a:pt x="243" y="10"/>
                  </a:lnTo>
                  <a:lnTo>
                    <a:pt x="255" y="20"/>
                  </a:lnTo>
                  <a:lnTo>
                    <a:pt x="276" y="45"/>
                  </a:lnTo>
                  <a:lnTo>
                    <a:pt x="300" y="76"/>
                  </a:lnTo>
                  <a:lnTo>
                    <a:pt x="318" y="108"/>
                  </a:lnTo>
                  <a:lnTo>
                    <a:pt x="332" y="141"/>
                  </a:lnTo>
                  <a:lnTo>
                    <a:pt x="340" y="177"/>
                  </a:lnTo>
                  <a:lnTo>
                    <a:pt x="345" y="212"/>
                  </a:lnTo>
                  <a:lnTo>
                    <a:pt x="344" y="248"/>
                  </a:lnTo>
                  <a:lnTo>
                    <a:pt x="340" y="284"/>
                  </a:lnTo>
                  <a:lnTo>
                    <a:pt x="332" y="318"/>
                  </a:lnTo>
                  <a:lnTo>
                    <a:pt x="318" y="351"/>
                  </a:lnTo>
                  <a:lnTo>
                    <a:pt x="300" y="383"/>
                  </a:lnTo>
                  <a:lnTo>
                    <a:pt x="277" y="413"/>
                  </a:lnTo>
                  <a:lnTo>
                    <a:pt x="308" y="432"/>
                  </a:lnTo>
                  <a:lnTo>
                    <a:pt x="334" y="453"/>
                  </a:lnTo>
                  <a:lnTo>
                    <a:pt x="358" y="416"/>
                  </a:lnTo>
                  <a:lnTo>
                    <a:pt x="378" y="377"/>
                  </a:lnTo>
                  <a:lnTo>
                    <a:pt x="393" y="347"/>
                  </a:lnTo>
                  <a:lnTo>
                    <a:pt x="413" y="318"/>
                  </a:lnTo>
                  <a:lnTo>
                    <a:pt x="435" y="293"/>
                  </a:lnTo>
                  <a:lnTo>
                    <a:pt x="463" y="269"/>
                  </a:lnTo>
                  <a:lnTo>
                    <a:pt x="493" y="248"/>
                  </a:lnTo>
                  <a:lnTo>
                    <a:pt x="526" y="233"/>
                  </a:lnTo>
                  <a:lnTo>
                    <a:pt x="562" y="222"/>
                  </a:lnTo>
                  <a:lnTo>
                    <a:pt x="599" y="214"/>
                  </a:lnTo>
                  <a:lnTo>
                    <a:pt x="640" y="212"/>
                  </a:lnTo>
                  <a:lnTo>
                    <a:pt x="682" y="213"/>
                  </a:lnTo>
                  <a:lnTo>
                    <a:pt x="724" y="219"/>
                  </a:lnTo>
                  <a:lnTo>
                    <a:pt x="779" y="233"/>
                  </a:lnTo>
                  <a:lnTo>
                    <a:pt x="832" y="254"/>
                  </a:lnTo>
                  <a:lnTo>
                    <a:pt x="885" y="279"/>
                  </a:lnTo>
                  <a:lnTo>
                    <a:pt x="937" y="311"/>
                  </a:lnTo>
                  <a:lnTo>
                    <a:pt x="986" y="349"/>
                  </a:lnTo>
                  <a:lnTo>
                    <a:pt x="1033" y="392"/>
                  </a:lnTo>
                  <a:lnTo>
                    <a:pt x="1060" y="423"/>
                  </a:lnTo>
                  <a:lnTo>
                    <a:pt x="1086" y="458"/>
                  </a:lnTo>
                  <a:lnTo>
                    <a:pt x="1108" y="499"/>
                  </a:lnTo>
                  <a:lnTo>
                    <a:pt x="1130" y="542"/>
                  </a:lnTo>
                  <a:lnTo>
                    <a:pt x="1148" y="592"/>
                  </a:lnTo>
                  <a:lnTo>
                    <a:pt x="1163" y="644"/>
                  </a:lnTo>
                  <a:lnTo>
                    <a:pt x="1177" y="701"/>
                  </a:lnTo>
                  <a:lnTo>
                    <a:pt x="1185" y="756"/>
                  </a:lnTo>
                  <a:lnTo>
                    <a:pt x="1189" y="811"/>
                  </a:lnTo>
                  <a:lnTo>
                    <a:pt x="1185" y="865"/>
                  </a:lnTo>
                  <a:lnTo>
                    <a:pt x="1178" y="920"/>
                  </a:lnTo>
                  <a:lnTo>
                    <a:pt x="1165" y="972"/>
                  </a:lnTo>
                  <a:lnTo>
                    <a:pt x="1147" y="1024"/>
                  </a:lnTo>
                  <a:lnTo>
                    <a:pt x="1123" y="1073"/>
                  </a:lnTo>
                  <a:lnTo>
                    <a:pt x="1096" y="1120"/>
                  </a:lnTo>
                  <a:lnTo>
                    <a:pt x="1063" y="1165"/>
                  </a:lnTo>
                  <a:lnTo>
                    <a:pt x="1025" y="1206"/>
                  </a:lnTo>
                  <a:lnTo>
                    <a:pt x="985" y="1243"/>
                  </a:lnTo>
                  <a:lnTo>
                    <a:pt x="940" y="1276"/>
                  </a:lnTo>
                  <a:lnTo>
                    <a:pt x="894" y="1304"/>
                  </a:lnTo>
                  <a:lnTo>
                    <a:pt x="845" y="1328"/>
                  </a:lnTo>
                  <a:lnTo>
                    <a:pt x="794" y="1346"/>
                  </a:lnTo>
                  <a:lnTo>
                    <a:pt x="741" y="1359"/>
                  </a:lnTo>
                  <a:lnTo>
                    <a:pt x="688" y="1366"/>
                  </a:lnTo>
                  <a:lnTo>
                    <a:pt x="634" y="1369"/>
                  </a:lnTo>
                  <a:lnTo>
                    <a:pt x="579" y="1366"/>
                  </a:lnTo>
                  <a:lnTo>
                    <a:pt x="524" y="1358"/>
                  </a:lnTo>
                  <a:lnTo>
                    <a:pt x="470" y="1345"/>
                  </a:lnTo>
                  <a:lnTo>
                    <a:pt x="417" y="1327"/>
                  </a:lnTo>
                  <a:lnTo>
                    <a:pt x="365" y="1304"/>
                  </a:lnTo>
                  <a:lnTo>
                    <a:pt x="314" y="1279"/>
                  </a:lnTo>
                  <a:lnTo>
                    <a:pt x="268" y="1251"/>
                  </a:lnTo>
                  <a:lnTo>
                    <a:pt x="226" y="1221"/>
                  </a:lnTo>
                  <a:lnTo>
                    <a:pt x="191" y="1190"/>
                  </a:lnTo>
                  <a:lnTo>
                    <a:pt x="148" y="1144"/>
                  </a:lnTo>
                  <a:lnTo>
                    <a:pt x="112" y="1094"/>
                  </a:lnTo>
                  <a:lnTo>
                    <a:pt x="82" y="1044"/>
                  </a:lnTo>
                  <a:lnTo>
                    <a:pt x="57" y="993"/>
                  </a:lnTo>
                  <a:lnTo>
                    <a:pt x="40" y="941"/>
                  </a:lnTo>
                  <a:lnTo>
                    <a:pt x="30" y="889"/>
                  </a:lnTo>
                  <a:lnTo>
                    <a:pt x="25" y="844"/>
                  </a:lnTo>
                  <a:lnTo>
                    <a:pt x="27" y="800"/>
                  </a:lnTo>
                  <a:lnTo>
                    <a:pt x="35" y="757"/>
                  </a:lnTo>
                  <a:lnTo>
                    <a:pt x="47" y="718"/>
                  </a:lnTo>
                  <a:lnTo>
                    <a:pt x="65" y="680"/>
                  </a:lnTo>
                  <a:lnTo>
                    <a:pt x="87" y="645"/>
                  </a:lnTo>
                  <a:lnTo>
                    <a:pt x="115" y="614"/>
                  </a:lnTo>
                  <a:lnTo>
                    <a:pt x="139" y="592"/>
                  </a:lnTo>
                  <a:lnTo>
                    <a:pt x="168" y="572"/>
                  </a:lnTo>
                  <a:lnTo>
                    <a:pt x="198" y="557"/>
                  </a:lnTo>
                  <a:lnTo>
                    <a:pt x="222" y="546"/>
                  </a:lnTo>
                  <a:lnTo>
                    <a:pt x="245" y="533"/>
                  </a:lnTo>
                  <a:lnTo>
                    <a:pt x="222" y="518"/>
                  </a:lnTo>
                  <a:lnTo>
                    <a:pt x="196" y="504"/>
                  </a:lnTo>
                  <a:lnTo>
                    <a:pt x="167" y="491"/>
                  </a:lnTo>
                  <a:lnTo>
                    <a:pt x="136" y="484"/>
                  </a:lnTo>
                  <a:lnTo>
                    <a:pt x="104" y="479"/>
                  </a:lnTo>
                  <a:lnTo>
                    <a:pt x="70" y="483"/>
                  </a:lnTo>
                  <a:lnTo>
                    <a:pt x="54" y="484"/>
                  </a:lnTo>
                  <a:lnTo>
                    <a:pt x="39" y="480"/>
                  </a:lnTo>
                  <a:lnTo>
                    <a:pt x="26" y="474"/>
                  </a:lnTo>
                  <a:lnTo>
                    <a:pt x="15" y="464"/>
                  </a:lnTo>
                  <a:lnTo>
                    <a:pt x="6" y="452"/>
                  </a:lnTo>
                  <a:lnTo>
                    <a:pt x="1" y="437"/>
                  </a:lnTo>
                  <a:lnTo>
                    <a:pt x="0" y="420"/>
                  </a:lnTo>
                  <a:lnTo>
                    <a:pt x="3" y="406"/>
                  </a:lnTo>
                  <a:lnTo>
                    <a:pt x="10" y="392"/>
                  </a:lnTo>
                  <a:lnTo>
                    <a:pt x="20" y="380"/>
                  </a:lnTo>
                  <a:lnTo>
                    <a:pt x="33" y="371"/>
                  </a:lnTo>
                  <a:lnTo>
                    <a:pt x="48" y="366"/>
                  </a:lnTo>
                  <a:lnTo>
                    <a:pt x="76" y="363"/>
                  </a:lnTo>
                  <a:lnTo>
                    <a:pt x="64" y="328"/>
                  </a:lnTo>
                  <a:lnTo>
                    <a:pt x="56" y="294"/>
                  </a:lnTo>
                  <a:lnTo>
                    <a:pt x="52" y="260"/>
                  </a:lnTo>
                  <a:lnTo>
                    <a:pt x="53" y="225"/>
                  </a:lnTo>
                  <a:lnTo>
                    <a:pt x="57" y="189"/>
                  </a:lnTo>
                  <a:lnTo>
                    <a:pt x="67" y="156"/>
                  </a:lnTo>
                  <a:lnTo>
                    <a:pt x="81" y="123"/>
                  </a:lnTo>
                  <a:lnTo>
                    <a:pt x="98" y="92"/>
                  </a:lnTo>
                  <a:lnTo>
                    <a:pt x="120" y="63"/>
                  </a:lnTo>
                  <a:lnTo>
                    <a:pt x="146" y="38"/>
                  </a:lnTo>
                  <a:lnTo>
                    <a:pt x="171" y="15"/>
                  </a:lnTo>
                  <a:lnTo>
                    <a:pt x="184" y="7"/>
                  </a:lnTo>
                  <a:lnTo>
                    <a:pt x="199" y="1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9" name="Group 778"/>
          <p:cNvGrpSpPr/>
          <p:nvPr/>
        </p:nvGrpSpPr>
        <p:grpSpPr>
          <a:xfrm>
            <a:off x="2561558" y="2720975"/>
            <a:ext cx="511175" cy="488950"/>
            <a:chOff x="2560638" y="2720975"/>
            <a:chExt cx="511175" cy="488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2" name="Freeform 196"/>
            <p:cNvSpPr>
              <a:spLocks noEditPoints="1"/>
            </p:cNvSpPr>
            <p:nvPr/>
          </p:nvSpPr>
          <p:spPr bwMode="auto">
            <a:xfrm>
              <a:off x="2973388" y="3125788"/>
              <a:ext cx="53975" cy="53975"/>
            </a:xfrm>
            <a:custGeom>
              <a:avLst/>
              <a:gdLst>
                <a:gd name="T0" fmla="*/ 187 w 373"/>
                <a:gd name="T1" fmla="*/ 131 h 375"/>
                <a:gd name="T2" fmla="*/ 169 w 373"/>
                <a:gd name="T3" fmla="*/ 134 h 375"/>
                <a:gd name="T4" fmla="*/ 154 w 373"/>
                <a:gd name="T5" fmla="*/ 142 h 375"/>
                <a:gd name="T6" fmla="*/ 141 w 373"/>
                <a:gd name="T7" fmla="*/ 155 h 375"/>
                <a:gd name="T8" fmla="*/ 133 w 373"/>
                <a:gd name="T9" fmla="*/ 170 h 375"/>
                <a:gd name="T10" fmla="*/ 130 w 373"/>
                <a:gd name="T11" fmla="*/ 188 h 375"/>
                <a:gd name="T12" fmla="*/ 133 w 373"/>
                <a:gd name="T13" fmla="*/ 205 h 375"/>
                <a:gd name="T14" fmla="*/ 141 w 373"/>
                <a:gd name="T15" fmla="*/ 222 h 375"/>
                <a:gd name="T16" fmla="*/ 154 w 373"/>
                <a:gd name="T17" fmla="*/ 233 h 375"/>
                <a:gd name="T18" fmla="*/ 169 w 373"/>
                <a:gd name="T19" fmla="*/ 241 h 375"/>
                <a:gd name="T20" fmla="*/ 187 w 373"/>
                <a:gd name="T21" fmla="*/ 244 h 375"/>
                <a:gd name="T22" fmla="*/ 204 w 373"/>
                <a:gd name="T23" fmla="*/ 241 h 375"/>
                <a:gd name="T24" fmla="*/ 220 w 373"/>
                <a:gd name="T25" fmla="*/ 233 h 375"/>
                <a:gd name="T26" fmla="*/ 232 w 373"/>
                <a:gd name="T27" fmla="*/ 222 h 375"/>
                <a:gd name="T28" fmla="*/ 240 w 373"/>
                <a:gd name="T29" fmla="*/ 205 h 375"/>
                <a:gd name="T30" fmla="*/ 243 w 373"/>
                <a:gd name="T31" fmla="*/ 188 h 375"/>
                <a:gd name="T32" fmla="*/ 240 w 373"/>
                <a:gd name="T33" fmla="*/ 170 h 375"/>
                <a:gd name="T34" fmla="*/ 232 w 373"/>
                <a:gd name="T35" fmla="*/ 155 h 375"/>
                <a:gd name="T36" fmla="*/ 220 w 373"/>
                <a:gd name="T37" fmla="*/ 142 h 375"/>
                <a:gd name="T38" fmla="*/ 204 w 373"/>
                <a:gd name="T39" fmla="*/ 134 h 375"/>
                <a:gd name="T40" fmla="*/ 187 w 373"/>
                <a:gd name="T41" fmla="*/ 131 h 375"/>
                <a:gd name="T42" fmla="*/ 187 w 373"/>
                <a:gd name="T43" fmla="*/ 0 h 375"/>
                <a:gd name="T44" fmla="*/ 220 w 373"/>
                <a:gd name="T45" fmla="*/ 3 h 375"/>
                <a:gd name="T46" fmla="*/ 252 w 373"/>
                <a:gd name="T47" fmla="*/ 12 h 375"/>
                <a:gd name="T48" fmla="*/ 281 w 373"/>
                <a:gd name="T49" fmla="*/ 26 h 375"/>
                <a:gd name="T50" fmla="*/ 307 w 373"/>
                <a:gd name="T51" fmla="*/ 45 h 375"/>
                <a:gd name="T52" fmla="*/ 329 w 373"/>
                <a:gd name="T53" fmla="*/ 67 h 375"/>
                <a:gd name="T54" fmla="*/ 347 w 373"/>
                <a:gd name="T55" fmla="*/ 93 h 375"/>
                <a:gd name="T56" fmla="*/ 361 w 373"/>
                <a:gd name="T57" fmla="*/ 122 h 375"/>
                <a:gd name="T58" fmla="*/ 370 w 373"/>
                <a:gd name="T59" fmla="*/ 154 h 375"/>
                <a:gd name="T60" fmla="*/ 373 w 373"/>
                <a:gd name="T61" fmla="*/ 188 h 375"/>
                <a:gd name="T62" fmla="*/ 370 w 373"/>
                <a:gd name="T63" fmla="*/ 222 h 375"/>
                <a:gd name="T64" fmla="*/ 361 w 373"/>
                <a:gd name="T65" fmla="*/ 253 h 375"/>
                <a:gd name="T66" fmla="*/ 347 w 373"/>
                <a:gd name="T67" fmla="*/ 282 h 375"/>
                <a:gd name="T68" fmla="*/ 329 w 373"/>
                <a:gd name="T69" fmla="*/ 308 h 375"/>
                <a:gd name="T70" fmla="*/ 307 w 373"/>
                <a:gd name="T71" fmla="*/ 331 h 375"/>
                <a:gd name="T72" fmla="*/ 281 w 373"/>
                <a:gd name="T73" fmla="*/ 349 h 375"/>
                <a:gd name="T74" fmla="*/ 252 w 373"/>
                <a:gd name="T75" fmla="*/ 363 h 375"/>
                <a:gd name="T76" fmla="*/ 220 w 373"/>
                <a:gd name="T77" fmla="*/ 372 h 375"/>
                <a:gd name="T78" fmla="*/ 187 w 373"/>
                <a:gd name="T79" fmla="*/ 375 h 375"/>
                <a:gd name="T80" fmla="*/ 154 w 373"/>
                <a:gd name="T81" fmla="*/ 372 h 375"/>
                <a:gd name="T82" fmla="*/ 121 w 373"/>
                <a:gd name="T83" fmla="*/ 363 h 375"/>
                <a:gd name="T84" fmla="*/ 92 w 373"/>
                <a:gd name="T85" fmla="*/ 349 h 375"/>
                <a:gd name="T86" fmla="*/ 66 w 373"/>
                <a:gd name="T87" fmla="*/ 331 h 375"/>
                <a:gd name="T88" fmla="*/ 44 w 373"/>
                <a:gd name="T89" fmla="*/ 308 h 375"/>
                <a:gd name="T90" fmla="*/ 26 w 373"/>
                <a:gd name="T91" fmla="*/ 282 h 375"/>
                <a:gd name="T92" fmla="*/ 12 w 373"/>
                <a:gd name="T93" fmla="*/ 253 h 375"/>
                <a:gd name="T94" fmla="*/ 3 w 373"/>
                <a:gd name="T95" fmla="*/ 222 h 375"/>
                <a:gd name="T96" fmla="*/ 0 w 373"/>
                <a:gd name="T97" fmla="*/ 188 h 375"/>
                <a:gd name="T98" fmla="*/ 3 w 373"/>
                <a:gd name="T99" fmla="*/ 155 h 375"/>
                <a:gd name="T100" fmla="*/ 12 w 373"/>
                <a:gd name="T101" fmla="*/ 122 h 375"/>
                <a:gd name="T102" fmla="*/ 26 w 373"/>
                <a:gd name="T103" fmla="*/ 93 h 375"/>
                <a:gd name="T104" fmla="*/ 44 w 373"/>
                <a:gd name="T105" fmla="*/ 67 h 375"/>
                <a:gd name="T106" fmla="*/ 66 w 373"/>
                <a:gd name="T107" fmla="*/ 45 h 375"/>
                <a:gd name="T108" fmla="*/ 92 w 373"/>
                <a:gd name="T109" fmla="*/ 26 h 375"/>
                <a:gd name="T110" fmla="*/ 121 w 373"/>
                <a:gd name="T111" fmla="*/ 12 h 375"/>
                <a:gd name="T112" fmla="*/ 154 w 373"/>
                <a:gd name="T113" fmla="*/ 3 h 375"/>
                <a:gd name="T114" fmla="*/ 187 w 373"/>
                <a:gd name="T11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3" h="375">
                  <a:moveTo>
                    <a:pt x="187" y="131"/>
                  </a:moveTo>
                  <a:lnTo>
                    <a:pt x="169" y="134"/>
                  </a:lnTo>
                  <a:lnTo>
                    <a:pt x="154" y="142"/>
                  </a:lnTo>
                  <a:lnTo>
                    <a:pt x="141" y="155"/>
                  </a:lnTo>
                  <a:lnTo>
                    <a:pt x="133" y="170"/>
                  </a:lnTo>
                  <a:lnTo>
                    <a:pt x="130" y="188"/>
                  </a:lnTo>
                  <a:lnTo>
                    <a:pt x="133" y="205"/>
                  </a:lnTo>
                  <a:lnTo>
                    <a:pt x="141" y="222"/>
                  </a:lnTo>
                  <a:lnTo>
                    <a:pt x="154" y="233"/>
                  </a:lnTo>
                  <a:lnTo>
                    <a:pt x="169" y="241"/>
                  </a:lnTo>
                  <a:lnTo>
                    <a:pt x="187" y="244"/>
                  </a:lnTo>
                  <a:lnTo>
                    <a:pt x="204" y="241"/>
                  </a:lnTo>
                  <a:lnTo>
                    <a:pt x="220" y="233"/>
                  </a:lnTo>
                  <a:lnTo>
                    <a:pt x="232" y="222"/>
                  </a:lnTo>
                  <a:lnTo>
                    <a:pt x="240" y="205"/>
                  </a:lnTo>
                  <a:lnTo>
                    <a:pt x="243" y="188"/>
                  </a:lnTo>
                  <a:lnTo>
                    <a:pt x="240" y="170"/>
                  </a:lnTo>
                  <a:lnTo>
                    <a:pt x="232" y="155"/>
                  </a:lnTo>
                  <a:lnTo>
                    <a:pt x="220" y="142"/>
                  </a:lnTo>
                  <a:lnTo>
                    <a:pt x="204" y="134"/>
                  </a:lnTo>
                  <a:lnTo>
                    <a:pt x="187" y="131"/>
                  </a:lnTo>
                  <a:close/>
                  <a:moveTo>
                    <a:pt x="187" y="0"/>
                  </a:moveTo>
                  <a:lnTo>
                    <a:pt x="220" y="3"/>
                  </a:lnTo>
                  <a:lnTo>
                    <a:pt x="252" y="12"/>
                  </a:lnTo>
                  <a:lnTo>
                    <a:pt x="281" y="26"/>
                  </a:lnTo>
                  <a:lnTo>
                    <a:pt x="307" y="45"/>
                  </a:lnTo>
                  <a:lnTo>
                    <a:pt x="329" y="67"/>
                  </a:lnTo>
                  <a:lnTo>
                    <a:pt x="347" y="93"/>
                  </a:lnTo>
                  <a:lnTo>
                    <a:pt x="361" y="122"/>
                  </a:lnTo>
                  <a:lnTo>
                    <a:pt x="370" y="154"/>
                  </a:lnTo>
                  <a:lnTo>
                    <a:pt x="373" y="188"/>
                  </a:lnTo>
                  <a:lnTo>
                    <a:pt x="370" y="222"/>
                  </a:lnTo>
                  <a:lnTo>
                    <a:pt x="361" y="253"/>
                  </a:lnTo>
                  <a:lnTo>
                    <a:pt x="347" y="282"/>
                  </a:lnTo>
                  <a:lnTo>
                    <a:pt x="329" y="308"/>
                  </a:lnTo>
                  <a:lnTo>
                    <a:pt x="307" y="331"/>
                  </a:lnTo>
                  <a:lnTo>
                    <a:pt x="281" y="349"/>
                  </a:lnTo>
                  <a:lnTo>
                    <a:pt x="252" y="363"/>
                  </a:lnTo>
                  <a:lnTo>
                    <a:pt x="220" y="372"/>
                  </a:lnTo>
                  <a:lnTo>
                    <a:pt x="187" y="375"/>
                  </a:lnTo>
                  <a:lnTo>
                    <a:pt x="154" y="372"/>
                  </a:lnTo>
                  <a:lnTo>
                    <a:pt x="121" y="363"/>
                  </a:lnTo>
                  <a:lnTo>
                    <a:pt x="92" y="349"/>
                  </a:lnTo>
                  <a:lnTo>
                    <a:pt x="66" y="331"/>
                  </a:lnTo>
                  <a:lnTo>
                    <a:pt x="44" y="308"/>
                  </a:lnTo>
                  <a:lnTo>
                    <a:pt x="26" y="282"/>
                  </a:lnTo>
                  <a:lnTo>
                    <a:pt x="12" y="253"/>
                  </a:lnTo>
                  <a:lnTo>
                    <a:pt x="3" y="222"/>
                  </a:lnTo>
                  <a:lnTo>
                    <a:pt x="0" y="188"/>
                  </a:lnTo>
                  <a:lnTo>
                    <a:pt x="3" y="155"/>
                  </a:lnTo>
                  <a:lnTo>
                    <a:pt x="12" y="122"/>
                  </a:lnTo>
                  <a:lnTo>
                    <a:pt x="26" y="93"/>
                  </a:lnTo>
                  <a:lnTo>
                    <a:pt x="44" y="67"/>
                  </a:lnTo>
                  <a:lnTo>
                    <a:pt x="66" y="45"/>
                  </a:lnTo>
                  <a:lnTo>
                    <a:pt x="92" y="26"/>
                  </a:lnTo>
                  <a:lnTo>
                    <a:pt x="121" y="12"/>
                  </a:lnTo>
                  <a:lnTo>
                    <a:pt x="154" y="3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97"/>
            <p:cNvSpPr>
              <a:spLocks noEditPoints="1"/>
            </p:cNvSpPr>
            <p:nvPr/>
          </p:nvSpPr>
          <p:spPr bwMode="auto">
            <a:xfrm>
              <a:off x="2647950" y="3125788"/>
              <a:ext cx="53975" cy="53975"/>
            </a:xfrm>
            <a:custGeom>
              <a:avLst/>
              <a:gdLst>
                <a:gd name="T0" fmla="*/ 187 w 374"/>
                <a:gd name="T1" fmla="*/ 131 h 375"/>
                <a:gd name="T2" fmla="*/ 169 w 374"/>
                <a:gd name="T3" fmla="*/ 134 h 375"/>
                <a:gd name="T4" fmla="*/ 153 w 374"/>
                <a:gd name="T5" fmla="*/ 142 h 375"/>
                <a:gd name="T6" fmla="*/ 141 w 374"/>
                <a:gd name="T7" fmla="*/ 155 h 375"/>
                <a:gd name="T8" fmla="*/ 133 w 374"/>
                <a:gd name="T9" fmla="*/ 170 h 375"/>
                <a:gd name="T10" fmla="*/ 131 w 374"/>
                <a:gd name="T11" fmla="*/ 188 h 375"/>
                <a:gd name="T12" fmla="*/ 133 w 374"/>
                <a:gd name="T13" fmla="*/ 205 h 375"/>
                <a:gd name="T14" fmla="*/ 141 w 374"/>
                <a:gd name="T15" fmla="*/ 222 h 375"/>
                <a:gd name="T16" fmla="*/ 153 w 374"/>
                <a:gd name="T17" fmla="*/ 233 h 375"/>
                <a:gd name="T18" fmla="*/ 169 w 374"/>
                <a:gd name="T19" fmla="*/ 241 h 375"/>
                <a:gd name="T20" fmla="*/ 187 w 374"/>
                <a:gd name="T21" fmla="*/ 244 h 375"/>
                <a:gd name="T22" fmla="*/ 205 w 374"/>
                <a:gd name="T23" fmla="*/ 241 h 375"/>
                <a:gd name="T24" fmla="*/ 220 w 374"/>
                <a:gd name="T25" fmla="*/ 233 h 375"/>
                <a:gd name="T26" fmla="*/ 233 w 374"/>
                <a:gd name="T27" fmla="*/ 222 h 375"/>
                <a:gd name="T28" fmla="*/ 240 w 374"/>
                <a:gd name="T29" fmla="*/ 205 h 375"/>
                <a:gd name="T30" fmla="*/ 244 w 374"/>
                <a:gd name="T31" fmla="*/ 188 h 375"/>
                <a:gd name="T32" fmla="*/ 240 w 374"/>
                <a:gd name="T33" fmla="*/ 170 h 375"/>
                <a:gd name="T34" fmla="*/ 233 w 374"/>
                <a:gd name="T35" fmla="*/ 155 h 375"/>
                <a:gd name="T36" fmla="*/ 220 w 374"/>
                <a:gd name="T37" fmla="*/ 142 h 375"/>
                <a:gd name="T38" fmla="*/ 205 w 374"/>
                <a:gd name="T39" fmla="*/ 134 h 375"/>
                <a:gd name="T40" fmla="*/ 187 w 374"/>
                <a:gd name="T41" fmla="*/ 131 h 375"/>
                <a:gd name="T42" fmla="*/ 187 w 374"/>
                <a:gd name="T43" fmla="*/ 0 h 375"/>
                <a:gd name="T44" fmla="*/ 220 w 374"/>
                <a:gd name="T45" fmla="*/ 3 h 375"/>
                <a:gd name="T46" fmla="*/ 252 w 374"/>
                <a:gd name="T47" fmla="*/ 12 h 375"/>
                <a:gd name="T48" fmla="*/ 281 w 374"/>
                <a:gd name="T49" fmla="*/ 26 h 375"/>
                <a:gd name="T50" fmla="*/ 307 w 374"/>
                <a:gd name="T51" fmla="*/ 45 h 375"/>
                <a:gd name="T52" fmla="*/ 330 w 374"/>
                <a:gd name="T53" fmla="*/ 67 h 375"/>
                <a:gd name="T54" fmla="*/ 348 w 374"/>
                <a:gd name="T55" fmla="*/ 93 h 375"/>
                <a:gd name="T56" fmla="*/ 362 w 374"/>
                <a:gd name="T57" fmla="*/ 122 h 375"/>
                <a:gd name="T58" fmla="*/ 371 w 374"/>
                <a:gd name="T59" fmla="*/ 154 h 375"/>
                <a:gd name="T60" fmla="*/ 374 w 374"/>
                <a:gd name="T61" fmla="*/ 188 h 375"/>
                <a:gd name="T62" fmla="*/ 371 w 374"/>
                <a:gd name="T63" fmla="*/ 222 h 375"/>
                <a:gd name="T64" fmla="*/ 362 w 374"/>
                <a:gd name="T65" fmla="*/ 253 h 375"/>
                <a:gd name="T66" fmla="*/ 348 w 374"/>
                <a:gd name="T67" fmla="*/ 282 h 375"/>
                <a:gd name="T68" fmla="*/ 330 w 374"/>
                <a:gd name="T69" fmla="*/ 308 h 375"/>
                <a:gd name="T70" fmla="*/ 307 w 374"/>
                <a:gd name="T71" fmla="*/ 331 h 375"/>
                <a:gd name="T72" fmla="*/ 281 w 374"/>
                <a:gd name="T73" fmla="*/ 349 h 375"/>
                <a:gd name="T74" fmla="*/ 252 w 374"/>
                <a:gd name="T75" fmla="*/ 363 h 375"/>
                <a:gd name="T76" fmla="*/ 220 w 374"/>
                <a:gd name="T77" fmla="*/ 372 h 375"/>
                <a:gd name="T78" fmla="*/ 187 w 374"/>
                <a:gd name="T79" fmla="*/ 375 h 375"/>
                <a:gd name="T80" fmla="*/ 153 w 374"/>
                <a:gd name="T81" fmla="*/ 372 h 375"/>
                <a:gd name="T82" fmla="*/ 122 w 374"/>
                <a:gd name="T83" fmla="*/ 363 h 375"/>
                <a:gd name="T84" fmla="*/ 93 w 374"/>
                <a:gd name="T85" fmla="*/ 349 h 375"/>
                <a:gd name="T86" fmla="*/ 67 w 374"/>
                <a:gd name="T87" fmla="*/ 331 h 375"/>
                <a:gd name="T88" fmla="*/ 44 w 374"/>
                <a:gd name="T89" fmla="*/ 308 h 375"/>
                <a:gd name="T90" fmla="*/ 26 w 374"/>
                <a:gd name="T91" fmla="*/ 282 h 375"/>
                <a:gd name="T92" fmla="*/ 12 w 374"/>
                <a:gd name="T93" fmla="*/ 253 h 375"/>
                <a:gd name="T94" fmla="*/ 3 w 374"/>
                <a:gd name="T95" fmla="*/ 222 h 375"/>
                <a:gd name="T96" fmla="*/ 0 w 374"/>
                <a:gd name="T97" fmla="*/ 188 h 375"/>
                <a:gd name="T98" fmla="*/ 3 w 374"/>
                <a:gd name="T99" fmla="*/ 154 h 375"/>
                <a:gd name="T100" fmla="*/ 12 w 374"/>
                <a:gd name="T101" fmla="*/ 122 h 375"/>
                <a:gd name="T102" fmla="*/ 26 w 374"/>
                <a:gd name="T103" fmla="*/ 93 h 375"/>
                <a:gd name="T104" fmla="*/ 44 w 374"/>
                <a:gd name="T105" fmla="*/ 67 h 375"/>
                <a:gd name="T106" fmla="*/ 67 w 374"/>
                <a:gd name="T107" fmla="*/ 45 h 375"/>
                <a:gd name="T108" fmla="*/ 93 w 374"/>
                <a:gd name="T109" fmla="*/ 26 h 375"/>
                <a:gd name="T110" fmla="*/ 122 w 374"/>
                <a:gd name="T111" fmla="*/ 12 h 375"/>
                <a:gd name="T112" fmla="*/ 153 w 374"/>
                <a:gd name="T113" fmla="*/ 3 h 375"/>
                <a:gd name="T114" fmla="*/ 187 w 374"/>
                <a:gd name="T11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4" h="375">
                  <a:moveTo>
                    <a:pt x="187" y="131"/>
                  </a:moveTo>
                  <a:lnTo>
                    <a:pt x="169" y="134"/>
                  </a:lnTo>
                  <a:lnTo>
                    <a:pt x="153" y="142"/>
                  </a:lnTo>
                  <a:lnTo>
                    <a:pt x="141" y="155"/>
                  </a:lnTo>
                  <a:lnTo>
                    <a:pt x="133" y="170"/>
                  </a:lnTo>
                  <a:lnTo>
                    <a:pt x="131" y="188"/>
                  </a:lnTo>
                  <a:lnTo>
                    <a:pt x="133" y="205"/>
                  </a:lnTo>
                  <a:lnTo>
                    <a:pt x="141" y="222"/>
                  </a:lnTo>
                  <a:lnTo>
                    <a:pt x="153" y="233"/>
                  </a:lnTo>
                  <a:lnTo>
                    <a:pt x="169" y="241"/>
                  </a:lnTo>
                  <a:lnTo>
                    <a:pt x="187" y="244"/>
                  </a:lnTo>
                  <a:lnTo>
                    <a:pt x="205" y="241"/>
                  </a:lnTo>
                  <a:lnTo>
                    <a:pt x="220" y="233"/>
                  </a:lnTo>
                  <a:lnTo>
                    <a:pt x="233" y="222"/>
                  </a:lnTo>
                  <a:lnTo>
                    <a:pt x="240" y="205"/>
                  </a:lnTo>
                  <a:lnTo>
                    <a:pt x="244" y="188"/>
                  </a:lnTo>
                  <a:lnTo>
                    <a:pt x="240" y="170"/>
                  </a:lnTo>
                  <a:lnTo>
                    <a:pt x="233" y="155"/>
                  </a:lnTo>
                  <a:lnTo>
                    <a:pt x="220" y="142"/>
                  </a:lnTo>
                  <a:lnTo>
                    <a:pt x="205" y="134"/>
                  </a:lnTo>
                  <a:lnTo>
                    <a:pt x="187" y="131"/>
                  </a:lnTo>
                  <a:close/>
                  <a:moveTo>
                    <a:pt x="187" y="0"/>
                  </a:moveTo>
                  <a:lnTo>
                    <a:pt x="220" y="3"/>
                  </a:lnTo>
                  <a:lnTo>
                    <a:pt x="252" y="12"/>
                  </a:lnTo>
                  <a:lnTo>
                    <a:pt x="281" y="26"/>
                  </a:lnTo>
                  <a:lnTo>
                    <a:pt x="307" y="45"/>
                  </a:lnTo>
                  <a:lnTo>
                    <a:pt x="330" y="67"/>
                  </a:lnTo>
                  <a:lnTo>
                    <a:pt x="348" y="93"/>
                  </a:lnTo>
                  <a:lnTo>
                    <a:pt x="362" y="122"/>
                  </a:lnTo>
                  <a:lnTo>
                    <a:pt x="371" y="154"/>
                  </a:lnTo>
                  <a:lnTo>
                    <a:pt x="374" y="188"/>
                  </a:lnTo>
                  <a:lnTo>
                    <a:pt x="371" y="222"/>
                  </a:lnTo>
                  <a:lnTo>
                    <a:pt x="362" y="253"/>
                  </a:lnTo>
                  <a:lnTo>
                    <a:pt x="348" y="282"/>
                  </a:lnTo>
                  <a:lnTo>
                    <a:pt x="330" y="308"/>
                  </a:lnTo>
                  <a:lnTo>
                    <a:pt x="307" y="331"/>
                  </a:lnTo>
                  <a:lnTo>
                    <a:pt x="281" y="349"/>
                  </a:lnTo>
                  <a:lnTo>
                    <a:pt x="252" y="363"/>
                  </a:lnTo>
                  <a:lnTo>
                    <a:pt x="220" y="372"/>
                  </a:lnTo>
                  <a:lnTo>
                    <a:pt x="187" y="375"/>
                  </a:lnTo>
                  <a:lnTo>
                    <a:pt x="153" y="372"/>
                  </a:lnTo>
                  <a:lnTo>
                    <a:pt x="122" y="363"/>
                  </a:lnTo>
                  <a:lnTo>
                    <a:pt x="93" y="349"/>
                  </a:lnTo>
                  <a:lnTo>
                    <a:pt x="67" y="331"/>
                  </a:lnTo>
                  <a:lnTo>
                    <a:pt x="44" y="308"/>
                  </a:lnTo>
                  <a:lnTo>
                    <a:pt x="26" y="282"/>
                  </a:lnTo>
                  <a:lnTo>
                    <a:pt x="12" y="253"/>
                  </a:lnTo>
                  <a:lnTo>
                    <a:pt x="3" y="222"/>
                  </a:lnTo>
                  <a:lnTo>
                    <a:pt x="0" y="188"/>
                  </a:lnTo>
                  <a:lnTo>
                    <a:pt x="3" y="154"/>
                  </a:lnTo>
                  <a:lnTo>
                    <a:pt x="12" y="122"/>
                  </a:lnTo>
                  <a:lnTo>
                    <a:pt x="26" y="93"/>
                  </a:lnTo>
                  <a:lnTo>
                    <a:pt x="44" y="67"/>
                  </a:lnTo>
                  <a:lnTo>
                    <a:pt x="67" y="45"/>
                  </a:lnTo>
                  <a:lnTo>
                    <a:pt x="93" y="26"/>
                  </a:lnTo>
                  <a:lnTo>
                    <a:pt x="122" y="12"/>
                  </a:lnTo>
                  <a:lnTo>
                    <a:pt x="153" y="3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98"/>
            <p:cNvSpPr>
              <a:spLocks noEditPoints="1"/>
            </p:cNvSpPr>
            <p:nvPr/>
          </p:nvSpPr>
          <p:spPr bwMode="auto">
            <a:xfrm>
              <a:off x="2757488" y="3125788"/>
              <a:ext cx="52387" cy="53975"/>
            </a:xfrm>
            <a:custGeom>
              <a:avLst/>
              <a:gdLst>
                <a:gd name="T0" fmla="*/ 186 w 372"/>
                <a:gd name="T1" fmla="*/ 131 h 375"/>
                <a:gd name="T2" fmla="*/ 169 w 372"/>
                <a:gd name="T3" fmla="*/ 134 h 375"/>
                <a:gd name="T4" fmla="*/ 153 w 372"/>
                <a:gd name="T5" fmla="*/ 142 h 375"/>
                <a:gd name="T6" fmla="*/ 141 w 372"/>
                <a:gd name="T7" fmla="*/ 155 h 375"/>
                <a:gd name="T8" fmla="*/ 132 w 372"/>
                <a:gd name="T9" fmla="*/ 170 h 375"/>
                <a:gd name="T10" fmla="*/ 130 w 372"/>
                <a:gd name="T11" fmla="*/ 188 h 375"/>
                <a:gd name="T12" fmla="*/ 132 w 372"/>
                <a:gd name="T13" fmla="*/ 205 h 375"/>
                <a:gd name="T14" fmla="*/ 141 w 372"/>
                <a:gd name="T15" fmla="*/ 222 h 375"/>
                <a:gd name="T16" fmla="*/ 153 w 372"/>
                <a:gd name="T17" fmla="*/ 233 h 375"/>
                <a:gd name="T18" fmla="*/ 169 w 372"/>
                <a:gd name="T19" fmla="*/ 241 h 375"/>
                <a:gd name="T20" fmla="*/ 186 w 372"/>
                <a:gd name="T21" fmla="*/ 244 h 375"/>
                <a:gd name="T22" fmla="*/ 204 w 372"/>
                <a:gd name="T23" fmla="*/ 241 h 375"/>
                <a:gd name="T24" fmla="*/ 219 w 372"/>
                <a:gd name="T25" fmla="*/ 233 h 375"/>
                <a:gd name="T26" fmla="*/ 231 w 372"/>
                <a:gd name="T27" fmla="*/ 222 h 375"/>
                <a:gd name="T28" fmla="*/ 240 w 372"/>
                <a:gd name="T29" fmla="*/ 205 h 375"/>
                <a:gd name="T30" fmla="*/ 243 w 372"/>
                <a:gd name="T31" fmla="*/ 188 h 375"/>
                <a:gd name="T32" fmla="*/ 240 w 372"/>
                <a:gd name="T33" fmla="*/ 170 h 375"/>
                <a:gd name="T34" fmla="*/ 231 w 372"/>
                <a:gd name="T35" fmla="*/ 155 h 375"/>
                <a:gd name="T36" fmla="*/ 219 w 372"/>
                <a:gd name="T37" fmla="*/ 142 h 375"/>
                <a:gd name="T38" fmla="*/ 204 w 372"/>
                <a:gd name="T39" fmla="*/ 134 h 375"/>
                <a:gd name="T40" fmla="*/ 186 w 372"/>
                <a:gd name="T41" fmla="*/ 131 h 375"/>
                <a:gd name="T42" fmla="*/ 186 w 372"/>
                <a:gd name="T43" fmla="*/ 0 h 375"/>
                <a:gd name="T44" fmla="*/ 219 w 372"/>
                <a:gd name="T45" fmla="*/ 3 h 375"/>
                <a:gd name="T46" fmla="*/ 252 w 372"/>
                <a:gd name="T47" fmla="*/ 12 h 375"/>
                <a:gd name="T48" fmla="*/ 280 w 372"/>
                <a:gd name="T49" fmla="*/ 26 h 375"/>
                <a:gd name="T50" fmla="*/ 307 w 372"/>
                <a:gd name="T51" fmla="*/ 45 h 375"/>
                <a:gd name="T52" fmla="*/ 329 w 372"/>
                <a:gd name="T53" fmla="*/ 67 h 375"/>
                <a:gd name="T54" fmla="*/ 348 w 372"/>
                <a:gd name="T55" fmla="*/ 93 h 375"/>
                <a:gd name="T56" fmla="*/ 362 w 372"/>
                <a:gd name="T57" fmla="*/ 122 h 375"/>
                <a:gd name="T58" fmla="*/ 370 w 372"/>
                <a:gd name="T59" fmla="*/ 154 h 375"/>
                <a:gd name="T60" fmla="*/ 372 w 372"/>
                <a:gd name="T61" fmla="*/ 188 h 375"/>
                <a:gd name="T62" fmla="*/ 370 w 372"/>
                <a:gd name="T63" fmla="*/ 222 h 375"/>
                <a:gd name="T64" fmla="*/ 362 w 372"/>
                <a:gd name="T65" fmla="*/ 253 h 375"/>
                <a:gd name="T66" fmla="*/ 348 w 372"/>
                <a:gd name="T67" fmla="*/ 282 h 375"/>
                <a:gd name="T68" fmla="*/ 329 w 372"/>
                <a:gd name="T69" fmla="*/ 308 h 375"/>
                <a:gd name="T70" fmla="*/ 307 w 372"/>
                <a:gd name="T71" fmla="*/ 331 h 375"/>
                <a:gd name="T72" fmla="*/ 280 w 372"/>
                <a:gd name="T73" fmla="*/ 349 h 375"/>
                <a:gd name="T74" fmla="*/ 252 w 372"/>
                <a:gd name="T75" fmla="*/ 363 h 375"/>
                <a:gd name="T76" fmla="*/ 219 w 372"/>
                <a:gd name="T77" fmla="*/ 372 h 375"/>
                <a:gd name="T78" fmla="*/ 186 w 372"/>
                <a:gd name="T79" fmla="*/ 375 h 375"/>
                <a:gd name="T80" fmla="*/ 153 w 372"/>
                <a:gd name="T81" fmla="*/ 372 h 375"/>
                <a:gd name="T82" fmla="*/ 121 w 372"/>
                <a:gd name="T83" fmla="*/ 363 h 375"/>
                <a:gd name="T84" fmla="*/ 92 w 372"/>
                <a:gd name="T85" fmla="*/ 349 h 375"/>
                <a:gd name="T86" fmla="*/ 67 w 372"/>
                <a:gd name="T87" fmla="*/ 331 h 375"/>
                <a:gd name="T88" fmla="*/ 44 w 372"/>
                <a:gd name="T89" fmla="*/ 308 h 375"/>
                <a:gd name="T90" fmla="*/ 26 w 372"/>
                <a:gd name="T91" fmla="*/ 282 h 375"/>
                <a:gd name="T92" fmla="*/ 12 w 372"/>
                <a:gd name="T93" fmla="*/ 253 h 375"/>
                <a:gd name="T94" fmla="*/ 3 w 372"/>
                <a:gd name="T95" fmla="*/ 222 h 375"/>
                <a:gd name="T96" fmla="*/ 0 w 372"/>
                <a:gd name="T97" fmla="*/ 188 h 375"/>
                <a:gd name="T98" fmla="*/ 3 w 372"/>
                <a:gd name="T99" fmla="*/ 154 h 375"/>
                <a:gd name="T100" fmla="*/ 12 w 372"/>
                <a:gd name="T101" fmla="*/ 122 h 375"/>
                <a:gd name="T102" fmla="*/ 26 w 372"/>
                <a:gd name="T103" fmla="*/ 93 h 375"/>
                <a:gd name="T104" fmla="*/ 44 w 372"/>
                <a:gd name="T105" fmla="*/ 67 h 375"/>
                <a:gd name="T106" fmla="*/ 67 w 372"/>
                <a:gd name="T107" fmla="*/ 45 h 375"/>
                <a:gd name="T108" fmla="*/ 92 w 372"/>
                <a:gd name="T109" fmla="*/ 26 h 375"/>
                <a:gd name="T110" fmla="*/ 121 w 372"/>
                <a:gd name="T111" fmla="*/ 12 h 375"/>
                <a:gd name="T112" fmla="*/ 153 w 372"/>
                <a:gd name="T113" fmla="*/ 3 h 375"/>
                <a:gd name="T114" fmla="*/ 186 w 372"/>
                <a:gd name="T11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2" h="375">
                  <a:moveTo>
                    <a:pt x="186" y="131"/>
                  </a:moveTo>
                  <a:lnTo>
                    <a:pt x="169" y="134"/>
                  </a:lnTo>
                  <a:lnTo>
                    <a:pt x="153" y="142"/>
                  </a:lnTo>
                  <a:lnTo>
                    <a:pt x="141" y="155"/>
                  </a:lnTo>
                  <a:lnTo>
                    <a:pt x="132" y="170"/>
                  </a:lnTo>
                  <a:lnTo>
                    <a:pt x="130" y="188"/>
                  </a:lnTo>
                  <a:lnTo>
                    <a:pt x="132" y="205"/>
                  </a:lnTo>
                  <a:lnTo>
                    <a:pt x="141" y="222"/>
                  </a:lnTo>
                  <a:lnTo>
                    <a:pt x="153" y="233"/>
                  </a:lnTo>
                  <a:lnTo>
                    <a:pt x="169" y="241"/>
                  </a:lnTo>
                  <a:lnTo>
                    <a:pt x="186" y="244"/>
                  </a:lnTo>
                  <a:lnTo>
                    <a:pt x="204" y="241"/>
                  </a:lnTo>
                  <a:lnTo>
                    <a:pt x="219" y="233"/>
                  </a:lnTo>
                  <a:lnTo>
                    <a:pt x="231" y="222"/>
                  </a:lnTo>
                  <a:lnTo>
                    <a:pt x="240" y="205"/>
                  </a:lnTo>
                  <a:lnTo>
                    <a:pt x="243" y="188"/>
                  </a:lnTo>
                  <a:lnTo>
                    <a:pt x="240" y="170"/>
                  </a:lnTo>
                  <a:lnTo>
                    <a:pt x="231" y="155"/>
                  </a:lnTo>
                  <a:lnTo>
                    <a:pt x="219" y="142"/>
                  </a:lnTo>
                  <a:lnTo>
                    <a:pt x="204" y="134"/>
                  </a:lnTo>
                  <a:lnTo>
                    <a:pt x="186" y="131"/>
                  </a:lnTo>
                  <a:close/>
                  <a:moveTo>
                    <a:pt x="186" y="0"/>
                  </a:moveTo>
                  <a:lnTo>
                    <a:pt x="219" y="3"/>
                  </a:lnTo>
                  <a:lnTo>
                    <a:pt x="252" y="12"/>
                  </a:lnTo>
                  <a:lnTo>
                    <a:pt x="280" y="26"/>
                  </a:lnTo>
                  <a:lnTo>
                    <a:pt x="307" y="45"/>
                  </a:lnTo>
                  <a:lnTo>
                    <a:pt x="329" y="67"/>
                  </a:lnTo>
                  <a:lnTo>
                    <a:pt x="348" y="93"/>
                  </a:lnTo>
                  <a:lnTo>
                    <a:pt x="362" y="122"/>
                  </a:lnTo>
                  <a:lnTo>
                    <a:pt x="370" y="154"/>
                  </a:lnTo>
                  <a:lnTo>
                    <a:pt x="372" y="188"/>
                  </a:lnTo>
                  <a:lnTo>
                    <a:pt x="370" y="222"/>
                  </a:lnTo>
                  <a:lnTo>
                    <a:pt x="362" y="253"/>
                  </a:lnTo>
                  <a:lnTo>
                    <a:pt x="348" y="282"/>
                  </a:lnTo>
                  <a:lnTo>
                    <a:pt x="329" y="308"/>
                  </a:lnTo>
                  <a:lnTo>
                    <a:pt x="307" y="331"/>
                  </a:lnTo>
                  <a:lnTo>
                    <a:pt x="280" y="349"/>
                  </a:lnTo>
                  <a:lnTo>
                    <a:pt x="252" y="363"/>
                  </a:lnTo>
                  <a:lnTo>
                    <a:pt x="219" y="372"/>
                  </a:lnTo>
                  <a:lnTo>
                    <a:pt x="186" y="375"/>
                  </a:lnTo>
                  <a:lnTo>
                    <a:pt x="153" y="372"/>
                  </a:lnTo>
                  <a:lnTo>
                    <a:pt x="121" y="363"/>
                  </a:lnTo>
                  <a:lnTo>
                    <a:pt x="92" y="349"/>
                  </a:lnTo>
                  <a:lnTo>
                    <a:pt x="67" y="331"/>
                  </a:lnTo>
                  <a:lnTo>
                    <a:pt x="44" y="308"/>
                  </a:lnTo>
                  <a:lnTo>
                    <a:pt x="26" y="282"/>
                  </a:lnTo>
                  <a:lnTo>
                    <a:pt x="12" y="253"/>
                  </a:lnTo>
                  <a:lnTo>
                    <a:pt x="3" y="222"/>
                  </a:lnTo>
                  <a:lnTo>
                    <a:pt x="0" y="188"/>
                  </a:lnTo>
                  <a:lnTo>
                    <a:pt x="3" y="154"/>
                  </a:lnTo>
                  <a:lnTo>
                    <a:pt x="12" y="122"/>
                  </a:lnTo>
                  <a:lnTo>
                    <a:pt x="26" y="93"/>
                  </a:lnTo>
                  <a:lnTo>
                    <a:pt x="44" y="67"/>
                  </a:lnTo>
                  <a:lnTo>
                    <a:pt x="67" y="45"/>
                  </a:lnTo>
                  <a:lnTo>
                    <a:pt x="92" y="26"/>
                  </a:lnTo>
                  <a:lnTo>
                    <a:pt x="121" y="12"/>
                  </a:lnTo>
                  <a:lnTo>
                    <a:pt x="153" y="3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99"/>
            <p:cNvSpPr>
              <a:spLocks noEditPoints="1"/>
            </p:cNvSpPr>
            <p:nvPr/>
          </p:nvSpPr>
          <p:spPr bwMode="auto">
            <a:xfrm>
              <a:off x="2865438" y="3125788"/>
              <a:ext cx="53975" cy="53975"/>
            </a:xfrm>
            <a:custGeom>
              <a:avLst/>
              <a:gdLst>
                <a:gd name="T0" fmla="*/ 187 w 373"/>
                <a:gd name="T1" fmla="*/ 131 h 375"/>
                <a:gd name="T2" fmla="*/ 168 w 373"/>
                <a:gd name="T3" fmla="*/ 134 h 375"/>
                <a:gd name="T4" fmla="*/ 153 w 373"/>
                <a:gd name="T5" fmla="*/ 142 h 375"/>
                <a:gd name="T6" fmla="*/ 140 w 373"/>
                <a:gd name="T7" fmla="*/ 155 h 375"/>
                <a:gd name="T8" fmla="*/ 133 w 373"/>
                <a:gd name="T9" fmla="*/ 170 h 375"/>
                <a:gd name="T10" fmla="*/ 129 w 373"/>
                <a:gd name="T11" fmla="*/ 188 h 375"/>
                <a:gd name="T12" fmla="*/ 133 w 373"/>
                <a:gd name="T13" fmla="*/ 205 h 375"/>
                <a:gd name="T14" fmla="*/ 140 w 373"/>
                <a:gd name="T15" fmla="*/ 222 h 375"/>
                <a:gd name="T16" fmla="*/ 153 w 373"/>
                <a:gd name="T17" fmla="*/ 233 h 375"/>
                <a:gd name="T18" fmla="*/ 168 w 373"/>
                <a:gd name="T19" fmla="*/ 241 h 375"/>
                <a:gd name="T20" fmla="*/ 187 w 373"/>
                <a:gd name="T21" fmla="*/ 244 h 375"/>
                <a:gd name="T22" fmla="*/ 204 w 373"/>
                <a:gd name="T23" fmla="*/ 241 h 375"/>
                <a:gd name="T24" fmla="*/ 220 w 373"/>
                <a:gd name="T25" fmla="*/ 233 h 375"/>
                <a:gd name="T26" fmla="*/ 232 w 373"/>
                <a:gd name="T27" fmla="*/ 222 h 375"/>
                <a:gd name="T28" fmla="*/ 240 w 373"/>
                <a:gd name="T29" fmla="*/ 205 h 375"/>
                <a:gd name="T30" fmla="*/ 243 w 373"/>
                <a:gd name="T31" fmla="*/ 188 h 375"/>
                <a:gd name="T32" fmla="*/ 240 w 373"/>
                <a:gd name="T33" fmla="*/ 170 h 375"/>
                <a:gd name="T34" fmla="*/ 232 w 373"/>
                <a:gd name="T35" fmla="*/ 155 h 375"/>
                <a:gd name="T36" fmla="*/ 220 w 373"/>
                <a:gd name="T37" fmla="*/ 142 h 375"/>
                <a:gd name="T38" fmla="*/ 204 w 373"/>
                <a:gd name="T39" fmla="*/ 134 h 375"/>
                <a:gd name="T40" fmla="*/ 187 w 373"/>
                <a:gd name="T41" fmla="*/ 131 h 375"/>
                <a:gd name="T42" fmla="*/ 187 w 373"/>
                <a:gd name="T43" fmla="*/ 0 h 375"/>
                <a:gd name="T44" fmla="*/ 220 w 373"/>
                <a:gd name="T45" fmla="*/ 3 h 375"/>
                <a:gd name="T46" fmla="*/ 251 w 373"/>
                <a:gd name="T47" fmla="*/ 12 h 375"/>
                <a:gd name="T48" fmla="*/ 280 w 373"/>
                <a:gd name="T49" fmla="*/ 26 h 375"/>
                <a:gd name="T50" fmla="*/ 306 w 373"/>
                <a:gd name="T51" fmla="*/ 45 h 375"/>
                <a:gd name="T52" fmla="*/ 329 w 373"/>
                <a:gd name="T53" fmla="*/ 67 h 375"/>
                <a:gd name="T54" fmla="*/ 347 w 373"/>
                <a:gd name="T55" fmla="*/ 93 h 375"/>
                <a:gd name="T56" fmla="*/ 361 w 373"/>
                <a:gd name="T57" fmla="*/ 122 h 375"/>
                <a:gd name="T58" fmla="*/ 370 w 373"/>
                <a:gd name="T59" fmla="*/ 154 h 375"/>
                <a:gd name="T60" fmla="*/ 373 w 373"/>
                <a:gd name="T61" fmla="*/ 188 h 375"/>
                <a:gd name="T62" fmla="*/ 370 w 373"/>
                <a:gd name="T63" fmla="*/ 222 h 375"/>
                <a:gd name="T64" fmla="*/ 361 w 373"/>
                <a:gd name="T65" fmla="*/ 253 h 375"/>
                <a:gd name="T66" fmla="*/ 347 w 373"/>
                <a:gd name="T67" fmla="*/ 282 h 375"/>
                <a:gd name="T68" fmla="*/ 329 w 373"/>
                <a:gd name="T69" fmla="*/ 308 h 375"/>
                <a:gd name="T70" fmla="*/ 306 w 373"/>
                <a:gd name="T71" fmla="*/ 331 h 375"/>
                <a:gd name="T72" fmla="*/ 280 w 373"/>
                <a:gd name="T73" fmla="*/ 349 h 375"/>
                <a:gd name="T74" fmla="*/ 251 w 373"/>
                <a:gd name="T75" fmla="*/ 363 h 375"/>
                <a:gd name="T76" fmla="*/ 220 w 373"/>
                <a:gd name="T77" fmla="*/ 372 h 375"/>
                <a:gd name="T78" fmla="*/ 187 w 373"/>
                <a:gd name="T79" fmla="*/ 375 h 375"/>
                <a:gd name="T80" fmla="*/ 153 w 373"/>
                <a:gd name="T81" fmla="*/ 372 h 375"/>
                <a:gd name="T82" fmla="*/ 121 w 373"/>
                <a:gd name="T83" fmla="*/ 363 h 375"/>
                <a:gd name="T84" fmla="*/ 93 w 373"/>
                <a:gd name="T85" fmla="*/ 349 h 375"/>
                <a:gd name="T86" fmla="*/ 66 w 373"/>
                <a:gd name="T87" fmla="*/ 331 h 375"/>
                <a:gd name="T88" fmla="*/ 43 w 373"/>
                <a:gd name="T89" fmla="*/ 308 h 375"/>
                <a:gd name="T90" fmla="*/ 25 w 373"/>
                <a:gd name="T91" fmla="*/ 282 h 375"/>
                <a:gd name="T92" fmla="*/ 11 w 373"/>
                <a:gd name="T93" fmla="*/ 253 h 375"/>
                <a:gd name="T94" fmla="*/ 2 w 373"/>
                <a:gd name="T95" fmla="*/ 222 h 375"/>
                <a:gd name="T96" fmla="*/ 0 w 373"/>
                <a:gd name="T97" fmla="*/ 188 h 375"/>
                <a:gd name="T98" fmla="*/ 2 w 373"/>
                <a:gd name="T99" fmla="*/ 154 h 375"/>
                <a:gd name="T100" fmla="*/ 11 w 373"/>
                <a:gd name="T101" fmla="*/ 122 h 375"/>
                <a:gd name="T102" fmla="*/ 25 w 373"/>
                <a:gd name="T103" fmla="*/ 93 h 375"/>
                <a:gd name="T104" fmla="*/ 43 w 373"/>
                <a:gd name="T105" fmla="*/ 67 h 375"/>
                <a:gd name="T106" fmla="*/ 66 w 373"/>
                <a:gd name="T107" fmla="*/ 45 h 375"/>
                <a:gd name="T108" fmla="*/ 93 w 373"/>
                <a:gd name="T109" fmla="*/ 26 h 375"/>
                <a:gd name="T110" fmla="*/ 121 w 373"/>
                <a:gd name="T111" fmla="*/ 12 h 375"/>
                <a:gd name="T112" fmla="*/ 153 w 373"/>
                <a:gd name="T113" fmla="*/ 3 h 375"/>
                <a:gd name="T114" fmla="*/ 187 w 373"/>
                <a:gd name="T11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3" h="375">
                  <a:moveTo>
                    <a:pt x="187" y="131"/>
                  </a:moveTo>
                  <a:lnTo>
                    <a:pt x="168" y="134"/>
                  </a:lnTo>
                  <a:lnTo>
                    <a:pt x="153" y="142"/>
                  </a:lnTo>
                  <a:lnTo>
                    <a:pt x="140" y="155"/>
                  </a:lnTo>
                  <a:lnTo>
                    <a:pt x="133" y="170"/>
                  </a:lnTo>
                  <a:lnTo>
                    <a:pt x="129" y="188"/>
                  </a:lnTo>
                  <a:lnTo>
                    <a:pt x="133" y="205"/>
                  </a:lnTo>
                  <a:lnTo>
                    <a:pt x="140" y="222"/>
                  </a:lnTo>
                  <a:lnTo>
                    <a:pt x="153" y="233"/>
                  </a:lnTo>
                  <a:lnTo>
                    <a:pt x="168" y="241"/>
                  </a:lnTo>
                  <a:lnTo>
                    <a:pt x="187" y="244"/>
                  </a:lnTo>
                  <a:lnTo>
                    <a:pt x="204" y="241"/>
                  </a:lnTo>
                  <a:lnTo>
                    <a:pt x="220" y="233"/>
                  </a:lnTo>
                  <a:lnTo>
                    <a:pt x="232" y="222"/>
                  </a:lnTo>
                  <a:lnTo>
                    <a:pt x="240" y="205"/>
                  </a:lnTo>
                  <a:lnTo>
                    <a:pt x="243" y="188"/>
                  </a:lnTo>
                  <a:lnTo>
                    <a:pt x="240" y="170"/>
                  </a:lnTo>
                  <a:lnTo>
                    <a:pt x="232" y="155"/>
                  </a:lnTo>
                  <a:lnTo>
                    <a:pt x="220" y="142"/>
                  </a:lnTo>
                  <a:lnTo>
                    <a:pt x="204" y="134"/>
                  </a:lnTo>
                  <a:lnTo>
                    <a:pt x="187" y="131"/>
                  </a:lnTo>
                  <a:close/>
                  <a:moveTo>
                    <a:pt x="187" y="0"/>
                  </a:moveTo>
                  <a:lnTo>
                    <a:pt x="220" y="3"/>
                  </a:lnTo>
                  <a:lnTo>
                    <a:pt x="251" y="12"/>
                  </a:lnTo>
                  <a:lnTo>
                    <a:pt x="280" y="26"/>
                  </a:lnTo>
                  <a:lnTo>
                    <a:pt x="306" y="45"/>
                  </a:lnTo>
                  <a:lnTo>
                    <a:pt x="329" y="67"/>
                  </a:lnTo>
                  <a:lnTo>
                    <a:pt x="347" y="93"/>
                  </a:lnTo>
                  <a:lnTo>
                    <a:pt x="361" y="122"/>
                  </a:lnTo>
                  <a:lnTo>
                    <a:pt x="370" y="154"/>
                  </a:lnTo>
                  <a:lnTo>
                    <a:pt x="373" y="188"/>
                  </a:lnTo>
                  <a:lnTo>
                    <a:pt x="370" y="222"/>
                  </a:lnTo>
                  <a:lnTo>
                    <a:pt x="361" y="253"/>
                  </a:lnTo>
                  <a:lnTo>
                    <a:pt x="347" y="282"/>
                  </a:lnTo>
                  <a:lnTo>
                    <a:pt x="329" y="308"/>
                  </a:lnTo>
                  <a:lnTo>
                    <a:pt x="306" y="331"/>
                  </a:lnTo>
                  <a:lnTo>
                    <a:pt x="280" y="349"/>
                  </a:lnTo>
                  <a:lnTo>
                    <a:pt x="251" y="363"/>
                  </a:lnTo>
                  <a:lnTo>
                    <a:pt x="220" y="372"/>
                  </a:lnTo>
                  <a:lnTo>
                    <a:pt x="187" y="375"/>
                  </a:lnTo>
                  <a:lnTo>
                    <a:pt x="153" y="372"/>
                  </a:lnTo>
                  <a:lnTo>
                    <a:pt x="121" y="363"/>
                  </a:lnTo>
                  <a:lnTo>
                    <a:pt x="93" y="349"/>
                  </a:lnTo>
                  <a:lnTo>
                    <a:pt x="66" y="331"/>
                  </a:lnTo>
                  <a:lnTo>
                    <a:pt x="43" y="308"/>
                  </a:lnTo>
                  <a:lnTo>
                    <a:pt x="25" y="282"/>
                  </a:lnTo>
                  <a:lnTo>
                    <a:pt x="11" y="253"/>
                  </a:lnTo>
                  <a:lnTo>
                    <a:pt x="2" y="222"/>
                  </a:lnTo>
                  <a:lnTo>
                    <a:pt x="0" y="188"/>
                  </a:lnTo>
                  <a:lnTo>
                    <a:pt x="2" y="154"/>
                  </a:lnTo>
                  <a:lnTo>
                    <a:pt x="11" y="122"/>
                  </a:lnTo>
                  <a:lnTo>
                    <a:pt x="25" y="93"/>
                  </a:lnTo>
                  <a:lnTo>
                    <a:pt x="43" y="67"/>
                  </a:lnTo>
                  <a:lnTo>
                    <a:pt x="66" y="45"/>
                  </a:lnTo>
                  <a:lnTo>
                    <a:pt x="93" y="26"/>
                  </a:lnTo>
                  <a:lnTo>
                    <a:pt x="121" y="12"/>
                  </a:lnTo>
                  <a:lnTo>
                    <a:pt x="153" y="3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200"/>
            <p:cNvSpPr>
              <a:spLocks noEditPoints="1"/>
            </p:cNvSpPr>
            <p:nvPr/>
          </p:nvSpPr>
          <p:spPr bwMode="auto">
            <a:xfrm>
              <a:off x="2560638" y="2720975"/>
              <a:ext cx="511175" cy="488950"/>
            </a:xfrm>
            <a:custGeom>
              <a:avLst/>
              <a:gdLst>
                <a:gd name="T0" fmla="*/ 2794 w 3545"/>
                <a:gd name="T1" fmla="*/ 2915 h 3387"/>
                <a:gd name="T2" fmla="*/ 2936 w 3545"/>
                <a:gd name="T3" fmla="*/ 3233 h 3387"/>
                <a:gd name="T4" fmla="*/ 3270 w 3545"/>
                <a:gd name="T5" fmla="*/ 3137 h 3387"/>
                <a:gd name="T6" fmla="*/ 3221 w 3545"/>
                <a:gd name="T7" fmla="*/ 2791 h 3387"/>
                <a:gd name="T8" fmla="*/ 2152 w 3545"/>
                <a:gd name="T9" fmla="*/ 2769 h 3387"/>
                <a:gd name="T10" fmla="*/ 2056 w 3545"/>
                <a:gd name="T11" fmla="*/ 3103 h 3387"/>
                <a:gd name="T12" fmla="*/ 2373 w 3545"/>
                <a:gd name="T13" fmla="*/ 3246 h 3387"/>
                <a:gd name="T14" fmla="*/ 2558 w 3545"/>
                <a:gd name="T15" fmla="*/ 2952 h 3387"/>
                <a:gd name="T16" fmla="*/ 2297 w 3545"/>
                <a:gd name="T17" fmla="*/ 2725 h 3387"/>
                <a:gd name="T18" fmla="*/ 1291 w 3545"/>
                <a:gd name="T19" fmla="*/ 2915 h 3387"/>
                <a:gd name="T20" fmla="*/ 1433 w 3545"/>
                <a:gd name="T21" fmla="*/ 3233 h 3387"/>
                <a:gd name="T22" fmla="*/ 1768 w 3545"/>
                <a:gd name="T23" fmla="*/ 3137 h 3387"/>
                <a:gd name="T24" fmla="*/ 1718 w 3545"/>
                <a:gd name="T25" fmla="*/ 2791 h 3387"/>
                <a:gd name="T26" fmla="*/ 649 w 3545"/>
                <a:gd name="T27" fmla="*/ 2769 h 3387"/>
                <a:gd name="T28" fmla="*/ 553 w 3545"/>
                <a:gd name="T29" fmla="*/ 3103 h 3387"/>
                <a:gd name="T30" fmla="*/ 870 w 3545"/>
                <a:gd name="T31" fmla="*/ 3246 h 3387"/>
                <a:gd name="T32" fmla="*/ 1056 w 3545"/>
                <a:gd name="T33" fmla="*/ 2952 h 3387"/>
                <a:gd name="T34" fmla="*/ 794 w 3545"/>
                <a:gd name="T35" fmla="*/ 2725 h 3387"/>
                <a:gd name="T36" fmla="*/ 469 w 3545"/>
                <a:gd name="T37" fmla="*/ 2765 h 3387"/>
                <a:gd name="T38" fmla="*/ 896 w 3545"/>
                <a:gd name="T39" fmla="*/ 2609 h 3387"/>
                <a:gd name="T40" fmla="*/ 1211 w 3545"/>
                <a:gd name="T41" fmla="*/ 2781 h 3387"/>
                <a:gd name="T42" fmla="*/ 1646 w 3545"/>
                <a:gd name="T43" fmla="*/ 2609 h 3387"/>
                <a:gd name="T44" fmla="*/ 1963 w 3545"/>
                <a:gd name="T45" fmla="*/ 2781 h 3387"/>
                <a:gd name="T46" fmla="*/ 2398 w 3545"/>
                <a:gd name="T47" fmla="*/ 2609 h 3387"/>
                <a:gd name="T48" fmla="*/ 2710 w 3545"/>
                <a:gd name="T49" fmla="*/ 2786 h 3387"/>
                <a:gd name="T50" fmla="*/ 472 w 3545"/>
                <a:gd name="T51" fmla="*/ 2438 h 3387"/>
                <a:gd name="T52" fmla="*/ 3284 w 3545"/>
                <a:gd name="T53" fmla="*/ 2366 h 3387"/>
                <a:gd name="T54" fmla="*/ 1134 w 3545"/>
                <a:gd name="T55" fmla="*/ 2244 h 3387"/>
                <a:gd name="T56" fmla="*/ 416 w 3545"/>
                <a:gd name="T57" fmla="*/ 1979 h 3387"/>
                <a:gd name="T58" fmla="*/ 1040 w 3545"/>
                <a:gd name="T59" fmla="*/ 873 h 3387"/>
                <a:gd name="T60" fmla="*/ 290 w 3545"/>
                <a:gd name="T61" fmla="*/ 1546 h 3387"/>
                <a:gd name="T62" fmla="*/ 560 w 3545"/>
                <a:gd name="T63" fmla="*/ 1907 h 3387"/>
                <a:gd name="T64" fmla="*/ 1182 w 3545"/>
                <a:gd name="T65" fmla="*/ 2120 h 3387"/>
                <a:gd name="T66" fmla="*/ 3230 w 3545"/>
                <a:gd name="T67" fmla="*/ 1864 h 3387"/>
                <a:gd name="T68" fmla="*/ 2562 w 3545"/>
                <a:gd name="T69" fmla="*/ 1871 h 3387"/>
                <a:gd name="T70" fmla="*/ 2475 w 3545"/>
                <a:gd name="T71" fmla="*/ 1785 h 3387"/>
                <a:gd name="T72" fmla="*/ 2215 w 3545"/>
                <a:gd name="T73" fmla="*/ 1790 h 3387"/>
                <a:gd name="T74" fmla="*/ 1172 w 3545"/>
                <a:gd name="T75" fmla="*/ 2021 h 3387"/>
                <a:gd name="T76" fmla="*/ 937 w 3545"/>
                <a:gd name="T77" fmla="*/ 1605 h 3387"/>
                <a:gd name="T78" fmla="*/ 1069 w 3545"/>
                <a:gd name="T79" fmla="*/ 1032 h 3387"/>
                <a:gd name="T80" fmla="*/ 520 w 3545"/>
                <a:gd name="T81" fmla="*/ 639 h 3387"/>
                <a:gd name="T82" fmla="*/ 1085 w 3545"/>
                <a:gd name="T83" fmla="*/ 538 h 3387"/>
                <a:gd name="T84" fmla="*/ 1404 w 3545"/>
                <a:gd name="T85" fmla="*/ 199 h 3387"/>
                <a:gd name="T86" fmla="*/ 1695 w 3545"/>
                <a:gd name="T87" fmla="*/ 2 h 3387"/>
                <a:gd name="T88" fmla="*/ 1879 w 3545"/>
                <a:gd name="T89" fmla="*/ 555 h 3387"/>
                <a:gd name="T90" fmla="*/ 2063 w 3545"/>
                <a:gd name="T91" fmla="*/ 1060 h 3387"/>
                <a:gd name="T92" fmla="*/ 2406 w 3545"/>
                <a:gd name="T93" fmla="*/ 1437 h 3387"/>
                <a:gd name="T94" fmla="*/ 3130 w 3545"/>
                <a:gd name="T95" fmla="*/ 1656 h 3387"/>
                <a:gd name="T96" fmla="*/ 3530 w 3545"/>
                <a:gd name="T97" fmla="*/ 2115 h 3387"/>
                <a:gd name="T98" fmla="*/ 3380 w 3545"/>
                <a:gd name="T99" fmla="*/ 2467 h 3387"/>
                <a:gd name="T100" fmla="*/ 3346 w 3545"/>
                <a:gd name="T101" fmla="*/ 2733 h 3387"/>
                <a:gd name="T102" fmla="*/ 3396 w 3545"/>
                <a:gd name="T103" fmla="*/ 3178 h 3387"/>
                <a:gd name="T104" fmla="*/ 2996 w 3545"/>
                <a:gd name="T105" fmla="*/ 3384 h 3387"/>
                <a:gd name="T106" fmla="*/ 2654 w 3545"/>
                <a:gd name="T107" fmla="*/ 3160 h 3387"/>
                <a:gd name="T108" fmla="*/ 2245 w 3545"/>
                <a:gd name="T109" fmla="*/ 3384 h 3387"/>
                <a:gd name="T110" fmla="*/ 1902 w 3545"/>
                <a:gd name="T111" fmla="*/ 3160 h 3387"/>
                <a:gd name="T112" fmla="*/ 1493 w 3545"/>
                <a:gd name="T113" fmla="*/ 3384 h 3387"/>
                <a:gd name="T114" fmla="*/ 1151 w 3545"/>
                <a:gd name="T115" fmla="*/ 3160 h 3387"/>
                <a:gd name="T116" fmla="*/ 745 w 3545"/>
                <a:gd name="T117" fmla="*/ 3385 h 3387"/>
                <a:gd name="T118" fmla="*/ 65 w 3545"/>
                <a:gd name="T119" fmla="*/ 3141 h 3387"/>
                <a:gd name="T120" fmla="*/ 15 w 3545"/>
                <a:gd name="T121" fmla="*/ 2773 h 3387"/>
                <a:gd name="T122" fmla="*/ 157 w 3545"/>
                <a:gd name="T123" fmla="*/ 1606 h 3387"/>
                <a:gd name="T124" fmla="*/ 1255 w 3545"/>
                <a:gd name="T125" fmla="*/ 218 h 3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45" h="3387">
                  <a:moveTo>
                    <a:pt x="3048" y="2725"/>
                  </a:moveTo>
                  <a:lnTo>
                    <a:pt x="3008" y="2729"/>
                  </a:lnTo>
                  <a:lnTo>
                    <a:pt x="2972" y="2737"/>
                  </a:lnTo>
                  <a:lnTo>
                    <a:pt x="2936" y="2750"/>
                  </a:lnTo>
                  <a:lnTo>
                    <a:pt x="2904" y="2769"/>
                  </a:lnTo>
                  <a:lnTo>
                    <a:pt x="2874" y="2791"/>
                  </a:lnTo>
                  <a:lnTo>
                    <a:pt x="2848" y="2817"/>
                  </a:lnTo>
                  <a:lnTo>
                    <a:pt x="2825" y="2847"/>
                  </a:lnTo>
                  <a:lnTo>
                    <a:pt x="2807" y="2880"/>
                  </a:lnTo>
                  <a:lnTo>
                    <a:pt x="2794" y="2915"/>
                  </a:lnTo>
                  <a:lnTo>
                    <a:pt x="2785" y="2952"/>
                  </a:lnTo>
                  <a:lnTo>
                    <a:pt x="2782" y="2992"/>
                  </a:lnTo>
                  <a:lnTo>
                    <a:pt x="2785" y="3031"/>
                  </a:lnTo>
                  <a:lnTo>
                    <a:pt x="2794" y="3069"/>
                  </a:lnTo>
                  <a:lnTo>
                    <a:pt x="2807" y="3103"/>
                  </a:lnTo>
                  <a:lnTo>
                    <a:pt x="2825" y="3137"/>
                  </a:lnTo>
                  <a:lnTo>
                    <a:pt x="2848" y="3166"/>
                  </a:lnTo>
                  <a:lnTo>
                    <a:pt x="2874" y="3192"/>
                  </a:lnTo>
                  <a:lnTo>
                    <a:pt x="2904" y="3214"/>
                  </a:lnTo>
                  <a:lnTo>
                    <a:pt x="2936" y="3233"/>
                  </a:lnTo>
                  <a:lnTo>
                    <a:pt x="2972" y="3246"/>
                  </a:lnTo>
                  <a:lnTo>
                    <a:pt x="3008" y="3254"/>
                  </a:lnTo>
                  <a:lnTo>
                    <a:pt x="3048" y="3258"/>
                  </a:lnTo>
                  <a:lnTo>
                    <a:pt x="3087" y="3254"/>
                  </a:lnTo>
                  <a:lnTo>
                    <a:pt x="3124" y="3246"/>
                  </a:lnTo>
                  <a:lnTo>
                    <a:pt x="3159" y="3233"/>
                  </a:lnTo>
                  <a:lnTo>
                    <a:pt x="3192" y="3214"/>
                  </a:lnTo>
                  <a:lnTo>
                    <a:pt x="3221" y="3192"/>
                  </a:lnTo>
                  <a:lnTo>
                    <a:pt x="3247" y="3166"/>
                  </a:lnTo>
                  <a:lnTo>
                    <a:pt x="3270" y="3137"/>
                  </a:lnTo>
                  <a:lnTo>
                    <a:pt x="3288" y="3103"/>
                  </a:lnTo>
                  <a:lnTo>
                    <a:pt x="3301" y="3069"/>
                  </a:lnTo>
                  <a:lnTo>
                    <a:pt x="3310" y="3031"/>
                  </a:lnTo>
                  <a:lnTo>
                    <a:pt x="3313" y="2992"/>
                  </a:lnTo>
                  <a:lnTo>
                    <a:pt x="3310" y="2952"/>
                  </a:lnTo>
                  <a:lnTo>
                    <a:pt x="3301" y="2915"/>
                  </a:lnTo>
                  <a:lnTo>
                    <a:pt x="3288" y="2880"/>
                  </a:lnTo>
                  <a:lnTo>
                    <a:pt x="3270" y="2847"/>
                  </a:lnTo>
                  <a:lnTo>
                    <a:pt x="3247" y="2817"/>
                  </a:lnTo>
                  <a:lnTo>
                    <a:pt x="3221" y="2791"/>
                  </a:lnTo>
                  <a:lnTo>
                    <a:pt x="3192" y="2769"/>
                  </a:lnTo>
                  <a:lnTo>
                    <a:pt x="3159" y="2750"/>
                  </a:lnTo>
                  <a:lnTo>
                    <a:pt x="3124" y="2737"/>
                  </a:lnTo>
                  <a:lnTo>
                    <a:pt x="3087" y="2729"/>
                  </a:lnTo>
                  <a:lnTo>
                    <a:pt x="3048" y="2725"/>
                  </a:lnTo>
                  <a:close/>
                  <a:moveTo>
                    <a:pt x="2297" y="2725"/>
                  </a:moveTo>
                  <a:lnTo>
                    <a:pt x="2258" y="2729"/>
                  </a:lnTo>
                  <a:lnTo>
                    <a:pt x="2220" y="2737"/>
                  </a:lnTo>
                  <a:lnTo>
                    <a:pt x="2185" y="2750"/>
                  </a:lnTo>
                  <a:lnTo>
                    <a:pt x="2152" y="2769"/>
                  </a:lnTo>
                  <a:lnTo>
                    <a:pt x="2122" y="2791"/>
                  </a:lnTo>
                  <a:lnTo>
                    <a:pt x="2096" y="2817"/>
                  </a:lnTo>
                  <a:lnTo>
                    <a:pt x="2074" y="2847"/>
                  </a:lnTo>
                  <a:lnTo>
                    <a:pt x="2056" y="2880"/>
                  </a:lnTo>
                  <a:lnTo>
                    <a:pt x="2042" y="2915"/>
                  </a:lnTo>
                  <a:lnTo>
                    <a:pt x="2034" y="2952"/>
                  </a:lnTo>
                  <a:lnTo>
                    <a:pt x="2032" y="2992"/>
                  </a:lnTo>
                  <a:lnTo>
                    <a:pt x="2034" y="3031"/>
                  </a:lnTo>
                  <a:lnTo>
                    <a:pt x="2042" y="3069"/>
                  </a:lnTo>
                  <a:lnTo>
                    <a:pt x="2056" y="3103"/>
                  </a:lnTo>
                  <a:lnTo>
                    <a:pt x="2074" y="3137"/>
                  </a:lnTo>
                  <a:lnTo>
                    <a:pt x="2096" y="3166"/>
                  </a:lnTo>
                  <a:lnTo>
                    <a:pt x="2122" y="3192"/>
                  </a:lnTo>
                  <a:lnTo>
                    <a:pt x="2152" y="3214"/>
                  </a:lnTo>
                  <a:lnTo>
                    <a:pt x="2185" y="3233"/>
                  </a:lnTo>
                  <a:lnTo>
                    <a:pt x="2220" y="3246"/>
                  </a:lnTo>
                  <a:lnTo>
                    <a:pt x="2258" y="3254"/>
                  </a:lnTo>
                  <a:lnTo>
                    <a:pt x="2297" y="3258"/>
                  </a:lnTo>
                  <a:lnTo>
                    <a:pt x="2335" y="3254"/>
                  </a:lnTo>
                  <a:lnTo>
                    <a:pt x="2373" y="3246"/>
                  </a:lnTo>
                  <a:lnTo>
                    <a:pt x="2409" y="3233"/>
                  </a:lnTo>
                  <a:lnTo>
                    <a:pt x="2441" y="3214"/>
                  </a:lnTo>
                  <a:lnTo>
                    <a:pt x="2470" y="3192"/>
                  </a:lnTo>
                  <a:lnTo>
                    <a:pt x="2497" y="3166"/>
                  </a:lnTo>
                  <a:lnTo>
                    <a:pt x="2518" y="3137"/>
                  </a:lnTo>
                  <a:lnTo>
                    <a:pt x="2537" y="3103"/>
                  </a:lnTo>
                  <a:lnTo>
                    <a:pt x="2551" y="3069"/>
                  </a:lnTo>
                  <a:lnTo>
                    <a:pt x="2558" y="3031"/>
                  </a:lnTo>
                  <a:lnTo>
                    <a:pt x="2561" y="2992"/>
                  </a:lnTo>
                  <a:lnTo>
                    <a:pt x="2558" y="2952"/>
                  </a:lnTo>
                  <a:lnTo>
                    <a:pt x="2551" y="2915"/>
                  </a:lnTo>
                  <a:lnTo>
                    <a:pt x="2537" y="2880"/>
                  </a:lnTo>
                  <a:lnTo>
                    <a:pt x="2518" y="2847"/>
                  </a:lnTo>
                  <a:lnTo>
                    <a:pt x="2497" y="2817"/>
                  </a:lnTo>
                  <a:lnTo>
                    <a:pt x="2470" y="2791"/>
                  </a:lnTo>
                  <a:lnTo>
                    <a:pt x="2441" y="2769"/>
                  </a:lnTo>
                  <a:lnTo>
                    <a:pt x="2409" y="2750"/>
                  </a:lnTo>
                  <a:lnTo>
                    <a:pt x="2373" y="2737"/>
                  </a:lnTo>
                  <a:lnTo>
                    <a:pt x="2335" y="2729"/>
                  </a:lnTo>
                  <a:lnTo>
                    <a:pt x="2297" y="2725"/>
                  </a:lnTo>
                  <a:close/>
                  <a:moveTo>
                    <a:pt x="1545" y="2725"/>
                  </a:moveTo>
                  <a:lnTo>
                    <a:pt x="1506" y="2729"/>
                  </a:lnTo>
                  <a:lnTo>
                    <a:pt x="1469" y="2737"/>
                  </a:lnTo>
                  <a:lnTo>
                    <a:pt x="1433" y="2750"/>
                  </a:lnTo>
                  <a:lnTo>
                    <a:pt x="1401" y="2769"/>
                  </a:lnTo>
                  <a:lnTo>
                    <a:pt x="1372" y="2791"/>
                  </a:lnTo>
                  <a:lnTo>
                    <a:pt x="1345" y="2817"/>
                  </a:lnTo>
                  <a:lnTo>
                    <a:pt x="1323" y="2847"/>
                  </a:lnTo>
                  <a:lnTo>
                    <a:pt x="1305" y="2880"/>
                  </a:lnTo>
                  <a:lnTo>
                    <a:pt x="1291" y="2915"/>
                  </a:lnTo>
                  <a:lnTo>
                    <a:pt x="1283" y="2952"/>
                  </a:lnTo>
                  <a:lnTo>
                    <a:pt x="1280" y="2992"/>
                  </a:lnTo>
                  <a:lnTo>
                    <a:pt x="1283" y="3031"/>
                  </a:lnTo>
                  <a:lnTo>
                    <a:pt x="1291" y="3069"/>
                  </a:lnTo>
                  <a:lnTo>
                    <a:pt x="1305" y="3103"/>
                  </a:lnTo>
                  <a:lnTo>
                    <a:pt x="1323" y="3137"/>
                  </a:lnTo>
                  <a:lnTo>
                    <a:pt x="1345" y="3166"/>
                  </a:lnTo>
                  <a:lnTo>
                    <a:pt x="1372" y="3192"/>
                  </a:lnTo>
                  <a:lnTo>
                    <a:pt x="1401" y="3214"/>
                  </a:lnTo>
                  <a:lnTo>
                    <a:pt x="1433" y="3233"/>
                  </a:lnTo>
                  <a:lnTo>
                    <a:pt x="1469" y="3246"/>
                  </a:lnTo>
                  <a:lnTo>
                    <a:pt x="1506" y="3254"/>
                  </a:lnTo>
                  <a:lnTo>
                    <a:pt x="1545" y="3258"/>
                  </a:lnTo>
                  <a:lnTo>
                    <a:pt x="1584" y="3254"/>
                  </a:lnTo>
                  <a:lnTo>
                    <a:pt x="1621" y="3246"/>
                  </a:lnTo>
                  <a:lnTo>
                    <a:pt x="1657" y="3233"/>
                  </a:lnTo>
                  <a:lnTo>
                    <a:pt x="1689" y="3214"/>
                  </a:lnTo>
                  <a:lnTo>
                    <a:pt x="1718" y="3192"/>
                  </a:lnTo>
                  <a:lnTo>
                    <a:pt x="1745" y="3166"/>
                  </a:lnTo>
                  <a:lnTo>
                    <a:pt x="1768" y="3137"/>
                  </a:lnTo>
                  <a:lnTo>
                    <a:pt x="1785" y="3103"/>
                  </a:lnTo>
                  <a:lnTo>
                    <a:pt x="1799" y="3069"/>
                  </a:lnTo>
                  <a:lnTo>
                    <a:pt x="1808" y="3031"/>
                  </a:lnTo>
                  <a:lnTo>
                    <a:pt x="1810" y="2992"/>
                  </a:lnTo>
                  <a:lnTo>
                    <a:pt x="1808" y="2952"/>
                  </a:lnTo>
                  <a:lnTo>
                    <a:pt x="1799" y="2915"/>
                  </a:lnTo>
                  <a:lnTo>
                    <a:pt x="1785" y="2880"/>
                  </a:lnTo>
                  <a:lnTo>
                    <a:pt x="1768" y="2847"/>
                  </a:lnTo>
                  <a:lnTo>
                    <a:pt x="1745" y="2817"/>
                  </a:lnTo>
                  <a:lnTo>
                    <a:pt x="1718" y="2791"/>
                  </a:lnTo>
                  <a:lnTo>
                    <a:pt x="1689" y="2769"/>
                  </a:lnTo>
                  <a:lnTo>
                    <a:pt x="1657" y="2750"/>
                  </a:lnTo>
                  <a:lnTo>
                    <a:pt x="1621" y="2737"/>
                  </a:lnTo>
                  <a:lnTo>
                    <a:pt x="1584" y="2729"/>
                  </a:lnTo>
                  <a:lnTo>
                    <a:pt x="1545" y="2725"/>
                  </a:lnTo>
                  <a:close/>
                  <a:moveTo>
                    <a:pt x="794" y="2725"/>
                  </a:moveTo>
                  <a:lnTo>
                    <a:pt x="755" y="2729"/>
                  </a:lnTo>
                  <a:lnTo>
                    <a:pt x="717" y="2737"/>
                  </a:lnTo>
                  <a:lnTo>
                    <a:pt x="683" y="2750"/>
                  </a:lnTo>
                  <a:lnTo>
                    <a:pt x="649" y="2769"/>
                  </a:lnTo>
                  <a:lnTo>
                    <a:pt x="620" y="2791"/>
                  </a:lnTo>
                  <a:lnTo>
                    <a:pt x="594" y="2817"/>
                  </a:lnTo>
                  <a:lnTo>
                    <a:pt x="572" y="2847"/>
                  </a:lnTo>
                  <a:lnTo>
                    <a:pt x="553" y="2880"/>
                  </a:lnTo>
                  <a:lnTo>
                    <a:pt x="540" y="2915"/>
                  </a:lnTo>
                  <a:lnTo>
                    <a:pt x="532" y="2952"/>
                  </a:lnTo>
                  <a:lnTo>
                    <a:pt x="529" y="2992"/>
                  </a:lnTo>
                  <a:lnTo>
                    <a:pt x="532" y="3031"/>
                  </a:lnTo>
                  <a:lnTo>
                    <a:pt x="540" y="3069"/>
                  </a:lnTo>
                  <a:lnTo>
                    <a:pt x="553" y="3103"/>
                  </a:lnTo>
                  <a:lnTo>
                    <a:pt x="572" y="3137"/>
                  </a:lnTo>
                  <a:lnTo>
                    <a:pt x="594" y="3166"/>
                  </a:lnTo>
                  <a:lnTo>
                    <a:pt x="620" y="3192"/>
                  </a:lnTo>
                  <a:lnTo>
                    <a:pt x="649" y="3214"/>
                  </a:lnTo>
                  <a:lnTo>
                    <a:pt x="683" y="3233"/>
                  </a:lnTo>
                  <a:lnTo>
                    <a:pt x="717" y="3246"/>
                  </a:lnTo>
                  <a:lnTo>
                    <a:pt x="755" y="3254"/>
                  </a:lnTo>
                  <a:lnTo>
                    <a:pt x="794" y="3258"/>
                  </a:lnTo>
                  <a:lnTo>
                    <a:pt x="833" y="3254"/>
                  </a:lnTo>
                  <a:lnTo>
                    <a:pt x="870" y="3246"/>
                  </a:lnTo>
                  <a:lnTo>
                    <a:pt x="905" y="3233"/>
                  </a:lnTo>
                  <a:lnTo>
                    <a:pt x="938" y="3214"/>
                  </a:lnTo>
                  <a:lnTo>
                    <a:pt x="968" y="3192"/>
                  </a:lnTo>
                  <a:lnTo>
                    <a:pt x="994" y="3166"/>
                  </a:lnTo>
                  <a:lnTo>
                    <a:pt x="1016" y="3137"/>
                  </a:lnTo>
                  <a:lnTo>
                    <a:pt x="1035" y="3103"/>
                  </a:lnTo>
                  <a:lnTo>
                    <a:pt x="1048" y="3069"/>
                  </a:lnTo>
                  <a:lnTo>
                    <a:pt x="1056" y="3031"/>
                  </a:lnTo>
                  <a:lnTo>
                    <a:pt x="1058" y="2992"/>
                  </a:lnTo>
                  <a:lnTo>
                    <a:pt x="1056" y="2952"/>
                  </a:lnTo>
                  <a:lnTo>
                    <a:pt x="1048" y="2915"/>
                  </a:lnTo>
                  <a:lnTo>
                    <a:pt x="1035" y="2880"/>
                  </a:lnTo>
                  <a:lnTo>
                    <a:pt x="1016" y="2847"/>
                  </a:lnTo>
                  <a:lnTo>
                    <a:pt x="994" y="2817"/>
                  </a:lnTo>
                  <a:lnTo>
                    <a:pt x="968" y="2791"/>
                  </a:lnTo>
                  <a:lnTo>
                    <a:pt x="938" y="2769"/>
                  </a:lnTo>
                  <a:lnTo>
                    <a:pt x="905" y="2750"/>
                  </a:lnTo>
                  <a:lnTo>
                    <a:pt x="870" y="2737"/>
                  </a:lnTo>
                  <a:lnTo>
                    <a:pt x="833" y="2729"/>
                  </a:lnTo>
                  <a:lnTo>
                    <a:pt x="794" y="2725"/>
                  </a:lnTo>
                  <a:close/>
                  <a:moveTo>
                    <a:pt x="472" y="2438"/>
                  </a:moveTo>
                  <a:lnTo>
                    <a:pt x="130" y="2839"/>
                  </a:lnTo>
                  <a:lnTo>
                    <a:pt x="130" y="3010"/>
                  </a:lnTo>
                  <a:lnTo>
                    <a:pt x="399" y="3010"/>
                  </a:lnTo>
                  <a:lnTo>
                    <a:pt x="398" y="2992"/>
                  </a:lnTo>
                  <a:lnTo>
                    <a:pt x="402" y="2942"/>
                  </a:lnTo>
                  <a:lnTo>
                    <a:pt x="411" y="2894"/>
                  </a:lnTo>
                  <a:lnTo>
                    <a:pt x="425" y="2849"/>
                  </a:lnTo>
                  <a:lnTo>
                    <a:pt x="446" y="2805"/>
                  </a:lnTo>
                  <a:lnTo>
                    <a:pt x="469" y="2765"/>
                  </a:lnTo>
                  <a:lnTo>
                    <a:pt x="498" y="2729"/>
                  </a:lnTo>
                  <a:lnTo>
                    <a:pt x="532" y="2695"/>
                  </a:lnTo>
                  <a:lnTo>
                    <a:pt x="568" y="2667"/>
                  </a:lnTo>
                  <a:lnTo>
                    <a:pt x="608" y="2642"/>
                  </a:lnTo>
                  <a:lnTo>
                    <a:pt x="651" y="2622"/>
                  </a:lnTo>
                  <a:lnTo>
                    <a:pt x="697" y="2608"/>
                  </a:lnTo>
                  <a:lnTo>
                    <a:pt x="744" y="2599"/>
                  </a:lnTo>
                  <a:lnTo>
                    <a:pt x="794" y="2596"/>
                  </a:lnTo>
                  <a:lnTo>
                    <a:pt x="845" y="2599"/>
                  </a:lnTo>
                  <a:lnTo>
                    <a:pt x="896" y="2609"/>
                  </a:lnTo>
                  <a:lnTo>
                    <a:pt x="942" y="2625"/>
                  </a:lnTo>
                  <a:lnTo>
                    <a:pt x="987" y="2647"/>
                  </a:lnTo>
                  <a:lnTo>
                    <a:pt x="1028" y="2673"/>
                  </a:lnTo>
                  <a:lnTo>
                    <a:pt x="1066" y="2705"/>
                  </a:lnTo>
                  <a:lnTo>
                    <a:pt x="1099" y="2741"/>
                  </a:lnTo>
                  <a:lnTo>
                    <a:pt x="1127" y="2781"/>
                  </a:lnTo>
                  <a:lnTo>
                    <a:pt x="1151" y="2824"/>
                  </a:lnTo>
                  <a:lnTo>
                    <a:pt x="1169" y="2869"/>
                  </a:lnTo>
                  <a:lnTo>
                    <a:pt x="1188" y="2824"/>
                  </a:lnTo>
                  <a:lnTo>
                    <a:pt x="1211" y="2781"/>
                  </a:lnTo>
                  <a:lnTo>
                    <a:pt x="1240" y="2741"/>
                  </a:lnTo>
                  <a:lnTo>
                    <a:pt x="1274" y="2705"/>
                  </a:lnTo>
                  <a:lnTo>
                    <a:pt x="1311" y="2673"/>
                  </a:lnTo>
                  <a:lnTo>
                    <a:pt x="1352" y="2647"/>
                  </a:lnTo>
                  <a:lnTo>
                    <a:pt x="1396" y="2625"/>
                  </a:lnTo>
                  <a:lnTo>
                    <a:pt x="1444" y="2609"/>
                  </a:lnTo>
                  <a:lnTo>
                    <a:pt x="1493" y="2599"/>
                  </a:lnTo>
                  <a:lnTo>
                    <a:pt x="1545" y="2596"/>
                  </a:lnTo>
                  <a:lnTo>
                    <a:pt x="1597" y="2599"/>
                  </a:lnTo>
                  <a:lnTo>
                    <a:pt x="1646" y="2609"/>
                  </a:lnTo>
                  <a:lnTo>
                    <a:pt x="1694" y="2625"/>
                  </a:lnTo>
                  <a:lnTo>
                    <a:pt x="1738" y="2647"/>
                  </a:lnTo>
                  <a:lnTo>
                    <a:pt x="1780" y="2673"/>
                  </a:lnTo>
                  <a:lnTo>
                    <a:pt x="1816" y="2705"/>
                  </a:lnTo>
                  <a:lnTo>
                    <a:pt x="1850" y="2741"/>
                  </a:lnTo>
                  <a:lnTo>
                    <a:pt x="1879" y="2781"/>
                  </a:lnTo>
                  <a:lnTo>
                    <a:pt x="1902" y="2824"/>
                  </a:lnTo>
                  <a:lnTo>
                    <a:pt x="1921" y="2869"/>
                  </a:lnTo>
                  <a:lnTo>
                    <a:pt x="1939" y="2824"/>
                  </a:lnTo>
                  <a:lnTo>
                    <a:pt x="1963" y="2781"/>
                  </a:lnTo>
                  <a:lnTo>
                    <a:pt x="1992" y="2741"/>
                  </a:lnTo>
                  <a:lnTo>
                    <a:pt x="2025" y="2705"/>
                  </a:lnTo>
                  <a:lnTo>
                    <a:pt x="2062" y="2673"/>
                  </a:lnTo>
                  <a:lnTo>
                    <a:pt x="2104" y="2647"/>
                  </a:lnTo>
                  <a:lnTo>
                    <a:pt x="2148" y="2625"/>
                  </a:lnTo>
                  <a:lnTo>
                    <a:pt x="2195" y="2609"/>
                  </a:lnTo>
                  <a:lnTo>
                    <a:pt x="2245" y="2599"/>
                  </a:lnTo>
                  <a:lnTo>
                    <a:pt x="2297" y="2596"/>
                  </a:lnTo>
                  <a:lnTo>
                    <a:pt x="2348" y="2599"/>
                  </a:lnTo>
                  <a:lnTo>
                    <a:pt x="2398" y="2609"/>
                  </a:lnTo>
                  <a:lnTo>
                    <a:pt x="2445" y="2625"/>
                  </a:lnTo>
                  <a:lnTo>
                    <a:pt x="2489" y="2647"/>
                  </a:lnTo>
                  <a:lnTo>
                    <a:pt x="2530" y="2673"/>
                  </a:lnTo>
                  <a:lnTo>
                    <a:pt x="2568" y="2705"/>
                  </a:lnTo>
                  <a:lnTo>
                    <a:pt x="2601" y="2741"/>
                  </a:lnTo>
                  <a:lnTo>
                    <a:pt x="2630" y="2781"/>
                  </a:lnTo>
                  <a:lnTo>
                    <a:pt x="2654" y="2824"/>
                  </a:lnTo>
                  <a:lnTo>
                    <a:pt x="2672" y="2869"/>
                  </a:lnTo>
                  <a:lnTo>
                    <a:pt x="2688" y="2827"/>
                  </a:lnTo>
                  <a:lnTo>
                    <a:pt x="2710" y="2786"/>
                  </a:lnTo>
                  <a:lnTo>
                    <a:pt x="2736" y="2748"/>
                  </a:lnTo>
                  <a:lnTo>
                    <a:pt x="2766" y="2715"/>
                  </a:lnTo>
                  <a:lnTo>
                    <a:pt x="2799" y="2684"/>
                  </a:lnTo>
                  <a:lnTo>
                    <a:pt x="2836" y="2657"/>
                  </a:lnTo>
                  <a:lnTo>
                    <a:pt x="2876" y="2635"/>
                  </a:lnTo>
                  <a:lnTo>
                    <a:pt x="2919" y="2618"/>
                  </a:lnTo>
                  <a:lnTo>
                    <a:pt x="2963" y="2605"/>
                  </a:lnTo>
                  <a:lnTo>
                    <a:pt x="3009" y="2597"/>
                  </a:lnTo>
                  <a:lnTo>
                    <a:pt x="3063" y="2510"/>
                  </a:lnTo>
                  <a:lnTo>
                    <a:pt x="472" y="2438"/>
                  </a:lnTo>
                  <a:close/>
                  <a:moveTo>
                    <a:pt x="323" y="1925"/>
                  </a:moveTo>
                  <a:lnTo>
                    <a:pt x="345" y="2004"/>
                  </a:lnTo>
                  <a:lnTo>
                    <a:pt x="371" y="2083"/>
                  </a:lnTo>
                  <a:lnTo>
                    <a:pt x="403" y="2160"/>
                  </a:lnTo>
                  <a:lnTo>
                    <a:pt x="438" y="2234"/>
                  </a:lnTo>
                  <a:lnTo>
                    <a:pt x="479" y="2308"/>
                  </a:lnTo>
                  <a:lnTo>
                    <a:pt x="3178" y="2382"/>
                  </a:lnTo>
                  <a:lnTo>
                    <a:pt x="3214" y="2381"/>
                  </a:lnTo>
                  <a:lnTo>
                    <a:pt x="3249" y="2376"/>
                  </a:lnTo>
                  <a:lnTo>
                    <a:pt x="3284" y="2366"/>
                  </a:lnTo>
                  <a:lnTo>
                    <a:pt x="3317" y="2353"/>
                  </a:lnTo>
                  <a:lnTo>
                    <a:pt x="3350" y="2335"/>
                  </a:lnTo>
                  <a:lnTo>
                    <a:pt x="3368" y="2322"/>
                  </a:lnTo>
                  <a:lnTo>
                    <a:pt x="3383" y="2306"/>
                  </a:lnTo>
                  <a:lnTo>
                    <a:pt x="3396" y="2287"/>
                  </a:lnTo>
                  <a:lnTo>
                    <a:pt x="3405" y="2268"/>
                  </a:lnTo>
                  <a:lnTo>
                    <a:pt x="1404" y="2268"/>
                  </a:lnTo>
                  <a:lnTo>
                    <a:pt x="1312" y="2265"/>
                  </a:lnTo>
                  <a:lnTo>
                    <a:pt x="1222" y="2257"/>
                  </a:lnTo>
                  <a:lnTo>
                    <a:pt x="1134" y="2244"/>
                  </a:lnTo>
                  <a:lnTo>
                    <a:pt x="1048" y="2227"/>
                  </a:lnTo>
                  <a:lnTo>
                    <a:pt x="964" y="2206"/>
                  </a:lnTo>
                  <a:lnTo>
                    <a:pt x="882" y="2184"/>
                  </a:lnTo>
                  <a:lnTo>
                    <a:pt x="804" y="2158"/>
                  </a:lnTo>
                  <a:lnTo>
                    <a:pt x="729" y="2130"/>
                  </a:lnTo>
                  <a:lnTo>
                    <a:pt x="658" y="2099"/>
                  </a:lnTo>
                  <a:lnTo>
                    <a:pt x="591" y="2069"/>
                  </a:lnTo>
                  <a:lnTo>
                    <a:pt x="528" y="2039"/>
                  </a:lnTo>
                  <a:lnTo>
                    <a:pt x="469" y="2009"/>
                  </a:lnTo>
                  <a:lnTo>
                    <a:pt x="416" y="1979"/>
                  </a:lnTo>
                  <a:lnTo>
                    <a:pt x="367" y="1950"/>
                  </a:lnTo>
                  <a:lnTo>
                    <a:pt x="323" y="1925"/>
                  </a:lnTo>
                  <a:close/>
                  <a:moveTo>
                    <a:pt x="2072" y="1198"/>
                  </a:moveTo>
                  <a:lnTo>
                    <a:pt x="1085" y="1646"/>
                  </a:lnTo>
                  <a:lnTo>
                    <a:pt x="1180" y="1875"/>
                  </a:lnTo>
                  <a:lnTo>
                    <a:pt x="2238" y="1398"/>
                  </a:lnTo>
                  <a:lnTo>
                    <a:pt x="2072" y="1198"/>
                  </a:lnTo>
                  <a:close/>
                  <a:moveTo>
                    <a:pt x="650" y="704"/>
                  </a:moveTo>
                  <a:lnTo>
                    <a:pt x="650" y="873"/>
                  </a:lnTo>
                  <a:lnTo>
                    <a:pt x="1040" y="873"/>
                  </a:lnTo>
                  <a:lnTo>
                    <a:pt x="1040" y="704"/>
                  </a:lnTo>
                  <a:lnTo>
                    <a:pt x="650" y="704"/>
                  </a:lnTo>
                  <a:close/>
                  <a:moveTo>
                    <a:pt x="1170" y="665"/>
                  </a:moveTo>
                  <a:lnTo>
                    <a:pt x="1170" y="912"/>
                  </a:lnTo>
                  <a:lnTo>
                    <a:pt x="1841" y="912"/>
                  </a:lnTo>
                  <a:lnTo>
                    <a:pt x="1782" y="665"/>
                  </a:lnTo>
                  <a:lnTo>
                    <a:pt x="1170" y="665"/>
                  </a:lnTo>
                  <a:close/>
                  <a:moveTo>
                    <a:pt x="434" y="392"/>
                  </a:moveTo>
                  <a:lnTo>
                    <a:pt x="298" y="1445"/>
                  </a:lnTo>
                  <a:lnTo>
                    <a:pt x="290" y="1546"/>
                  </a:lnTo>
                  <a:lnTo>
                    <a:pt x="287" y="1647"/>
                  </a:lnTo>
                  <a:lnTo>
                    <a:pt x="294" y="1749"/>
                  </a:lnTo>
                  <a:lnTo>
                    <a:pt x="312" y="1760"/>
                  </a:lnTo>
                  <a:lnTo>
                    <a:pt x="335" y="1776"/>
                  </a:lnTo>
                  <a:lnTo>
                    <a:pt x="362" y="1794"/>
                  </a:lnTo>
                  <a:lnTo>
                    <a:pt x="393" y="1813"/>
                  </a:lnTo>
                  <a:lnTo>
                    <a:pt x="430" y="1835"/>
                  </a:lnTo>
                  <a:lnTo>
                    <a:pt x="468" y="1859"/>
                  </a:lnTo>
                  <a:lnTo>
                    <a:pt x="512" y="1882"/>
                  </a:lnTo>
                  <a:lnTo>
                    <a:pt x="560" y="1907"/>
                  </a:lnTo>
                  <a:lnTo>
                    <a:pt x="610" y="1933"/>
                  </a:lnTo>
                  <a:lnTo>
                    <a:pt x="664" y="1958"/>
                  </a:lnTo>
                  <a:lnTo>
                    <a:pt x="720" y="1984"/>
                  </a:lnTo>
                  <a:lnTo>
                    <a:pt x="781" y="2008"/>
                  </a:lnTo>
                  <a:lnTo>
                    <a:pt x="842" y="2031"/>
                  </a:lnTo>
                  <a:lnTo>
                    <a:pt x="907" y="2053"/>
                  </a:lnTo>
                  <a:lnTo>
                    <a:pt x="972" y="2074"/>
                  </a:lnTo>
                  <a:lnTo>
                    <a:pt x="1041" y="2092"/>
                  </a:lnTo>
                  <a:lnTo>
                    <a:pt x="1111" y="2107"/>
                  </a:lnTo>
                  <a:lnTo>
                    <a:pt x="1182" y="2120"/>
                  </a:lnTo>
                  <a:lnTo>
                    <a:pt x="1255" y="2130"/>
                  </a:lnTo>
                  <a:lnTo>
                    <a:pt x="1329" y="2135"/>
                  </a:lnTo>
                  <a:lnTo>
                    <a:pt x="1404" y="2137"/>
                  </a:lnTo>
                  <a:lnTo>
                    <a:pt x="3402" y="2137"/>
                  </a:lnTo>
                  <a:lnTo>
                    <a:pt x="3385" y="2084"/>
                  </a:lnTo>
                  <a:lnTo>
                    <a:pt x="3364" y="2034"/>
                  </a:lnTo>
                  <a:lnTo>
                    <a:pt x="3337" y="1986"/>
                  </a:lnTo>
                  <a:lnTo>
                    <a:pt x="3305" y="1942"/>
                  </a:lnTo>
                  <a:lnTo>
                    <a:pt x="3270" y="1901"/>
                  </a:lnTo>
                  <a:lnTo>
                    <a:pt x="3230" y="1864"/>
                  </a:lnTo>
                  <a:lnTo>
                    <a:pt x="3187" y="1832"/>
                  </a:lnTo>
                  <a:lnTo>
                    <a:pt x="3140" y="1804"/>
                  </a:lnTo>
                  <a:lnTo>
                    <a:pt x="3090" y="1781"/>
                  </a:lnTo>
                  <a:lnTo>
                    <a:pt x="3037" y="1763"/>
                  </a:lnTo>
                  <a:lnTo>
                    <a:pt x="2982" y="1750"/>
                  </a:lnTo>
                  <a:lnTo>
                    <a:pt x="2794" y="1717"/>
                  </a:lnTo>
                  <a:lnTo>
                    <a:pt x="2710" y="1700"/>
                  </a:lnTo>
                  <a:lnTo>
                    <a:pt x="2585" y="1853"/>
                  </a:lnTo>
                  <a:lnTo>
                    <a:pt x="2574" y="1863"/>
                  </a:lnTo>
                  <a:lnTo>
                    <a:pt x="2562" y="1871"/>
                  </a:lnTo>
                  <a:lnTo>
                    <a:pt x="2548" y="1875"/>
                  </a:lnTo>
                  <a:lnTo>
                    <a:pt x="2534" y="1877"/>
                  </a:lnTo>
                  <a:lnTo>
                    <a:pt x="2520" y="1875"/>
                  </a:lnTo>
                  <a:lnTo>
                    <a:pt x="2506" y="1871"/>
                  </a:lnTo>
                  <a:lnTo>
                    <a:pt x="2494" y="1862"/>
                  </a:lnTo>
                  <a:lnTo>
                    <a:pt x="2482" y="1849"/>
                  </a:lnTo>
                  <a:lnTo>
                    <a:pt x="2474" y="1834"/>
                  </a:lnTo>
                  <a:lnTo>
                    <a:pt x="2470" y="1818"/>
                  </a:lnTo>
                  <a:lnTo>
                    <a:pt x="2470" y="1802"/>
                  </a:lnTo>
                  <a:lnTo>
                    <a:pt x="2475" y="1785"/>
                  </a:lnTo>
                  <a:lnTo>
                    <a:pt x="2484" y="1770"/>
                  </a:lnTo>
                  <a:lnTo>
                    <a:pt x="2573" y="1661"/>
                  </a:lnTo>
                  <a:lnTo>
                    <a:pt x="2519" y="1642"/>
                  </a:lnTo>
                  <a:lnTo>
                    <a:pt x="2466" y="1620"/>
                  </a:lnTo>
                  <a:lnTo>
                    <a:pt x="2293" y="1781"/>
                  </a:lnTo>
                  <a:lnTo>
                    <a:pt x="2279" y="1791"/>
                  </a:lnTo>
                  <a:lnTo>
                    <a:pt x="2264" y="1797"/>
                  </a:lnTo>
                  <a:lnTo>
                    <a:pt x="2249" y="1798"/>
                  </a:lnTo>
                  <a:lnTo>
                    <a:pt x="2232" y="1796"/>
                  </a:lnTo>
                  <a:lnTo>
                    <a:pt x="2215" y="1790"/>
                  </a:lnTo>
                  <a:lnTo>
                    <a:pt x="2201" y="1778"/>
                  </a:lnTo>
                  <a:lnTo>
                    <a:pt x="2191" y="1764"/>
                  </a:lnTo>
                  <a:lnTo>
                    <a:pt x="2186" y="1748"/>
                  </a:lnTo>
                  <a:lnTo>
                    <a:pt x="2183" y="1731"/>
                  </a:lnTo>
                  <a:lnTo>
                    <a:pt x="2187" y="1714"/>
                  </a:lnTo>
                  <a:lnTo>
                    <a:pt x="2193" y="1699"/>
                  </a:lnTo>
                  <a:lnTo>
                    <a:pt x="2204" y="1686"/>
                  </a:lnTo>
                  <a:lnTo>
                    <a:pt x="2341" y="1560"/>
                  </a:lnTo>
                  <a:lnTo>
                    <a:pt x="2278" y="1523"/>
                  </a:lnTo>
                  <a:lnTo>
                    <a:pt x="1172" y="2021"/>
                  </a:lnTo>
                  <a:lnTo>
                    <a:pt x="1160" y="2025"/>
                  </a:lnTo>
                  <a:lnTo>
                    <a:pt x="1147" y="2026"/>
                  </a:lnTo>
                  <a:lnTo>
                    <a:pt x="1134" y="2025"/>
                  </a:lnTo>
                  <a:lnTo>
                    <a:pt x="1122" y="2022"/>
                  </a:lnTo>
                  <a:lnTo>
                    <a:pt x="1107" y="2013"/>
                  </a:lnTo>
                  <a:lnTo>
                    <a:pt x="1095" y="2001"/>
                  </a:lnTo>
                  <a:lnTo>
                    <a:pt x="1086" y="1986"/>
                  </a:lnTo>
                  <a:lnTo>
                    <a:pt x="941" y="1637"/>
                  </a:lnTo>
                  <a:lnTo>
                    <a:pt x="937" y="1621"/>
                  </a:lnTo>
                  <a:lnTo>
                    <a:pt x="937" y="1605"/>
                  </a:lnTo>
                  <a:lnTo>
                    <a:pt x="940" y="1589"/>
                  </a:lnTo>
                  <a:lnTo>
                    <a:pt x="949" y="1575"/>
                  </a:lnTo>
                  <a:lnTo>
                    <a:pt x="959" y="1562"/>
                  </a:lnTo>
                  <a:lnTo>
                    <a:pt x="974" y="1553"/>
                  </a:lnTo>
                  <a:lnTo>
                    <a:pt x="1867" y="1148"/>
                  </a:lnTo>
                  <a:lnTo>
                    <a:pt x="1829" y="1097"/>
                  </a:lnTo>
                  <a:lnTo>
                    <a:pt x="1795" y="1043"/>
                  </a:lnTo>
                  <a:lnTo>
                    <a:pt x="1105" y="1043"/>
                  </a:lnTo>
                  <a:lnTo>
                    <a:pt x="1085" y="1039"/>
                  </a:lnTo>
                  <a:lnTo>
                    <a:pt x="1069" y="1032"/>
                  </a:lnTo>
                  <a:lnTo>
                    <a:pt x="1055" y="1020"/>
                  </a:lnTo>
                  <a:lnTo>
                    <a:pt x="1045" y="1004"/>
                  </a:lnTo>
                  <a:lnTo>
                    <a:pt x="585" y="1004"/>
                  </a:lnTo>
                  <a:lnTo>
                    <a:pt x="567" y="1002"/>
                  </a:lnTo>
                  <a:lnTo>
                    <a:pt x="552" y="995"/>
                  </a:lnTo>
                  <a:lnTo>
                    <a:pt x="539" y="984"/>
                  </a:lnTo>
                  <a:lnTo>
                    <a:pt x="529" y="971"/>
                  </a:lnTo>
                  <a:lnTo>
                    <a:pt x="522" y="956"/>
                  </a:lnTo>
                  <a:lnTo>
                    <a:pt x="520" y="939"/>
                  </a:lnTo>
                  <a:lnTo>
                    <a:pt x="520" y="639"/>
                  </a:lnTo>
                  <a:lnTo>
                    <a:pt x="522" y="622"/>
                  </a:lnTo>
                  <a:lnTo>
                    <a:pt x="529" y="606"/>
                  </a:lnTo>
                  <a:lnTo>
                    <a:pt x="539" y="593"/>
                  </a:lnTo>
                  <a:lnTo>
                    <a:pt x="552" y="583"/>
                  </a:lnTo>
                  <a:lnTo>
                    <a:pt x="567" y="576"/>
                  </a:lnTo>
                  <a:lnTo>
                    <a:pt x="585" y="574"/>
                  </a:lnTo>
                  <a:lnTo>
                    <a:pt x="1045" y="574"/>
                  </a:lnTo>
                  <a:lnTo>
                    <a:pt x="1055" y="558"/>
                  </a:lnTo>
                  <a:lnTo>
                    <a:pt x="1069" y="545"/>
                  </a:lnTo>
                  <a:lnTo>
                    <a:pt x="1085" y="538"/>
                  </a:lnTo>
                  <a:lnTo>
                    <a:pt x="1105" y="534"/>
                  </a:lnTo>
                  <a:lnTo>
                    <a:pt x="1248" y="534"/>
                  </a:lnTo>
                  <a:lnTo>
                    <a:pt x="1248" y="392"/>
                  </a:lnTo>
                  <a:lnTo>
                    <a:pt x="434" y="392"/>
                  </a:lnTo>
                  <a:close/>
                  <a:moveTo>
                    <a:pt x="1531" y="131"/>
                  </a:moveTo>
                  <a:lnTo>
                    <a:pt x="1500" y="134"/>
                  </a:lnTo>
                  <a:lnTo>
                    <a:pt x="1472" y="142"/>
                  </a:lnTo>
                  <a:lnTo>
                    <a:pt x="1446" y="157"/>
                  </a:lnTo>
                  <a:lnTo>
                    <a:pt x="1422" y="176"/>
                  </a:lnTo>
                  <a:lnTo>
                    <a:pt x="1404" y="199"/>
                  </a:lnTo>
                  <a:lnTo>
                    <a:pt x="1390" y="225"/>
                  </a:lnTo>
                  <a:lnTo>
                    <a:pt x="1381" y="254"/>
                  </a:lnTo>
                  <a:lnTo>
                    <a:pt x="1378" y="284"/>
                  </a:lnTo>
                  <a:lnTo>
                    <a:pt x="1378" y="534"/>
                  </a:lnTo>
                  <a:lnTo>
                    <a:pt x="1612" y="534"/>
                  </a:lnTo>
                  <a:lnTo>
                    <a:pt x="1612" y="131"/>
                  </a:lnTo>
                  <a:lnTo>
                    <a:pt x="1531" y="131"/>
                  </a:lnTo>
                  <a:close/>
                  <a:moveTo>
                    <a:pt x="1531" y="0"/>
                  </a:moveTo>
                  <a:lnTo>
                    <a:pt x="1677" y="0"/>
                  </a:lnTo>
                  <a:lnTo>
                    <a:pt x="1695" y="2"/>
                  </a:lnTo>
                  <a:lnTo>
                    <a:pt x="1710" y="10"/>
                  </a:lnTo>
                  <a:lnTo>
                    <a:pt x="1723" y="19"/>
                  </a:lnTo>
                  <a:lnTo>
                    <a:pt x="1733" y="32"/>
                  </a:lnTo>
                  <a:lnTo>
                    <a:pt x="1740" y="49"/>
                  </a:lnTo>
                  <a:lnTo>
                    <a:pt x="1742" y="66"/>
                  </a:lnTo>
                  <a:lnTo>
                    <a:pt x="1742" y="534"/>
                  </a:lnTo>
                  <a:lnTo>
                    <a:pt x="1832" y="534"/>
                  </a:lnTo>
                  <a:lnTo>
                    <a:pt x="1850" y="538"/>
                  </a:lnTo>
                  <a:lnTo>
                    <a:pt x="1866" y="544"/>
                  </a:lnTo>
                  <a:lnTo>
                    <a:pt x="1879" y="555"/>
                  </a:lnTo>
                  <a:lnTo>
                    <a:pt x="1890" y="568"/>
                  </a:lnTo>
                  <a:lnTo>
                    <a:pt x="1896" y="584"/>
                  </a:lnTo>
                  <a:lnTo>
                    <a:pt x="1986" y="963"/>
                  </a:lnTo>
                  <a:lnTo>
                    <a:pt x="1989" y="982"/>
                  </a:lnTo>
                  <a:lnTo>
                    <a:pt x="1984" y="1001"/>
                  </a:lnTo>
                  <a:lnTo>
                    <a:pt x="1975" y="1018"/>
                  </a:lnTo>
                  <a:lnTo>
                    <a:pt x="1963" y="1030"/>
                  </a:lnTo>
                  <a:lnTo>
                    <a:pt x="1948" y="1038"/>
                  </a:lnTo>
                  <a:lnTo>
                    <a:pt x="1989" y="1093"/>
                  </a:lnTo>
                  <a:lnTo>
                    <a:pt x="2063" y="1060"/>
                  </a:lnTo>
                  <a:lnTo>
                    <a:pt x="2079" y="1055"/>
                  </a:lnTo>
                  <a:lnTo>
                    <a:pt x="2096" y="1053"/>
                  </a:lnTo>
                  <a:lnTo>
                    <a:pt x="2112" y="1058"/>
                  </a:lnTo>
                  <a:lnTo>
                    <a:pt x="2126" y="1065"/>
                  </a:lnTo>
                  <a:lnTo>
                    <a:pt x="2139" y="1077"/>
                  </a:lnTo>
                  <a:lnTo>
                    <a:pt x="2393" y="1381"/>
                  </a:lnTo>
                  <a:lnTo>
                    <a:pt x="2401" y="1392"/>
                  </a:lnTo>
                  <a:lnTo>
                    <a:pt x="2406" y="1406"/>
                  </a:lnTo>
                  <a:lnTo>
                    <a:pt x="2409" y="1422"/>
                  </a:lnTo>
                  <a:lnTo>
                    <a:pt x="2406" y="1437"/>
                  </a:lnTo>
                  <a:lnTo>
                    <a:pt x="2405" y="1441"/>
                  </a:lnTo>
                  <a:lnTo>
                    <a:pt x="2404" y="1445"/>
                  </a:lnTo>
                  <a:lnTo>
                    <a:pt x="2482" y="1485"/>
                  </a:lnTo>
                  <a:lnTo>
                    <a:pt x="2562" y="1519"/>
                  </a:lnTo>
                  <a:lnTo>
                    <a:pt x="2645" y="1548"/>
                  </a:lnTo>
                  <a:lnTo>
                    <a:pt x="2729" y="1572"/>
                  </a:lnTo>
                  <a:lnTo>
                    <a:pt x="2817" y="1589"/>
                  </a:lnTo>
                  <a:lnTo>
                    <a:pt x="3004" y="1621"/>
                  </a:lnTo>
                  <a:lnTo>
                    <a:pt x="3069" y="1636"/>
                  </a:lnTo>
                  <a:lnTo>
                    <a:pt x="3130" y="1656"/>
                  </a:lnTo>
                  <a:lnTo>
                    <a:pt x="3188" y="1682"/>
                  </a:lnTo>
                  <a:lnTo>
                    <a:pt x="3243" y="1713"/>
                  </a:lnTo>
                  <a:lnTo>
                    <a:pt x="3295" y="1750"/>
                  </a:lnTo>
                  <a:lnTo>
                    <a:pt x="3342" y="1790"/>
                  </a:lnTo>
                  <a:lnTo>
                    <a:pt x="3386" y="1835"/>
                  </a:lnTo>
                  <a:lnTo>
                    <a:pt x="3425" y="1885"/>
                  </a:lnTo>
                  <a:lnTo>
                    <a:pt x="3459" y="1938"/>
                  </a:lnTo>
                  <a:lnTo>
                    <a:pt x="3488" y="1994"/>
                  </a:lnTo>
                  <a:lnTo>
                    <a:pt x="3512" y="2052"/>
                  </a:lnTo>
                  <a:lnTo>
                    <a:pt x="3530" y="2115"/>
                  </a:lnTo>
                  <a:lnTo>
                    <a:pt x="3542" y="2179"/>
                  </a:lnTo>
                  <a:lnTo>
                    <a:pt x="3545" y="2216"/>
                  </a:lnTo>
                  <a:lnTo>
                    <a:pt x="3542" y="2256"/>
                  </a:lnTo>
                  <a:lnTo>
                    <a:pt x="3534" y="2294"/>
                  </a:lnTo>
                  <a:lnTo>
                    <a:pt x="3521" y="2330"/>
                  </a:lnTo>
                  <a:lnTo>
                    <a:pt x="3501" y="2364"/>
                  </a:lnTo>
                  <a:lnTo>
                    <a:pt x="3479" y="2395"/>
                  </a:lnTo>
                  <a:lnTo>
                    <a:pt x="3451" y="2422"/>
                  </a:lnTo>
                  <a:lnTo>
                    <a:pt x="3418" y="2446"/>
                  </a:lnTo>
                  <a:lnTo>
                    <a:pt x="3380" y="2467"/>
                  </a:lnTo>
                  <a:lnTo>
                    <a:pt x="3340" y="2485"/>
                  </a:lnTo>
                  <a:lnTo>
                    <a:pt x="3299" y="2498"/>
                  </a:lnTo>
                  <a:lnTo>
                    <a:pt x="3257" y="2506"/>
                  </a:lnTo>
                  <a:lnTo>
                    <a:pt x="3213" y="2512"/>
                  </a:lnTo>
                  <a:lnTo>
                    <a:pt x="3154" y="2610"/>
                  </a:lnTo>
                  <a:lnTo>
                    <a:pt x="3198" y="2626"/>
                  </a:lnTo>
                  <a:lnTo>
                    <a:pt x="3240" y="2646"/>
                  </a:lnTo>
                  <a:lnTo>
                    <a:pt x="3278" y="2670"/>
                  </a:lnTo>
                  <a:lnTo>
                    <a:pt x="3314" y="2700"/>
                  </a:lnTo>
                  <a:lnTo>
                    <a:pt x="3346" y="2733"/>
                  </a:lnTo>
                  <a:lnTo>
                    <a:pt x="3374" y="2769"/>
                  </a:lnTo>
                  <a:lnTo>
                    <a:pt x="3398" y="2809"/>
                  </a:lnTo>
                  <a:lnTo>
                    <a:pt x="3417" y="2851"/>
                  </a:lnTo>
                  <a:lnTo>
                    <a:pt x="3431" y="2896"/>
                  </a:lnTo>
                  <a:lnTo>
                    <a:pt x="3440" y="2942"/>
                  </a:lnTo>
                  <a:lnTo>
                    <a:pt x="3442" y="2992"/>
                  </a:lnTo>
                  <a:lnTo>
                    <a:pt x="3440" y="3042"/>
                  </a:lnTo>
                  <a:lnTo>
                    <a:pt x="3430" y="3089"/>
                  </a:lnTo>
                  <a:lnTo>
                    <a:pt x="3416" y="3135"/>
                  </a:lnTo>
                  <a:lnTo>
                    <a:pt x="3396" y="3178"/>
                  </a:lnTo>
                  <a:lnTo>
                    <a:pt x="3372" y="3218"/>
                  </a:lnTo>
                  <a:lnTo>
                    <a:pt x="3343" y="3254"/>
                  </a:lnTo>
                  <a:lnTo>
                    <a:pt x="3310" y="3288"/>
                  </a:lnTo>
                  <a:lnTo>
                    <a:pt x="3273" y="3317"/>
                  </a:lnTo>
                  <a:lnTo>
                    <a:pt x="3233" y="3341"/>
                  </a:lnTo>
                  <a:lnTo>
                    <a:pt x="3190" y="3361"/>
                  </a:lnTo>
                  <a:lnTo>
                    <a:pt x="3145" y="3375"/>
                  </a:lnTo>
                  <a:lnTo>
                    <a:pt x="3098" y="3385"/>
                  </a:lnTo>
                  <a:lnTo>
                    <a:pt x="3048" y="3387"/>
                  </a:lnTo>
                  <a:lnTo>
                    <a:pt x="2996" y="3384"/>
                  </a:lnTo>
                  <a:lnTo>
                    <a:pt x="2946" y="3374"/>
                  </a:lnTo>
                  <a:lnTo>
                    <a:pt x="2899" y="3358"/>
                  </a:lnTo>
                  <a:lnTo>
                    <a:pt x="2854" y="3337"/>
                  </a:lnTo>
                  <a:lnTo>
                    <a:pt x="2813" y="3310"/>
                  </a:lnTo>
                  <a:lnTo>
                    <a:pt x="2776" y="3279"/>
                  </a:lnTo>
                  <a:lnTo>
                    <a:pt x="2742" y="3242"/>
                  </a:lnTo>
                  <a:lnTo>
                    <a:pt x="2714" y="3204"/>
                  </a:lnTo>
                  <a:lnTo>
                    <a:pt x="2691" y="3160"/>
                  </a:lnTo>
                  <a:lnTo>
                    <a:pt x="2672" y="3114"/>
                  </a:lnTo>
                  <a:lnTo>
                    <a:pt x="2654" y="3160"/>
                  </a:lnTo>
                  <a:lnTo>
                    <a:pt x="2630" y="3204"/>
                  </a:lnTo>
                  <a:lnTo>
                    <a:pt x="2601" y="3244"/>
                  </a:lnTo>
                  <a:lnTo>
                    <a:pt x="2568" y="3279"/>
                  </a:lnTo>
                  <a:lnTo>
                    <a:pt x="2530" y="3310"/>
                  </a:lnTo>
                  <a:lnTo>
                    <a:pt x="2489" y="3337"/>
                  </a:lnTo>
                  <a:lnTo>
                    <a:pt x="2445" y="3358"/>
                  </a:lnTo>
                  <a:lnTo>
                    <a:pt x="2398" y="3374"/>
                  </a:lnTo>
                  <a:lnTo>
                    <a:pt x="2348" y="3384"/>
                  </a:lnTo>
                  <a:lnTo>
                    <a:pt x="2297" y="3387"/>
                  </a:lnTo>
                  <a:lnTo>
                    <a:pt x="2245" y="3384"/>
                  </a:lnTo>
                  <a:lnTo>
                    <a:pt x="2195" y="3374"/>
                  </a:lnTo>
                  <a:lnTo>
                    <a:pt x="2148" y="3358"/>
                  </a:lnTo>
                  <a:lnTo>
                    <a:pt x="2104" y="3337"/>
                  </a:lnTo>
                  <a:lnTo>
                    <a:pt x="2062" y="3310"/>
                  </a:lnTo>
                  <a:lnTo>
                    <a:pt x="2025" y="3279"/>
                  </a:lnTo>
                  <a:lnTo>
                    <a:pt x="1992" y="3242"/>
                  </a:lnTo>
                  <a:lnTo>
                    <a:pt x="1963" y="3204"/>
                  </a:lnTo>
                  <a:lnTo>
                    <a:pt x="1939" y="3160"/>
                  </a:lnTo>
                  <a:lnTo>
                    <a:pt x="1921" y="3114"/>
                  </a:lnTo>
                  <a:lnTo>
                    <a:pt x="1902" y="3160"/>
                  </a:lnTo>
                  <a:lnTo>
                    <a:pt x="1879" y="3204"/>
                  </a:lnTo>
                  <a:lnTo>
                    <a:pt x="1850" y="3244"/>
                  </a:lnTo>
                  <a:lnTo>
                    <a:pt x="1816" y="3279"/>
                  </a:lnTo>
                  <a:lnTo>
                    <a:pt x="1780" y="3310"/>
                  </a:lnTo>
                  <a:lnTo>
                    <a:pt x="1738" y="3337"/>
                  </a:lnTo>
                  <a:lnTo>
                    <a:pt x="1694" y="3358"/>
                  </a:lnTo>
                  <a:lnTo>
                    <a:pt x="1646" y="3374"/>
                  </a:lnTo>
                  <a:lnTo>
                    <a:pt x="1597" y="3384"/>
                  </a:lnTo>
                  <a:lnTo>
                    <a:pt x="1545" y="3387"/>
                  </a:lnTo>
                  <a:lnTo>
                    <a:pt x="1493" y="3384"/>
                  </a:lnTo>
                  <a:lnTo>
                    <a:pt x="1444" y="3374"/>
                  </a:lnTo>
                  <a:lnTo>
                    <a:pt x="1396" y="3358"/>
                  </a:lnTo>
                  <a:lnTo>
                    <a:pt x="1352" y="3337"/>
                  </a:lnTo>
                  <a:lnTo>
                    <a:pt x="1311" y="3310"/>
                  </a:lnTo>
                  <a:lnTo>
                    <a:pt x="1274" y="3279"/>
                  </a:lnTo>
                  <a:lnTo>
                    <a:pt x="1240" y="3242"/>
                  </a:lnTo>
                  <a:lnTo>
                    <a:pt x="1211" y="3204"/>
                  </a:lnTo>
                  <a:lnTo>
                    <a:pt x="1188" y="3160"/>
                  </a:lnTo>
                  <a:lnTo>
                    <a:pt x="1169" y="3114"/>
                  </a:lnTo>
                  <a:lnTo>
                    <a:pt x="1151" y="3160"/>
                  </a:lnTo>
                  <a:lnTo>
                    <a:pt x="1127" y="3204"/>
                  </a:lnTo>
                  <a:lnTo>
                    <a:pt x="1099" y="3244"/>
                  </a:lnTo>
                  <a:lnTo>
                    <a:pt x="1066" y="3279"/>
                  </a:lnTo>
                  <a:lnTo>
                    <a:pt x="1028" y="3310"/>
                  </a:lnTo>
                  <a:lnTo>
                    <a:pt x="987" y="3337"/>
                  </a:lnTo>
                  <a:lnTo>
                    <a:pt x="942" y="3358"/>
                  </a:lnTo>
                  <a:lnTo>
                    <a:pt x="896" y="3374"/>
                  </a:lnTo>
                  <a:lnTo>
                    <a:pt x="845" y="3384"/>
                  </a:lnTo>
                  <a:lnTo>
                    <a:pt x="794" y="3387"/>
                  </a:lnTo>
                  <a:lnTo>
                    <a:pt x="745" y="3385"/>
                  </a:lnTo>
                  <a:lnTo>
                    <a:pt x="698" y="3376"/>
                  </a:lnTo>
                  <a:lnTo>
                    <a:pt x="654" y="3361"/>
                  </a:lnTo>
                  <a:lnTo>
                    <a:pt x="610" y="3343"/>
                  </a:lnTo>
                  <a:lnTo>
                    <a:pt x="571" y="3318"/>
                  </a:lnTo>
                  <a:lnTo>
                    <a:pt x="535" y="3290"/>
                  </a:lnTo>
                  <a:lnTo>
                    <a:pt x="502" y="3258"/>
                  </a:lnTo>
                  <a:lnTo>
                    <a:pt x="473" y="3222"/>
                  </a:lnTo>
                  <a:lnTo>
                    <a:pt x="448" y="3183"/>
                  </a:lnTo>
                  <a:lnTo>
                    <a:pt x="429" y="3141"/>
                  </a:lnTo>
                  <a:lnTo>
                    <a:pt x="65" y="3141"/>
                  </a:lnTo>
                  <a:lnTo>
                    <a:pt x="47" y="3139"/>
                  </a:lnTo>
                  <a:lnTo>
                    <a:pt x="32" y="3132"/>
                  </a:lnTo>
                  <a:lnTo>
                    <a:pt x="19" y="3122"/>
                  </a:lnTo>
                  <a:lnTo>
                    <a:pt x="9" y="3109"/>
                  </a:lnTo>
                  <a:lnTo>
                    <a:pt x="2" y="3092"/>
                  </a:lnTo>
                  <a:lnTo>
                    <a:pt x="0" y="3075"/>
                  </a:lnTo>
                  <a:lnTo>
                    <a:pt x="0" y="2815"/>
                  </a:lnTo>
                  <a:lnTo>
                    <a:pt x="2" y="2800"/>
                  </a:lnTo>
                  <a:lnTo>
                    <a:pt x="8" y="2786"/>
                  </a:lnTo>
                  <a:lnTo>
                    <a:pt x="15" y="2773"/>
                  </a:lnTo>
                  <a:lnTo>
                    <a:pt x="362" y="2366"/>
                  </a:lnTo>
                  <a:lnTo>
                    <a:pt x="319" y="2287"/>
                  </a:lnTo>
                  <a:lnTo>
                    <a:pt x="281" y="2207"/>
                  </a:lnTo>
                  <a:lnTo>
                    <a:pt x="249" y="2125"/>
                  </a:lnTo>
                  <a:lnTo>
                    <a:pt x="221" y="2041"/>
                  </a:lnTo>
                  <a:lnTo>
                    <a:pt x="197" y="1956"/>
                  </a:lnTo>
                  <a:lnTo>
                    <a:pt x="180" y="1870"/>
                  </a:lnTo>
                  <a:lnTo>
                    <a:pt x="167" y="1782"/>
                  </a:lnTo>
                  <a:lnTo>
                    <a:pt x="159" y="1695"/>
                  </a:lnTo>
                  <a:lnTo>
                    <a:pt x="157" y="1606"/>
                  </a:lnTo>
                  <a:lnTo>
                    <a:pt x="160" y="1517"/>
                  </a:lnTo>
                  <a:lnTo>
                    <a:pt x="169" y="1428"/>
                  </a:lnTo>
                  <a:lnTo>
                    <a:pt x="312" y="317"/>
                  </a:lnTo>
                  <a:lnTo>
                    <a:pt x="318" y="299"/>
                  </a:lnTo>
                  <a:lnTo>
                    <a:pt x="327" y="284"/>
                  </a:lnTo>
                  <a:lnTo>
                    <a:pt x="341" y="272"/>
                  </a:lnTo>
                  <a:lnTo>
                    <a:pt x="359" y="263"/>
                  </a:lnTo>
                  <a:lnTo>
                    <a:pt x="377" y="261"/>
                  </a:lnTo>
                  <a:lnTo>
                    <a:pt x="1249" y="261"/>
                  </a:lnTo>
                  <a:lnTo>
                    <a:pt x="1255" y="218"/>
                  </a:lnTo>
                  <a:lnTo>
                    <a:pt x="1268" y="178"/>
                  </a:lnTo>
                  <a:lnTo>
                    <a:pt x="1287" y="140"/>
                  </a:lnTo>
                  <a:lnTo>
                    <a:pt x="1310" y="106"/>
                  </a:lnTo>
                  <a:lnTo>
                    <a:pt x="1338" y="76"/>
                  </a:lnTo>
                  <a:lnTo>
                    <a:pt x="1371" y="50"/>
                  </a:lnTo>
                  <a:lnTo>
                    <a:pt x="1407" y="29"/>
                  </a:lnTo>
                  <a:lnTo>
                    <a:pt x="1446" y="13"/>
                  </a:lnTo>
                  <a:lnTo>
                    <a:pt x="1488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2" name="Freeform 205"/>
          <p:cNvSpPr>
            <a:spLocks noEditPoints="1"/>
          </p:cNvSpPr>
          <p:nvPr/>
        </p:nvSpPr>
        <p:spPr bwMode="auto">
          <a:xfrm>
            <a:off x="1690357" y="2697163"/>
            <a:ext cx="382588" cy="538163"/>
          </a:xfrm>
          <a:custGeom>
            <a:avLst/>
            <a:gdLst>
              <a:gd name="T0" fmla="*/ 2297 w 2415"/>
              <a:gd name="T1" fmla="*/ 1377 h 3393"/>
              <a:gd name="T2" fmla="*/ 118 w 2415"/>
              <a:gd name="T3" fmla="*/ 1228 h 3393"/>
              <a:gd name="T4" fmla="*/ 644 w 2415"/>
              <a:gd name="T5" fmla="*/ 1228 h 3393"/>
              <a:gd name="T6" fmla="*/ 2023 w 2415"/>
              <a:gd name="T7" fmla="*/ 510 h 3393"/>
              <a:gd name="T8" fmla="*/ 2007 w 2415"/>
              <a:gd name="T9" fmla="*/ 550 h 3393"/>
              <a:gd name="T10" fmla="*/ 1476 w 2415"/>
              <a:gd name="T11" fmla="*/ 876 h 3393"/>
              <a:gd name="T12" fmla="*/ 1444 w 2415"/>
              <a:gd name="T13" fmla="*/ 876 h 3393"/>
              <a:gd name="T14" fmla="*/ 1408 w 2415"/>
              <a:gd name="T15" fmla="*/ 847 h 3393"/>
              <a:gd name="T16" fmla="*/ 2297 w 2415"/>
              <a:gd name="T17" fmla="*/ 3275 h 3393"/>
              <a:gd name="T18" fmla="*/ 1694 w 2415"/>
              <a:gd name="T19" fmla="*/ 1493 h 3393"/>
              <a:gd name="T20" fmla="*/ 1657 w 2415"/>
              <a:gd name="T21" fmla="*/ 1456 h 3393"/>
              <a:gd name="T22" fmla="*/ 1657 w 2415"/>
              <a:gd name="T23" fmla="*/ 1151 h 3393"/>
              <a:gd name="T24" fmla="*/ 1694 w 2415"/>
              <a:gd name="T25" fmla="*/ 1112 h 3393"/>
              <a:gd name="T26" fmla="*/ 2297 w 2415"/>
              <a:gd name="T27" fmla="*/ 441 h 3393"/>
              <a:gd name="T28" fmla="*/ 118 w 2415"/>
              <a:gd name="T29" fmla="*/ 1109 h 3393"/>
              <a:gd name="T30" fmla="*/ 737 w 2415"/>
              <a:gd name="T31" fmla="*/ 1122 h 3393"/>
              <a:gd name="T32" fmla="*/ 762 w 2415"/>
              <a:gd name="T33" fmla="*/ 1169 h 3393"/>
              <a:gd name="T34" fmla="*/ 751 w 2415"/>
              <a:gd name="T35" fmla="*/ 1471 h 3393"/>
              <a:gd name="T36" fmla="*/ 702 w 2415"/>
              <a:gd name="T37" fmla="*/ 1496 h 3393"/>
              <a:gd name="T38" fmla="*/ 1149 w 2415"/>
              <a:gd name="T39" fmla="*/ 3275 h 3393"/>
              <a:gd name="T40" fmla="*/ 999 w 2415"/>
              <a:gd name="T41" fmla="*/ 860 h 3393"/>
              <a:gd name="T42" fmla="*/ 964 w 2415"/>
              <a:gd name="T43" fmla="*/ 878 h 3393"/>
              <a:gd name="T44" fmla="*/ 925 w 2415"/>
              <a:gd name="T45" fmla="*/ 870 h 3393"/>
              <a:gd name="T46" fmla="*/ 400 w 2415"/>
              <a:gd name="T47" fmla="*/ 539 h 3393"/>
              <a:gd name="T48" fmla="*/ 393 w 2415"/>
              <a:gd name="T49" fmla="*/ 441 h 3393"/>
              <a:gd name="T50" fmla="*/ 1292 w 2415"/>
              <a:gd name="T51" fmla="*/ 372 h 3393"/>
              <a:gd name="T52" fmla="*/ 1905 w 2415"/>
              <a:gd name="T53" fmla="*/ 145 h 3393"/>
              <a:gd name="T54" fmla="*/ 933 w 2415"/>
              <a:gd name="T55" fmla="*/ 735 h 3393"/>
              <a:gd name="T56" fmla="*/ 782 w 2415"/>
              <a:gd name="T57" fmla="*/ 119 h 3393"/>
              <a:gd name="T58" fmla="*/ 782 w 2415"/>
              <a:gd name="T59" fmla="*/ 119 h 3393"/>
              <a:gd name="T60" fmla="*/ 1966 w 2415"/>
              <a:gd name="T61" fmla="*/ 0 h 3393"/>
              <a:gd name="T62" fmla="*/ 1990 w 2415"/>
              <a:gd name="T63" fmla="*/ 6 h 3393"/>
              <a:gd name="T64" fmla="*/ 2016 w 2415"/>
              <a:gd name="T65" fmla="*/ 32 h 3393"/>
              <a:gd name="T66" fmla="*/ 2023 w 2415"/>
              <a:gd name="T67" fmla="*/ 322 h 3393"/>
              <a:gd name="T68" fmla="*/ 2391 w 2415"/>
              <a:gd name="T69" fmla="*/ 333 h 3393"/>
              <a:gd name="T70" fmla="*/ 2415 w 2415"/>
              <a:gd name="T71" fmla="*/ 382 h 3393"/>
              <a:gd name="T72" fmla="*/ 2404 w 2415"/>
              <a:gd name="T73" fmla="*/ 3369 h 3393"/>
              <a:gd name="T74" fmla="*/ 2356 w 2415"/>
              <a:gd name="T75" fmla="*/ 3393 h 3393"/>
              <a:gd name="T76" fmla="*/ 25 w 2415"/>
              <a:gd name="T77" fmla="*/ 3381 h 3393"/>
              <a:gd name="T78" fmla="*/ 0 w 2415"/>
              <a:gd name="T79" fmla="*/ 3334 h 3393"/>
              <a:gd name="T80" fmla="*/ 12 w 2415"/>
              <a:gd name="T81" fmla="*/ 347 h 3393"/>
              <a:gd name="T82" fmla="*/ 60 w 2415"/>
              <a:gd name="T83" fmla="*/ 322 h 3393"/>
              <a:gd name="T84" fmla="*/ 395 w 2415"/>
              <a:gd name="T85" fmla="*/ 45 h 3393"/>
              <a:gd name="T86" fmla="*/ 419 w 2415"/>
              <a:gd name="T87" fmla="*/ 11 h 3393"/>
              <a:gd name="T88" fmla="*/ 443 w 2415"/>
              <a:gd name="T89" fmla="*/ 1 h 3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5" h="3393">
                <a:moveTo>
                  <a:pt x="1772" y="1228"/>
                </a:moveTo>
                <a:lnTo>
                  <a:pt x="1772" y="1377"/>
                </a:lnTo>
                <a:lnTo>
                  <a:pt x="2297" y="1377"/>
                </a:lnTo>
                <a:lnTo>
                  <a:pt x="2297" y="1228"/>
                </a:lnTo>
                <a:lnTo>
                  <a:pt x="1772" y="1228"/>
                </a:lnTo>
                <a:close/>
                <a:moveTo>
                  <a:pt x="118" y="1228"/>
                </a:moveTo>
                <a:lnTo>
                  <a:pt x="118" y="1377"/>
                </a:lnTo>
                <a:lnTo>
                  <a:pt x="644" y="1377"/>
                </a:lnTo>
                <a:lnTo>
                  <a:pt x="644" y="1228"/>
                </a:lnTo>
                <a:lnTo>
                  <a:pt x="118" y="1228"/>
                </a:lnTo>
                <a:close/>
                <a:moveTo>
                  <a:pt x="2023" y="441"/>
                </a:moveTo>
                <a:lnTo>
                  <a:pt x="2023" y="510"/>
                </a:lnTo>
                <a:lnTo>
                  <a:pt x="2021" y="524"/>
                </a:lnTo>
                <a:lnTo>
                  <a:pt x="2015" y="539"/>
                </a:lnTo>
                <a:lnTo>
                  <a:pt x="2007" y="550"/>
                </a:lnTo>
                <a:lnTo>
                  <a:pt x="1994" y="560"/>
                </a:lnTo>
                <a:lnTo>
                  <a:pt x="1490" y="870"/>
                </a:lnTo>
                <a:lnTo>
                  <a:pt x="1476" y="876"/>
                </a:lnTo>
                <a:lnTo>
                  <a:pt x="1459" y="878"/>
                </a:lnTo>
                <a:lnTo>
                  <a:pt x="1452" y="878"/>
                </a:lnTo>
                <a:lnTo>
                  <a:pt x="1444" y="876"/>
                </a:lnTo>
                <a:lnTo>
                  <a:pt x="1430" y="870"/>
                </a:lnTo>
                <a:lnTo>
                  <a:pt x="1417" y="860"/>
                </a:lnTo>
                <a:lnTo>
                  <a:pt x="1408" y="847"/>
                </a:lnTo>
                <a:lnTo>
                  <a:pt x="1267" y="579"/>
                </a:lnTo>
                <a:lnTo>
                  <a:pt x="1267" y="3275"/>
                </a:lnTo>
                <a:lnTo>
                  <a:pt x="2297" y="3275"/>
                </a:lnTo>
                <a:lnTo>
                  <a:pt x="2297" y="1496"/>
                </a:lnTo>
                <a:lnTo>
                  <a:pt x="1712" y="1496"/>
                </a:lnTo>
                <a:lnTo>
                  <a:pt x="1694" y="1493"/>
                </a:lnTo>
                <a:lnTo>
                  <a:pt x="1677" y="1485"/>
                </a:lnTo>
                <a:lnTo>
                  <a:pt x="1665" y="1471"/>
                </a:lnTo>
                <a:lnTo>
                  <a:pt x="1657" y="1456"/>
                </a:lnTo>
                <a:lnTo>
                  <a:pt x="1654" y="1436"/>
                </a:lnTo>
                <a:lnTo>
                  <a:pt x="1654" y="1169"/>
                </a:lnTo>
                <a:lnTo>
                  <a:pt x="1657" y="1151"/>
                </a:lnTo>
                <a:lnTo>
                  <a:pt x="1665" y="1134"/>
                </a:lnTo>
                <a:lnTo>
                  <a:pt x="1677" y="1122"/>
                </a:lnTo>
                <a:lnTo>
                  <a:pt x="1694" y="1112"/>
                </a:lnTo>
                <a:lnTo>
                  <a:pt x="1712" y="1109"/>
                </a:lnTo>
                <a:lnTo>
                  <a:pt x="2297" y="1109"/>
                </a:lnTo>
                <a:lnTo>
                  <a:pt x="2297" y="441"/>
                </a:lnTo>
                <a:lnTo>
                  <a:pt x="2023" y="441"/>
                </a:lnTo>
                <a:close/>
                <a:moveTo>
                  <a:pt x="118" y="441"/>
                </a:moveTo>
                <a:lnTo>
                  <a:pt x="118" y="1109"/>
                </a:lnTo>
                <a:lnTo>
                  <a:pt x="702" y="1109"/>
                </a:lnTo>
                <a:lnTo>
                  <a:pt x="721" y="1112"/>
                </a:lnTo>
                <a:lnTo>
                  <a:pt x="737" y="1122"/>
                </a:lnTo>
                <a:lnTo>
                  <a:pt x="751" y="1134"/>
                </a:lnTo>
                <a:lnTo>
                  <a:pt x="759" y="1151"/>
                </a:lnTo>
                <a:lnTo>
                  <a:pt x="762" y="1169"/>
                </a:lnTo>
                <a:lnTo>
                  <a:pt x="762" y="1436"/>
                </a:lnTo>
                <a:lnTo>
                  <a:pt x="759" y="1456"/>
                </a:lnTo>
                <a:lnTo>
                  <a:pt x="751" y="1471"/>
                </a:lnTo>
                <a:lnTo>
                  <a:pt x="737" y="1485"/>
                </a:lnTo>
                <a:lnTo>
                  <a:pt x="721" y="1493"/>
                </a:lnTo>
                <a:lnTo>
                  <a:pt x="702" y="1496"/>
                </a:lnTo>
                <a:lnTo>
                  <a:pt x="118" y="1496"/>
                </a:lnTo>
                <a:lnTo>
                  <a:pt x="118" y="3275"/>
                </a:lnTo>
                <a:lnTo>
                  <a:pt x="1149" y="3275"/>
                </a:lnTo>
                <a:lnTo>
                  <a:pt x="1149" y="579"/>
                </a:lnTo>
                <a:lnTo>
                  <a:pt x="1008" y="847"/>
                </a:lnTo>
                <a:lnTo>
                  <a:pt x="999" y="860"/>
                </a:lnTo>
                <a:lnTo>
                  <a:pt x="986" y="870"/>
                </a:lnTo>
                <a:lnTo>
                  <a:pt x="972" y="876"/>
                </a:lnTo>
                <a:lnTo>
                  <a:pt x="964" y="878"/>
                </a:lnTo>
                <a:lnTo>
                  <a:pt x="955" y="878"/>
                </a:lnTo>
                <a:lnTo>
                  <a:pt x="940" y="876"/>
                </a:lnTo>
                <a:lnTo>
                  <a:pt x="925" y="870"/>
                </a:lnTo>
                <a:lnTo>
                  <a:pt x="422" y="560"/>
                </a:lnTo>
                <a:lnTo>
                  <a:pt x="409" y="550"/>
                </a:lnTo>
                <a:lnTo>
                  <a:pt x="400" y="539"/>
                </a:lnTo>
                <a:lnTo>
                  <a:pt x="395" y="524"/>
                </a:lnTo>
                <a:lnTo>
                  <a:pt x="393" y="510"/>
                </a:lnTo>
                <a:lnTo>
                  <a:pt x="393" y="441"/>
                </a:lnTo>
                <a:lnTo>
                  <a:pt x="118" y="441"/>
                </a:lnTo>
                <a:close/>
                <a:moveTo>
                  <a:pt x="1905" y="145"/>
                </a:moveTo>
                <a:lnTo>
                  <a:pt x="1292" y="372"/>
                </a:lnTo>
                <a:lnTo>
                  <a:pt x="1482" y="735"/>
                </a:lnTo>
                <a:lnTo>
                  <a:pt x="1905" y="476"/>
                </a:lnTo>
                <a:lnTo>
                  <a:pt x="1905" y="145"/>
                </a:lnTo>
                <a:close/>
                <a:moveTo>
                  <a:pt x="511" y="145"/>
                </a:moveTo>
                <a:lnTo>
                  <a:pt x="511" y="476"/>
                </a:lnTo>
                <a:lnTo>
                  <a:pt x="933" y="735"/>
                </a:lnTo>
                <a:lnTo>
                  <a:pt x="1124" y="372"/>
                </a:lnTo>
                <a:lnTo>
                  <a:pt x="511" y="145"/>
                </a:lnTo>
                <a:close/>
                <a:moveTo>
                  <a:pt x="782" y="119"/>
                </a:moveTo>
                <a:lnTo>
                  <a:pt x="1207" y="277"/>
                </a:lnTo>
                <a:lnTo>
                  <a:pt x="1634" y="119"/>
                </a:lnTo>
                <a:lnTo>
                  <a:pt x="782" y="119"/>
                </a:lnTo>
                <a:close/>
                <a:moveTo>
                  <a:pt x="451" y="0"/>
                </a:moveTo>
                <a:lnTo>
                  <a:pt x="1963" y="0"/>
                </a:lnTo>
                <a:lnTo>
                  <a:pt x="1966" y="0"/>
                </a:lnTo>
                <a:lnTo>
                  <a:pt x="1973" y="1"/>
                </a:lnTo>
                <a:lnTo>
                  <a:pt x="1981" y="4"/>
                </a:lnTo>
                <a:lnTo>
                  <a:pt x="1990" y="6"/>
                </a:lnTo>
                <a:lnTo>
                  <a:pt x="1997" y="11"/>
                </a:lnTo>
                <a:lnTo>
                  <a:pt x="2008" y="20"/>
                </a:lnTo>
                <a:lnTo>
                  <a:pt x="2016" y="32"/>
                </a:lnTo>
                <a:lnTo>
                  <a:pt x="2021" y="45"/>
                </a:lnTo>
                <a:lnTo>
                  <a:pt x="2023" y="59"/>
                </a:lnTo>
                <a:lnTo>
                  <a:pt x="2023" y="322"/>
                </a:lnTo>
                <a:lnTo>
                  <a:pt x="2356" y="322"/>
                </a:lnTo>
                <a:lnTo>
                  <a:pt x="2375" y="325"/>
                </a:lnTo>
                <a:lnTo>
                  <a:pt x="2391" y="333"/>
                </a:lnTo>
                <a:lnTo>
                  <a:pt x="2404" y="347"/>
                </a:lnTo>
                <a:lnTo>
                  <a:pt x="2412" y="363"/>
                </a:lnTo>
                <a:lnTo>
                  <a:pt x="2415" y="382"/>
                </a:lnTo>
                <a:lnTo>
                  <a:pt x="2415" y="3334"/>
                </a:lnTo>
                <a:lnTo>
                  <a:pt x="2412" y="3352"/>
                </a:lnTo>
                <a:lnTo>
                  <a:pt x="2404" y="3369"/>
                </a:lnTo>
                <a:lnTo>
                  <a:pt x="2391" y="3381"/>
                </a:lnTo>
                <a:lnTo>
                  <a:pt x="2375" y="3391"/>
                </a:lnTo>
                <a:lnTo>
                  <a:pt x="2356" y="3393"/>
                </a:lnTo>
                <a:lnTo>
                  <a:pt x="60" y="3393"/>
                </a:lnTo>
                <a:lnTo>
                  <a:pt x="41" y="3391"/>
                </a:lnTo>
                <a:lnTo>
                  <a:pt x="25" y="3381"/>
                </a:lnTo>
                <a:lnTo>
                  <a:pt x="12" y="3369"/>
                </a:lnTo>
                <a:lnTo>
                  <a:pt x="3" y="3352"/>
                </a:lnTo>
                <a:lnTo>
                  <a:pt x="0" y="3334"/>
                </a:lnTo>
                <a:lnTo>
                  <a:pt x="0" y="382"/>
                </a:lnTo>
                <a:lnTo>
                  <a:pt x="3" y="363"/>
                </a:lnTo>
                <a:lnTo>
                  <a:pt x="12" y="347"/>
                </a:lnTo>
                <a:lnTo>
                  <a:pt x="25" y="333"/>
                </a:lnTo>
                <a:lnTo>
                  <a:pt x="41" y="325"/>
                </a:lnTo>
                <a:lnTo>
                  <a:pt x="60" y="322"/>
                </a:lnTo>
                <a:lnTo>
                  <a:pt x="393" y="322"/>
                </a:lnTo>
                <a:lnTo>
                  <a:pt x="393" y="59"/>
                </a:lnTo>
                <a:lnTo>
                  <a:pt x="395" y="45"/>
                </a:lnTo>
                <a:lnTo>
                  <a:pt x="400" y="32"/>
                </a:lnTo>
                <a:lnTo>
                  <a:pt x="407" y="20"/>
                </a:lnTo>
                <a:lnTo>
                  <a:pt x="419" y="11"/>
                </a:lnTo>
                <a:lnTo>
                  <a:pt x="426" y="6"/>
                </a:lnTo>
                <a:lnTo>
                  <a:pt x="434" y="4"/>
                </a:lnTo>
                <a:lnTo>
                  <a:pt x="443" y="1"/>
                </a:lnTo>
                <a:lnTo>
                  <a:pt x="449" y="0"/>
                </a:lnTo>
                <a:lnTo>
                  <a:pt x="4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8" name="Group 777"/>
          <p:cNvGrpSpPr/>
          <p:nvPr/>
        </p:nvGrpSpPr>
        <p:grpSpPr>
          <a:xfrm>
            <a:off x="658026" y="2757488"/>
            <a:ext cx="576262" cy="415925"/>
            <a:chOff x="684213" y="2757488"/>
            <a:chExt cx="576262" cy="415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210"/>
            <p:cNvSpPr>
              <a:spLocks noEditPoints="1"/>
            </p:cNvSpPr>
            <p:nvPr/>
          </p:nvSpPr>
          <p:spPr bwMode="auto">
            <a:xfrm>
              <a:off x="1131888" y="3059113"/>
              <a:ext cx="76200" cy="74612"/>
            </a:xfrm>
            <a:custGeom>
              <a:avLst/>
              <a:gdLst>
                <a:gd name="T0" fmla="*/ 212 w 480"/>
                <a:gd name="T1" fmla="*/ 122 h 480"/>
                <a:gd name="T2" fmla="*/ 164 w 480"/>
                <a:gd name="T3" fmla="*/ 145 h 480"/>
                <a:gd name="T4" fmla="*/ 131 w 480"/>
                <a:gd name="T5" fmla="*/ 187 h 480"/>
                <a:gd name="T6" fmla="*/ 119 w 480"/>
                <a:gd name="T7" fmla="*/ 240 h 480"/>
                <a:gd name="T8" fmla="*/ 131 w 480"/>
                <a:gd name="T9" fmla="*/ 294 h 480"/>
                <a:gd name="T10" fmla="*/ 164 w 480"/>
                <a:gd name="T11" fmla="*/ 335 h 480"/>
                <a:gd name="T12" fmla="*/ 212 w 480"/>
                <a:gd name="T13" fmla="*/ 358 h 480"/>
                <a:gd name="T14" fmla="*/ 267 w 480"/>
                <a:gd name="T15" fmla="*/ 358 h 480"/>
                <a:gd name="T16" fmla="*/ 316 w 480"/>
                <a:gd name="T17" fmla="*/ 335 h 480"/>
                <a:gd name="T18" fmla="*/ 349 w 480"/>
                <a:gd name="T19" fmla="*/ 294 h 480"/>
                <a:gd name="T20" fmla="*/ 361 w 480"/>
                <a:gd name="T21" fmla="*/ 240 h 480"/>
                <a:gd name="T22" fmla="*/ 349 w 480"/>
                <a:gd name="T23" fmla="*/ 187 h 480"/>
                <a:gd name="T24" fmla="*/ 316 w 480"/>
                <a:gd name="T25" fmla="*/ 145 h 480"/>
                <a:gd name="T26" fmla="*/ 267 w 480"/>
                <a:gd name="T27" fmla="*/ 122 h 480"/>
                <a:gd name="T28" fmla="*/ 240 w 480"/>
                <a:gd name="T29" fmla="*/ 0 h 480"/>
                <a:gd name="T30" fmla="*/ 316 w 480"/>
                <a:gd name="T31" fmla="*/ 12 h 480"/>
                <a:gd name="T32" fmla="*/ 382 w 480"/>
                <a:gd name="T33" fmla="*/ 46 h 480"/>
                <a:gd name="T34" fmla="*/ 433 w 480"/>
                <a:gd name="T35" fmla="*/ 99 h 480"/>
                <a:gd name="T36" fmla="*/ 468 w 480"/>
                <a:gd name="T37" fmla="*/ 164 h 480"/>
                <a:gd name="T38" fmla="*/ 480 w 480"/>
                <a:gd name="T39" fmla="*/ 240 h 480"/>
                <a:gd name="T40" fmla="*/ 468 w 480"/>
                <a:gd name="T41" fmla="*/ 316 h 480"/>
                <a:gd name="T42" fmla="*/ 433 w 480"/>
                <a:gd name="T43" fmla="*/ 382 h 480"/>
                <a:gd name="T44" fmla="*/ 382 w 480"/>
                <a:gd name="T45" fmla="*/ 434 h 480"/>
                <a:gd name="T46" fmla="*/ 316 w 480"/>
                <a:gd name="T47" fmla="*/ 468 h 480"/>
                <a:gd name="T48" fmla="*/ 240 w 480"/>
                <a:gd name="T49" fmla="*/ 480 h 480"/>
                <a:gd name="T50" fmla="*/ 164 w 480"/>
                <a:gd name="T51" fmla="*/ 468 h 480"/>
                <a:gd name="T52" fmla="*/ 98 w 480"/>
                <a:gd name="T53" fmla="*/ 434 h 480"/>
                <a:gd name="T54" fmla="*/ 46 w 480"/>
                <a:gd name="T55" fmla="*/ 382 h 480"/>
                <a:gd name="T56" fmla="*/ 12 w 480"/>
                <a:gd name="T57" fmla="*/ 316 h 480"/>
                <a:gd name="T58" fmla="*/ 0 w 480"/>
                <a:gd name="T59" fmla="*/ 240 h 480"/>
                <a:gd name="T60" fmla="*/ 12 w 480"/>
                <a:gd name="T61" fmla="*/ 164 h 480"/>
                <a:gd name="T62" fmla="*/ 46 w 480"/>
                <a:gd name="T63" fmla="*/ 99 h 480"/>
                <a:gd name="T64" fmla="*/ 98 w 480"/>
                <a:gd name="T65" fmla="*/ 46 h 480"/>
                <a:gd name="T66" fmla="*/ 164 w 480"/>
                <a:gd name="T67" fmla="*/ 12 h 480"/>
                <a:gd name="T68" fmla="*/ 240 w 480"/>
                <a:gd name="T6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0" h="480">
                  <a:moveTo>
                    <a:pt x="240" y="119"/>
                  </a:moveTo>
                  <a:lnTo>
                    <a:pt x="212" y="122"/>
                  </a:lnTo>
                  <a:lnTo>
                    <a:pt x="187" y="131"/>
                  </a:lnTo>
                  <a:lnTo>
                    <a:pt x="164" y="145"/>
                  </a:lnTo>
                  <a:lnTo>
                    <a:pt x="145" y="164"/>
                  </a:lnTo>
                  <a:lnTo>
                    <a:pt x="131" y="187"/>
                  </a:lnTo>
                  <a:lnTo>
                    <a:pt x="122" y="213"/>
                  </a:lnTo>
                  <a:lnTo>
                    <a:pt x="119" y="240"/>
                  </a:lnTo>
                  <a:lnTo>
                    <a:pt x="122" y="268"/>
                  </a:lnTo>
                  <a:lnTo>
                    <a:pt x="131" y="294"/>
                  </a:lnTo>
                  <a:lnTo>
                    <a:pt x="145" y="316"/>
                  </a:lnTo>
                  <a:lnTo>
                    <a:pt x="164" y="335"/>
                  </a:lnTo>
                  <a:lnTo>
                    <a:pt x="187" y="349"/>
                  </a:lnTo>
                  <a:lnTo>
                    <a:pt x="212" y="358"/>
                  </a:lnTo>
                  <a:lnTo>
                    <a:pt x="240" y="361"/>
                  </a:lnTo>
                  <a:lnTo>
                    <a:pt x="267" y="358"/>
                  </a:lnTo>
                  <a:lnTo>
                    <a:pt x="293" y="349"/>
                  </a:lnTo>
                  <a:lnTo>
                    <a:pt x="316" y="335"/>
                  </a:lnTo>
                  <a:lnTo>
                    <a:pt x="334" y="316"/>
                  </a:lnTo>
                  <a:lnTo>
                    <a:pt x="349" y="294"/>
                  </a:lnTo>
                  <a:lnTo>
                    <a:pt x="358" y="268"/>
                  </a:lnTo>
                  <a:lnTo>
                    <a:pt x="361" y="240"/>
                  </a:lnTo>
                  <a:lnTo>
                    <a:pt x="358" y="213"/>
                  </a:lnTo>
                  <a:lnTo>
                    <a:pt x="349" y="187"/>
                  </a:lnTo>
                  <a:lnTo>
                    <a:pt x="334" y="164"/>
                  </a:lnTo>
                  <a:lnTo>
                    <a:pt x="316" y="145"/>
                  </a:lnTo>
                  <a:lnTo>
                    <a:pt x="293" y="131"/>
                  </a:lnTo>
                  <a:lnTo>
                    <a:pt x="267" y="122"/>
                  </a:lnTo>
                  <a:lnTo>
                    <a:pt x="240" y="119"/>
                  </a:lnTo>
                  <a:close/>
                  <a:moveTo>
                    <a:pt x="240" y="0"/>
                  </a:moveTo>
                  <a:lnTo>
                    <a:pt x="278" y="4"/>
                  </a:lnTo>
                  <a:lnTo>
                    <a:pt x="316" y="12"/>
                  </a:lnTo>
                  <a:lnTo>
                    <a:pt x="350" y="28"/>
                  </a:lnTo>
                  <a:lnTo>
                    <a:pt x="382" y="46"/>
                  </a:lnTo>
                  <a:lnTo>
                    <a:pt x="409" y="71"/>
                  </a:lnTo>
                  <a:lnTo>
                    <a:pt x="433" y="99"/>
                  </a:lnTo>
                  <a:lnTo>
                    <a:pt x="452" y="130"/>
                  </a:lnTo>
                  <a:lnTo>
                    <a:pt x="468" y="164"/>
                  </a:lnTo>
                  <a:lnTo>
                    <a:pt x="476" y="202"/>
                  </a:lnTo>
                  <a:lnTo>
                    <a:pt x="480" y="240"/>
                  </a:lnTo>
                  <a:lnTo>
                    <a:pt x="476" y="279"/>
                  </a:lnTo>
                  <a:lnTo>
                    <a:pt x="468" y="316"/>
                  </a:lnTo>
                  <a:lnTo>
                    <a:pt x="452" y="350"/>
                  </a:lnTo>
                  <a:lnTo>
                    <a:pt x="433" y="382"/>
                  </a:lnTo>
                  <a:lnTo>
                    <a:pt x="409" y="409"/>
                  </a:lnTo>
                  <a:lnTo>
                    <a:pt x="382" y="434"/>
                  </a:lnTo>
                  <a:lnTo>
                    <a:pt x="350" y="453"/>
                  </a:lnTo>
                  <a:lnTo>
                    <a:pt x="316" y="468"/>
                  </a:lnTo>
                  <a:lnTo>
                    <a:pt x="278" y="477"/>
                  </a:lnTo>
                  <a:lnTo>
                    <a:pt x="240" y="480"/>
                  </a:lnTo>
                  <a:lnTo>
                    <a:pt x="201" y="477"/>
                  </a:lnTo>
                  <a:lnTo>
                    <a:pt x="164" y="468"/>
                  </a:lnTo>
                  <a:lnTo>
                    <a:pt x="130" y="453"/>
                  </a:lnTo>
                  <a:lnTo>
                    <a:pt x="98" y="434"/>
                  </a:lnTo>
                  <a:lnTo>
                    <a:pt x="70" y="409"/>
                  </a:lnTo>
                  <a:lnTo>
                    <a:pt x="46" y="382"/>
                  </a:lnTo>
                  <a:lnTo>
                    <a:pt x="26" y="350"/>
                  </a:lnTo>
                  <a:lnTo>
                    <a:pt x="12" y="316"/>
                  </a:lnTo>
                  <a:lnTo>
                    <a:pt x="3" y="279"/>
                  </a:lnTo>
                  <a:lnTo>
                    <a:pt x="0" y="240"/>
                  </a:lnTo>
                  <a:lnTo>
                    <a:pt x="3" y="202"/>
                  </a:lnTo>
                  <a:lnTo>
                    <a:pt x="12" y="164"/>
                  </a:lnTo>
                  <a:lnTo>
                    <a:pt x="26" y="130"/>
                  </a:lnTo>
                  <a:lnTo>
                    <a:pt x="46" y="99"/>
                  </a:lnTo>
                  <a:lnTo>
                    <a:pt x="70" y="71"/>
                  </a:lnTo>
                  <a:lnTo>
                    <a:pt x="98" y="46"/>
                  </a:lnTo>
                  <a:lnTo>
                    <a:pt x="130" y="28"/>
                  </a:lnTo>
                  <a:lnTo>
                    <a:pt x="164" y="12"/>
                  </a:lnTo>
                  <a:lnTo>
                    <a:pt x="201" y="4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11"/>
            <p:cNvSpPr>
              <a:spLocks noEditPoints="1"/>
            </p:cNvSpPr>
            <p:nvPr/>
          </p:nvSpPr>
          <p:spPr bwMode="auto">
            <a:xfrm>
              <a:off x="684213" y="2757488"/>
              <a:ext cx="576262" cy="415925"/>
            </a:xfrm>
            <a:custGeom>
              <a:avLst/>
              <a:gdLst>
                <a:gd name="T0" fmla="*/ 800 w 3630"/>
                <a:gd name="T1" fmla="*/ 2241 h 2617"/>
                <a:gd name="T2" fmla="*/ 394 w 3630"/>
                <a:gd name="T3" fmla="*/ 2230 h 2617"/>
                <a:gd name="T4" fmla="*/ 796 w 3630"/>
                <a:gd name="T5" fmla="*/ 2495 h 2617"/>
                <a:gd name="T6" fmla="*/ 1113 w 3630"/>
                <a:gd name="T7" fmla="*/ 2132 h 2617"/>
                <a:gd name="T8" fmla="*/ 823 w 3630"/>
                <a:gd name="T9" fmla="*/ 2360 h 2617"/>
                <a:gd name="T10" fmla="*/ 510 w 3630"/>
                <a:gd name="T11" fmla="*/ 2171 h 2617"/>
                <a:gd name="T12" fmla="*/ 2767 w 3630"/>
                <a:gd name="T13" fmla="*/ 1909 h 2617"/>
                <a:gd name="T14" fmla="*/ 2797 w 3630"/>
                <a:gd name="T15" fmla="*/ 2391 h 2617"/>
                <a:gd name="T16" fmla="*/ 3279 w 3630"/>
                <a:gd name="T17" fmla="*/ 2422 h 2617"/>
                <a:gd name="T18" fmla="*/ 3372 w 3630"/>
                <a:gd name="T19" fmla="*/ 1947 h 2617"/>
                <a:gd name="T20" fmla="*/ 799 w 3630"/>
                <a:gd name="T21" fmla="*/ 1539 h 2617"/>
                <a:gd name="T22" fmla="*/ 308 w 3630"/>
                <a:gd name="T23" fmla="*/ 1899 h 2617"/>
                <a:gd name="T24" fmla="*/ 1244 w 3630"/>
                <a:gd name="T25" fmla="*/ 1703 h 2617"/>
                <a:gd name="T26" fmla="*/ 934 w 3630"/>
                <a:gd name="T27" fmla="*/ 1529 h 2617"/>
                <a:gd name="T28" fmla="*/ 2550 w 3630"/>
                <a:gd name="T29" fmla="*/ 1791 h 2617"/>
                <a:gd name="T30" fmla="*/ 2584 w 3630"/>
                <a:gd name="T31" fmla="*/ 2021 h 2617"/>
                <a:gd name="T32" fmla="*/ 3000 w 3630"/>
                <a:gd name="T33" fmla="*/ 1650 h 2617"/>
                <a:gd name="T34" fmla="*/ 3391 w 3630"/>
                <a:gd name="T35" fmla="*/ 1623 h 2617"/>
                <a:gd name="T36" fmla="*/ 416 w 3630"/>
                <a:gd name="T37" fmla="*/ 1434 h 2617"/>
                <a:gd name="T38" fmla="*/ 143 w 3630"/>
                <a:gd name="T39" fmla="*/ 1899 h 2617"/>
                <a:gd name="T40" fmla="*/ 286 w 3630"/>
                <a:gd name="T41" fmla="*/ 1712 h 2617"/>
                <a:gd name="T42" fmla="*/ 695 w 3630"/>
                <a:gd name="T43" fmla="*/ 1440 h 2617"/>
                <a:gd name="T44" fmla="*/ 1265 w 3630"/>
                <a:gd name="T45" fmla="*/ 1491 h 2617"/>
                <a:gd name="T46" fmla="*/ 1324 w 3630"/>
                <a:gd name="T47" fmla="*/ 1880 h 2617"/>
                <a:gd name="T48" fmla="*/ 2336 w 3630"/>
                <a:gd name="T49" fmla="*/ 2011 h 2617"/>
                <a:gd name="T50" fmla="*/ 1755 w 3630"/>
                <a:gd name="T51" fmla="*/ 2029 h 2617"/>
                <a:gd name="T52" fmla="*/ 1389 w 3630"/>
                <a:gd name="T53" fmla="*/ 1689 h 2617"/>
                <a:gd name="T54" fmla="*/ 1232 w 3630"/>
                <a:gd name="T55" fmla="*/ 1231 h 2617"/>
                <a:gd name="T56" fmla="*/ 1232 w 3630"/>
                <a:gd name="T57" fmla="*/ 1096 h 2617"/>
                <a:gd name="T58" fmla="*/ 721 w 3630"/>
                <a:gd name="T59" fmla="*/ 1096 h 2617"/>
                <a:gd name="T60" fmla="*/ 2498 w 3630"/>
                <a:gd name="T61" fmla="*/ 1089 h 2617"/>
                <a:gd name="T62" fmla="*/ 2684 w 3630"/>
                <a:gd name="T63" fmla="*/ 1505 h 2617"/>
                <a:gd name="T64" fmla="*/ 2681 w 3630"/>
                <a:gd name="T65" fmla="*/ 1130 h 2617"/>
                <a:gd name="T66" fmla="*/ 2316 w 3630"/>
                <a:gd name="T67" fmla="*/ 706 h 2617"/>
                <a:gd name="T68" fmla="*/ 2411 w 3630"/>
                <a:gd name="T69" fmla="*/ 634 h 2617"/>
                <a:gd name="T70" fmla="*/ 2120 w 3630"/>
                <a:gd name="T71" fmla="*/ 60 h 2617"/>
                <a:gd name="T72" fmla="*/ 2426 w 3630"/>
                <a:gd name="T73" fmla="*/ 359 h 2617"/>
                <a:gd name="T74" fmla="*/ 2713 w 3630"/>
                <a:gd name="T75" fmla="*/ 974 h 2617"/>
                <a:gd name="T76" fmla="*/ 3056 w 3630"/>
                <a:gd name="T77" fmla="*/ 1403 h 2617"/>
                <a:gd name="T78" fmla="*/ 3625 w 3630"/>
                <a:gd name="T79" fmla="*/ 1679 h 2617"/>
                <a:gd name="T80" fmla="*/ 3541 w 3630"/>
                <a:gd name="T81" fmla="*/ 2132 h 2617"/>
                <a:gd name="T82" fmla="*/ 3219 w 3630"/>
                <a:gd name="T83" fmla="*/ 2589 h 2617"/>
                <a:gd name="T84" fmla="*/ 2683 w 3630"/>
                <a:gd name="T85" fmla="*/ 2441 h 2617"/>
                <a:gd name="T86" fmla="*/ 1045 w 3630"/>
                <a:gd name="T87" fmla="*/ 2514 h 2617"/>
                <a:gd name="T88" fmla="*/ 487 w 3630"/>
                <a:gd name="T89" fmla="*/ 2541 h 2617"/>
                <a:gd name="T90" fmla="*/ 59 w 3630"/>
                <a:gd name="T91" fmla="*/ 2119 h 2617"/>
                <a:gd name="T92" fmla="*/ 121 w 3630"/>
                <a:gd name="T93" fmla="*/ 1648 h 2617"/>
                <a:gd name="T94" fmla="*/ 408 w 3630"/>
                <a:gd name="T95" fmla="*/ 1264 h 2617"/>
                <a:gd name="T96" fmla="*/ 721 w 3630"/>
                <a:gd name="T97" fmla="*/ 977 h 2617"/>
                <a:gd name="T98" fmla="*/ 1796 w 3630"/>
                <a:gd name="T99" fmla="*/ 1195 h 2617"/>
                <a:gd name="T100" fmla="*/ 1746 w 3630"/>
                <a:gd name="T101" fmla="*/ 1335 h 2617"/>
                <a:gd name="T102" fmla="*/ 1509 w 3630"/>
                <a:gd name="T103" fmla="*/ 1685 h 2617"/>
                <a:gd name="T104" fmla="*/ 1870 w 3630"/>
                <a:gd name="T105" fmla="*/ 1927 h 2617"/>
                <a:gd name="T106" fmla="*/ 2430 w 3630"/>
                <a:gd name="T107" fmla="*/ 1746 h 2617"/>
                <a:gd name="T108" fmla="*/ 2456 w 3630"/>
                <a:gd name="T109" fmla="*/ 1267 h 2617"/>
                <a:gd name="T110" fmla="*/ 2091 w 3630"/>
                <a:gd name="T111" fmla="*/ 997 h 2617"/>
                <a:gd name="T112" fmla="*/ 2016 w 3630"/>
                <a:gd name="T113" fmla="*/ 907 h 2617"/>
                <a:gd name="T114" fmla="*/ 2096 w 3630"/>
                <a:gd name="T115" fmla="*/ 406 h 2617"/>
                <a:gd name="T116" fmla="*/ 2025 w 3630"/>
                <a:gd name="T117" fmla="*/ 11 h 2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0" h="2617">
                  <a:moveTo>
                    <a:pt x="627" y="2119"/>
                  </a:moveTo>
                  <a:lnTo>
                    <a:pt x="626" y="2132"/>
                  </a:lnTo>
                  <a:lnTo>
                    <a:pt x="629" y="2160"/>
                  </a:lnTo>
                  <a:lnTo>
                    <a:pt x="638" y="2186"/>
                  </a:lnTo>
                  <a:lnTo>
                    <a:pt x="652" y="2208"/>
                  </a:lnTo>
                  <a:lnTo>
                    <a:pt x="671" y="2227"/>
                  </a:lnTo>
                  <a:lnTo>
                    <a:pt x="694" y="2241"/>
                  </a:lnTo>
                  <a:lnTo>
                    <a:pt x="719" y="2250"/>
                  </a:lnTo>
                  <a:lnTo>
                    <a:pt x="747" y="2253"/>
                  </a:lnTo>
                  <a:lnTo>
                    <a:pt x="774" y="2250"/>
                  </a:lnTo>
                  <a:lnTo>
                    <a:pt x="800" y="2241"/>
                  </a:lnTo>
                  <a:lnTo>
                    <a:pt x="823" y="2227"/>
                  </a:lnTo>
                  <a:lnTo>
                    <a:pt x="842" y="2208"/>
                  </a:lnTo>
                  <a:lnTo>
                    <a:pt x="856" y="2186"/>
                  </a:lnTo>
                  <a:lnTo>
                    <a:pt x="865" y="2160"/>
                  </a:lnTo>
                  <a:lnTo>
                    <a:pt x="868" y="2132"/>
                  </a:lnTo>
                  <a:lnTo>
                    <a:pt x="867" y="2119"/>
                  </a:lnTo>
                  <a:lnTo>
                    <a:pt x="627" y="2119"/>
                  </a:lnTo>
                  <a:close/>
                  <a:moveTo>
                    <a:pt x="381" y="2119"/>
                  </a:moveTo>
                  <a:lnTo>
                    <a:pt x="381" y="2132"/>
                  </a:lnTo>
                  <a:lnTo>
                    <a:pt x="384" y="2182"/>
                  </a:lnTo>
                  <a:lnTo>
                    <a:pt x="394" y="2230"/>
                  </a:lnTo>
                  <a:lnTo>
                    <a:pt x="409" y="2275"/>
                  </a:lnTo>
                  <a:lnTo>
                    <a:pt x="431" y="2317"/>
                  </a:lnTo>
                  <a:lnTo>
                    <a:pt x="458" y="2355"/>
                  </a:lnTo>
                  <a:lnTo>
                    <a:pt x="488" y="2391"/>
                  </a:lnTo>
                  <a:lnTo>
                    <a:pt x="524" y="2422"/>
                  </a:lnTo>
                  <a:lnTo>
                    <a:pt x="562" y="2449"/>
                  </a:lnTo>
                  <a:lnTo>
                    <a:pt x="605" y="2470"/>
                  </a:lnTo>
                  <a:lnTo>
                    <a:pt x="650" y="2485"/>
                  </a:lnTo>
                  <a:lnTo>
                    <a:pt x="697" y="2495"/>
                  </a:lnTo>
                  <a:lnTo>
                    <a:pt x="747" y="2498"/>
                  </a:lnTo>
                  <a:lnTo>
                    <a:pt x="796" y="2495"/>
                  </a:lnTo>
                  <a:lnTo>
                    <a:pt x="844" y="2485"/>
                  </a:lnTo>
                  <a:lnTo>
                    <a:pt x="889" y="2470"/>
                  </a:lnTo>
                  <a:lnTo>
                    <a:pt x="932" y="2449"/>
                  </a:lnTo>
                  <a:lnTo>
                    <a:pt x="970" y="2422"/>
                  </a:lnTo>
                  <a:lnTo>
                    <a:pt x="1005" y="2391"/>
                  </a:lnTo>
                  <a:lnTo>
                    <a:pt x="1036" y="2355"/>
                  </a:lnTo>
                  <a:lnTo>
                    <a:pt x="1063" y="2317"/>
                  </a:lnTo>
                  <a:lnTo>
                    <a:pt x="1085" y="2275"/>
                  </a:lnTo>
                  <a:lnTo>
                    <a:pt x="1100" y="2230"/>
                  </a:lnTo>
                  <a:lnTo>
                    <a:pt x="1110" y="2182"/>
                  </a:lnTo>
                  <a:lnTo>
                    <a:pt x="1113" y="2132"/>
                  </a:lnTo>
                  <a:lnTo>
                    <a:pt x="1113" y="2119"/>
                  </a:lnTo>
                  <a:lnTo>
                    <a:pt x="987" y="2119"/>
                  </a:lnTo>
                  <a:lnTo>
                    <a:pt x="987" y="2132"/>
                  </a:lnTo>
                  <a:lnTo>
                    <a:pt x="983" y="2171"/>
                  </a:lnTo>
                  <a:lnTo>
                    <a:pt x="975" y="2208"/>
                  </a:lnTo>
                  <a:lnTo>
                    <a:pt x="960" y="2242"/>
                  </a:lnTo>
                  <a:lnTo>
                    <a:pt x="941" y="2274"/>
                  </a:lnTo>
                  <a:lnTo>
                    <a:pt x="916" y="2301"/>
                  </a:lnTo>
                  <a:lnTo>
                    <a:pt x="889" y="2326"/>
                  </a:lnTo>
                  <a:lnTo>
                    <a:pt x="857" y="2345"/>
                  </a:lnTo>
                  <a:lnTo>
                    <a:pt x="823" y="2360"/>
                  </a:lnTo>
                  <a:lnTo>
                    <a:pt x="785" y="2369"/>
                  </a:lnTo>
                  <a:lnTo>
                    <a:pt x="747" y="2372"/>
                  </a:lnTo>
                  <a:lnTo>
                    <a:pt x="708" y="2369"/>
                  </a:lnTo>
                  <a:lnTo>
                    <a:pt x="671" y="2360"/>
                  </a:lnTo>
                  <a:lnTo>
                    <a:pt x="637" y="2345"/>
                  </a:lnTo>
                  <a:lnTo>
                    <a:pt x="605" y="2326"/>
                  </a:lnTo>
                  <a:lnTo>
                    <a:pt x="578" y="2301"/>
                  </a:lnTo>
                  <a:lnTo>
                    <a:pt x="553" y="2274"/>
                  </a:lnTo>
                  <a:lnTo>
                    <a:pt x="535" y="2242"/>
                  </a:lnTo>
                  <a:lnTo>
                    <a:pt x="519" y="2208"/>
                  </a:lnTo>
                  <a:lnTo>
                    <a:pt x="510" y="2171"/>
                  </a:lnTo>
                  <a:lnTo>
                    <a:pt x="507" y="2132"/>
                  </a:lnTo>
                  <a:lnTo>
                    <a:pt x="507" y="2119"/>
                  </a:lnTo>
                  <a:lnTo>
                    <a:pt x="381" y="2119"/>
                  </a:lnTo>
                  <a:close/>
                  <a:moveTo>
                    <a:pt x="3056" y="1766"/>
                  </a:moveTo>
                  <a:lnTo>
                    <a:pt x="3006" y="1769"/>
                  </a:lnTo>
                  <a:lnTo>
                    <a:pt x="2959" y="1779"/>
                  </a:lnTo>
                  <a:lnTo>
                    <a:pt x="2913" y="1795"/>
                  </a:lnTo>
                  <a:lnTo>
                    <a:pt x="2871" y="1816"/>
                  </a:lnTo>
                  <a:lnTo>
                    <a:pt x="2833" y="1843"/>
                  </a:lnTo>
                  <a:lnTo>
                    <a:pt x="2797" y="1874"/>
                  </a:lnTo>
                  <a:lnTo>
                    <a:pt x="2767" y="1909"/>
                  </a:lnTo>
                  <a:lnTo>
                    <a:pt x="2740" y="1947"/>
                  </a:lnTo>
                  <a:lnTo>
                    <a:pt x="2718" y="1990"/>
                  </a:lnTo>
                  <a:lnTo>
                    <a:pt x="2703" y="2035"/>
                  </a:lnTo>
                  <a:lnTo>
                    <a:pt x="2693" y="2083"/>
                  </a:lnTo>
                  <a:lnTo>
                    <a:pt x="2690" y="2132"/>
                  </a:lnTo>
                  <a:lnTo>
                    <a:pt x="2693" y="2182"/>
                  </a:lnTo>
                  <a:lnTo>
                    <a:pt x="2703" y="2230"/>
                  </a:lnTo>
                  <a:lnTo>
                    <a:pt x="2718" y="2275"/>
                  </a:lnTo>
                  <a:lnTo>
                    <a:pt x="2740" y="2317"/>
                  </a:lnTo>
                  <a:lnTo>
                    <a:pt x="2767" y="2355"/>
                  </a:lnTo>
                  <a:lnTo>
                    <a:pt x="2797" y="2391"/>
                  </a:lnTo>
                  <a:lnTo>
                    <a:pt x="2833" y="2422"/>
                  </a:lnTo>
                  <a:lnTo>
                    <a:pt x="2871" y="2449"/>
                  </a:lnTo>
                  <a:lnTo>
                    <a:pt x="2913" y="2470"/>
                  </a:lnTo>
                  <a:lnTo>
                    <a:pt x="2959" y="2485"/>
                  </a:lnTo>
                  <a:lnTo>
                    <a:pt x="3006" y="2495"/>
                  </a:lnTo>
                  <a:lnTo>
                    <a:pt x="3056" y="2498"/>
                  </a:lnTo>
                  <a:lnTo>
                    <a:pt x="3105" y="2495"/>
                  </a:lnTo>
                  <a:lnTo>
                    <a:pt x="3153" y="2485"/>
                  </a:lnTo>
                  <a:lnTo>
                    <a:pt x="3198" y="2470"/>
                  </a:lnTo>
                  <a:lnTo>
                    <a:pt x="3241" y="2449"/>
                  </a:lnTo>
                  <a:lnTo>
                    <a:pt x="3279" y="2422"/>
                  </a:lnTo>
                  <a:lnTo>
                    <a:pt x="3314" y="2391"/>
                  </a:lnTo>
                  <a:lnTo>
                    <a:pt x="3345" y="2355"/>
                  </a:lnTo>
                  <a:lnTo>
                    <a:pt x="3372" y="2317"/>
                  </a:lnTo>
                  <a:lnTo>
                    <a:pt x="3394" y="2275"/>
                  </a:lnTo>
                  <a:lnTo>
                    <a:pt x="3409" y="2230"/>
                  </a:lnTo>
                  <a:lnTo>
                    <a:pt x="3419" y="2182"/>
                  </a:lnTo>
                  <a:lnTo>
                    <a:pt x="3422" y="2132"/>
                  </a:lnTo>
                  <a:lnTo>
                    <a:pt x="3419" y="2083"/>
                  </a:lnTo>
                  <a:lnTo>
                    <a:pt x="3409" y="2035"/>
                  </a:lnTo>
                  <a:lnTo>
                    <a:pt x="3394" y="1990"/>
                  </a:lnTo>
                  <a:lnTo>
                    <a:pt x="3372" y="1947"/>
                  </a:lnTo>
                  <a:lnTo>
                    <a:pt x="3345" y="1909"/>
                  </a:lnTo>
                  <a:lnTo>
                    <a:pt x="3314" y="1874"/>
                  </a:lnTo>
                  <a:lnTo>
                    <a:pt x="3279" y="1843"/>
                  </a:lnTo>
                  <a:lnTo>
                    <a:pt x="3241" y="1816"/>
                  </a:lnTo>
                  <a:lnTo>
                    <a:pt x="3198" y="1795"/>
                  </a:lnTo>
                  <a:lnTo>
                    <a:pt x="3153" y="1779"/>
                  </a:lnTo>
                  <a:lnTo>
                    <a:pt x="3105" y="1769"/>
                  </a:lnTo>
                  <a:lnTo>
                    <a:pt x="3056" y="1766"/>
                  </a:lnTo>
                  <a:close/>
                  <a:moveTo>
                    <a:pt x="934" y="1529"/>
                  </a:moveTo>
                  <a:lnTo>
                    <a:pt x="865" y="1531"/>
                  </a:lnTo>
                  <a:lnTo>
                    <a:pt x="799" y="1539"/>
                  </a:lnTo>
                  <a:lnTo>
                    <a:pt x="736" y="1551"/>
                  </a:lnTo>
                  <a:lnTo>
                    <a:pt x="675" y="1569"/>
                  </a:lnTo>
                  <a:lnTo>
                    <a:pt x="619" y="1592"/>
                  </a:lnTo>
                  <a:lnTo>
                    <a:pt x="565" y="1619"/>
                  </a:lnTo>
                  <a:lnTo>
                    <a:pt x="515" y="1652"/>
                  </a:lnTo>
                  <a:lnTo>
                    <a:pt x="468" y="1690"/>
                  </a:lnTo>
                  <a:lnTo>
                    <a:pt x="424" y="1733"/>
                  </a:lnTo>
                  <a:lnTo>
                    <a:pt x="383" y="1780"/>
                  </a:lnTo>
                  <a:lnTo>
                    <a:pt x="354" y="1821"/>
                  </a:lnTo>
                  <a:lnTo>
                    <a:pt x="329" y="1860"/>
                  </a:lnTo>
                  <a:lnTo>
                    <a:pt x="308" y="1899"/>
                  </a:lnTo>
                  <a:lnTo>
                    <a:pt x="290" y="1936"/>
                  </a:lnTo>
                  <a:lnTo>
                    <a:pt x="276" y="1970"/>
                  </a:lnTo>
                  <a:lnTo>
                    <a:pt x="264" y="2000"/>
                  </a:lnTo>
                  <a:lnTo>
                    <a:pt x="1136" y="2000"/>
                  </a:lnTo>
                  <a:lnTo>
                    <a:pt x="1164" y="1948"/>
                  </a:lnTo>
                  <a:lnTo>
                    <a:pt x="1188" y="1900"/>
                  </a:lnTo>
                  <a:lnTo>
                    <a:pt x="1207" y="1854"/>
                  </a:lnTo>
                  <a:lnTo>
                    <a:pt x="1222" y="1812"/>
                  </a:lnTo>
                  <a:lnTo>
                    <a:pt x="1234" y="1772"/>
                  </a:lnTo>
                  <a:lnTo>
                    <a:pt x="1241" y="1736"/>
                  </a:lnTo>
                  <a:lnTo>
                    <a:pt x="1244" y="1703"/>
                  </a:lnTo>
                  <a:lnTo>
                    <a:pt x="1243" y="1674"/>
                  </a:lnTo>
                  <a:lnTo>
                    <a:pt x="1239" y="1648"/>
                  </a:lnTo>
                  <a:lnTo>
                    <a:pt x="1229" y="1625"/>
                  </a:lnTo>
                  <a:lnTo>
                    <a:pt x="1214" y="1604"/>
                  </a:lnTo>
                  <a:lnTo>
                    <a:pt x="1194" y="1584"/>
                  </a:lnTo>
                  <a:lnTo>
                    <a:pt x="1167" y="1569"/>
                  </a:lnTo>
                  <a:lnTo>
                    <a:pt x="1135" y="1556"/>
                  </a:lnTo>
                  <a:lnTo>
                    <a:pt x="1098" y="1545"/>
                  </a:lnTo>
                  <a:lnTo>
                    <a:pt x="1054" y="1537"/>
                  </a:lnTo>
                  <a:lnTo>
                    <a:pt x="1005" y="1531"/>
                  </a:lnTo>
                  <a:lnTo>
                    <a:pt x="934" y="1529"/>
                  </a:lnTo>
                  <a:close/>
                  <a:moveTo>
                    <a:pt x="3056" y="1522"/>
                  </a:moveTo>
                  <a:lnTo>
                    <a:pt x="2993" y="1525"/>
                  </a:lnTo>
                  <a:lnTo>
                    <a:pt x="2933" y="1534"/>
                  </a:lnTo>
                  <a:lnTo>
                    <a:pt x="2874" y="1549"/>
                  </a:lnTo>
                  <a:lnTo>
                    <a:pt x="2818" y="1570"/>
                  </a:lnTo>
                  <a:lnTo>
                    <a:pt x="2765" y="1595"/>
                  </a:lnTo>
                  <a:lnTo>
                    <a:pt x="2715" y="1626"/>
                  </a:lnTo>
                  <a:lnTo>
                    <a:pt x="2668" y="1661"/>
                  </a:lnTo>
                  <a:lnTo>
                    <a:pt x="2625" y="1701"/>
                  </a:lnTo>
                  <a:lnTo>
                    <a:pt x="2585" y="1744"/>
                  </a:lnTo>
                  <a:lnTo>
                    <a:pt x="2550" y="1791"/>
                  </a:lnTo>
                  <a:lnTo>
                    <a:pt x="2519" y="1842"/>
                  </a:lnTo>
                  <a:lnTo>
                    <a:pt x="2494" y="1894"/>
                  </a:lnTo>
                  <a:lnTo>
                    <a:pt x="2473" y="1951"/>
                  </a:lnTo>
                  <a:lnTo>
                    <a:pt x="2457" y="2009"/>
                  </a:lnTo>
                  <a:lnTo>
                    <a:pt x="2449" y="2070"/>
                  </a:lnTo>
                  <a:lnTo>
                    <a:pt x="2445" y="2132"/>
                  </a:lnTo>
                  <a:lnTo>
                    <a:pt x="2445" y="2136"/>
                  </a:lnTo>
                  <a:lnTo>
                    <a:pt x="2571" y="2136"/>
                  </a:lnTo>
                  <a:lnTo>
                    <a:pt x="2571" y="2132"/>
                  </a:lnTo>
                  <a:lnTo>
                    <a:pt x="2574" y="2076"/>
                  </a:lnTo>
                  <a:lnTo>
                    <a:pt x="2584" y="2021"/>
                  </a:lnTo>
                  <a:lnTo>
                    <a:pt x="2599" y="1969"/>
                  </a:lnTo>
                  <a:lnTo>
                    <a:pt x="2620" y="1920"/>
                  </a:lnTo>
                  <a:lnTo>
                    <a:pt x="2647" y="1872"/>
                  </a:lnTo>
                  <a:lnTo>
                    <a:pt x="2677" y="1830"/>
                  </a:lnTo>
                  <a:lnTo>
                    <a:pt x="2713" y="1790"/>
                  </a:lnTo>
                  <a:lnTo>
                    <a:pt x="2752" y="1754"/>
                  </a:lnTo>
                  <a:lnTo>
                    <a:pt x="2796" y="1723"/>
                  </a:lnTo>
                  <a:lnTo>
                    <a:pt x="2842" y="1696"/>
                  </a:lnTo>
                  <a:lnTo>
                    <a:pt x="2892" y="1676"/>
                  </a:lnTo>
                  <a:lnTo>
                    <a:pt x="2945" y="1660"/>
                  </a:lnTo>
                  <a:lnTo>
                    <a:pt x="3000" y="1650"/>
                  </a:lnTo>
                  <a:lnTo>
                    <a:pt x="3056" y="1647"/>
                  </a:lnTo>
                  <a:lnTo>
                    <a:pt x="3110" y="1650"/>
                  </a:lnTo>
                  <a:lnTo>
                    <a:pt x="3161" y="1659"/>
                  </a:lnTo>
                  <a:lnTo>
                    <a:pt x="3211" y="1673"/>
                  </a:lnTo>
                  <a:lnTo>
                    <a:pt x="3258" y="1692"/>
                  </a:lnTo>
                  <a:lnTo>
                    <a:pt x="3303" y="1716"/>
                  </a:lnTo>
                  <a:lnTo>
                    <a:pt x="3345" y="1744"/>
                  </a:lnTo>
                  <a:lnTo>
                    <a:pt x="3385" y="1776"/>
                  </a:lnTo>
                  <a:lnTo>
                    <a:pt x="3484" y="1696"/>
                  </a:lnTo>
                  <a:lnTo>
                    <a:pt x="3440" y="1657"/>
                  </a:lnTo>
                  <a:lnTo>
                    <a:pt x="3391" y="1623"/>
                  </a:lnTo>
                  <a:lnTo>
                    <a:pt x="3341" y="1592"/>
                  </a:lnTo>
                  <a:lnTo>
                    <a:pt x="3288" y="1568"/>
                  </a:lnTo>
                  <a:lnTo>
                    <a:pt x="3232" y="1548"/>
                  </a:lnTo>
                  <a:lnTo>
                    <a:pt x="3175" y="1534"/>
                  </a:lnTo>
                  <a:lnTo>
                    <a:pt x="3115" y="1525"/>
                  </a:lnTo>
                  <a:lnTo>
                    <a:pt x="3056" y="1522"/>
                  </a:lnTo>
                  <a:close/>
                  <a:moveTo>
                    <a:pt x="492" y="1350"/>
                  </a:moveTo>
                  <a:lnTo>
                    <a:pt x="477" y="1364"/>
                  </a:lnTo>
                  <a:lnTo>
                    <a:pt x="460" y="1384"/>
                  </a:lnTo>
                  <a:lnTo>
                    <a:pt x="439" y="1407"/>
                  </a:lnTo>
                  <a:lnTo>
                    <a:pt x="416" y="1434"/>
                  </a:lnTo>
                  <a:lnTo>
                    <a:pt x="391" y="1463"/>
                  </a:lnTo>
                  <a:lnTo>
                    <a:pt x="363" y="1497"/>
                  </a:lnTo>
                  <a:lnTo>
                    <a:pt x="336" y="1534"/>
                  </a:lnTo>
                  <a:lnTo>
                    <a:pt x="308" y="1573"/>
                  </a:lnTo>
                  <a:lnTo>
                    <a:pt x="279" y="1614"/>
                  </a:lnTo>
                  <a:lnTo>
                    <a:pt x="252" y="1658"/>
                  </a:lnTo>
                  <a:lnTo>
                    <a:pt x="226" y="1703"/>
                  </a:lnTo>
                  <a:lnTo>
                    <a:pt x="201" y="1750"/>
                  </a:lnTo>
                  <a:lnTo>
                    <a:pt x="179" y="1799"/>
                  </a:lnTo>
                  <a:lnTo>
                    <a:pt x="160" y="1848"/>
                  </a:lnTo>
                  <a:lnTo>
                    <a:pt x="143" y="1899"/>
                  </a:lnTo>
                  <a:lnTo>
                    <a:pt x="131" y="1949"/>
                  </a:lnTo>
                  <a:lnTo>
                    <a:pt x="122" y="2000"/>
                  </a:lnTo>
                  <a:lnTo>
                    <a:pt x="140" y="2000"/>
                  </a:lnTo>
                  <a:lnTo>
                    <a:pt x="147" y="1975"/>
                  </a:lnTo>
                  <a:lnTo>
                    <a:pt x="158" y="1945"/>
                  </a:lnTo>
                  <a:lnTo>
                    <a:pt x="172" y="1911"/>
                  </a:lnTo>
                  <a:lnTo>
                    <a:pt x="188" y="1875"/>
                  </a:lnTo>
                  <a:lnTo>
                    <a:pt x="207" y="1835"/>
                  </a:lnTo>
                  <a:lnTo>
                    <a:pt x="230" y="1795"/>
                  </a:lnTo>
                  <a:lnTo>
                    <a:pt x="256" y="1754"/>
                  </a:lnTo>
                  <a:lnTo>
                    <a:pt x="286" y="1712"/>
                  </a:lnTo>
                  <a:lnTo>
                    <a:pt x="309" y="1683"/>
                  </a:lnTo>
                  <a:lnTo>
                    <a:pt x="334" y="1654"/>
                  </a:lnTo>
                  <a:lnTo>
                    <a:pt x="363" y="1625"/>
                  </a:lnTo>
                  <a:lnTo>
                    <a:pt x="394" y="1597"/>
                  </a:lnTo>
                  <a:lnTo>
                    <a:pt x="428" y="1570"/>
                  </a:lnTo>
                  <a:lnTo>
                    <a:pt x="464" y="1544"/>
                  </a:lnTo>
                  <a:lnTo>
                    <a:pt x="504" y="1518"/>
                  </a:lnTo>
                  <a:lnTo>
                    <a:pt x="547" y="1495"/>
                  </a:lnTo>
                  <a:lnTo>
                    <a:pt x="593" y="1474"/>
                  </a:lnTo>
                  <a:lnTo>
                    <a:pt x="642" y="1456"/>
                  </a:lnTo>
                  <a:lnTo>
                    <a:pt x="695" y="1440"/>
                  </a:lnTo>
                  <a:lnTo>
                    <a:pt x="751" y="1427"/>
                  </a:lnTo>
                  <a:lnTo>
                    <a:pt x="812" y="1418"/>
                  </a:lnTo>
                  <a:lnTo>
                    <a:pt x="876" y="1412"/>
                  </a:lnTo>
                  <a:lnTo>
                    <a:pt x="943" y="1410"/>
                  </a:lnTo>
                  <a:lnTo>
                    <a:pt x="1014" y="1414"/>
                  </a:lnTo>
                  <a:lnTo>
                    <a:pt x="1066" y="1418"/>
                  </a:lnTo>
                  <a:lnTo>
                    <a:pt x="1114" y="1427"/>
                  </a:lnTo>
                  <a:lnTo>
                    <a:pt x="1158" y="1438"/>
                  </a:lnTo>
                  <a:lnTo>
                    <a:pt x="1198" y="1453"/>
                  </a:lnTo>
                  <a:lnTo>
                    <a:pt x="1234" y="1470"/>
                  </a:lnTo>
                  <a:lnTo>
                    <a:pt x="1265" y="1491"/>
                  </a:lnTo>
                  <a:lnTo>
                    <a:pt x="1293" y="1514"/>
                  </a:lnTo>
                  <a:lnTo>
                    <a:pt x="1316" y="1540"/>
                  </a:lnTo>
                  <a:lnTo>
                    <a:pt x="1334" y="1570"/>
                  </a:lnTo>
                  <a:lnTo>
                    <a:pt x="1349" y="1604"/>
                  </a:lnTo>
                  <a:lnTo>
                    <a:pt x="1359" y="1641"/>
                  </a:lnTo>
                  <a:lnTo>
                    <a:pt x="1363" y="1679"/>
                  </a:lnTo>
                  <a:lnTo>
                    <a:pt x="1363" y="1717"/>
                  </a:lnTo>
                  <a:lnTo>
                    <a:pt x="1359" y="1758"/>
                  </a:lnTo>
                  <a:lnTo>
                    <a:pt x="1351" y="1799"/>
                  </a:lnTo>
                  <a:lnTo>
                    <a:pt x="1339" y="1839"/>
                  </a:lnTo>
                  <a:lnTo>
                    <a:pt x="1324" y="1880"/>
                  </a:lnTo>
                  <a:lnTo>
                    <a:pt x="1309" y="1921"/>
                  </a:lnTo>
                  <a:lnTo>
                    <a:pt x="1290" y="1962"/>
                  </a:lnTo>
                  <a:lnTo>
                    <a:pt x="1271" y="2001"/>
                  </a:lnTo>
                  <a:lnTo>
                    <a:pt x="1250" y="2041"/>
                  </a:lnTo>
                  <a:lnTo>
                    <a:pt x="1229" y="2078"/>
                  </a:lnTo>
                  <a:lnTo>
                    <a:pt x="1232" y="2132"/>
                  </a:lnTo>
                  <a:lnTo>
                    <a:pt x="1232" y="2136"/>
                  </a:lnTo>
                  <a:lnTo>
                    <a:pt x="2327" y="2136"/>
                  </a:lnTo>
                  <a:lnTo>
                    <a:pt x="2327" y="2132"/>
                  </a:lnTo>
                  <a:lnTo>
                    <a:pt x="2329" y="2070"/>
                  </a:lnTo>
                  <a:lnTo>
                    <a:pt x="2336" y="2011"/>
                  </a:lnTo>
                  <a:lnTo>
                    <a:pt x="2349" y="1953"/>
                  </a:lnTo>
                  <a:lnTo>
                    <a:pt x="2297" y="1977"/>
                  </a:lnTo>
                  <a:lnTo>
                    <a:pt x="2242" y="1999"/>
                  </a:lnTo>
                  <a:lnTo>
                    <a:pt x="2182" y="2017"/>
                  </a:lnTo>
                  <a:lnTo>
                    <a:pt x="2122" y="2031"/>
                  </a:lnTo>
                  <a:lnTo>
                    <a:pt x="2057" y="2042"/>
                  </a:lnTo>
                  <a:lnTo>
                    <a:pt x="1994" y="2047"/>
                  </a:lnTo>
                  <a:lnTo>
                    <a:pt x="1932" y="2050"/>
                  </a:lnTo>
                  <a:lnTo>
                    <a:pt x="1870" y="2046"/>
                  </a:lnTo>
                  <a:lnTo>
                    <a:pt x="1812" y="2040"/>
                  </a:lnTo>
                  <a:lnTo>
                    <a:pt x="1755" y="2029"/>
                  </a:lnTo>
                  <a:lnTo>
                    <a:pt x="1701" y="2014"/>
                  </a:lnTo>
                  <a:lnTo>
                    <a:pt x="1649" y="1996"/>
                  </a:lnTo>
                  <a:lnTo>
                    <a:pt x="1602" y="1973"/>
                  </a:lnTo>
                  <a:lnTo>
                    <a:pt x="1558" y="1946"/>
                  </a:lnTo>
                  <a:lnTo>
                    <a:pt x="1518" y="1916"/>
                  </a:lnTo>
                  <a:lnTo>
                    <a:pt x="1483" y="1883"/>
                  </a:lnTo>
                  <a:lnTo>
                    <a:pt x="1452" y="1846"/>
                  </a:lnTo>
                  <a:lnTo>
                    <a:pt x="1427" y="1809"/>
                  </a:lnTo>
                  <a:lnTo>
                    <a:pt x="1408" y="1769"/>
                  </a:lnTo>
                  <a:lnTo>
                    <a:pt x="1396" y="1729"/>
                  </a:lnTo>
                  <a:lnTo>
                    <a:pt x="1389" y="1689"/>
                  </a:lnTo>
                  <a:lnTo>
                    <a:pt x="1389" y="1647"/>
                  </a:lnTo>
                  <a:lnTo>
                    <a:pt x="1395" y="1606"/>
                  </a:lnTo>
                  <a:lnTo>
                    <a:pt x="1407" y="1566"/>
                  </a:lnTo>
                  <a:lnTo>
                    <a:pt x="1425" y="1524"/>
                  </a:lnTo>
                  <a:lnTo>
                    <a:pt x="1448" y="1481"/>
                  </a:lnTo>
                  <a:lnTo>
                    <a:pt x="1476" y="1438"/>
                  </a:lnTo>
                  <a:lnTo>
                    <a:pt x="1511" y="1394"/>
                  </a:lnTo>
                  <a:lnTo>
                    <a:pt x="1553" y="1350"/>
                  </a:lnTo>
                  <a:lnTo>
                    <a:pt x="492" y="1350"/>
                  </a:lnTo>
                  <a:close/>
                  <a:moveTo>
                    <a:pt x="1232" y="1096"/>
                  </a:moveTo>
                  <a:lnTo>
                    <a:pt x="1232" y="1231"/>
                  </a:lnTo>
                  <a:lnTo>
                    <a:pt x="1672" y="1231"/>
                  </a:lnTo>
                  <a:lnTo>
                    <a:pt x="1676" y="1211"/>
                  </a:lnTo>
                  <a:lnTo>
                    <a:pt x="1678" y="1190"/>
                  </a:lnTo>
                  <a:lnTo>
                    <a:pt x="1674" y="1171"/>
                  </a:lnTo>
                  <a:lnTo>
                    <a:pt x="1667" y="1151"/>
                  </a:lnTo>
                  <a:lnTo>
                    <a:pt x="1653" y="1132"/>
                  </a:lnTo>
                  <a:lnTo>
                    <a:pt x="1638" y="1117"/>
                  </a:lnTo>
                  <a:lnTo>
                    <a:pt x="1619" y="1106"/>
                  </a:lnTo>
                  <a:lnTo>
                    <a:pt x="1599" y="1099"/>
                  </a:lnTo>
                  <a:lnTo>
                    <a:pt x="1576" y="1096"/>
                  </a:lnTo>
                  <a:lnTo>
                    <a:pt x="1232" y="1096"/>
                  </a:lnTo>
                  <a:close/>
                  <a:moveTo>
                    <a:pt x="721" y="1096"/>
                  </a:moveTo>
                  <a:lnTo>
                    <a:pt x="684" y="1099"/>
                  </a:lnTo>
                  <a:lnTo>
                    <a:pt x="650" y="1109"/>
                  </a:lnTo>
                  <a:lnTo>
                    <a:pt x="619" y="1124"/>
                  </a:lnTo>
                  <a:lnTo>
                    <a:pt x="592" y="1145"/>
                  </a:lnTo>
                  <a:lnTo>
                    <a:pt x="568" y="1171"/>
                  </a:lnTo>
                  <a:lnTo>
                    <a:pt x="549" y="1199"/>
                  </a:lnTo>
                  <a:lnTo>
                    <a:pt x="536" y="1231"/>
                  </a:lnTo>
                  <a:lnTo>
                    <a:pt x="1113" y="1231"/>
                  </a:lnTo>
                  <a:lnTo>
                    <a:pt x="1113" y="1096"/>
                  </a:lnTo>
                  <a:lnTo>
                    <a:pt x="721" y="1096"/>
                  </a:lnTo>
                  <a:close/>
                  <a:moveTo>
                    <a:pt x="2316" y="706"/>
                  </a:moveTo>
                  <a:lnTo>
                    <a:pt x="2307" y="727"/>
                  </a:lnTo>
                  <a:lnTo>
                    <a:pt x="2301" y="750"/>
                  </a:lnTo>
                  <a:lnTo>
                    <a:pt x="2301" y="776"/>
                  </a:lnTo>
                  <a:lnTo>
                    <a:pt x="2306" y="799"/>
                  </a:lnTo>
                  <a:lnTo>
                    <a:pt x="2314" y="822"/>
                  </a:lnTo>
                  <a:lnTo>
                    <a:pt x="2328" y="843"/>
                  </a:lnTo>
                  <a:lnTo>
                    <a:pt x="2377" y="908"/>
                  </a:lnTo>
                  <a:lnTo>
                    <a:pt x="2422" y="970"/>
                  </a:lnTo>
                  <a:lnTo>
                    <a:pt x="2463" y="1031"/>
                  </a:lnTo>
                  <a:lnTo>
                    <a:pt x="2498" y="1089"/>
                  </a:lnTo>
                  <a:lnTo>
                    <a:pt x="2529" y="1144"/>
                  </a:lnTo>
                  <a:lnTo>
                    <a:pt x="2555" y="1197"/>
                  </a:lnTo>
                  <a:lnTo>
                    <a:pt x="2577" y="1248"/>
                  </a:lnTo>
                  <a:lnTo>
                    <a:pt x="2596" y="1295"/>
                  </a:lnTo>
                  <a:lnTo>
                    <a:pt x="2610" y="1341"/>
                  </a:lnTo>
                  <a:lnTo>
                    <a:pt x="2622" y="1384"/>
                  </a:lnTo>
                  <a:lnTo>
                    <a:pt x="2630" y="1425"/>
                  </a:lnTo>
                  <a:lnTo>
                    <a:pt x="2636" y="1463"/>
                  </a:lnTo>
                  <a:lnTo>
                    <a:pt x="2639" y="1500"/>
                  </a:lnTo>
                  <a:lnTo>
                    <a:pt x="2639" y="1534"/>
                  </a:lnTo>
                  <a:lnTo>
                    <a:pt x="2684" y="1505"/>
                  </a:lnTo>
                  <a:lnTo>
                    <a:pt x="2731" y="1479"/>
                  </a:lnTo>
                  <a:lnTo>
                    <a:pt x="2781" y="1457"/>
                  </a:lnTo>
                  <a:lnTo>
                    <a:pt x="2833" y="1438"/>
                  </a:lnTo>
                  <a:lnTo>
                    <a:pt x="2827" y="1406"/>
                  </a:lnTo>
                  <a:lnTo>
                    <a:pt x="2817" y="1372"/>
                  </a:lnTo>
                  <a:lnTo>
                    <a:pt x="2803" y="1336"/>
                  </a:lnTo>
                  <a:lnTo>
                    <a:pt x="2785" y="1297"/>
                  </a:lnTo>
                  <a:lnTo>
                    <a:pt x="2763" y="1256"/>
                  </a:lnTo>
                  <a:lnTo>
                    <a:pt x="2738" y="1216"/>
                  </a:lnTo>
                  <a:lnTo>
                    <a:pt x="2710" y="1173"/>
                  </a:lnTo>
                  <a:lnTo>
                    <a:pt x="2681" y="1130"/>
                  </a:lnTo>
                  <a:lnTo>
                    <a:pt x="2649" y="1087"/>
                  </a:lnTo>
                  <a:lnTo>
                    <a:pt x="2616" y="1043"/>
                  </a:lnTo>
                  <a:lnTo>
                    <a:pt x="2582" y="1000"/>
                  </a:lnTo>
                  <a:lnTo>
                    <a:pt x="2547" y="958"/>
                  </a:lnTo>
                  <a:lnTo>
                    <a:pt x="2511" y="917"/>
                  </a:lnTo>
                  <a:lnTo>
                    <a:pt x="2476" y="877"/>
                  </a:lnTo>
                  <a:lnTo>
                    <a:pt x="2441" y="838"/>
                  </a:lnTo>
                  <a:lnTo>
                    <a:pt x="2408" y="801"/>
                  </a:lnTo>
                  <a:lnTo>
                    <a:pt x="2375" y="767"/>
                  </a:lnTo>
                  <a:lnTo>
                    <a:pt x="2344" y="735"/>
                  </a:lnTo>
                  <a:lnTo>
                    <a:pt x="2316" y="706"/>
                  </a:lnTo>
                  <a:close/>
                  <a:moveTo>
                    <a:pt x="2517" y="453"/>
                  </a:moveTo>
                  <a:lnTo>
                    <a:pt x="2495" y="460"/>
                  </a:lnTo>
                  <a:lnTo>
                    <a:pt x="2468" y="470"/>
                  </a:lnTo>
                  <a:lnTo>
                    <a:pt x="2444" y="483"/>
                  </a:lnTo>
                  <a:lnTo>
                    <a:pt x="2423" y="501"/>
                  </a:lnTo>
                  <a:lnTo>
                    <a:pt x="2406" y="522"/>
                  </a:lnTo>
                  <a:lnTo>
                    <a:pt x="2391" y="545"/>
                  </a:lnTo>
                  <a:lnTo>
                    <a:pt x="2380" y="570"/>
                  </a:lnTo>
                  <a:lnTo>
                    <a:pt x="2375" y="598"/>
                  </a:lnTo>
                  <a:lnTo>
                    <a:pt x="2391" y="614"/>
                  </a:lnTo>
                  <a:lnTo>
                    <a:pt x="2411" y="634"/>
                  </a:lnTo>
                  <a:lnTo>
                    <a:pt x="2433" y="657"/>
                  </a:lnTo>
                  <a:lnTo>
                    <a:pt x="2460" y="683"/>
                  </a:lnTo>
                  <a:lnTo>
                    <a:pt x="2487" y="712"/>
                  </a:lnTo>
                  <a:lnTo>
                    <a:pt x="2517" y="744"/>
                  </a:lnTo>
                  <a:lnTo>
                    <a:pt x="2517" y="453"/>
                  </a:lnTo>
                  <a:close/>
                  <a:moveTo>
                    <a:pt x="2060" y="0"/>
                  </a:moveTo>
                  <a:lnTo>
                    <a:pt x="2079" y="2"/>
                  </a:lnTo>
                  <a:lnTo>
                    <a:pt x="2096" y="11"/>
                  </a:lnTo>
                  <a:lnTo>
                    <a:pt x="2108" y="24"/>
                  </a:lnTo>
                  <a:lnTo>
                    <a:pt x="2116" y="41"/>
                  </a:lnTo>
                  <a:lnTo>
                    <a:pt x="2120" y="60"/>
                  </a:lnTo>
                  <a:lnTo>
                    <a:pt x="2120" y="144"/>
                  </a:lnTo>
                  <a:lnTo>
                    <a:pt x="2223" y="144"/>
                  </a:lnTo>
                  <a:lnTo>
                    <a:pt x="2240" y="147"/>
                  </a:lnTo>
                  <a:lnTo>
                    <a:pt x="2254" y="153"/>
                  </a:lnTo>
                  <a:lnTo>
                    <a:pt x="2266" y="163"/>
                  </a:lnTo>
                  <a:lnTo>
                    <a:pt x="2275" y="176"/>
                  </a:lnTo>
                  <a:lnTo>
                    <a:pt x="2281" y="192"/>
                  </a:lnTo>
                  <a:lnTo>
                    <a:pt x="2332" y="425"/>
                  </a:lnTo>
                  <a:lnTo>
                    <a:pt x="2360" y="400"/>
                  </a:lnTo>
                  <a:lnTo>
                    <a:pt x="2391" y="376"/>
                  </a:lnTo>
                  <a:lnTo>
                    <a:pt x="2426" y="359"/>
                  </a:lnTo>
                  <a:lnTo>
                    <a:pt x="2463" y="346"/>
                  </a:lnTo>
                  <a:lnTo>
                    <a:pt x="2560" y="319"/>
                  </a:lnTo>
                  <a:lnTo>
                    <a:pt x="2578" y="317"/>
                  </a:lnTo>
                  <a:lnTo>
                    <a:pt x="2596" y="320"/>
                  </a:lnTo>
                  <a:lnTo>
                    <a:pt x="2611" y="329"/>
                  </a:lnTo>
                  <a:lnTo>
                    <a:pt x="2625" y="342"/>
                  </a:lnTo>
                  <a:lnTo>
                    <a:pt x="2632" y="358"/>
                  </a:lnTo>
                  <a:lnTo>
                    <a:pt x="2636" y="376"/>
                  </a:lnTo>
                  <a:lnTo>
                    <a:pt x="2636" y="879"/>
                  </a:lnTo>
                  <a:lnTo>
                    <a:pt x="2674" y="925"/>
                  </a:lnTo>
                  <a:lnTo>
                    <a:pt x="2713" y="974"/>
                  </a:lnTo>
                  <a:lnTo>
                    <a:pt x="2750" y="1024"/>
                  </a:lnTo>
                  <a:lnTo>
                    <a:pt x="2786" y="1074"/>
                  </a:lnTo>
                  <a:lnTo>
                    <a:pt x="2820" y="1124"/>
                  </a:lnTo>
                  <a:lnTo>
                    <a:pt x="2851" y="1175"/>
                  </a:lnTo>
                  <a:lnTo>
                    <a:pt x="2880" y="1225"/>
                  </a:lnTo>
                  <a:lnTo>
                    <a:pt x="2904" y="1274"/>
                  </a:lnTo>
                  <a:lnTo>
                    <a:pt x="2924" y="1321"/>
                  </a:lnTo>
                  <a:lnTo>
                    <a:pt x="2939" y="1368"/>
                  </a:lnTo>
                  <a:lnTo>
                    <a:pt x="2949" y="1410"/>
                  </a:lnTo>
                  <a:lnTo>
                    <a:pt x="3002" y="1405"/>
                  </a:lnTo>
                  <a:lnTo>
                    <a:pt x="3056" y="1403"/>
                  </a:lnTo>
                  <a:lnTo>
                    <a:pt x="3121" y="1406"/>
                  </a:lnTo>
                  <a:lnTo>
                    <a:pt x="3185" y="1415"/>
                  </a:lnTo>
                  <a:lnTo>
                    <a:pt x="3246" y="1428"/>
                  </a:lnTo>
                  <a:lnTo>
                    <a:pt x="3307" y="1448"/>
                  </a:lnTo>
                  <a:lnTo>
                    <a:pt x="3365" y="1472"/>
                  </a:lnTo>
                  <a:lnTo>
                    <a:pt x="3421" y="1501"/>
                  </a:lnTo>
                  <a:lnTo>
                    <a:pt x="3475" y="1536"/>
                  </a:lnTo>
                  <a:lnTo>
                    <a:pt x="3526" y="1574"/>
                  </a:lnTo>
                  <a:lnTo>
                    <a:pt x="3573" y="1617"/>
                  </a:lnTo>
                  <a:lnTo>
                    <a:pt x="3616" y="1666"/>
                  </a:lnTo>
                  <a:lnTo>
                    <a:pt x="3625" y="1679"/>
                  </a:lnTo>
                  <a:lnTo>
                    <a:pt x="3629" y="1694"/>
                  </a:lnTo>
                  <a:lnTo>
                    <a:pt x="3630" y="1710"/>
                  </a:lnTo>
                  <a:lnTo>
                    <a:pt x="3626" y="1725"/>
                  </a:lnTo>
                  <a:lnTo>
                    <a:pt x="3619" y="1738"/>
                  </a:lnTo>
                  <a:lnTo>
                    <a:pt x="3608" y="1750"/>
                  </a:lnTo>
                  <a:lnTo>
                    <a:pt x="3461" y="1867"/>
                  </a:lnTo>
                  <a:lnTo>
                    <a:pt x="3488" y="1914"/>
                  </a:lnTo>
                  <a:lnTo>
                    <a:pt x="3511" y="1965"/>
                  </a:lnTo>
                  <a:lnTo>
                    <a:pt x="3527" y="2019"/>
                  </a:lnTo>
                  <a:lnTo>
                    <a:pt x="3538" y="2075"/>
                  </a:lnTo>
                  <a:lnTo>
                    <a:pt x="3541" y="2132"/>
                  </a:lnTo>
                  <a:lnTo>
                    <a:pt x="3538" y="2189"/>
                  </a:lnTo>
                  <a:lnTo>
                    <a:pt x="3528" y="2243"/>
                  </a:lnTo>
                  <a:lnTo>
                    <a:pt x="3512" y="2296"/>
                  </a:lnTo>
                  <a:lnTo>
                    <a:pt x="3491" y="2345"/>
                  </a:lnTo>
                  <a:lnTo>
                    <a:pt x="3465" y="2392"/>
                  </a:lnTo>
                  <a:lnTo>
                    <a:pt x="3434" y="2436"/>
                  </a:lnTo>
                  <a:lnTo>
                    <a:pt x="3398" y="2475"/>
                  </a:lnTo>
                  <a:lnTo>
                    <a:pt x="3358" y="2510"/>
                  </a:lnTo>
                  <a:lnTo>
                    <a:pt x="3315" y="2541"/>
                  </a:lnTo>
                  <a:lnTo>
                    <a:pt x="3269" y="2568"/>
                  </a:lnTo>
                  <a:lnTo>
                    <a:pt x="3219" y="2589"/>
                  </a:lnTo>
                  <a:lnTo>
                    <a:pt x="3167" y="2604"/>
                  </a:lnTo>
                  <a:lnTo>
                    <a:pt x="3112" y="2614"/>
                  </a:lnTo>
                  <a:lnTo>
                    <a:pt x="3056" y="2617"/>
                  </a:lnTo>
                  <a:lnTo>
                    <a:pt x="3001" y="2614"/>
                  </a:lnTo>
                  <a:lnTo>
                    <a:pt x="2947" y="2605"/>
                  </a:lnTo>
                  <a:lnTo>
                    <a:pt x="2895" y="2590"/>
                  </a:lnTo>
                  <a:lnTo>
                    <a:pt x="2846" y="2570"/>
                  </a:lnTo>
                  <a:lnTo>
                    <a:pt x="2801" y="2545"/>
                  </a:lnTo>
                  <a:lnTo>
                    <a:pt x="2758" y="2514"/>
                  </a:lnTo>
                  <a:lnTo>
                    <a:pt x="2718" y="2480"/>
                  </a:lnTo>
                  <a:lnTo>
                    <a:pt x="2683" y="2441"/>
                  </a:lnTo>
                  <a:lnTo>
                    <a:pt x="2651" y="2399"/>
                  </a:lnTo>
                  <a:lnTo>
                    <a:pt x="2625" y="2354"/>
                  </a:lnTo>
                  <a:lnTo>
                    <a:pt x="2603" y="2306"/>
                  </a:lnTo>
                  <a:lnTo>
                    <a:pt x="2587" y="2255"/>
                  </a:lnTo>
                  <a:lnTo>
                    <a:pt x="1216" y="2255"/>
                  </a:lnTo>
                  <a:lnTo>
                    <a:pt x="1200" y="2306"/>
                  </a:lnTo>
                  <a:lnTo>
                    <a:pt x="1178" y="2354"/>
                  </a:lnTo>
                  <a:lnTo>
                    <a:pt x="1152" y="2399"/>
                  </a:lnTo>
                  <a:lnTo>
                    <a:pt x="1120" y="2441"/>
                  </a:lnTo>
                  <a:lnTo>
                    <a:pt x="1085" y="2480"/>
                  </a:lnTo>
                  <a:lnTo>
                    <a:pt x="1045" y="2514"/>
                  </a:lnTo>
                  <a:lnTo>
                    <a:pt x="1002" y="2545"/>
                  </a:lnTo>
                  <a:lnTo>
                    <a:pt x="956" y="2570"/>
                  </a:lnTo>
                  <a:lnTo>
                    <a:pt x="908" y="2590"/>
                  </a:lnTo>
                  <a:lnTo>
                    <a:pt x="856" y="2605"/>
                  </a:lnTo>
                  <a:lnTo>
                    <a:pt x="802" y="2614"/>
                  </a:lnTo>
                  <a:lnTo>
                    <a:pt x="747" y="2617"/>
                  </a:lnTo>
                  <a:lnTo>
                    <a:pt x="691" y="2614"/>
                  </a:lnTo>
                  <a:lnTo>
                    <a:pt x="636" y="2604"/>
                  </a:lnTo>
                  <a:lnTo>
                    <a:pt x="584" y="2589"/>
                  </a:lnTo>
                  <a:lnTo>
                    <a:pt x="534" y="2568"/>
                  </a:lnTo>
                  <a:lnTo>
                    <a:pt x="487" y="2541"/>
                  </a:lnTo>
                  <a:lnTo>
                    <a:pt x="444" y="2510"/>
                  </a:lnTo>
                  <a:lnTo>
                    <a:pt x="405" y="2475"/>
                  </a:lnTo>
                  <a:lnTo>
                    <a:pt x="369" y="2436"/>
                  </a:lnTo>
                  <a:lnTo>
                    <a:pt x="338" y="2392"/>
                  </a:lnTo>
                  <a:lnTo>
                    <a:pt x="311" y="2345"/>
                  </a:lnTo>
                  <a:lnTo>
                    <a:pt x="290" y="2296"/>
                  </a:lnTo>
                  <a:lnTo>
                    <a:pt x="275" y="2243"/>
                  </a:lnTo>
                  <a:lnTo>
                    <a:pt x="265" y="2189"/>
                  </a:lnTo>
                  <a:lnTo>
                    <a:pt x="262" y="2132"/>
                  </a:lnTo>
                  <a:lnTo>
                    <a:pt x="263" y="2119"/>
                  </a:lnTo>
                  <a:lnTo>
                    <a:pt x="59" y="2119"/>
                  </a:lnTo>
                  <a:lnTo>
                    <a:pt x="41" y="2117"/>
                  </a:lnTo>
                  <a:lnTo>
                    <a:pt x="24" y="2108"/>
                  </a:lnTo>
                  <a:lnTo>
                    <a:pt x="11" y="2095"/>
                  </a:lnTo>
                  <a:lnTo>
                    <a:pt x="3" y="2078"/>
                  </a:lnTo>
                  <a:lnTo>
                    <a:pt x="0" y="2059"/>
                  </a:lnTo>
                  <a:lnTo>
                    <a:pt x="3" y="1996"/>
                  </a:lnTo>
                  <a:lnTo>
                    <a:pt x="13" y="1929"/>
                  </a:lnTo>
                  <a:lnTo>
                    <a:pt x="31" y="1860"/>
                  </a:lnTo>
                  <a:lnTo>
                    <a:pt x="54" y="1791"/>
                  </a:lnTo>
                  <a:lnTo>
                    <a:pt x="84" y="1721"/>
                  </a:lnTo>
                  <a:lnTo>
                    <a:pt x="121" y="1648"/>
                  </a:lnTo>
                  <a:lnTo>
                    <a:pt x="164" y="1573"/>
                  </a:lnTo>
                  <a:lnTo>
                    <a:pt x="215" y="1498"/>
                  </a:lnTo>
                  <a:lnTo>
                    <a:pt x="241" y="1461"/>
                  </a:lnTo>
                  <a:lnTo>
                    <a:pt x="267" y="1427"/>
                  </a:lnTo>
                  <a:lnTo>
                    <a:pt x="293" y="1395"/>
                  </a:lnTo>
                  <a:lnTo>
                    <a:pt x="317" y="1365"/>
                  </a:lnTo>
                  <a:lnTo>
                    <a:pt x="340" y="1339"/>
                  </a:lnTo>
                  <a:lnTo>
                    <a:pt x="361" y="1315"/>
                  </a:lnTo>
                  <a:lnTo>
                    <a:pt x="380" y="1295"/>
                  </a:lnTo>
                  <a:lnTo>
                    <a:pt x="396" y="1278"/>
                  </a:lnTo>
                  <a:lnTo>
                    <a:pt x="408" y="1264"/>
                  </a:lnTo>
                  <a:lnTo>
                    <a:pt x="415" y="1221"/>
                  </a:lnTo>
                  <a:lnTo>
                    <a:pt x="427" y="1181"/>
                  </a:lnTo>
                  <a:lnTo>
                    <a:pt x="444" y="1143"/>
                  </a:lnTo>
                  <a:lnTo>
                    <a:pt x="466" y="1108"/>
                  </a:lnTo>
                  <a:lnTo>
                    <a:pt x="493" y="1075"/>
                  </a:lnTo>
                  <a:lnTo>
                    <a:pt x="524" y="1047"/>
                  </a:lnTo>
                  <a:lnTo>
                    <a:pt x="558" y="1023"/>
                  </a:lnTo>
                  <a:lnTo>
                    <a:pt x="594" y="1003"/>
                  </a:lnTo>
                  <a:lnTo>
                    <a:pt x="635" y="989"/>
                  </a:lnTo>
                  <a:lnTo>
                    <a:pt x="677" y="980"/>
                  </a:lnTo>
                  <a:lnTo>
                    <a:pt x="721" y="977"/>
                  </a:lnTo>
                  <a:lnTo>
                    <a:pt x="1576" y="977"/>
                  </a:lnTo>
                  <a:lnTo>
                    <a:pt x="1612" y="980"/>
                  </a:lnTo>
                  <a:lnTo>
                    <a:pt x="1645" y="988"/>
                  </a:lnTo>
                  <a:lnTo>
                    <a:pt x="1676" y="1001"/>
                  </a:lnTo>
                  <a:lnTo>
                    <a:pt x="1705" y="1019"/>
                  </a:lnTo>
                  <a:lnTo>
                    <a:pt x="1731" y="1041"/>
                  </a:lnTo>
                  <a:lnTo>
                    <a:pt x="1753" y="1067"/>
                  </a:lnTo>
                  <a:lnTo>
                    <a:pt x="1772" y="1097"/>
                  </a:lnTo>
                  <a:lnTo>
                    <a:pt x="1785" y="1129"/>
                  </a:lnTo>
                  <a:lnTo>
                    <a:pt x="1793" y="1162"/>
                  </a:lnTo>
                  <a:lnTo>
                    <a:pt x="1796" y="1195"/>
                  </a:lnTo>
                  <a:lnTo>
                    <a:pt x="1794" y="1228"/>
                  </a:lnTo>
                  <a:lnTo>
                    <a:pt x="1786" y="1261"/>
                  </a:lnTo>
                  <a:lnTo>
                    <a:pt x="1774" y="1293"/>
                  </a:lnTo>
                  <a:lnTo>
                    <a:pt x="1757" y="1322"/>
                  </a:lnTo>
                  <a:lnTo>
                    <a:pt x="1757" y="1322"/>
                  </a:lnTo>
                  <a:lnTo>
                    <a:pt x="1756" y="1325"/>
                  </a:lnTo>
                  <a:lnTo>
                    <a:pt x="1753" y="1326"/>
                  </a:lnTo>
                  <a:lnTo>
                    <a:pt x="1751" y="1328"/>
                  </a:lnTo>
                  <a:lnTo>
                    <a:pt x="1750" y="1330"/>
                  </a:lnTo>
                  <a:lnTo>
                    <a:pt x="1748" y="1332"/>
                  </a:lnTo>
                  <a:lnTo>
                    <a:pt x="1746" y="1335"/>
                  </a:lnTo>
                  <a:lnTo>
                    <a:pt x="1745" y="1336"/>
                  </a:lnTo>
                  <a:lnTo>
                    <a:pt x="1745" y="1337"/>
                  </a:lnTo>
                  <a:lnTo>
                    <a:pt x="1691" y="1382"/>
                  </a:lnTo>
                  <a:lnTo>
                    <a:pt x="1645" y="1426"/>
                  </a:lnTo>
                  <a:lnTo>
                    <a:pt x="1605" y="1468"/>
                  </a:lnTo>
                  <a:lnTo>
                    <a:pt x="1572" y="1508"/>
                  </a:lnTo>
                  <a:lnTo>
                    <a:pt x="1546" y="1548"/>
                  </a:lnTo>
                  <a:lnTo>
                    <a:pt x="1527" y="1585"/>
                  </a:lnTo>
                  <a:lnTo>
                    <a:pt x="1514" y="1622"/>
                  </a:lnTo>
                  <a:lnTo>
                    <a:pt x="1508" y="1656"/>
                  </a:lnTo>
                  <a:lnTo>
                    <a:pt x="1509" y="1685"/>
                  </a:lnTo>
                  <a:lnTo>
                    <a:pt x="1515" y="1715"/>
                  </a:lnTo>
                  <a:lnTo>
                    <a:pt x="1527" y="1744"/>
                  </a:lnTo>
                  <a:lnTo>
                    <a:pt x="1546" y="1773"/>
                  </a:lnTo>
                  <a:lnTo>
                    <a:pt x="1570" y="1802"/>
                  </a:lnTo>
                  <a:lnTo>
                    <a:pt x="1599" y="1831"/>
                  </a:lnTo>
                  <a:lnTo>
                    <a:pt x="1636" y="1856"/>
                  </a:lnTo>
                  <a:lnTo>
                    <a:pt x="1675" y="1877"/>
                  </a:lnTo>
                  <a:lnTo>
                    <a:pt x="1719" y="1896"/>
                  </a:lnTo>
                  <a:lnTo>
                    <a:pt x="1767" y="1910"/>
                  </a:lnTo>
                  <a:lnTo>
                    <a:pt x="1817" y="1921"/>
                  </a:lnTo>
                  <a:lnTo>
                    <a:pt x="1870" y="1927"/>
                  </a:lnTo>
                  <a:lnTo>
                    <a:pt x="1926" y="1931"/>
                  </a:lnTo>
                  <a:lnTo>
                    <a:pt x="1982" y="1930"/>
                  </a:lnTo>
                  <a:lnTo>
                    <a:pt x="2041" y="1924"/>
                  </a:lnTo>
                  <a:lnTo>
                    <a:pt x="2099" y="1914"/>
                  </a:lnTo>
                  <a:lnTo>
                    <a:pt x="2157" y="1901"/>
                  </a:lnTo>
                  <a:lnTo>
                    <a:pt x="2213" y="1883"/>
                  </a:lnTo>
                  <a:lnTo>
                    <a:pt x="2265" y="1861"/>
                  </a:lnTo>
                  <a:lnTo>
                    <a:pt x="2313" y="1837"/>
                  </a:lnTo>
                  <a:lnTo>
                    <a:pt x="2356" y="1810"/>
                  </a:lnTo>
                  <a:lnTo>
                    <a:pt x="2396" y="1779"/>
                  </a:lnTo>
                  <a:lnTo>
                    <a:pt x="2430" y="1746"/>
                  </a:lnTo>
                  <a:lnTo>
                    <a:pt x="2460" y="1710"/>
                  </a:lnTo>
                  <a:lnTo>
                    <a:pt x="2484" y="1672"/>
                  </a:lnTo>
                  <a:lnTo>
                    <a:pt x="2503" y="1632"/>
                  </a:lnTo>
                  <a:lnTo>
                    <a:pt x="2514" y="1595"/>
                  </a:lnTo>
                  <a:lnTo>
                    <a:pt x="2519" y="1556"/>
                  </a:lnTo>
                  <a:lnTo>
                    <a:pt x="2520" y="1514"/>
                  </a:lnTo>
                  <a:lnTo>
                    <a:pt x="2517" y="1470"/>
                  </a:lnTo>
                  <a:lnTo>
                    <a:pt x="2509" y="1423"/>
                  </a:lnTo>
                  <a:lnTo>
                    <a:pt x="2496" y="1373"/>
                  </a:lnTo>
                  <a:lnTo>
                    <a:pt x="2478" y="1321"/>
                  </a:lnTo>
                  <a:lnTo>
                    <a:pt x="2456" y="1267"/>
                  </a:lnTo>
                  <a:lnTo>
                    <a:pt x="2428" y="1209"/>
                  </a:lnTo>
                  <a:lnTo>
                    <a:pt x="2397" y="1153"/>
                  </a:lnTo>
                  <a:lnTo>
                    <a:pt x="2364" y="1098"/>
                  </a:lnTo>
                  <a:lnTo>
                    <a:pt x="2331" y="1047"/>
                  </a:lnTo>
                  <a:lnTo>
                    <a:pt x="2297" y="999"/>
                  </a:lnTo>
                  <a:lnTo>
                    <a:pt x="2265" y="955"/>
                  </a:lnTo>
                  <a:lnTo>
                    <a:pt x="2234" y="917"/>
                  </a:lnTo>
                  <a:lnTo>
                    <a:pt x="2220" y="896"/>
                  </a:lnTo>
                  <a:lnTo>
                    <a:pt x="2207" y="873"/>
                  </a:lnTo>
                  <a:lnTo>
                    <a:pt x="2104" y="986"/>
                  </a:lnTo>
                  <a:lnTo>
                    <a:pt x="2091" y="997"/>
                  </a:lnTo>
                  <a:lnTo>
                    <a:pt x="2076" y="1003"/>
                  </a:lnTo>
                  <a:lnTo>
                    <a:pt x="2060" y="1006"/>
                  </a:lnTo>
                  <a:lnTo>
                    <a:pt x="2046" y="1005"/>
                  </a:lnTo>
                  <a:lnTo>
                    <a:pt x="2032" y="999"/>
                  </a:lnTo>
                  <a:lnTo>
                    <a:pt x="2020" y="990"/>
                  </a:lnTo>
                  <a:lnTo>
                    <a:pt x="2010" y="978"/>
                  </a:lnTo>
                  <a:lnTo>
                    <a:pt x="2003" y="964"/>
                  </a:lnTo>
                  <a:lnTo>
                    <a:pt x="2001" y="950"/>
                  </a:lnTo>
                  <a:lnTo>
                    <a:pt x="2002" y="934"/>
                  </a:lnTo>
                  <a:lnTo>
                    <a:pt x="2008" y="920"/>
                  </a:lnTo>
                  <a:lnTo>
                    <a:pt x="2016" y="907"/>
                  </a:lnTo>
                  <a:lnTo>
                    <a:pt x="2187" y="719"/>
                  </a:lnTo>
                  <a:lnTo>
                    <a:pt x="2196" y="686"/>
                  </a:lnTo>
                  <a:lnTo>
                    <a:pt x="2209" y="655"/>
                  </a:lnTo>
                  <a:lnTo>
                    <a:pt x="2226" y="626"/>
                  </a:lnTo>
                  <a:lnTo>
                    <a:pt x="2248" y="600"/>
                  </a:lnTo>
                  <a:lnTo>
                    <a:pt x="2175" y="263"/>
                  </a:lnTo>
                  <a:lnTo>
                    <a:pt x="2120" y="263"/>
                  </a:lnTo>
                  <a:lnTo>
                    <a:pt x="2120" y="358"/>
                  </a:lnTo>
                  <a:lnTo>
                    <a:pt x="2116" y="376"/>
                  </a:lnTo>
                  <a:lnTo>
                    <a:pt x="2108" y="393"/>
                  </a:lnTo>
                  <a:lnTo>
                    <a:pt x="2096" y="406"/>
                  </a:lnTo>
                  <a:lnTo>
                    <a:pt x="2079" y="414"/>
                  </a:lnTo>
                  <a:lnTo>
                    <a:pt x="2060" y="417"/>
                  </a:lnTo>
                  <a:lnTo>
                    <a:pt x="2042" y="414"/>
                  </a:lnTo>
                  <a:lnTo>
                    <a:pt x="2025" y="406"/>
                  </a:lnTo>
                  <a:lnTo>
                    <a:pt x="2012" y="393"/>
                  </a:lnTo>
                  <a:lnTo>
                    <a:pt x="2003" y="376"/>
                  </a:lnTo>
                  <a:lnTo>
                    <a:pt x="2001" y="358"/>
                  </a:lnTo>
                  <a:lnTo>
                    <a:pt x="2001" y="60"/>
                  </a:lnTo>
                  <a:lnTo>
                    <a:pt x="2003" y="41"/>
                  </a:lnTo>
                  <a:lnTo>
                    <a:pt x="2012" y="24"/>
                  </a:lnTo>
                  <a:lnTo>
                    <a:pt x="2025" y="11"/>
                  </a:lnTo>
                  <a:lnTo>
                    <a:pt x="2042" y="2"/>
                  </a:lnTo>
                  <a:lnTo>
                    <a:pt x="20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4" name="Group 873"/>
          <p:cNvGrpSpPr/>
          <p:nvPr/>
        </p:nvGrpSpPr>
        <p:grpSpPr>
          <a:xfrm>
            <a:off x="11044509" y="3471863"/>
            <a:ext cx="384175" cy="533400"/>
            <a:chOff x="11006138" y="3471863"/>
            <a:chExt cx="3841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0" name="Freeform 216"/>
            <p:cNvSpPr>
              <a:spLocks noEditPoints="1"/>
            </p:cNvSpPr>
            <p:nvPr/>
          </p:nvSpPr>
          <p:spPr bwMode="auto">
            <a:xfrm>
              <a:off x="11006138" y="3471863"/>
              <a:ext cx="384175" cy="296863"/>
            </a:xfrm>
            <a:custGeom>
              <a:avLst/>
              <a:gdLst>
                <a:gd name="T0" fmla="*/ 1924 w 2421"/>
                <a:gd name="T1" fmla="*/ 735 h 1868"/>
                <a:gd name="T2" fmla="*/ 2282 w 2421"/>
                <a:gd name="T3" fmla="*/ 485 h 1868"/>
                <a:gd name="T4" fmla="*/ 496 w 2421"/>
                <a:gd name="T5" fmla="*/ 187 h 1868"/>
                <a:gd name="T6" fmla="*/ 362 w 2421"/>
                <a:gd name="T7" fmla="*/ 802 h 1868"/>
                <a:gd name="T8" fmla="*/ 496 w 2421"/>
                <a:gd name="T9" fmla="*/ 187 h 1868"/>
                <a:gd name="T10" fmla="*/ 969 w 2421"/>
                <a:gd name="T11" fmla="*/ 156 h 1868"/>
                <a:gd name="T12" fmla="*/ 1008 w 2421"/>
                <a:gd name="T13" fmla="*/ 222 h 1868"/>
                <a:gd name="T14" fmla="*/ 1064 w 2421"/>
                <a:gd name="T15" fmla="*/ 275 h 1868"/>
                <a:gd name="T16" fmla="*/ 1132 w 2421"/>
                <a:gd name="T17" fmla="*/ 308 h 1868"/>
                <a:gd name="T18" fmla="*/ 1209 w 2421"/>
                <a:gd name="T19" fmla="*/ 321 h 1868"/>
                <a:gd name="T20" fmla="*/ 1289 w 2421"/>
                <a:gd name="T21" fmla="*/ 308 h 1868"/>
                <a:gd name="T22" fmla="*/ 1357 w 2421"/>
                <a:gd name="T23" fmla="*/ 275 h 1868"/>
                <a:gd name="T24" fmla="*/ 1413 w 2421"/>
                <a:gd name="T25" fmla="*/ 222 h 1868"/>
                <a:gd name="T26" fmla="*/ 1452 w 2421"/>
                <a:gd name="T27" fmla="*/ 156 h 1868"/>
                <a:gd name="T28" fmla="*/ 958 w 2421"/>
                <a:gd name="T29" fmla="*/ 119 h 1868"/>
                <a:gd name="T30" fmla="*/ 1866 w 2421"/>
                <a:gd name="T31" fmla="*/ 0 h 1868"/>
                <a:gd name="T32" fmla="*/ 1893 w 2421"/>
                <a:gd name="T33" fmla="*/ 6 h 1868"/>
                <a:gd name="T34" fmla="*/ 2400 w 2421"/>
                <a:gd name="T35" fmla="*/ 429 h 1868"/>
                <a:gd name="T36" fmla="*/ 2419 w 2421"/>
                <a:gd name="T37" fmla="*/ 458 h 1868"/>
                <a:gd name="T38" fmla="*/ 2418 w 2421"/>
                <a:gd name="T39" fmla="*/ 493 h 1868"/>
                <a:gd name="T40" fmla="*/ 2126 w 2421"/>
                <a:gd name="T41" fmla="*/ 912 h 1868"/>
                <a:gd name="T42" fmla="*/ 2105 w 2421"/>
                <a:gd name="T43" fmla="*/ 930 h 1868"/>
                <a:gd name="T44" fmla="*/ 2078 w 2421"/>
                <a:gd name="T45" fmla="*/ 937 h 1868"/>
                <a:gd name="T46" fmla="*/ 2052 w 2421"/>
                <a:gd name="T47" fmla="*/ 931 h 1868"/>
                <a:gd name="T48" fmla="*/ 1924 w 2421"/>
                <a:gd name="T49" fmla="*/ 1026 h 1868"/>
                <a:gd name="T50" fmla="*/ 1913 w 2421"/>
                <a:gd name="T51" fmla="*/ 1062 h 1868"/>
                <a:gd name="T52" fmla="*/ 1885 w 2421"/>
                <a:gd name="T53" fmla="*/ 1083 h 1868"/>
                <a:gd name="T54" fmla="*/ 1847 w 2421"/>
                <a:gd name="T55" fmla="*/ 1083 h 1868"/>
                <a:gd name="T56" fmla="*/ 1818 w 2421"/>
                <a:gd name="T57" fmla="*/ 1062 h 1868"/>
                <a:gd name="T58" fmla="*/ 1807 w 2421"/>
                <a:gd name="T59" fmla="*/ 1026 h 1868"/>
                <a:gd name="T60" fmla="*/ 1584 w 2421"/>
                <a:gd name="T61" fmla="*/ 119 h 1868"/>
                <a:gd name="T62" fmla="*/ 1559 w 2421"/>
                <a:gd name="T63" fmla="*/ 205 h 1868"/>
                <a:gd name="T64" fmla="*/ 1516 w 2421"/>
                <a:gd name="T65" fmla="*/ 283 h 1868"/>
                <a:gd name="T66" fmla="*/ 1457 w 2421"/>
                <a:gd name="T67" fmla="*/ 346 h 1868"/>
                <a:gd name="T68" fmla="*/ 1385 w 2421"/>
                <a:gd name="T69" fmla="*/ 397 h 1868"/>
                <a:gd name="T70" fmla="*/ 1301 w 2421"/>
                <a:gd name="T71" fmla="*/ 428 h 1868"/>
                <a:gd name="T72" fmla="*/ 1209 w 2421"/>
                <a:gd name="T73" fmla="*/ 439 h 1868"/>
                <a:gd name="T74" fmla="*/ 1120 w 2421"/>
                <a:gd name="T75" fmla="*/ 428 h 1868"/>
                <a:gd name="T76" fmla="*/ 1036 w 2421"/>
                <a:gd name="T77" fmla="*/ 397 h 1868"/>
                <a:gd name="T78" fmla="*/ 964 w 2421"/>
                <a:gd name="T79" fmla="*/ 346 h 1868"/>
                <a:gd name="T80" fmla="*/ 905 w 2421"/>
                <a:gd name="T81" fmla="*/ 283 h 1868"/>
                <a:gd name="T82" fmla="*/ 862 w 2421"/>
                <a:gd name="T83" fmla="*/ 205 h 1868"/>
                <a:gd name="T84" fmla="*/ 837 w 2421"/>
                <a:gd name="T85" fmla="*/ 119 h 1868"/>
                <a:gd name="T86" fmla="*/ 614 w 2421"/>
                <a:gd name="T87" fmla="*/ 1751 h 1868"/>
                <a:gd name="T88" fmla="*/ 994 w 2421"/>
                <a:gd name="T89" fmla="*/ 1754 h 1868"/>
                <a:gd name="T90" fmla="*/ 1023 w 2421"/>
                <a:gd name="T91" fmla="*/ 1774 h 1868"/>
                <a:gd name="T92" fmla="*/ 1034 w 2421"/>
                <a:gd name="T93" fmla="*/ 1810 h 1868"/>
                <a:gd name="T94" fmla="*/ 1023 w 2421"/>
                <a:gd name="T95" fmla="*/ 1845 h 1868"/>
                <a:gd name="T96" fmla="*/ 994 w 2421"/>
                <a:gd name="T97" fmla="*/ 1866 h 1868"/>
                <a:gd name="T98" fmla="*/ 555 w 2421"/>
                <a:gd name="T99" fmla="*/ 1868 h 1868"/>
                <a:gd name="T100" fmla="*/ 520 w 2421"/>
                <a:gd name="T101" fmla="*/ 1857 h 1868"/>
                <a:gd name="T102" fmla="*/ 499 w 2421"/>
                <a:gd name="T103" fmla="*/ 1828 h 1868"/>
                <a:gd name="T104" fmla="*/ 496 w 2421"/>
                <a:gd name="T105" fmla="*/ 867 h 1868"/>
                <a:gd name="T106" fmla="*/ 356 w 2421"/>
                <a:gd name="T107" fmla="*/ 935 h 1868"/>
                <a:gd name="T108" fmla="*/ 328 w 2421"/>
                <a:gd name="T109" fmla="*/ 935 h 1868"/>
                <a:gd name="T110" fmla="*/ 304 w 2421"/>
                <a:gd name="T111" fmla="*/ 923 h 1868"/>
                <a:gd name="T112" fmla="*/ 11 w 2421"/>
                <a:gd name="T113" fmla="*/ 509 h 1868"/>
                <a:gd name="T114" fmla="*/ 0 w 2421"/>
                <a:gd name="T115" fmla="*/ 475 h 1868"/>
                <a:gd name="T116" fmla="*/ 9 w 2421"/>
                <a:gd name="T117" fmla="*/ 443 h 1868"/>
                <a:gd name="T118" fmla="*/ 517 w 2421"/>
                <a:gd name="T119" fmla="*/ 15 h 1868"/>
                <a:gd name="T120" fmla="*/ 541 w 2421"/>
                <a:gd name="T121" fmla="*/ 2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21" h="1868">
                  <a:moveTo>
                    <a:pt x="1924" y="187"/>
                  </a:moveTo>
                  <a:lnTo>
                    <a:pt x="1924" y="735"/>
                  </a:lnTo>
                  <a:lnTo>
                    <a:pt x="2059" y="802"/>
                  </a:lnTo>
                  <a:lnTo>
                    <a:pt x="2282" y="485"/>
                  </a:lnTo>
                  <a:lnTo>
                    <a:pt x="1924" y="187"/>
                  </a:lnTo>
                  <a:close/>
                  <a:moveTo>
                    <a:pt x="496" y="187"/>
                  </a:moveTo>
                  <a:lnTo>
                    <a:pt x="139" y="485"/>
                  </a:lnTo>
                  <a:lnTo>
                    <a:pt x="362" y="802"/>
                  </a:lnTo>
                  <a:lnTo>
                    <a:pt x="496" y="735"/>
                  </a:lnTo>
                  <a:lnTo>
                    <a:pt x="496" y="187"/>
                  </a:lnTo>
                  <a:close/>
                  <a:moveTo>
                    <a:pt x="958" y="119"/>
                  </a:moveTo>
                  <a:lnTo>
                    <a:pt x="969" y="156"/>
                  </a:lnTo>
                  <a:lnTo>
                    <a:pt x="986" y="191"/>
                  </a:lnTo>
                  <a:lnTo>
                    <a:pt x="1008" y="222"/>
                  </a:lnTo>
                  <a:lnTo>
                    <a:pt x="1034" y="250"/>
                  </a:lnTo>
                  <a:lnTo>
                    <a:pt x="1064" y="275"/>
                  </a:lnTo>
                  <a:lnTo>
                    <a:pt x="1096" y="294"/>
                  </a:lnTo>
                  <a:lnTo>
                    <a:pt x="1132" y="308"/>
                  </a:lnTo>
                  <a:lnTo>
                    <a:pt x="1171" y="318"/>
                  </a:lnTo>
                  <a:lnTo>
                    <a:pt x="1209" y="321"/>
                  </a:lnTo>
                  <a:lnTo>
                    <a:pt x="1250" y="318"/>
                  </a:lnTo>
                  <a:lnTo>
                    <a:pt x="1289" y="308"/>
                  </a:lnTo>
                  <a:lnTo>
                    <a:pt x="1325" y="294"/>
                  </a:lnTo>
                  <a:lnTo>
                    <a:pt x="1357" y="275"/>
                  </a:lnTo>
                  <a:lnTo>
                    <a:pt x="1387" y="250"/>
                  </a:lnTo>
                  <a:lnTo>
                    <a:pt x="1413" y="222"/>
                  </a:lnTo>
                  <a:lnTo>
                    <a:pt x="1435" y="191"/>
                  </a:lnTo>
                  <a:lnTo>
                    <a:pt x="1452" y="156"/>
                  </a:lnTo>
                  <a:lnTo>
                    <a:pt x="1463" y="119"/>
                  </a:lnTo>
                  <a:lnTo>
                    <a:pt x="958" y="119"/>
                  </a:lnTo>
                  <a:close/>
                  <a:moveTo>
                    <a:pt x="555" y="0"/>
                  </a:moveTo>
                  <a:lnTo>
                    <a:pt x="1866" y="0"/>
                  </a:lnTo>
                  <a:lnTo>
                    <a:pt x="1879" y="2"/>
                  </a:lnTo>
                  <a:lnTo>
                    <a:pt x="1893" y="6"/>
                  </a:lnTo>
                  <a:lnTo>
                    <a:pt x="1904" y="15"/>
                  </a:lnTo>
                  <a:lnTo>
                    <a:pt x="2400" y="429"/>
                  </a:lnTo>
                  <a:lnTo>
                    <a:pt x="2412" y="443"/>
                  </a:lnTo>
                  <a:lnTo>
                    <a:pt x="2419" y="458"/>
                  </a:lnTo>
                  <a:lnTo>
                    <a:pt x="2421" y="475"/>
                  </a:lnTo>
                  <a:lnTo>
                    <a:pt x="2418" y="493"/>
                  </a:lnTo>
                  <a:lnTo>
                    <a:pt x="2410" y="509"/>
                  </a:lnTo>
                  <a:lnTo>
                    <a:pt x="2126" y="912"/>
                  </a:lnTo>
                  <a:lnTo>
                    <a:pt x="2117" y="923"/>
                  </a:lnTo>
                  <a:lnTo>
                    <a:pt x="2105" y="930"/>
                  </a:lnTo>
                  <a:lnTo>
                    <a:pt x="2092" y="935"/>
                  </a:lnTo>
                  <a:lnTo>
                    <a:pt x="2078" y="937"/>
                  </a:lnTo>
                  <a:lnTo>
                    <a:pt x="2065" y="935"/>
                  </a:lnTo>
                  <a:lnTo>
                    <a:pt x="2052" y="931"/>
                  </a:lnTo>
                  <a:lnTo>
                    <a:pt x="1924" y="867"/>
                  </a:lnTo>
                  <a:lnTo>
                    <a:pt x="1924" y="1026"/>
                  </a:lnTo>
                  <a:lnTo>
                    <a:pt x="1922" y="1046"/>
                  </a:lnTo>
                  <a:lnTo>
                    <a:pt x="1913" y="1062"/>
                  </a:lnTo>
                  <a:lnTo>
                    <a:pt x="1901" y="1075"/>
                  </a:lnTo>
                  <a:lnTo>
                    <a:pt x="1885" y="1083"/>
                  </a:lnTo>
                  <a:lnTo>
                    <a:pt x="1866" y="1086"/>
                  </a:lnTo>
                  <a:lnTo>
                    <a:pt x="1847" y="1083"/>
                  </a:lnTo>
                  <a:lnTo>
                    <a:pt x="1831" y="1075"/>
                  </a:lnTo>
                  <a:lnTo>
                    <a:pt x="1818" y="1062"/>
                  </a:lnTo>
                  <a:lnTo>
                    <a:pt x="1810" y="1046"/>
                  </a:lnTo>
                  <a:lnTo>
                    <a:pt x="1807" y="1026"/>
                  </a:lnTo>
                  <a:lnTo>
                    <a:pt x="1807" y="119"/>
                  </a:lnTo>
                  <a:lnTo>
                    <a:pt x="1584" y="119"/>
                  </a:lnTo>
                  <a:lnTo>
                    <a:pt x="1574" y="163"/>
                  </a:lnTo>
                  <a:lnTo>
                    <a:pt x="1559" y="205"/>
                  </a:lnTo>
                  <a:lnTo>
                    <a:pt x="1540" y="245"/>
                  </a:lnTo>
                  <a:lnTo>
                    <a:pt x="1516" y="283"/>
                  </a:lnTo>
                  <a:lnTo>
                    <a:pt x="1488" y="317"/>
                  </a:lnTo>
                  <a:lnTo>
                    <a:pt x="1457" y="346"/>
                  </a:lnTo>
                  <a:lnTo>
                    <a:pt x="1423" y="374"/>
                  </a:lnTo>
                  <a:lnTo>
                    <a:pt x="1385" y="397"/>
                  </a:lnTo>
                  <a:lnTo>
                    <a:pt x="1344" y="414"/>
                  </a:lnTo>
                  <a:lnTo>
                    <a:pt x="1301" y="428"/>
                  </a:lnTo>
                  <a:lnTo>
                    <a:pt x="1256" y="436"/>
                  </a:lnTo>
                  <a:lnTo>
                    <a:pt x="1209" y="439"/>
                  </a:lnTo>
                  <a:lnTo>
                    <a:pt x="1165" y="436"/>
                  </a:lnTo>
                  <a:lnTo>
                    <a:pt x="1120" y="428"/>
                  </a:lnTo>
                  <a:lnTo>
                    <a:pt x="1077" y="414"/>
                  </a:lnTo>
                  <a:lnTo>
                    <a:pt x="1036" y="397"/>
                  </a:lnTo>
                  <a:lnTo>
                    <a:pt x="998" y="374"/>
                  </a:lnTo>
                  <a:lnTo>
                    <a:pt x="964" y="346"/>
                  </a:lnTo>
                  <a:lnTo>
                    <a:pt x="932" y="317"/>
                  </a:lnTo>
                  <a:lnTo>
                    <a:pt x="905" y="283"/>
                  </a:lnTo>
                  <a:lnTo>
                    <a:pt x="881" y="245"/>
                  </a:lnTo>
                  <a:lnTo>
                    <a:pt x="862" y="205"/>
                  </a:lnTo>
                  <a:lnTo>
                    <a:pt x="847" y="163"/>
                  </a:lnTo>
                  <a:lnTo>
                    <a:pt x="837" y="119"/>
                  </a:lnTo>
                  <a:lnTo>
                    <a:pt x="614" y="119"/>
                  </a:lnTo>
                  <a:lnTo>
                    <a:pt x="614" y="1751"/>
                  </a:lnTo>
                  <a:lnTo>
                    <a:pt x="975" y="1751"/>
                  </a:lnTo>
                  <a:lnTo>
                    <a:pt x="994" y="1754"/>
                  </a:lnTo>
                  <a:lnTo>
                    <a:pt x="1011" y="1762"/>
                  </a:lnTo>
                  <a:lnTo>
                    <a:pt x="1023" y="1774"/>
                  </a:lnTo>
                  <a:lnTo>
                    <a:pt x="1031" y="1791"/>
                  </a:lnTo>
                  <a:lnTo>
                    <a:pt x="1034" y="1810"/>
                  </a:lnTo>
                  <a:lnTo>
                    <a:pt x="1031" y="1828"/>
                  </a:lnTo>
                  <a:lnTo>
                    <a:pt x="1023" y="1845"/>
                  </a:lnTo>
                  <a:lnTo>
                    <a:pt x="1011" y="1857"/>
                  </a:lnTo>
                  <a:lnTo>
                    <a:pt x="994" y="1866"/>
                  </a:lnTo>
                  <a:lnTo>
                    <a:pt x="975" y="1868"/>
                  </a:lnTo>
                  <a:lnTo>
                    <a:pt x="555" y="1868"/>
                  </a:lnTo>
                  <a:lnTo>
                    <a:pt x="536" y="1866"/>
                  </a:lnTo>
                  <a:lnTo>
                    <a:pt x="520" y="1857"/>
                  </a:lnTo>
                  <a:lnTo>
                    <a:pt x="508" y="1845"/>
                  </a:lnTo>
                  <a:lnTo>
                    <a:pt x="499" y="1828"/>
                  </a:lnTo>
                  <a:lnTo>
                    <a:pt x="496" y="1810"/>
                  </a:lnTo>
                  <a:lnTo>
                    <a:pt x="496" y="867"/>
                  </a:lnTo>
                  <a:lnTo>
                    <a:pt x="369" y="931"/>
                  </a:lnTo>
                  <a:lnTo>
                    <a:pt x="356" y="935"/>
                  </a:lnTo>
                  <a:lnTo>
                    <a:pt x="343" y="937"/>
                  </a:lnTo>
                  <a:lnTo>
                    <a:pt x="328" y="935"/>
                  </a:lnTo>
                  <a:lnTo>
                    <a:pt x="316" y="930"/>
                  </a:lnTo>
                  <a:lnTo>
                    <a:pt x="304" y="923"/>
                  </a:lnTo>
                  <a:lnTo>
                    <a:pt x="295" y="912"/>
                  </a:lnTo>
                  <a:lnTo>
                    <a:pt x="11" y="509"/>
                  </a:lnTo>
                  <a:lnTo>
                    <a:pt x="3" y="493"/>
                  </a:lnTo>
                  <a:lnTo>
                    <a:pt x="0" y="475"/>
                  </a:lnTo>
                  <a:lnTo>
                    <a:pt x="2" y="458"/>
                  </a:lnTo>
                  <a:lnTo>
                    <a:pt x="9" y="443"/>
                  </a:lnTo>
                  <a:lnTo>
                    <a:pt x="21" y="429"/>
                  </a:lnTo>
                  <a:lnTo>
                    <a:pt x="517" y="15"/>
                  </a:lnTo>
                  <a:lnTo>
                    <a:pt x="528" y="6"/>
                  </a:lnTo>
                  <a:lnTo>
                    <a:pt x="541" y="2"/>
                  </a:lnTo>
                  <a:lnTo>
                    <a:pt x="5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217"/>
            <p:cNvSpPr>
              <a:spLocks noEditPoints="1"/>
            </p:cNvSpPr>
            <p:nvPr/>
          </p:nvSpPr>
          <p:spPr bwMode="auto">
            <a:xfrm>
              <a:off x="11180763" y="3654425"/>
              <a:ext cx="207963" cy="350838"/>
            </a:xfrm>
            <a:custGeom>
              <a:avLst/>
              <a:gdLst>
                <a:gd name="T0" fmla="*/ 119 w 1306"/>
                <a:gd name="T1" fmla="*/ 2089 h 2207"/>
                <a:gd name="T2" fmla="*/ 539 w 1306"/>
                <a:gd name="T3" fmla="*/ 639 h 2207"/>
                <a:gd name="T4" fmla="*/ 551 w 1306"/>
                <a:gd name="T5" fmla="*/ 605 h 2207"/>
                <a:gd name="T6" fmla="*/ 580 w 1306"/>
                <a:gd name="T7" fmla="*/ 585 h 2207"/>
                <a:gd name="T8" fmla="*/ 709 w 1306"/>
                <a:gd name="T9" fmla="*/ 582 h 2207"/>
                <a:gd name="T10" fmla="*/ 743 w 1306"/>
                <a:gd name="T11" fmla="*/ 594 h 2207"/>
                <a:gd name="T12" fmla="*/ 764 w 1306"/>
                <a:gd name="T13" fmla="*/ 620 h 2207"/>
                <a:gd name="T14" fmla="*/ 848 w 1306"/>
                <a:gd name="T15" fmla="*/ 2089 h 2207"/>
                <a:gd name="T16" fmla="*/ 1189 w 1306"/>
                <a:gd name="T17" fmla="*/ 369 h 2207"/>
                <a:gd name="T18" fmla="*/ 1002 w 1306"/>
                <a:gd name="T19" fmla="*/ 117 h 2207"/>
                <a:gd name="T20" fmla="*/ 1189 w 1306"/>
                <a:gd name="T21" fmla="*/ 250 h 2207"/>
                <a:gd name="T22" fmla="*/ 1002 w 1306"/>
                <a:gd name="T23" fmla="*/ 117 h 2207"/>
                <a:gd name="T24" fmla="*/ 424 w 1306"/>
                <a:gd name="T25" fmla="*/ 250 h 2207"/>
                <a:gd name="T26" fmla="*/ 884 w 1306"/>
                <a:gd name="T27" fmla="*/ 117 h 2207"/>
                <a:gd name="T28" fmla="*/ 119 w 1306"/>
                <a:gd name="T29" fmla="*/ 117 h 2207"/>
                <a:gd name="T30" fmla="*/ 305 w 1306"/>
                <a:gd name="T31" fmla="*/ 250 h 2207"/>
                <a:gd name="T32" fmla="*/ 119 w 1306"/>
                <a:gd name="T33" fmla="*/ 117 h 2207"/>
                <a:gd name="T34" fmla="*/ 1247 w 1306"/>
                <a:gd name="T35" fmla="*/ 0 h 2207"/>
                <a:gd name="T36" fmla="*/ 1282 w 1306"/>
                <a:gd name="T37" fmla="*/ 11 h 2207"/>
                <a:gd name="T38" fmla="*/ 1303 w 1306"/>
                <a:gd name="T39" fmla="*/ 39 h 2207"/>
                <a:gd name="T40" fmla="*/ 1306 w 1306"/>
                <a:gd name="T41" fmla="*/ 2147 h 2207"/>
                <a:gd name="T42" fmla="*/ 1295 w 1306"/>
                <a:gd name="T43" fmla="*/ 2183 h 2207"/>
                <a:gd name="T44" fmla="*/ 1266 w 1306"/>
                <a:gd name="T45" fmla="*/ 2204 h 2207"/>
                <a:gd name="T46" fmla="*/ 793 w 1306"/>
                <a:gd name="T47" fmla="*/ 2207 h 2207"/>
                <a:gd name="T48" fmla="*/ 758 w 1306"/>
                <a:gd name="T49" fmla="*/ 2197 h 2207"/>
                <a:gd name="T50" fmla="*/ 738 w 1306"/>
                <a:gd name="T51" fmla="*/ 2169 h 2207"/>
                <a:gd name="T52" fmla="*/ 653 w 1306"/>
                <a:gd name="T53" fmla="*/ 706 h 2207"/>
                <a:gd name="T54" fmla="*/ 570 w 1306"/>
                <a:gd name="T55" fmla="*/ 2169 h 2207"/>
                <a:gd name="T56" fmla="*/ 548 w 1306"/>
                <a:gd name="T57" fmla="*/ 2197 h 2207"/>
                <a:gd name="T58" fmla="*/ 514 w 1306"/>
                <a:gd name="T59" fmla="*/ 2207 h 2207"/>
                <a:gd name="T60" fmla="*/ 41 w 1306"/>
                <a:gd name="T61" fmla="*/ 2204 h 2207"/>
                <a:gd name="T62" fmla="*/ 13 w 1306"/>
                <a:gd name="T63" fmla="*/ 2183 h 2207"/>
                <a:gd name="T64" fmla="*/ 0 w 1306"/>
                <a:gd name="T65" fmla="*/ 2147 h 2207"/>
                <a:gd name="T66" fmla="*/ 4 w 1306"/>
                <a:gd name="T67" fmla="*/ 39 h 2207"/>
                <a:gd name="T68" fmla="*/ 25 w 1306"/>
                <a:gd name="T69" fmla="*/ 11 h 2207"/>
                <a:gd name="T70" fmla="*/ 60 w 1306"/>
                <a:gd name="T71" fmla="*/ 0 h 2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06" h="2207">
                  <a:moveTo>
                    <a:pt x="119" y="369"/>
                  </a:moveTo>
                  <a:lnTo>
                    <a:pt x="119" y="2089"/>
                  </a:lnTo>
                  <a:lnTo>
                    <a:pt x="458" y="2089"/>
                  </a:lnTo>
                  <a:lnTo>
                    <a:pt x="539" y="639"/>
                  </a:lnTo>
                  <a:lnTo>
                    <a:pt x="543" y="620"/>
                  </a:lnTo>
                  <a:lnTo>
                    <a:pt x="551" y="605"/>
                  </a:lnTo>
                  <a:lnTo>
                    <a:pt x="564" y="594"/>
                  </a:lnTo>
                  <a:lnTo>
                    <a:pt x="580" y="585"/>
                  </a:lnTo>
                  <a:lnTo>
                    <a:pt x="598" y="582"/>
                  </a:lnTo>
                  <a:lnTo>
                    <a:pt x="709" y="582"/>
                  </a:lnTo>
                  <a:lnTo>
                    <a:pt x="728" y="585"/>
                  </a:lnTo>
                  <a:lnTo>
                    <a:pt x="743" y="594"/>
                  </a:lnTo>
                  <a:lnTo>
                    <a:pt x="755" y="605"/>
                  </a:lnTo>
                  <a:lnTo>
                    <a:pt x="764" y="620"/>
                  </a:lnTo>
                  <a:lnTo>
                    <a:pt x="768" y="639"/>
                  </a:lnTo>
                  <a:lnTo>
                    <a:pt x="848" y="2089"/>
                  </a:lnTo>
                  <a:lnTo>
                    <a:pt x="1189" y="2089"/>
                  </a:lnTo>
                  <a:lnTo>
                    <a:pt x="1189" y="369"/>
                  </a:lnTo>
                  <a:lnTo>
                    <a:pt x="119" y="369"/>
                  </a:lnTo>
                  <a:close/>
                  <a:moveTo>
                    <a:pt x="1002" y="117"/>
                  </a:moveTo>
                  <a:lnTo>
                    <a:pt x="1002" y="250"/>
                  </a:lnTo>
                  <a:lnTo>
                    <a:pt x="1189" y="250"/>
                  </a:lnTo>
                  <a:lnTo>
                    <a:pt x="1189" y="117"/>
                  </a:lnTo>
                  <a:lnTo>
                    <a:pt x="1002" y="117"/>
                  </a:lnTo>
                  <a:close/>
                  <a:moveTo>
                    <a:pt x="424" y="117"/>
                  </a:moveTo>
                  <a:lnTo>
                    <a:pt x="424" y="250"/>
                  </a:lnTo>
                  <a:lnTo>
                    <a:pt x="884" y="250"/>
                  </a:lnTo>
                  <a:lnTo>
                    <a:pt x="884" y="117"/>
                  </a:lnTo>
                  <a:lnTo>
                    <a:pt x="424" y="117"/>
                  </a:lnTo>
                  <a:close/>
                  <a:moveTo>
                    <a:pt x="119" y="117"/>
                  </a:moveTo>
                  <a:lnTo>
                    <a:pt x="119" y="250"/>
                  </a:lnTo>
                  <a:lnTo>
                    <a:pt x="305" y="250"/>
                  </a:lnTo>
                  <a:lnTo>
                    <a:pt x="305" y="117"/>
                  </a:lnTo>
                  <a:lnTo>
                    <a:pt x="119" y="117"/>
                  </a:lnTo>
                  <a:close/>
                  <a:moveTo>
                    <a:pt x="60" y="0"/>
                  </a:moveTo>
                  <a:lnTo>
                    <a:pt x="1247" y="0"/>
                  </a:lnTo>
                  <a:lnTo>
                    <a:pt x="1266" y="3"/>
                  </a:lnTo>
                  <a:lnTo>
                    <a:pt x="1282" y="11"/>
                  </a:lnTo>
                  <a:lnTo>
                    <a:pt x="1295" y="23"/>
                  </a:lnTo>
                  <a:lnTo>
                    <a:pt x="1303" y="39"/>
                  </a:lnTo>
                  <a:lnTo>
                    <a:pt x="1306" y="58"/>
                  </a:lnTo>
                  <a:lnTo>
                    <a:pt x="1306" y="2147"/>
                  </a:lnTo>
                  <a:lnTo>
                    <a:pt x="1303" y="2167"/>
                  </a:lnTo>
                  <a:lnTo>
                    <a:pt x="1295" y="2183"/>
                  </a:lnTo>
                  <a:lnTo>
                    <a:pt x="1282" y="2195"/>
                  </a:lnTo>
                  <a:lnTo>
                    <a:pt x="1266" y="2204"/>
                  </a:lnTo>
                  <a:lnTo>
                    <a:pt x="1247" y="2207"/>
                  </a:lnTo>
                  <a:lnTo>
                    <a:pt x="793" y="2207"/>
                  </a:lnTo>
                  <a:lnTo>
                    <a:pt x="774" y="2205"/>
                  </a:lnTo>
                  <a:lnTo>
                    <a:pt x="758" y="2197"/>
                  </a:lnTo>
                  <a:lnTo>
                    <a:pt x="746" y="2184"/>
                  </a:lnTo>
                  <a:lnTo>
                    <a:pt x="738" y="2169"/>
                  </a:lnTo>
                  <a:lnTo>
                    <a:pt x="734" y="2151"/>
                  </a:lnTo>
                  <a:lnTo>
                    <a:pt x="653" y="706"/>
                  </a:lnTo>
                  <a:lnTo>
                    <a:pt x="574" y="2151"/>
                  </a:lnTo>
                  <a:lnTo>
                    <a:pt x="570" y="2169"/>
                  </a:lnTo>
                  <a:lnTo>
                    <a:pt x="561" y="2184"/>
                  </a:lnTo>
                  <a:lnTo>
                    <a:pt x="548" y="2197"/>
                  </a:lnTo>
                  <a:lnTo>
                    <a:pt x="533" y="2205"/>
                  </a:lnTo>
                  <a:lnTo>
                    <a:pt x="514" y="2207"/>
                  </a:lnTo>
                  <a:lnTo>
                    <a:pt x="60" y="2207"/>
                  </a:lnTo>
                  <a:lnTo>
                    <a:pt x="41" y="2204"/>
                  </a:lnTo>
                  <a:lnTo>
                    <a:pt x="25" y="2195"/>
                  </a:lnTo>
                  <a:lnTo>
                    <a:pt x="13" y="2183"/>
                  </a:lnTo>
                  <a:lnTo>
                    <a:pt x="4" y="2167"/>
                  </a:lnTo>
                  <a:lnTo>
                    <a:pt x="0" y="2147"/>
                  </a:lnTo>
                  <a:lnTo>
                    <a:pt x="0" y="58"/>
                  </a:lnTo>
                  <a:lnTo>
                    <a:pt x="4" y="39"/>
                  </a:lnTo>
                  <a:lnTo>
                    <a:pt x="13" y="23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5" name="Group 874"/>
          <p:cNvGrpSpPr/>
          <p:nvPr/>
        </p:nvGrpSpPr>
        <p:grpSpPr>
          <a:xfrm>
            <a:off x="10072497" y="3494088"/>
            <a:ext cx="457200" cy="487363"/>
            <a:chOff x="10080625" y="3494088"/>
            <a:chExt cx="457200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222"/>
            <p:cNvSpPr>
              <a:spLocks noEditPoints="1"/>
            </p:cNvSpPr>
            <p:nvPr/>
          </p:nvSpPr>
          <p:spPr bwMode="auto">
            <a:xfrm>
              <a:off x="10080625" y="3494088"/>
              <a:ext cx="436563" cy="354013"/>
            </a:xfrm>
            <a:custGeom>
              <a:avLst/>
              <a:gdLst>
                <a:gd name="T0" fmla="*/ 1264 w 3021"/>
                <a:gd name="T1" fmla="*/ 2325 h 2455"/>
                <a:gd name="T2" fmla="*/ 1790 w 3021"/>
                <a:gd name="T3" fmla="*/ 2156 h 2455"/>
                <a:gd name="T4" fmla="*/ 130 w 3021"/>
                <a:gd name="T5" fmla="*/ 1845 h 2455"/>
                <a:gd name="T6" fmla="*/ 133 w 3021"/>
                <a:gd name="T7" fmla="*/ 1940 h 2455"/>
                <a:gd name="T8" fmla="*/ 154 w 3021"/>
                <a:gd name="T9" fmla="*/ 1985 h 2455"/>
                <a:gd name="T10" fmla="*/ 192 w 3021"/>
                <a:gd name="T11" fmla="*/ 2015 h 2455"/>
                <a:gd name="T12" fmla="*/ 242 w 3021"/>
                <a:gd name="T13" fmla="*/ 2027 h 2455"/>
                <a:gd name="T14" fmla="*/ 2804 w 3021"/>
                <a:gd name="T15" fmla="*/ 2024 h 2455"/>
                <a:gd name="T16" fmla="*/ 2849 w 3021"/>
                <a:gd name="T17" fmla="*/ 2002 h 2455"/>
                <a:gd name="T18" fmla="*/ 2879 w 3021"/>
                <a:gd name="T19" fmla="*/ 1964 h 2455"/>
                <a:gd name="T20" fmla="*/ 2890 w 3021"/>
                <a:gd name="T21" fmla="*/ 1915 h 2455"/>
                <a:gd name="T22" fmla="*/ 130 w 3021"/>
                <a:gd name="T23" fmla="*/ 1845 h 2455"/>
                <a:gd name="T24" fmla="*/ 216 w 3021"/>
                <a:gd name="T25" fmla="*/ 133 h 2455"/>
                <a:gd name="T26" fmla="*/ 172 w 3021"/>
                <a:gd name="T27" fmla="*/ 155 h 2455"/>
                <a:gd name="T28" fmla="*/ 141 w 3021"/>
                <a:gd name="T29" fmla="*/ 193 h 2455"/>
                <a:gd name="T30" fmla="*/ 130 w 3021"/>
                <a:gd name="T31" fmla="*/ 241 h 2455"/>
                <a:gd name="T32" fmla="*/ 2890 w 3021"/>
                <a:gd name="T33" fmla="*/ 1715 h 2455"/>
                <a:gd name="T34" fmla="*/ 2887 w 3021"/>
                <a:gd name="T35" fmla="*/ 216 h 2455"/>
                <a:gd name="T36" fmla="*/ 2865 w 3021"/>
                <a:gd name="T37" fmla="*/ 171 h 2455"/>
                <a:gd name="T38" fmla="*/ 2827 w 3021"/>
                <a:gd name="T39" fmla="*/ 142 h 2455"/>
                <a:gd name="T40" fmla="*/ 2779 w 3021"/>
                <a:gd name="T41" fmla="*/ 130 h 2455"/>
                <a:gd name="T42" fmla="*/ 242 w 3021"/>
                <a:gd name="T43" fmla="*/ 0 h 2455"/>
                <a:gd name="T44" fmla="*/ 2818 w 3021"/>
                <a:gd name="T45" fmla="*/ 3 h 2455"/>
                <a:gd name="T46" fmla="*/ 2890 w 3021"/>
                <a:gd name="T47" fmla="*/ 27 h 2455"/>
                <a:gd name="T48" fmla="*/ 2950 w 3021"/>
                <a:gd name="T49" fmla="*/ 71 h 2455"/>
                <a:gd name="T50" fmla="*/ 2993 w 3021"/>
                <a:gd name="T51" fmla="*/ 130 h 2455"/>
                <a:gd name="T52" fmla="*/ 3018 w 3021"/>
                <a:gd name="T53" fmla="*/ 202 h 2455"/>
                <a:gd name="T54" fmla="*/ 3021 w 3021"/>
                <a:gd name="T55" fmla="*/ 1915 h 2455"/>
                <a:gd name="T56" fmla="*/ 3008 w 3021"/>
                <a:gd name="T57" fmla="*/ 1991 h 2455"/>
                <a:gd name="T58" fmla="*/ 2973 w 3021"/>
                <a:gd name="T59" fmla="*/ 2057 h 2455"/>
                <a:gd name="T60" fmla="*/ 2921 w 3021"/>
                <a:gd name="T61" fmla="*/ 2110 h 2455"/>
                <a:gd name="T62" fmla="*/ 2855 w 3021"/>
                <a:gd name="T63" fmla="*/ 2144 h 2455"/>
                <a:gd name="T64" fmla="*/ 2779 w 3021"/>
                <a:gd name="T65" fmla="*/ 2156 h 2455"/>
                <a:gd name="T66" fmla="*/ 1945 w 3021"/>
                <a:gd name="T67" fmla="*/ 2383 h 2455"/>
                <a:gd name="T68" fmla="*/ 1939 w 3021"/>
                <a:gd name="T69" fmla="*/ 2419 h 2455"/>
                <a:gd name="T70" fmla="*/ 1914 w 3021"/>
                <a:gd name="T71" fmla="*/ 2445 h 2455"/>
                <a:gd name="T72" fmla="*/ 1880 w 3021"/>
                <a:gd name="T73" fmla="*/ 2455 h 2455"/>
                <a:gd name="T74" fmla="*/ 1174 w 3021"/>
                <a:gd name="T75" fmla="*/ 2453 h 2455"/>
                <a:gd name="T76" fmla="*/ 1143 w 3021"/>
                <a:gd name="T77" fmla="*/ 2433 h 2455"/>
                <a:gd name="T78" fmla="*/ 1128 w 3021"/>
                <a:gd name="T79" fmla="*/ 2401 h 2455"/>
                <a:gd name="T80" fmla="*/ 1152 w 3021"/>
                <a:gd name="T81" fmla="*/ 2156 h 2455"/>
                <a:gd name="T82" fmla="*/ 203 w 3021"/>
                <a:gd name="T83" fmla="*/ 2153 h 2455"/>
                <a:gd name="T84" fmla="*/ 131 w 3021"/>
                <a:gd name="T85" fmla="*/ 2129 h 2455"/>
                <a:gd name="T86" fmla="*/ 71 w 3021"/>
                <a:gd name="T87" fmla="*/ 2085 h 2455"/>
                <a:gd name="T88" fmla="*/ 27 w 3021"/>
                <a:gd name="T89" fmla="*/ 2026 h 2455"/>
                <a:gd name="T90" fmla="*/ 3 w 3021"/>
                <a:gd name="T91" fmla="*/ 1954 h 2455"/>
                <a:gd name="T92" fmla="*/ 0 w 3021"/>
                <a:gd name="T93" fmla="*/ 241 h 2455"/>
                <a:gd name="T94" fmla="*/ 12 w 3021"/>
                <a:gd name="T95" fmla="*/ 165 h 2455"/>
                <a:gd name="T96" fmla="*/ 46 w 3021"/>
                <a:gd name="T97" fmla="*/ 100 h 2455"/>
                <a:gd name="T98" fmla="*/ 99 w 3021"/>
                <a:gd name="T99" fmla="*/ 47 h 2455"/>
                <a:gd name="T100" fmla="*/ 166 w 3021"/>
                <a:gd name="T101" fmla="*/ 12 h 2455"/>
                <a:gd name="T102" fmla="*/ 242 w 3021"/>
                <a:gd name="T103" fmla="*/ 0 h 2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21" h="2455">
                  <a:moveTo>
                    <a:pt x="1282" y="2156"/>
                  </a:moveTo>
                  <a:lnTo>
                    <a:pt x="1264" y="2325"/>
                  </a:lnTo>
                  <a:lnTo>
                    <a:pt x="1808" y="2325"/>
                  </a:lnTo>
                  <a:lnTo>
                    <a:pt x="1790" y="2156"/>
                  </a:lnTo>
                  <a:lnTo>
                    <a:pt x="1282" y="2156"/>
                  </a:lnTo>
                  <a:close/>
                  <a:moveTo>
                    <a:pt x="130" y="1845"/>
                  </a:moveTo>
                  <a:lnTo>
                    <a:pt x="130" y="1915"/>
                  </a:lnTo>
                  <a:lnTo>
                    <a:pt x="133" y="1940"/>
                  </a:lnTo>
                  <a:lnTo>
                    <a:pt x="141" y="1964"/>
                  </a:lnTo>
                  <a:lnTo>
                    <a:pt x="154" y="1985"/>
                  </a:lnTo>
                  <a:lnTo>
                    <a:pt x="172" y="2002"/>
                  </a:lnTo>
                  <a:lnTo>
                    <a:pt x="192" y="2015"/>
                  </a:lnTo>
                  <a:lnTo>
                    <a:pt x="216" y="2024"/>
                  </a:lnTo>
                  <a:lnTo>
                    <a:pt x="242" y="2027"/>
                  </a:lnTo>
                  <a:lnTo>
                    <a:pt x="2779" y="2027"/>
                  </a:lnTo>
                  <a:lnTo>
                    <a:pt x="2804" y="2024"/>
                  </a:lnTo>
                  <a:lnTo>
                    <a:pt x="2827" y="2015"/>
                  </a:lnTo>
                  <a:lnTo>
                    <a:pt x="2849" y="2002"/>
                  </a:lnTo>
                  <a:lnTo>
                    <a:pt x="2865" y="1985"/>
                  </a:lnTo>
                  <a:lnTo>
                    <a:pt x="2879" y="1964"/>
                  </a:lnTo>
                  <a:lnTo>
                    <a:pt x="2887" y="1940"/>
                  </a:lnTo>
                  <a:lnTo>
                    <a:pt x="2890" y="1915"/>
                  </a:lnTo>
                  <a:lnTo>
                    <a:pt x="2890" y="1845"/>
                  </a:lnTo>
                  <a:lnTo>
                    <a:pt x="130" y="1845"/>
                  </a:lnTo>
                  <a:close/>
                  <a:moveTo>
                    <a:pt x="242" y="130"/>
                  </a:moveTo>
                  <a:lnTo>
                    <a:pt x="216" y="133"/>
                  </a:lnTo>
                  <a:lnTo>
                    <a:pt x="192" y="142"/>
                  </a:lnTo>
                  <a:lnTo>
                    <a:pt x="172" y="155"/>
                  </a:lnTo>
                  <a:lnTo>
                    <a:pt x="154" y="171"/>
                  </a:lnTo>
                  <a:lnTo>
                    <a:pt x="141" y="193"/>
                  </a:lnTo>
                  <a:lnTo>
                    <a:pt x="133" y="216"/>
                  </a:lnTo>
                  <a:lnTo>
                    <a:pt x="130" y="241"/>
                  </a:lnTo>
                  <a:lnTo>
                    <a:pt x="130" y="1715"/>
                  </a:lnTo>
                  <a:lnTo>
                    <a:pt x="2890" y="1715"/>
                  </a:lnTo>
                  <a:lnTo>
                    <a:pt x="2890" y="241"/>
                  </a:lnTo>
                  <a:lnTo>
                    <a:pt x="2887" y="216"/>
                  </a:lnTo>
                  <a:lnTo>
                    <a:pt x="2879" y="193"/>
                  </a:lnTo>
                  <a:lnTo>
                    <a:pt x="2865" y="171"/>
                  </a:lnTo>
                  <a:lnTo>
                    <a:pt x="2849" y="155"/>
                  </a:lnTo>
                  <a:lnTo>
                    <a:pt x="2827" y="142"/>
                  </a:lnTo>
                  <a:lnTo>
                    <a:pt x="2804" y="133"/>
                  </a:lnTo>
                  <a:lnTo>
                    <a:pt x="2779" y="130"/>
                  </a:lnTo>
                  <a:lnTo>
                    <a:pt x="242" y="130"/>
                  </a:lnTo>
                  <a:close/>
                  <a:moveTo>
                    <a:pt x="242" y="0"/>
                  </a:moveTo>
                  <a:lnTo>
                    <a:pt x="2779" y="0"/>
                  </a:lnTo>
                  <a:lnTo>
                    <a:pt x="2818" y="3"/>
                  </a:lnTo>
                  <a:lnTo>
                    <a:pt x="2855" y="12"/>
                  </a:lnTo>
                  <a:lnTo>
                    <a:pt x="2890" y="27"/>
                  </a:lnTo>
                  <a:lnTo>
                    <a:pt x="2921" y="47"/>
                  </a:lnTo>
                  <a:lnTo>
                    <a:pt x="2950" y="71"/>
                  </a:lnTo>
                  <a:lnTo>
                    <a:pt x="2973" y="100"/>
                  </a:lnTo>
                  <a:lnTo>
                    <a:pt x="2993" y="130"/>
                  </a:lnTo>
                  <a:lnTo>
                    <a:pt x="3008" y="165"/>
                  </a:lnTo>
                  <a:lnTo>
                    <a:pt x="3018" y="202"/>
                  </a:lnTo>
                  <a:lnTo>
                    <a:pt x="3021" y="241"/>
                  </a:lnTo>
                  <a:lnTo>
                    <a:pt x="3021" y="1915"/>
                  </a:lnTo>
                  <a:lnTo>
                    <a:pt x="3018" y="1954"/>
                  </a:lnTo>
                  <a:lnTo>
                    <a:pt x="3008" y="1991"/>
                  </a:lnTo>
                  <a:lnTo>
                    <a:pt x="2993" y="2026"/>
                  </a:lnTo>
                  <a:lnTo>
                    <a:pt x="2973" y="2057"/>
                  </a:lnTo>
                  <a:lnTo>
                    <a:pt x="2950" y="2085"/>
                  </a:lnTo>
                  <a:lnTo>
                    <a:pt x="2921" y="2110"/>
                  </a:lnTo>
                  <a:lnTo>
                    <a:pt x="2890" y="2129"/>
                  </a:lnTo>
                  <a:lnTo>
                    <a:pt x="2855" y="2144"/>
                  </a:lnTo>
                  <a:lnTo>
                    <a:pt x="2818" y="2153"/>
                  </a:lnTo>
                  <a:lnTo>
                    <a:pt x="2779" y="2156"/>
                  </a:lnTo>
                  <a:lnTo>
                    <a:pt x="1921" y="2156"/>
                  </a:lnTo>
                  <a:lnTo>
                    <a:pt x="1945" y="2383"/>
                  </a:lnTo>
                  <a:lnTo>
                    <a:pt x="1944" y="2401"/>
                  </a:lnTo>
                  <a:lnTo>
                    <a:pt x="1939" y="2419"/>
                  </a:lnTo>
                  <a:lnTo>
                    <a:pt x="1929" y="2433"/>
                  </a:lnTo>
                  <a:lnTo>
                    <a:pt x="1914" y="2445"/>
                  </a:lnTo>
                  <a:lnTo>
                    <a:pt x="1898" y="2453"/>
                  </a:lnTo>
                  <a:lnTo>
                    <a:pt x="1880" y="2455"/>
                  </a:lnTo>
                  <a:lnTo>
                    <a:pt x="1192" y="2455"/>
                  </a:lnTo>
                  <a:lnTo>
                    <a:pt x="1174" y="2453"/>
                  </a:lnTo>
                  <a:lnTo>
                    <a:pt x="1158" y="2445"/>
                  </a:lnTo>
                  <a:lnTo>
                    <a:pt x="1143" y="2433"/>
                  </a:lnTo>
                  <a:lnTo>
                    <a:pt x="1133" y="2419"/>
                  </a:lnTo>
                  <a:lnTo>
                    <a:pt x="1128" y="2401"/>
                  </a:lnTo>
                  <a:lnTo>
                    <a:pt x="1127" y="2383"/>
                  </a:lnTo>
                  <a:lnTo>
                    <a:pt x="1152" y="2156"/>
                  </a:lnTo>
                  <a:lnTo>
                    <a:pt x="242" y="2156"/>
                  </a:lnTo>
                  <a:lnTo>
                    <a:pt x="203" y="2153"/>
                  </a:lnTo>
                  <a:lnTo>
                    <a:pt x="166" y="2144"/>
                  </a:lnTo>
                  <a:lnTo>
                    <a:pt x="131" y="2129"/>
                  </a:lnTo>
                  <a:lnTo>
                    <a:pt x="99" y="2110"/>
                  </a:lnTo>
                  <a:lnTo>
                    <a:pt x="71" y="2085"/>
                  </a:lnTo>
                  <a:lnTo>
                    <a:pt x="46" y="2057"/>
                  </a:lnTo>
                  <a:lnTo>
                    <a:pt x="27" y="2026"/>
                  </a:lnTo>
                  <a:lnTo>
                    <a:pt x="12" y="1991"/>
                  </a:lnTo>
                  <a:lnTo>
                    <a:pt x="3" y="1954"/>
                  </a:lnTo>
                  <a:lnTo>
                    <a:pt x="0" y="1915"/>
                  </a:lnTo>
                  <a:lnTo>
                    <a:pt x="0" y="241"/>
                  </a:lnTo>
                  <a:lnTo>
                    <a:pt x="3" y="202"/>
                  </a:lnTo>
                  <a:lnTo>
                    <a:pt x="12" y="165"/>
                  </a:lnTo>
                  <a:lnTo>
                    <a:pt x="27" y="130"/>
                  </a:lnTo>
                  <a:lnTo>
                    <a:pt x="46" y="100"/>
                  </a:lnTo>
                  <a:lnTo>
                    <a:pt x="71" y="71"/>
                  </a:lnTo>
                  <a:lnTo>
                    <a:pt x="99" y="47"/>
                  </a:lnTo>
                  <a:lnTo>
                    <a:pt x="131" y="27"/>
                  </a:lnTo>
                  <a:lnTo>
                    <a:pt x="166" y="12"/>
                  </a:lnTo>
                  <a:lnTo>
                    <a:pt x="203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23"/>
            <p:cNvSpPr>
              <a:spLocks noEditPoints="1"/>
            </p:cNvSpPr>
            <p:nvPr/>
          </p:nvSpPr>
          <p:spPr bwMode="auto">
            <a:xfrm>
              <a:off x="10113963" y="3860801"/>
              <a:ext cx="368300" cy="55563"/>
            </a:xfrm>
            <a:custGeom>
              <a:avLst/>
              <a:gdLst>
                <a:gd name="T0" fmla="*/ 233 w 2552"/>
                <a:gd name="T1" fmla="*/ 129 h 377"/>
                <a:gd name="T2" fmla="*/ 173 w 2552"/>
                <a:gd name="T3" fmla="*/ 247 h 377"/>
                <a:gd name="T4" fmla="*/ 2380 w 2552"/>
                <a:gd name="T5" fmla="*/ 247 h 377"/>
                <a:gd name="T6" fmla="*/ 2319 w 2552"/>
                <a:gd name="T7" fmla="*/ 129 h 377"/>
                <a:gd name="T8" fmla="*/ 233 w 2552"/>
                <a:gd name="T9" fmla="*/ 129 h 377"/>
                <a:gd name="T10" fmla="*/ 194 w 2552"/>
                <a:gd name="T11" fmla="*/ 0 h 377"/>
                <a:gd name="T12" fmla="*/ 2359 w 2552"/>
                <a:gd name="T13" fmla="*/ 0 h 377"/>
                <a:gd name="T14" fmla="*/ 2376 w 2552"/>
                <a:gd name="T15" fmla="*/ 2 h 377"/>
                <a:gd name="T16" fmla="*/ 2393 w 2552"/>
                <a:gd name="T17" fmla="*/ 9 h 377"/>
                <a:gd name="T18" fmla="*/ 2406 w 2552"/>
                <a:gd name="T19" fmla="*/ 21 h 377"/>
                <a:gd name="T20" fmla="*/ 2416 w 2552"/>
                <a:gd name="T21" fmla="*/ 35 h 377"/>
                <a:gd name="T22" fmla="*/ 2545 w 2552"/>
                <a:gd name="T23" fmla="*/ 281 h 377"/>
                <a:gd name="T24" fmla="*/ 2551 w 2552"/>
                <a:gd name="T25" fmla="*/ 298 h 377"/>
                <a:gd name="T26" fmla="*/ 2552 w 2552"/>
                <a:gd name="T27" fmla="*/ 313 h 377"/>
                <a:gd name="T28" fmla="*/ 2549 w 2552"/>
                <a:gd name="T29" fmla="*/ 330 h 377"/>
                <a:gd name="T30" fmla="*/ 2543 w 2552"/>
                <a:gd name="T31" fmla="*/ 345 h 377"/>
                <a:gd name="T32" fmla="*/ 2533 w 2552"/>
                <a:gd name="T33" fmla="*/ 358 h 377"/>
                <a:gd name="T34" fmla="*/ 2519 w 2552"/>
                <a:gd name="T35" fmla="*/ 369 h 377"/>
                <a:gd name="T36" fmla="*/ 2504 w 2552"/>
                <a:gd name="T37" fmla="*/ 375 h 377"/>
                <a:gd name="T38" fmla="*/ 2487 w 2552"/>
                <a:gd name="T39" fmla="*/ 377 h 377"/>
                <a:gd name="T40" fmla="*/ 66 w 2552"/>
                <a:gd name="T41" fmla="*/ 377 h 377"/>
                <a:gd name="T42" fmla="*/ 49 w 2552"/>
                <a:gd name="T43" fmla="*/ 375 h 377"/>
                <a:gd name="T44" fmla="*/ 34 w 2552"/>
                <a:gd name="T45" fmla="*/ 369 h 377"/>
                <a:gd name="T46" fmla="*/ 20 w 2552"/>
                <a:gd name="T47" fmla="*/ 358 h 377"/>
                <a:gd name="T48" fmla="*/ 10 w 2552"/>
                <a:gd name="T49" fmla="*/ 345 h 377"/>
                <a:gd name="T50" fmla="*/ 3 w 2552"/>
                <a:gd name="T51" fmla="*/ 330 h 377"/>
                <a:gd name="T52" fmla="*/ 0 w 2552"/>
                <a:gd name="T53" fmla="*/ 313 h 377"/>
                <a:gd name="T54" fmla="*/ 2 w 2552"/>
                <a:gd name="T55" fmla="*/ 298 h 377"/>
                <a:gd name="T56" fmla="*/ 8 w 2552"/>
                <a:gd name="T57" fmla="*/ 281 h 377"/>
                <a:gd name="T58" fmla="*/ 135 w 2552"/>
                <a:gd name="T59" fmla="*/ 35 h 377"/>
                <a:gd name="T60" fmla="*/ 147 w 2552"/>
                <a:gd name="T61" fmla="*/ 21 h 377"/>
                <a:gd name="T62" fmla="*/ 160 w 2552"/>
                <a:gd name="T63" fmla="*/ 9 h 377"/>
                <a:gd name="T64" fmla="*/ 176 w 2552"/>
                <a:gd name="T65" fmla="*/ 2 h 377"/>
                <a:gd name="T66" fmla="*/ 194 w 2552"/>
                <a:gd name="T67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52" h="377">
                  <a:moveTo>
                    <a:pt x="233" y="129"/>
                  </a:moveTo>
                  <a:lnTo>
                    <a:pt x="173" y="247"/>
                  </a:lnTo>
                  <a:lnTo>
                    <a:pt x="2380" y="247"/>
                  </a:lnTo>
                  <a:lnTo>
                    <a:pt x="2319" y="129"/>
                  </a:lnTo>
                  <a:lnTo>
                    <a:pt x="233" y="129"/>
                  </a:lnTo>
                  <a:close/>
                  <a:moveTo>
                    <a:pt x="194" y="0"/>
                  </a:moveTo>
                  <a:lnTo>
                    <a:pt x="2359" y="0"/>
                  </a:lnTo>
                  <a:lnTo>
                    <a:pt x="2376" y="2"/>
                  </a:lnTo>
                  <a:lnTo>
                    <a:pt x="2393" y="9"/>
                  </a:lnTo>
                  <a:lnTo>
                    <a:pt x="2406" y="21"/>
                  </a:lnTo>
                  <a:lnTo>
                    <a:pt x="2416" y="35"/>
                  </a:lnTo>
                  <a:lnTo>
                    <a:pt x="2545" y="281"/>
                  </a:lnTo>
                  <a:lnTo>
                    <a:pt x="2551" y="298"/>
                  </a:lnTo>
                  <a:lnTo>
                    <a:pt x="2552" y="313"/>
                  </a:lnTo>
                  <a:lnTo>
                    <a:pt x="2549" y="330"/>
                  </a:lnTo>
                  <a:lnTo>
                    <a:pt x="2543" y="345"/>
                  </a:lnTo>
                  <a:lnTo>
                    <a:pt x="2533" y="358"/>
                  </a:lnTo>
                  <a:lnTo>
                    <a:pt x="2519" y="369"/>
                  </a:lnTo>
                  <a:lnTo>
                    <a:pt x="2504" y="375"/>
                  </a:lnTo>
                  <a:lnTo>
                    <a:pt x="2487" y="377"/>
                  </a:lnTo>
                  <a:lnTo>
                    <a:pt x="66" y="377"/>
                  </a:lnTo>
                  <a:lnTo>
                    <a:pt x="49" y="375"/>
                  </a:lnTo>
                  <a:lnTo>
                    <a:pt x="34" y="369"/>
                  </a:lnTo>
                  <a:lnTo>
                    <a:pt x="20" y="358"/>
                  </a:lnTo>
                  <a:lnTo>
                    <a:pt x="10" y="345"/>
                  </a:lnTo>
                  <a:lnTo>
                    <a:pt x="3" y="330"/>
                  </a:lnTo>
                  <a:lnTo>
                    <a:pt x="0" y="313"/>
                  </a:lnTo>
                  <a:lnTo>
                    <a:pt x="2" y="298"/>
                  </a:lnTo>
                  <a:lnTo>
                    <a:pt x="8" y="281"/>
                  </a:lnTo>
                  <a:lnTo>
                    <a:pt x="135" y="35"/>
                  </a:lnTo>
                  <a:lnTo>
                    <a:pt x="147" y="21"/>
                  </a:lnTo>
                  <a:lnTo>
                    <a:pt x="160" y="9"/>
                  </a:lnTo>
                  <a:lnTo>
                    <a:pt x="176" y="2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24"/>
            <p:cNvSpPr>
              <a:spLocks noEditPoints="1"/>
            </p:cNvSpPr>
            <p:nvPr/>
          </p:nvSpPr>
          <p:spPr bwMode="auto">
            <a:xfrm>
              <a:off x="10442575" y="3932238"/>
              <a:ext cx="95250" cy="49213"/>
            </a:xfrm>
            <a:custGeom>
              <a:avLst/>
              <a:gdLst>
                <a:gd name="T0" fmla="*/ 274 w 652"/>
                <a:gd name="T1" fmla="*/ 129 h 337"/>
                <a:gd name="T2" fmla="*/ 247 w 652"/>
                <a:gd name="T3" fmla="*/ 132 h 337"/>
                <a:gd name="T4" fmla="*/ 222 w 652"/>
                <a:gd name="T5" fmla="*/ 140 h 337"/>
                <a:gd name="T6" fmla="*/ 198 w 652"/>
                <a:gd name="T7" fmla="*/ 151 h 337"/>
                <a:gd name="T8" fmla="*/ 178 w 652"/>
                <a:gd name="T9" fmla="*/ 166 h 337"/>
                <a:gd name="T10" fmla="*/ 161 w 652"/>
                <a:gd name="T11" fmla="*/ 186 h 337"/>
                <a:gd name="T12" fmla="*/ 147 w 652"/>
                <a:gd name="T13" fmla="*/ 207 h 337"/>
                <a:gd name="T14" fmla="*/ 506 w 652"/>
                <a:gd name="T15" fmla="*/ 207 h 337"/>
                <a:gd name="T16" fmla="*/ 492 w 652"/>
                <a:gd name="T17" fmla="*/ 186 h 337"/>
                <a:gd name="T18" fmla="*/ 475 w 652"/>
                <a:gd name="T19" fmla="*/ 166 h 337"/>
                <a:gd name="T20" fmla="*/ 454 w 652"/>
                <a:gd name="T21" fmla="*/ 151 h 337"/>
                <a:gd name="T22" fmla="*/ 431 w 652"/>
                <a:gd name="T23" fmla="*/ 140 h 337"/>
                <a:gd name="T24" fmla="*/ 406 w 652"/>
                <a:gd name="T25" fmla="*/ 132 h 337"/>
                <a:gd name="T26" fmla="*/ 378 w 652"/>
                <a:gd name="T27" fmla="*/ 129 h 337"/>
                <a:gd name="T28" fmla="*/ 274 w 652"/>
                <a:gd name="T29" fmla="*/ 129 h 337"/>
                <a:gd name="T30" fmla="*/ 274 w 652"/>
                <a:gd name="T31" fmla="*/ 0 h 337"/>
                <a:gd name="T32" fmla="*/ 378 w 652"/>
                <a:gd name="T33" fmla="*/ 0 h 337"/>
                <a:gd name="T34" fmla="*/ 418 w 652"/>
                <a:gd name="T35" fmla="*/ 2 h 337"/>
                <a:gd name="T36" fmla="*/ 457 w 652"/>
                <a:gd name="T37" fmla="*/ 11 h 337"/>
                <a:gd name="T38" fmla="*/ 493 w 652"/>
                <a:gd name="T39" fmla="*/ 25 h 337"/>
                <a:gd name="T40" fmla="*/ 527 w 652"/>
                <a:gd name="T41" fmla="*/ 43 h 337"/>
                <a:gd name="T42" fmla="*/ 557 w 652"/>
                <a:gd name="T43" fmla="*/ 67 h 337"/>
                <a:gd name="T44" fmla="*/ 585 w 652"/>
                <a:gd name="T45" fmla="*/ 93 h 337"/>
                <a:gd name="T46" fmla="*/ 608 w 652"/>
                <a:gd name="T47" fmla="*/ 124 h 337"/>
                <a:gd name="T48" fmla="*/ 626 w 652"/>
                <a:gd name="T49" fmla="*/ 157 h 337"/>
                <a:gd name="T50" fmla="*/ 641 w 652"/>
                <a:gd name="T51" fmla="*/ 194 h 337"/>
                <a:gd name="T52" fmla="*/ 649 w 652"/>
                <a:gd name="T53" fmla="*/ 232 h 337"/>
                <a:gd name="T54" fmla="*/ 652 w 652"/>
                <a:gd name="T55" fmla="*/ 272 h 337"/>
                <a:gd name="T56" fmla="*/ 650 w 652"/>
                <a:gd name="T57" fmla="*/ 289 h 337"/>
                <a:gd name="T58" fmla="*/ 643 w 652"/>
                <a:gd name="T59" fmla="*/ 305 h 337"/>
                <a:gd name="T60" fmla="*/ 632 w 652"/>
                <a:gd name="T61" fmla="*/ 318 h 337"/>
                <a:gd name="T62" fmla="*/ 620 w 652"/>
                <a:gd name="T63" fmla="*/ 328 h 337"/>
                <a:gd name="T64" fmla="*/ 604 w 652"/>
                <a:gd name="T65" fmla="*/ 335 h 337"/>
                <a:gd name="T66" fmla="*/ 587 w 652"/>
                <a:gd name="T67" fmla="*/ 337 h 337"/>
                <a:gd name="T68" fmla="*/ 66 w 652"/>
                <a:gd name="T69" fmla="*/ 337 h 337"/>
                <a:gd name="T70" fmla="*/ 49 w 652"/>
                <a:gd name="T71" fmla="*/ 335 h 337"/>
                <a:gd name="T72" fmla="*/ 33 w 652"/>
                <a:gd name="T73" fmla="*/ 328 h 337"/>
                <a:gd name="T74" fmla="*/ 20 w 652"/>
                <a:gd name="T75" fmla="*/ 318 h 337"/>
                <a:gd name="T76" fmla="*/ 10 w 652"/>
                <a:gd name="T77" fmla="*/ 305 h 337"/>
                <a:gd name="T78" fmla="*/ 3 w 652"/>
                <a:gd name="T79" fmla="*/ 289 h 337"/>
                <a:gd name="T80" fmla="*/ 0 w 652"/>
                <a:gd name="T81" fmla="*/ 272 h 337"/>
                <a:gd name="T82" fmla="*/ 3 w 652"/>
                <a:gd name="T83" fmla="*/ 232 h 337"/>
                <a:gd name="T84" fmla="*/ 13 w 652"/>
                <a:gd name="T85" fmla="*/ 194 h 337"/>
                <a:gd name="T86" fmla="*/ 26 w 652"/>
                <a:gd name="T87" fmla="*/ 157 h 337"/>
                <a:gd name="T88" fmla="*/ 45 w 652"/>
                <a:gd name="T89" fmla="*/ 124 h 337"/>
                <a:gd name="T90" fmla="*/ 68 w 652"/>
                <a:gd name="T91" fmla="*/ 93 h 337"/>
                <a:gd name="T92" fmla="*/ 95 w 652"/>
                <a:gd name="T93" fmla="*/ 67 h 337"/>
                <a:gd name="T94" fmla="*/ 126 w 652"/>
                <a:gd name="T95" fmla="*/ 43 h 337"/>
                <a:gd name="T96" fmla="*/ 159 w 652"/>
                <a:gd name="T97" fmla="*/ 25 h 337"/>
                <a:gd name="T98" fmla="*/ 195 w 652"/>
                <a:gd name="T99" fmla="*/ 11 h 337"/>
                <a:gd name="T100" fmla="*/ 234 w 652"/>
                <a:gd name="T101" fmla="*/ 2 h 337"/>
                <a:gd name="T102" fmla="*/ 274 w 652"/>
                <a:gd name="T10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337">
                  <a:moveTo>
                    <a:pt x="274" y="129"/>
                  </a:moveTo>
                  <a:lnTo>
                    <a:pt x="247" y="132"/>
                  </a:lnTo>
                  <a:lnTo>
                    <a:pt x="222" y="140"/>
                  </a:lnTo>
                  <a:lnTo>
                    <a:pt x="198" y="151"/>
                  </a:lnTo>
                  <a:lnTo>
                    <a:pt x="178" y="166"/>
                  </a:lnTo>
                  <a:lnTo>
                    <a:pt x="161" y="186"/>
                  </a:lnTo>
                  <a:lnTo>
                    <a:pt x="147" y="207"/>
                  </a:lnTo>
                  <a:lnTo>
                    <a:pt x="506" y="207"/>
                  </a:lnTo>
                  <a:lnTo>
                    <a:pt x="492" y="186"/>
                  </a:lnTo>
                  <a:lnTo>
                    <a:pt x="475" y="166"/>
                  </a:lnTo>
                  <a:lnTo>
                    <a:pt x="454" y="151"/>
                  </a:lnTo>
                  <a:lnTo>
                    <a:pt x="431" y="140"/>
                  </a:lnTo>
                  <a:lnTo>
                    <a:pt x="406" y="132"/>
                  </a:lnTo>
                  <a:lnTo>
                    <a:pt x="378" y="129"/>
                  </a:lnTo>
                  <a:lnTo>
                    <a:pt x="274" y="129"/>
                  </a:lnTo>
                  <a:close/>
                  <a:moveTo>
                    <a:pt x="274" y="0"/>
                  </a:moveTo>
                  <a:lnTo>
                    <a:pt x="378" y="0"/>
                  </a:lnTo>
                  <a:lnTo>
                    <a:pt x="418" y="2"/>
                  </a:lnTo>
                  <a:lnTo>
                    <a:pt x="457" y="11"/>
                  </a:lnTo>
                  <a:lnTo>
                    <a:pt x="493" y="25"/>
                  </a:lnTo>
                  <a:lnTo>
                    <a:pt x="527" y="43"/>
                  </a:lnTo>
                  <a:lnTo>
                    <a:pt x="557" y="67"/>
                  </a:lnTo>
                  <a:lnTo>
                    <a:pt x="585" y="93"/>
                  </a:lnTo>
                  <a:lnTo>
                    <a:pt x="608" y="124"/>
                  </a:lnTo>
                  <a:lnTo>
                    <a:pt x="626" y="157"/>
                  </a:lnTo>
                  <a:lnTo>
                    <a:pt x="641" y="194"/>
                  </a:lnTo>
                  <a:lnTo>
                    <a:pt x="649" y="232"/>
                  </a:lnTo>
                  <a:lnTo>
                    <a:pt x="652" y="272"/>
                  </a:lnTo>
                  <a:lnTo>
                    <a:pt x="650" y="289"/>
                  </a:lnTo>
                  <a:lnTo>
                    <a:pt x="643" y="305"/>
                  </a:lnTo>
                  <a:lnTo>
                    <a:pt x="632" y="318"/>
                  </a:lnTo>
                  <a:lnTo>
                    <a:pt x="620" y="328"/>
                  </a:lnTo>
                  <a:lnTo>
                    <a:pt x="604" y="335"/>
                  </a:lnTo>
                  <a:lnTo>
                    <a:pt x="587" y="337"/>
                  </a:lnTo>
                  <a:lnTo>
                    <a:pt x="66" y="337"/>
                  </a:lnTo>
                  <a:lnTo>
                    <a:pt x="49" y="335"/>
                  </a:lnTo>
                  <a:lnTo>
                    <a:pt x="33" y="328"/>
                  </a:lnTo>
                  <a:lnTo>
                    <a:pt x="20" y="318"/>
                  </a:lnTo>
                  <a:lnTo>
                    <a:pt x="10" y="305"/>
                  </a:lnTo>
                  <a:lnTo>
                    <a:pt x="3" y="289"/>
                  </a:lnTo>
                  <a:lnTo>
                    <a:pt x="0" y="272"/>
                  </a:lnTo>
                  <a:lnTo>
                    <a:pt x="3" y="232"/>
                  </a:lnTo>
                  <a:lnTo>
                    <a:pt x="13" y="194"/>
                  </a:lnTo>
                  <a:lnTo>
                    <a:pt x="26" y="157"/>
                  </a:lnTo>
                  <a:lnTo>
                    <a:pt x="45" y="124"/>
                  </a:lnTo>
                  <a:lnTo>
                    <a:pt x="68" y="93"/>
                  </a:lnTo>
                  <a:lnTo>
                    <a:pt x="95" y="67"/>
                  </a:lnTo>
                  <a:lnTo>
                    <a:pt x="126" y="43"/>
                  </a:lnTo>
                  <a:lnTo>
                    <a:pt x="159" y="25"/>
                  </a:lnTo>
                  <a:lnTo>
                    <a:pt x="195" y="11"/>
                  </a:lnTo>
                  <a:lnTo>
                    <a:pt x="234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6" name="Group 875"/>
          <p:cNvGrpSpPr/>
          <p:nvPr/>
        </p:nvGrpSpPr>
        <p:grpSpPr>
          <a:xfrm>
            <a:off x="9144941" y="3494088"/>
            <a:ext cx="441325" cy="487363"/>
            <a:chOff x="9118600" y="3494088"/>
            <a:chExt cx="441325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7" name="Freeform 229"/>
            <p:cNvSpPr>
              <a:spLocks noEditPoints="1"/>
            </p:cNvSpPr>
            <p:nvPr/>
          </p:nvSpPr>
          <p:spPr bwMode="auto">
            <a:xfrm>
              <a:off x="9277350" y="3660776"/>
              <a:ext cx="282575" cy="319088"/>
            </a:xfrm>
            <a:custGeom>
              <a:avLst/>
              <a:gdLst>
                <a:gd name="T0" fmla="*/ 1150 w 1953"/>
                <a:gd name="T1" fmla="*/ 1599 h 2204"/>
                <a:gd name="T2" fmla="*/ 1610 w 1953"/>
                <a:gd name="T3" fmla="*/ 2052 h 2204"/>
                <a:gd name="T4" fmla="*/ 1660 w 1953"/>
                <a:gd name="T5" fmla="*/ 2072 h 2204"/>
                <a:gd name="T6" fmla="*/ 1712 w 1953"/>
                <a:gd name="T7" fmla="*/ 2072 h 2204"/>
                <a:gd name="T8" fmla="*/ 1761 w 1953"/>
                <a:gd name="T9" fmla="*/ 2052 h 2204"/>
                <a:gd name="T10" fmla="*/ 1800 w 1953"/>
                <a:gd name="T11" fmla="*/ 2013 h 2204"/>
                <a:gd name="T12" fmla="*/ 1821 w 1953"/>
                <a:gd name="T13" fmla="*/ 1964 h 2204"/>
                <a:gd name="T14" fmla="*/ 1821 w 1953"/>
                <a:gd name="T15" fmla="*/ 1912 h 2204"/>
                <a:gd name="T16" fmla="*/ 1800 w 1953"/>
                <a:gd name="T17" fmla="*/ 1863 h 2204"/>
                <a:gd name="T18" fmla="*/ 1344 w 1953"/>
                <a:gd name="T19" fmla="*/ 1406 h 2204"/>
                <a:gd name="T20" fmla="*/ 131 w 1953"/>
                <a:gd name="T21" fmla="*/ 283 h 2204"/>
                <a:gd name="T22" fmla="*/ 138 w 1953"/>
                <a:gd name="T23" fmla="*/ 443 h 2204"/>
                <a:gd name="T24" fmla="*/ 164 w 1953"/>
                <a:gd name="T25" fmla="*/ 600 h 2204"/>
                <a:gd name="T26" fmla="*/ 209 w 1953"/>
                <a:gd name="T27" fmla="*/ 751 h 2204"/>
                <a:gd name="T28" fmla="*/ 273 w 1953"/>
                <a:gd name="T29" fmla="*/ 895 h 2204"/>
                <a:gd name="T30" fmla="*/ 355 w 1953"/>
                <a:gd name="T31" fmla="*/ 1033 h 2204"/>
                <a:gd name="T32" fmla="*/ 454 w 1953"/>
                <a:gd name="T33" fmla="*/ 1159 h 2204"/>
                <a:gd name="T34" fmla="*/ 929 w 1953"/>
                <a:gd name="T35" fmla="*/ 1636 h 2204"/>
                <a:gd name="T36" fmla="*/ 135 w 1953"/>
                <a:gd name="T37" fmla="*/ 203 h 2204"/>
                <a:gd name="T38" fmla="*/ 104 w 1953"/>
                <a:gd name="T39" fmla="*/ 2 h 2204"/>
                <a:gd name="T40" fmla="*/ 134 w 1953"/>
                <a:gd name="T41" fmla="*/ 19 h 2204"/>
                <a:gd name="T42" fmla="*/ 1875 w 1953"/>
                <a:gd name="T43" fmla="*/ 1749 h 2204"/>
                <a:gd name="T44" fmla="*/ 1919 w 1953"/>
                <a:gd name="T45" fmla="*/ 1807 h 2204"/>
                <a:gd name="T46" fmla="*/ 1945 w 1953"/>
                <a:gd name="T47" fmla="*/ 1871 h 2204"/>
                <a:gd name="T48" fmla="*/ 1953 w 1953"/>
                <a:gd name="T49" fmla="*/ 1938 h 2204"/>
                <a:gd name="T50" fmla="*/ 1945 w 1953"/>
                <a:gd name="T51" fmla="*/ 2006 h 2204"/>
                <a:gd name="T52" fmla="*/ 1919 w 1953"/>
                <a:gd name="T53" fmla="*/ 2070 h 2204"/>
                <a:gd name="T54" fmla="*/ 1875 w 1953"/>
                <a:gd name="T55" fmla="*/ 2126 h 2204"/>
                <a:gd name="T56" fmla="*/ 1818 w 1953"/>
                <a:gd name="T57" fmla="*/ 2169 h 2204"/>
                <a:gd name="T58" fmla="*/ 1754 w 1953"/>
                <a:gd name="T59" fmla="*/ 2196 h 2204"/>
                <a:gd name="T60" fmla="*/ 1686 w 1953"/>
                <a:gd name="T61" fmla="*/ 2204 h 2204"/>
                <a:gd name="T62" fmla="*/ 1617 w 1953"/>
                <a:gd name="T63" fmla="*/ 2196 h 2204"/>
                <a:gd name="T64" fmla="*/ 1553 w 1953"/>
                <a:gd name="T65" fmla="*/ 2169 h 2204"/>
                <a:gd name="T66" fmla="*/ 1497 w 1953"/>
                <a:gd name="T67" fmla="*/ 2126 h 2204"/>
                <a:gd name="T68" fmla="*/ 974 w 1953"/>
                <a:gd name="T69" fmla="*/ 1773 h 2204"/>
                <a:gd name="T70" fmla="*/ 945 w 1953"/>
                <a:gd name="T71" fmla="*/ 1790 h 2204"/>
                <a:gd name="T72" fmla="*/ 911 w 1953"/>
                <a:gd name="T73" fmla="*/ 1790 h 2204"/>
                <a:gd name="T74" fmla="*/ 882 w 1953"/>
                <a:gd name="T75" fmla="*/ 1773 h 2204"/>
                <a:gd name="T76" fmla="*/ 357 w 1953"/>
                <a:gd name="T77" fmla="*/ 1247 h 2204"/>
                <a:gd name="T78" fmla="*/ 250 w 1953"/>
                <a:gd name="T79" fmla="*/ 1111 h 2204"/>
                <a:gd name="T80" fmla="*/ 162 w 1953"/>
                <a:gd name="T81" fmla="*/ 965 h 2204"/>
                <a:gd name="T82" fmla="*/ 92 w 1953"/>
                <a:gd name="T83" fmla="*/ 810 h 2204"/>
                <a:gd name="T84" fmla="*/ 42 w 1953"/>
                <a:gd name="T85" fmla="*/ 648 h 2204"/>
                <a:gd name="T86" fmla="*/ 11 w 1953"/>
                <a:gd name="T87" fmla="*/ 482 h 2204"/>
                <a:gd name="T88" fmla="*/ 0 w 1953"/>
                <a:gd name="T89" fmla="*/ 311 h 2204"/>
                <a:gd name="T90" fmla="*/ 11 w 1953"/>
                <a:gd name="T91" fmla="*/ 139 h 2204"/>
                <a:gd name="T92" fmla="*/ 30 w 1953"/>
                <a:gd name="T93" fmla="*/ 36 h 2204"/>
                <a:gd name="T94" fmla="*/ 52 w 1953"/>
                <a:gd name="T95" fmla="*/ 10 h 2204"/>
                <a:gd name="T96" fmla="*/ 86 w 1953"/>
                <a:gd name="T97" fmla="*/ 0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53" h="2204">
                  <a:moveTo>
                    <a:pt x="1344" y="1406"/>
                  </a:moveTo>
                  <a:lnTo>
                    <a:pt x="1150" y="1599"/>
                  </a:lnTo>
                  <a:lnTo>
                    <a:pt x="1588" y="2035"/>
                  </a:lnTo>
                  <a:lnTo>
                    <a:pt x="1610" y="2052"/>
                  </a:lnTo>
                  <a:lnTo>
                    <a:pt x="1634" y="2065"/>
                  </a:lnTo>
                  <a:lnTo>
                    <a:pt x="1660" y="2072"/>
                  </a:lnTo>
                  <a:lnTo>
                    <a:pt x="1686" y="2075"/>
                  </a:lnTo>
                  <a:lnTo>
                    <a:pt x="1712" y="2072"/>
                  </a:lnTo>
                  <a:lnTo>
                    <a:pt x="1737" y="2065"/>
                  </a:lnTo>
                  <a:lnTo>
                    <a:pt x="1761" y="2052"/>
                  </a:lnTo>
                  <a:lnTo>
                    <a:pt x="1783" y="2035"/>
                  </a:lnTo>
                  <a:lnTo>
                    <a:pt x="1800" y="2013"/>
                  </a:lnTo>
                  <a:lnTo>
                    <a:pt x="1812" y="1990"/>
                  </a:lnTo>
                  <a:lnTo>
                    <a:pt x="1821" y="1964"/>
                  </a:lnTo>
                  <a:lnTo>
                    <a:pt x="1823" y="1938"/>
                  </a:lnTo>
                  <a:lnTo>
                    <a:pt x="1821" y="1912"/>
                  </a:lnTo>
                  <a:lnTo>
                    <a:pt x="1812" y="1887"/>
                  </a:lnTo>
                  <a:lnTo>
                    <a:pt x="1800" y="1863"/>
                  </a:lnTo>
                  <a:lnTo>
                    <a:pt x="1783" y="1842"/>
                  </a:lnTo>
                  <a:lnTo>
                    <a:pt x="1344" y="1406"/>
                  </a:lnTo>
                  <a:close/>
                  <a:moveTo>
                    <a:pt x="135" y="203"/>
                  </a:moveTo>
                  <a:lnTo>
                    <a:pt x="131" y="283"/>
                  </a:lnTo>
                  <a:lnTo>
                    <a:pt x="132" y="363"/>
                  </a:lnTo>
                  <a:lnTo>
                    <a:pt x="138" y="443"/>
                  </a:lnTo>
                  <a:lnTo>
                    <a:pt x="148" y="522"/>
                  </a:lnTo>
                  <a:lnTo>
                    <a:pt x="164" y="600"/>
                  </a:lnTo>
                  <a:lnTo>
                    <a:pt x="184" y="676"/>
                  </a:lnTo>
                  <a:lnTo>
                    <a:pt x="209" y="751"/>
                  </a:lnTo>
                  <a:lnTo>
                    <a:pt x="239" y="824"/>
                  </a:lnTo>
                  <a:lnTo>
                    <a:pt x="273" y="895"/>
                  </a:lnTo>
                  <a:lnTo>
                    <a:pt x="311" y="965"/>
                  </a:lnTo>
                  <a:lnTo>
                    <a:pt x="355" y="1033"/>
                  </a:lnTo>
                  <a:lnTo>
                    <a:pt x="402" y="1098"/>
                  </a:lnTo>
                  <a:lnTo>
                    <a:pt x="454" y="1159"/>
                  </a:lnTo>
                  <a:lnTo>
                    <a:pt x="510" y="1219"/>
                  </a:lnTo>
                  <a:lnTo>
                    <a:pt x="929" y="1636"/>
                  </a:lnTo>
                  <a:lnTo>
                    <a:pt x="1252" y="1314"/>
                  </a:lnTo>
                  <a:lnTo>
                    <a:pt x="135" y="203"/>
                  </a:lnTo>
                  <a:close/>
                  <a:moveTo>
                    <a:pt x="86" y="0"/>
                  </a:moveTo>
                  <a:lnTo>
                    <a:pt x="104" y="2"/>
                  </a:lnTo>
                  <a:lnTo>
                    <a:pt x="119" y="8"/>
                  </a:lnTo>
                  <a:lnTo>
                    <a:pt x="134" y="19"/>
                  </a:lnTo>
                  <a:lnTo>
                    <a:pt x="1390" y="1268"/>
                  </a:lnTo>
                  <a:lnTo>
                    <a:pt x="1875" y="1749"/>
                  </a:lnTo>
                  <a:lnTo>
                    <a:pt x="1899" y="1777"/>
                  </a:lnTo>
                  <a:lnTo>
                    <a:pt x="1919" y="1807"/>
                  </a:lnTo>
                  <a:lnTo>
                    <a:pt x="1933" y="1838"/>
                  </a:lnTo>
                  <a:lnTo>
                    <a:pt x="1945" y="1871"/>
                  </a:lnTo>
                  <a:lnTo>
                    <a:pt x="1951" y="1905"/>
                  </a:lnTo>
                  <a:lnTo>
                    <a:pt x="1953" y="1938"/>
                  </a:lnTo>
                  <a:lnTo>
                    <a:pt x="1951" y="1972"/>
                  </a:lnTo>
                  <a:lnTo>
                    <a:pt x="1945" y="2006"/>
                  </a:lnTo>
                  <a:lnTo>
                    <a:pt x="1933" y="2039"/>
                  </a:lnTo>
                  <a:lnTo>
                    <a:pt x="1919" y="2070"/>
                  </a:lnTo>
                  <a:lnTo>
                    <a:pt x="1899" y="2100"/>
                  </a:lnTo>
                  <a:lnTo>
                    <a:pt x="1875" y="2126"/>
                  </a:lnTo>
                  <a:lnTo>
                    <a:pt x="1848" y="2150"/>
                  </a:lnTo>
                  <a:lnTo>
                    <a:pt x="1818" y="2169"/>
                  </a:lnTo>
                  <a:lnTo>
                    <a:pt x="1787" y="2185"/>
                  </a:lnTo>
                  <a:lnTo>
                    <a:pt x="1754" y="2196"/>
                  </a:lnTo>
                  <a:lnTo>
                    <a:pt x="1720" y="2202"/>
                  </a:lnTo>
                  <a:lnTo>
                    <a:pt x="1686" y="2204"/>
                  </a:lnTo>
                  <a:lnTo>
                    <a:pt x="1651" y="2202"/>
                  </a:lnTo>
                  <a:lnTo>
                    <a:pt x="1617" y="2196"/>
                  </a:lnTo>
                  <a:lnTo>
                    <a:pt x="1585" y="2185"/>
                  </a:lnTo>
                  <a:lnTo>
                    <a:pt x="1553" y="2169"/>
                  </a:lnTo>
                  <a:lnTo>
                    <a:pt x="1523" y="2150"/>
                  </a:lnTo>
                  <a:lnTo>
                    <a:pt x="1497" y="2126"/>
                  </a:lnTo>
                  <a:lnTo>
                    <a:pt x="1058" y="1690"/>
                  </a:lnTo>
                  <a:lnTo>
                    <a:pt x="974" y="1773"/>
                  </a:lnTo>
                  <a:lnTo>
                    <a:pt x="961" y="1783"/>
                  </a:lnTo>
                  <a:lnTo>
                    <a:pt x="945" y="1790"/>
                  </a:lnTo>
                  <a:lnTo>
                    <a:pt x="929" y="1792"/>
                  </a:lnTo>
                  <a:lnTo>
                    <a:pt x="911" y="1790"/>
                  </a:lnTo>
                  <a:lnTo>
                    <a:pt x="896" y="1783"/>
                  </a:lnTo>
                  <a:lnTo>
                    <a:pt x="882" y="1773"/>
                  </a:lnTo>
                  <a:lnTo>
                    <a:pt x="417" y="1310"/>
                  </a:lnTo>
                  <a:lnTo>
                    <a:pt x="357" y="1247"/>
                  </a:lnTo>
                  <a:lnTo>
                    <a:pt x="302" y="1181"/>
                  </a:lnTo>
                  <a:lnTo>
                    <a:pt x="250" y="1111"/>
                  </a:lnTo>
                  <a:lnTo>
                    <a:pt x="204" y="1039"/>
                  </a:lnTo>
                  <a:lnTo>
                    <a:pt x="162" y="965"/>
                  </a:lnTo>
                  <a:lnTo>
                    <a:pt x="125" y="888"/>
                  </a:lnTo>
                  <a:lnTo>
                    <a:pt x="92" y="810"/>
                  </a:lnTo>
                  <a:lnTo>
                    <a:pt x="65" y="730"/>
                  </a:lnTo>
                  <a:lnTo>
                    <a:pt x="42" y="648"/>
                  </a:lnTo>
                  <a:lnTo>
                    <a:pt x="23" y="566"/>
                  </a:lnTo>
                  <a:lnTo>
                    <a:pt x="11" y="482"/>
                  </a:lnTo>
                  <a:lnTo>
                    <a:pt x="3" y="396"/>
                  </a:lnTo>
                  <a:lnTo>
                    <a:pt x="0" y="311"/>
                  </a:lnTo>
                  <a:lnTo>
                    <a:pt x="3" y="225"/>
                  </a:lnTo>
                  <a:lnTo>
                    <a:pt x="11" y="139"/>
                  </a:lnTo>
                  <a:lnTo>
                    <a:pt x="23" y="53"/>
                  </a:lnTo>
                  <a:lnTo>
                    <a:pt x="30" y="36"/>
                  </a:lnTo>
                  <a:lnTo>
                    <a:pt x="39" y="22"/>
                  </a:lnTo>
                  <a:lnTo>
                    <a:pt x="52" y="10"/>
                  </a:lnTo>
                  <a:lnTo>
                    <a:pt x="69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30"/>
            <p:cNvSpPr>
              <a:spLocks/>
            </p:cNvSpPr>
            <p:nvPr/>
          </p:nvSpPr>
          <p:spPr bwMode="auto">
            <a:xfrm>
              <a:off x="9118600" y="3494088"/>
              <a:ext cx="282575" cy="487363"/>
            </a:xfrm>
            <a:custGeom>
              <a:avLst/>
              <a:gdLst>
                <a:gd name="T0" fmla="*/ 1165 w 1958"/>
                <a:gd name="T1" fmla="*/ 35 h 3376"/>
                <a:gd name="T2" fmla="*/ 1351 w 1958"/>
                <a:gd name="T3" fmla="*/ 156 h 3376"/>
                <a:gd name="T4" fmla="*/ 1476 w 1958"/>
                <a:gd name="T5" fmla="*/ 340 h 3376"/>
                <a:gd name="T6" fmla="*/ 1515 w 1958"/>
                <a:gd name="T7" fmla="*/ 560 h 3376"/>
                <a:gd name="T8" fmla="*/ 1456 w 1958"/>
                <a:gd name="T9" fmla="*/ 774 h 3376"/>
                <a:gd name="T10" fmla="*/ 1419 w 1958"/>
                <a:gd name="T11" fmla="*/ 863 h 3376"/>
                <a:gd name="T12" fmla="*/ 1433 w 1958"/>
                <a:gd name="T13" fmla="*/ 891 h 3376"/>
                <a:gd name="T14" fmla="*/ 1473 w 1958"/>
                <a:gd name="T15" fmla="*/ 909 h 3376"/>
                <a:gd name="T16" fmla="*/ 1810 w 1958"/>
                <a:gd name="T17" fmla="*/ 932 h 3376"/>
                <a:gd name="T18" fmla="*/ 1917 w 1958"/>
                <a:gd name="T19" fmla="*/ 1025 h 3376"/>
                <a:gd name="T20" fmla="*/ 1958 w 1958"/>
                <a:gd name="T21" fmla="*/ 1164 h 3376"/>
                <a:gd name="T22" fmla="*/ 1940 w 1958"/>
                <a:gd name="T23" fmla="*/ 1682 h 3376"/>
                <a:gd name="T24" fmla="*/ 1876 w 1958"/>
                <a:gd name="T25" fmla="*/ 1698 h 3376"/>
                <a:gd name="T26" fmla="*/ 1830 w 1958"/>
                <a:gd name="T27" fmla="*/ 1653 h 3376"/>
                <a:gd name="T28" fmla="*/ 1818 w 1958"/>
                <a:gd name="T29" fmla="*/ 1115 h 3376"/>
                <a:gd name="T30" fmla="*/ 1751 w 1958"/>
                <a:gd name="T31" fmla="*/ 1048 h 3376"/>
                <a:gd name="T32" fmla="*/ 1444 w 1958"/>
                <a:gd name="T33" fmla="*/ 1036 h 3376"/>
                <a:gd name="T34" fmla="*/ 1344 w 1958"/>
                <a:gd name="T35" fmla="*/ 987 h 3376"/>
                <a:gd name="T36" fmla="*/ 1291 w 1958"/>
                <a:gd name="T37" fmla="*/ 888 h 3376"/>
                <a:gd name="T38" fmla="*/ 1304 w 1958"/>
                <a:gd name="T39" fmla="*/ 777 h 3376"/>
                <a:gd name="T40" fmla="*/ 1370 w 1958"/>
                <a:gd name="T41" fmla="*/ 637 h 3376"/>
                <a:gd name="T42" fmla="*/ 1377 w 1958"/>
                <a:gd name="T43" fmla="*/ 460 h 3376"/>
                <a:gd name="T44" fmla="*/ 1294 w 1958"/>
                <a:gd name="T45" fmla="*/ 284 h 3376"/>
                <a:gd name="T46" fmla="*/ 1139 w 1958"/>
                <a:gd name="T47" fmla="*/ 164 h 3376"/>
                <a:gd name="T48" fmla="*/ 948 w 1958"/>
                <a:gd name="T49" fmla="*/ 130 h 3376"/>
                <a:gd name="T50" fmla="*/ 773 w 1958"/>
                <a:gd name="T51" fmla="*/ 185 h 3376"/>
                <a:gd name="T52" fmla="*/ 639 w 1958"/>
                <a:gd name="T53" fmla="*/ 313 h 3376"/>
                <a:gd name="T54" fmla="*/ 577 w 1958"/>
                <a:gd name="T55" fmla="*/ 485 h 3376"/>
                <a:gd name="T56" fmla="*/ 599 w 1958"/>
                <a:gd name="T57" fmla="*/ 669 h 3376"/>
                <a:gd name="T58" fmla="*/ 665 w 1958"/>
                <a:gd name="T59" fmla="*/ 804 h 3376"/>
                <a:gd name="T60" fmla="*/ 661 w 1958"/>
                <a:gd name="T61" fmla="*/ 915 h 3376"/>
                <a:gd name="T62" fmla="*/ 593 w 1958"/>
                <a:gd name="T63" fmla="*/ 1004 h 3376"/>
                <a:gd name="T64" fmla="*/ 485 w 1958"/>
                <a:gd name="T65" fmla="*/ 1038 h 3376"/>
                <a:gd name="T66" fmla="*/ 186 w 1958"/>
                <a:gd name="T67" fmla="*/ 1060 h 3376"/>
                <a:gd name="T68" fmla="*/ 133 w 1958"/>
                <a:gd name="T69" fmla="*/ 1139 h 3376"/>
                <a:gd name="T70" fmla="*/ 140 w 1958"/>
                <a:gd name="T71" fmla="*/ 3169 h 3376"/>
                <a:gd name="T72" fmla="*/ 208 w 1958"/>
                <a:gd name="T73" fmla="*/ 3236 h 3376"/>
                <a:gd name="T74" fmla="*/ 1727 w 1958"/>
                <a:gd name="T75" fmla="*/ 3243 h 3376"/>
                <a:gd name="T76" fmla="*/ 1807 w 1958"/>
                <a:gd name="T77" fmla="*/ 3191 h 3376"/>
                <a:gd name="T78" fmla="*/ 1828 w 1958"/>
                <a:gd name="T79" fmla="*/ 3039 h 3376"/>
                <a:gd name="T80" fmla="*/ 1860 w 1958"/>
                <a:gd name="T81" fmla="*/ 2982 h 3376"/>
                <a:gd name="T82" fmla="*/ 1926 w 1958"/>
                <a:gd name="T83" fmla="*/ 2982 h 3376"/>
                <a:gd name="T84" fmla="*/ 1958 w 1958"/>
                <a:gd name="T85" fmla="*/ 3039 h 3376"/>
                <a:gd name="T86" fmla="*/ 1935 w 1958"/>
                <a:gd name="T87" fmla="*/ 3228 h 3376"/>
                <a:gd name="T88" fmla="*/ 1842 w 1958"/>
                <a:gd name="T89" fmla="*/ 3335 h 3376"/>
                <a:gd name="T90" fmla="*/ 1702 w 1958"/>
                <a:gd name="T91" fmla="*/ 3376 h 3376"/>
                <a:gd name="T92" fmla="*/ 149 w 1958"/>
                <a:gd name="T93" fmla="*/ 3352 h 3376"/>
                <a:gd name="T94" fmla="*/ 41 w 1958"/>
                <a:gd name="T95" fmla="*/ 3260 h 3376"/>
                <a:gd name="T96" fmla="*/ 0 w 1958"/>
                <a:gd name="T97" fmla="*/ 3121 h 3376"/>
                <a:gd name="T98" fmla="*/ 24 w 1958"/>
                <a:gd name="T99" fmla="*/ 1056 h 3376"/>
                <a:gd name="T100" fmla="*/ 117 w 1958"/>
                <a:gd name="T101" fmla="*/ 950 h 3376"/>
                <a:gd name="T102" fmla="*/ 257 w 1958"/>
                <a:gd name="T103" fmla="*/ 909 h 3376"/>
                <a:gd name="T104" fmla="*/ 519 w 1958"/>
                <a:gd name="T105" fmla="*/ 897 h 3376"/>
                <a:gd name="T106" fmla="*/ 537 w 1958"/>
                <a:gd name="T107" fmla="*/ 873 h 3376"/>
                <a:gd name="T108" fmla="*/ 532 w 1958"/>
                <a:gd name="T109" fmla="*/ 824 h 3376"/>
                <a:gd name="T110" fmla="*/ 454 w 1958"/>
                <a:gd name="T111" fmla="*/ 634 h 3376"/>
                <a:gd name="T112" fmla="*/ 454 w 1958"/>
                <a:gd name="T113" fmla="*/ 424 h 3376"/>
                <a:gd name="T114" fmla="*/ 538 w 1958"/>
                <a:gd name="T115" fmla="*/ 230 h 3376"/>
                <a:gd name="T116" fmla="*/ 694 w 1958"/>
                <a:gd name="T117" fmla="*/ 81 h 3376"/>
                <a:gd name="T118" fmla="*/ 892 w 1958"/>
                <a:gd name="T119" fmla="*/ 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8" h="3376">
                  <a:moveTo>
                    <a:pt x="1000" y="0"/>
                  </a:moveTo>
                  <a:lnTo>
                    <a:pt x="1057" y="5"/>
                  </a:lnTo>
                  <a:lnTo>
                    <a:pt x="1112" y="16"/>
                  </a:lnTo>
                  <a:lnTo>
                    <a:pt x="1165" y="35"/>
                  </a:lnTo>
                  <a:lnTo>
                    <a:pt x="1215" y="57"/>
                  </a:lnTo>
                  <a:lnTo>
                    <a:pt x="1264" y="86"/>
                  </a:lnTo>
                  <a:lnTo>
                    <a:pt x="1309" y="119"/>
                  </a:lnTo>
                  <a:lnTo>
                    <a:pt x="1351" y="156"/>
                  </a:lnTo>
                  <a:lnTo>
                    <a:pt x="1390" y="197"/>
                  </a:lnTo>
                  <a:lnTo>
                    <a:pt x="1423" y="242"/>
                  </a:lnTo>
                  <a:lnTo>
                    <a:pt x="1453" y="290"/>
                  </a:lnTo>
                  <a:lnTo>
                    <a:pt x="1476" y="340"/>
                  </a:lnTo>
                  <a:lnTo>
                    <a:pt x="1495" y="392"/>
                  </a:lnTo>
                  <a:lnTo>
                    <a:pt x="1507" y="447"/>
                  </a:lnTo>
                  <a:lnTo>
                    <a:pt x="1514" y="502"/>
                  </a:lnTo>
                  <a:lnTo>
                    <a:pt x="1515" y="560"/>
                  </a:lnTo>
                  <a:lnTo>
                    <a:pt x="1508" y="615"/>
                  </a:lnTo>
                  <a:lnTo>
                    <a:pt x="1497" y="670"/>
                  </a:lnTo>
                  <a:lnTo>
                    <a:pt x="1479" y="723"/>
                  </a:lnTo>
                  <a:lnTo>
                    <a:pt x="1456" y="774"/>
                  </a:lnTo>
                  <a:lnTo>
                    <a:pt x="1428" y="823"/>
                  </a:lnTo>
                  <a:lnTo>
                    <a:pt x="1421" y="838"/>
                  </a:lnTo>
                  <a:lnTo>
                    <a:pt x="1419" y="851"/>
                  </a:lnTo>
                  <a:lnTo>
                    <a:pt x="1419" y="863"/>
                  </a:lnTo>
                  <a:lnTo>
                    <a:pt x="1422" y="873"/>
                  </a:lnTo>
                  <a:lnTo>
                    <a:pt x="1425" y="880"/>
                  </a:lnTo>
                  <a:lnTo>
                    <a:pt x="1428" y="885"/>
                  </a:lnTo>
                  <a:lnTo>
                    <a:pt x="1433" y="891"/>
                  </a:lnTo>
                  <a:lnTo>
                    <a:pt x="1439" y="897"/>
                  </a:lnTo>
                  <a:lnTo>
                    <a:pt x="1448" y="902"/>
                  </a:lnTo>
                  <a:lnTo>
                    <a:pt x="1460" y="907"/>
                  </a:lnTo>
                  <a:lnTo>
                    <a:pt x="1473" y="909"/>
                  </a:lnTo>
                  <a:lnTo>
                    <a:pt x="1702" y="909"/>
                  </a:lnTo>
                  <a:lnTo>
                    <a:pt x="1740" y="911"/>
                  </a:lnTo>
                  <a:lnTo>
                    <a:pt x="1776" y="919"/>
                  </a:lnTo>
                  <a:lnTo>
                    <a:pt x="1810" y="932"/>
                  </a:lnTo>
                  <a:lnTo>
                    <a:pt x="1842" y="950"/>
                  </a:lnTo>
                  <a:lnTo>
                    <a:pt x="1871" y="971"/>
                  </a:lnTo>
                  <a:lnTo>
                    <a:pt x="1896" y="996"/>
                  </a:lnTo>
                  <a:lnTo>
                    <a:pt x="1917" y="1025"/>
                  </a:lnTo>
                  <a:lnTo>
                    <a:pt x="1935" y="1056"/>
                  </a:lnTo>
                  <a:lnTo>
                    <a:pt x="1948" y="1090"/>
                  </a:lnTo>
                  <a:lnTo>
                    <a:pt x="1956" y="1126"/>
                  </a:lnTo>
                  <a:lnTo>
                    <a:pt x="1958" y="1164"/>
                  </a:lnTo>
                  <a:lnTo>
                    <a:pt x="1958" y="1635"/>
                  </a:lnTo>
                  <a:lnTo>
                    <a:pt x="1956" y="1653"/>
                  </a:lnTo>
                  <a:lnTo>
                    <a:pt x="1950" y="1668"/>
                  </a:lnTo>
                  <a:lnTo>
                    <a:pt x="1940" y="1682"/>
                  </a:lnTo>
                  <a:lnTo>
                    <a:pt x="1926" y="1692"/>
                  </a:lnTo>
                  <a:lnTo>
                    <a:pt x="1911" y="1698"/>
                  </a:lnTo>
                  <a:lnTo>
                    <a:pt x="1893" y="1700"/>
                  </a:lnTo>
                  <a:lnTo>
                    <a:pt x="1876" y="1698"/>
                  </a:lnTo>
                  <a:lnTo>
                    <a:pt x="1860" y="1692"/>
                  </a:lnTo>
                  <a:lnTo>
                    <a:pt x="1847" y="1682"/>
                  </a:lnTo>
                  <a:lnTo>
                    <a:pt x="1837" y="1668"/>
                  </a:lnTo>
                  <a:lnTo>
                    <a:pt x="1830" y="1653"/>
                  </a:lnTo>
                  <a:lnTo>
                    <a:pt x="1828" y="1635"/>
                  </a:lnTo>
                  <a:lnTo>
                    <a:pt x="1828" y="1164"/>
                  </a:lnTo>
                  <a:lnTo>
                    <a:pt x="1825" y="1139"/>
                  </a:lnTo>
                  <a:lnTo>
                    <a:pt x="1818" y="1115"/>
                  </a:lnTo>
                  <a:lnTo>
                    <a:pt x="1807" y="1093"/>
                  </a:lnTo>
                  <a:lnTo>
                    <a:pt x="1791" y="1075"/>
                  </a:lnTo>
                  <a:lnTo>
                    <a:pt x="1773" y="1060"/>
                  </a:lnTo>
                  <a:lnTo>
                    <a:pt x="1751" y="1048"/>
                  </a:lnTo>
                  <a:lnTo>
                    <a:pt x="1727" y="1041"/>
                  </a:lnTo>
                  <a:lnTo>
                    <a:pt x="1702" y="1038"/>
                  </a:lnTo>
                  <a:lnTo>
                    <a:pt x="1473" y="1038"/>
                  </a:lnTo>
                  <a:lnTo>
                    <a:pt x="1444" y="1036"/>
                  </a:lnTo>
                  <a:lnTo>
                    <a:pt x="1416" y="1030"/>
                  </a:lnTo>
                  <a:lnTo>
                    <a:pt x="1391" y="1018"/>
                  </a:lnTo>
                  <a:lnTo>
                    <a:pt x="1366" y="1005"/>
                  </a:lnTo>
                  <a:lnTo>
                    <a:pt x="1344" y="987"/>
                  </a:lnTo>
                  <a:lnTo>
                    <a:pt x="1326" y="966"/>
                  </a:lnTo>
                  <a:lnTo>
                    <a:pt x="1310" y="941"/>
                  </a:lnTo>
                  <a:lnTo>
                    <a:pt x="1298" y="915"/>
                  </a:lnTo>
                  <a:lnTo>
                    <a:pt x="1291" y="888"/>
                  </a:lnTo>
                  <a:lnTo>
                    <a:pt x="1287" y="859"/>
                  </a:lnTo>
                  <a:lnTo>
                    <a:pt x="1288" y="832"/>
                  </a:lnTo>
                  <a:lnTo>
                    <a:pt x="1295" y="804"/>
                  </a:lnTo>
                  <a:lnTo>
                    <a:pt x="1304" y="777"/>
                  </a:lnTo>
                  <a:lnTo>
                    <a:pt x="1318" y="752"/>
                  </a:lnTo>
                  <a:lnTo>
                    <a:pt x="1340" y="716"/>
                  </a:lnTo>
                  <a:lnTo>
                    <a:pt x="1358" y="677"/>
                  </a:lnTo>
                  <a:lnTo>
                    <a:pt x="1370" y="637"/>
                  </a:lnTo>
                  <a:lnTo>
                    <a:pt x="1379" y="594"/>
                  </a:lnTo>
                  <a:lnTo>
                    <a:pt x="1383" y="552"/>
                  </a:lnTo>
                  <a:lnTo>
                    <a:pt x="1383" y="509"/>
                  </a:lnTo>
                  <a:lnTo>
                    <a:pt x="1377" y="460"/>
                  </a:lnTo>
                  <a:lnTo>
                    <a:pt x="1365" y="413"/>
                  </a:lnTo>
                  <a:lnTo>
                    <a:pt x="1346" y="368"/>
                  </a:lnTo>
                  <a:lnTo>
                    <a:pt x="1323" y="324"/>
                  </a:lnTo>
                  <a:lnTo>
                    <a:pt x="1294" y="284"/>
                  </a:lnTo>
                  <a:lnTo>
                    <a:pt x="1261" y="247"/>
                  </a:lnTo>
                  <a:lnTo>
                    <a:pt x="1223" y="216"/>
                  </a:lnTo>
                  <a:lnTo>
                    <a:pt x="1182" y="187"/>
                  </a:lnTo>
                  <a:lnTo>
                    <a:pt x="1139" y="164"/>
                  </a:lnTo>
                  <a:lnTo>
                    <a:pt x="1093" y="147"/>
                  </a:lnTo>
                  <a:lnTo>
                    <a:pt x="1045" y="134"/>
                  </a:lnTo>
                  <a:lnTo>
                    <a:pt x="995" y="129"/>
                  </a:lnTo>
                  <a:lnTo>
                    <a:pt x="948" y="130"/>
                  </a:lnTo>
                  <a:lnTo>
                    <a:pt x="902" y="137"/>
                  </a:lnTo>
                  <a:lnTo>
                    <a:pt x="857" y="148"/>
                  </a:lnTo>
                  <a:lnTo>
                    <a:pt x="815" y="164"/>
                  </a:lnTo>
                  <a:lnTo>
                    <a:pt x="773" y="185"/>
                  </a:lnTo>
                  <a:lnTo>
                    <a:pt x="734" y="210"/>
                  </a:lnTo>
                  <a:lnTo>
                    <a:pt x="699" y="241"/>
                  </a:lnTo>
                  <a:lnTo>
                    <a:pt x="667" y="276"/>
                  </a:lnTo>
                  <a:lnTo>
                    <a:pt x="639" y="313"/>
                  </a:lnTo>
                  <a:lnTo>
                    <a:pt x="616" y="353"/>
                  </a:lnTo>
                  <a:lnTo>
                    <a:pt x="598" y="395"/>
                  </a:lnTo>
                  <a:lnTo>
                    <a:pt x="585" y="439"/>
                  </a:lnTo>
                  <a:lnTo>
                    <a:pt x="577" y="485"/>
                  </a:lnTo>
                  <a:lnTo>
                    <a:pt x="574" y="532"/>
                  </a:lnTo>
                  <a:lnTo>
                    <a:pt x="577" y="579"/>
                  </a:lnTo>
                  <a:lnTo>
                    <a:pt x="585" y="624"/>
                  </a:lnTo>
                  <a:lnTo>
                    <a:pt x="599" y="669"/>
                  </a:lnTo>
                  <a:lnTo>
                    <a:pt x="617" y="713"/>
                  </a:lnTo>
                  <a:lnTo>
                    <a:pt x="641" y="753"/>
                  </a:lnTo>
                  <a:lnTo>
                    <a:pt x="655" y="778"/>
                  </a:lnTo>
                  <a:lnTo>
                    <a:pt x="665" y="804"/>
                  </a:lnTo>
                  <a:lnTo>
                    <a:pt x="670" y="832"/>
                  </a:lnTo>
                  <a:lnTo>
                    <a:pt x="671" y="859"/>
                  </a:lnTo>
                  <a:lnTo>
                    <a:pt x="668" y="887"/>
                  </a:lnTo>
                  <a:lnTo>
                    <a:pt x="661" y="915"/>
                  </a:lnTo>
                  <a:lnTo>
                    <a:pt x="649" y="940"/>
                  </a:lnTo>
                  <a:lnTo>
                    <a:pt x="634" y="965"/>
                  </a:lnTo>
                  <a:lnTo>
                    <a:pt x="614" y="987"/>
                  </a:lnTo>
                  <a:lnTo>
                    <a:pt x="593" y="1004"/>
                  </a:lnTo>
                  <a:lnTo>
                    <a:pt x="569" y="1018"/>
                  </a:lnTo>
                  <a:lnTo>
                    <a:pt x="542" y="1030"/>
                  </a:lnTo>
                  <a:lnTo>
                    <a:pt x="514" y="1036"/>
                  </a:lnTo>
                  <a:lnTo>
                    <a:pt x="485" y="1038"/>
                  </a:lnTo>
                  <a:lnTo>
                    <a:pt x="257" y="1038"/>
                  </a:lnTo>
                  <a:lnTo>
                    <a:pt x="231" y="1041"/>
                  </a:lnTo>
                  <a:lnTo>
                    <a:pt x="208" y="1048"/>
                  </a:lnTo>
                  <a:lnTo>
                    <a:pt x="186" y="1060"/>
                  </a:lnTo>
                  <a:lnTo>
                    <a:pt x="167" y="1075"/>
                  </a:lnTo>
                  <a:lnTo>
                    <a:pt x="152" y="1093"/>
                  </a:lnTo>
                  <a:lnTo>
                    <a:pt x="140" y="1115"/>
                  </a:lnTo>
                  <a:lnTo>
                    <a:pt x="133" y="1139"/>
                  </a:lnTo>
                  <a:lnTo>
                    <a:pt x="130" y="1164"/>
                  </a:lnTo>
                  <a:lnTo>
                    <a:pt x="130" y="3121"/>
                  </a:lnTo>
                  <a:lnTo>
                    <a:pt x="133" y="3146"/>
                  </a:lnTo>
                  <a:lnTo>
                    <a:pt x="140" y="3169"/>
                  </a:lnTo>
                  <a:lnTo>
                    <a:pt x="152" y="3191"/>
                  </a:lnTo>
                  <a:lnTo>
                    <a:pt x="167" y="3209"/>
                  </a:lnTo>
                  <a:lnTo>
                    <a:pt x="186" y="3225"/>
                  </a:lnTo>
                  <a:lnTo>
                    <a:pt x="208" y="3236"/>
                  </a:lnTo>
                  <a:lnTo>
                    <a:pt x="231" y="3243"/>
                  </a:lnTo>
                  <a:lnTo>
                    <a:pt x="257" y="3246"/>
                  </a:lnTo>
                  <a:lnTo>
                    <a:pt x="1702" y="3246"/>
                  </a:lnTo>
                  <a:lnTo>
                    <a:pt x="1727" y="3243"/>
                  </a:lnTo>
                  <a:lnTo>
                    <a:pt x="1751" y="3236"/>
                  </a:lnTo>
                  <a:lnTo>
                    <a:pt x="1773" y="3225"/>
                  </a:lnTo>
                  <a:lnTo>
                    <a:pt x="1791" y="3209"/>
                  </a:lnTo>
                  <a:lnTo>
                    <a:pt x="1807" y="3191"/>
                  </a:lnTo>
                  <a:lnTo>
                    <a:pt x="1818" y="3169"/>
                  </a:lnTo>
                  <a:lnTo>
                    <a:pt x="1825" y="3146"/>
                  </a:lnTo>
                  <a:lnTo>
                    <a:pt x="1828" y="3121"/>
                  </a:lnTo>
                  <a:lnTo>
                    <a:pt x="1828" y="3039"/>
                  </a:lnTo>
                  <a:lnTo>
                    <a:pt x="1830" y="3021"/>
                  </a:lnTo>
                  <a:lnTo>
                    <a:pt x="1837" y="3006"/>
                  </a:lnTo>
                  <a:lnTo>
                    <a:pt x="1847" y="2993"/>
                  </a:lnTo>
                  <a:lnTo>
                    <a:pt x="1860" y="2982"/>
                  </a:lnTo>
                  <a:lnTo>
                    <a:pt x="1876" y="2976"/>
                  </a:lnTo>
                  <a:lnTo>
                    <a:pt x="1893" y="2973"/>
                  </a:lnTo>
                  <a:lnTo>
                    <a:pt x="1911" y="2976"/>
                  </a:lnTo>
                  <a:lnTo>
                    <a:pt x="1926" y="2982"/>
                  </a:lnTo>
                  <a:lnTo>
                    <a:pt x="1940" y="2993"/>
                  </a:lnTo>
                  <a:lnTo>
                    <a:pt x="1950" y="3006"/>
                  </a:lnTo>
                  <a:lnTo>
                    <a:pt x="1956" y="3021"/>
                  </a:lnTo>
                  <a:lnTo>
                    <a:pt x="1958" y="3039"/>
                  </a:lnTo>
                  <a:lnTo>
                    <a:pt x="1958" y="3121"/>
                  </a:lnTo>
                  <a:lnTo>
                    <a:pt x="1956" y="3158"/>
                  </a:lnTo>
                  <a:lnTo>
                    <a:pt x="1948" y="3194"/>
                  </a:lnTo>
                  <a:lnTo>
                    <a:pt x="1935" y="3228"/>
                  </a:lnTo>
                  <a:lnTo>
                    <a:pt x="1917" y="3260"/>
                  </a:lnTo>
                  <a:lnTo>
                    <a:pt x="1896" y="3288"/>
                  </a:lnTo>
                  <a:lnTo>
                    <a:pt x="1871" y="3313"/>
                  </a:lnTo>
                  <a:lnTo>
                    <a:pt x="1842" y="3335"/>
                  </a:lnTo>
                  <a:lnTo>
                    <a:pt x="1810" y="3352"/>
                  </a:lnTo>
                  <a:lnTo>
                    <a:pt x="1776" y="3365"/>
                  </a:lnTo>
                  <a:lnTo>
                    <a:pt x="1740" y="3374"/>
                  </a:lnTo>
                  <a:lnTo>
                    <a:pt x="1702" y="3376"/>
                  </a:lnTo>
                  <a:lnTo>
                    <a:pt x="257" y="3376"/>
                  </a:lnTo>
                  <a:lnTo>
                    <a:pt x="219" y="3374"/>
                  </a:lnTo>
                  <a:lnTo>
                    <a:pt x="183" y="3365"/>
                  </a:lnTo>
                  <a:lnTo>
                    <a:pt x="149" y="3352"/>
                  </a:lnTo>
                  <a:lnTo>
                    <a:pt x="117" y="3335"/>
                  </a:lnTo>
                  <a:lnTo>
                    <a:pt x="88" y="3313"/>
                  </a:lnTo>
                  <a:lnTo>
                    <a:pt x="63" y="3288"/>
                  </a:lnTo>
                  <a:lnTo>
                    <a:pt x="41" y="3260"/>
                  </a:lnTo>
                  <a:lnTo>
                    <a:pt x="24" y="3228"/>
                  </a:lnTo>
                  <a:lnTo>
                    <a:pt x="10" y="3194"/>
                  </a:lnTo>
                  <a:lnTo>
                    <a:pt x="2" y="3158"/>
                  </a:lnTo>
                  <a:lnTo>
                    <a:pt x="0" y="3121"/>
                  </a:lnTo>
                  <a:lnTo>
                    <a:pt x="0" y="1164"/>
                  </a:lnTo>
                  <a:lnTo>
                    <a:pt x="2" y="1126"/>
                  </a:lnTo>
                  <a:lnTo>
                    <a:pt x="10" y="1090"/>
                  </a:lnTo>
                  <a:lnTo>
                    <a:pt x="24" y="1056"/>
                  </a:lnTo>
                  <a:lnTo>
                    <a:pt x="41" y="1025"/>
                  </a:lnTo>
                  <a:lnTo>
                    <a:pt x="63" y="996"/>
                  </a:lnTo>
                  <a:lnTo>
                    <a:pt x="88" y="971"/>
                  </a:lnTo>
                  <a:lnTo>
                    <a:pt x="117" y="950"/>
                  </a:lnTo>
                  <a:lnTo>
                    <a:pt x="149" y="932"/>
                  </a:lnTo>
                  <a:lnTo>
                    <a:pt x="183" y="919"/>
                  </a:lnTo>
                  <a:lnTo>
                    <a:pt x="219" y="911"/>
                  </a:lnTo>
                  <a:lnTo>
                    <a:pt x="257" y="909"/>
                  </a:lnTo>
                  <a:lnTo>
                    <a:pt x="485" y="909"/>
                  </a:lnTo>
                  <a:lnTo>
                    <a:pt x="499" y="907"/>
                  </a:lnTo>
                  <a:lnTo>
                    <a:pt x="510" y="902"/>
                  </a:lnTo>
                  <a:lnTo>
                    <a:pt x="519" y="897"/>
                  </a:lnTo>
                  <a:lnTo>
                    <a:pt x="527" y="891"/>
                  </a:lnTo>
                  <a:lnTo>
                    <a:pt x="531" y="885"/>
                  </a:lnTo>
                  <a:lnTo>
                    <a:pt x="534" y="879"/>
                  </a:lnTo>
                  <a:lnTo>
                    <a:pt x="537" y="873"/>
                  </a:lnTo>
                  <a:lnTo>
                    <a:pt x="540" y="863"/>
                  </a:lnTo>
                  <a:lnTo>
                    <a:pt x="541" y="851"/>
                  </a:lnTo>
                  <a:lnTo>
                    <a:pt x="539" y="839"/>
                  </a:lnTo>
                  <a:lnTo>
                    <a:pt x="532" y="824"/>
                  </a:lnTo>
                  <a:lnTo>
                    <a:pt x="505" y="779"/>
                  </a:lnTo>
                  <a:lnTo>
                    <a:pt x="483" y="733"/>
                  </a:lnTo>
                  <a:lnTo>
                    <a:pt x="467" y="685"/>
                  </a:lnTo>
                  <a:lnTo>
                    <a:pt x="454" y="634"/>
                  </a:lnTo>
                  <a:lnTo>
                    <a:pt x="446" y="583"/>
                  </a:lnTo>
                  <a:lnTo>
                    <a:pt x="444" y="532"/>
                  </a:lnTo>
                  <a:lnTo>
                    <a:pt x="446" y="477"/>
                  </a:lnTo>
                  <a:lnTo>
                    <a:pt x="454" y="424"/>
                  </a:lnTo>
                  <a:lnTo>
                    <a:pt x="468" y="373"/>
                  </a:lnTo>
                  <a:lnTo>
                    <a:pt x="486" y="323"/>
                  </a:lnTo>
                  <a:lnTo>
                    <a:pt x="510" y="275"/>
                  </a:lnTo>
                  <a:lnTo>
                    <a:pt x="538" y="230"/>
                  </a:lnTo>
                  <a:lnTo>
                    <a:pt x="571" y="188"/>
                  </a:lnTo>
                  <a:lnTo>
                    <a:pt x="608" y="148"/>
                  </a:lnTo>
                  <a:lnTo>
                    <a:pt x="649" y="112"/>
                  </a:lnTo>
                  <a:lnTo>
                    <a:pt x="694" y="81"/>
                  </a:lnTo>
                  <a:lnTo>
                    <a:pt x="740" y="54"/>
                  </a:lnTo>
                  <a:lnTo>
                    <a:pt x="789" y="34"/>
                  </a:lnTo>
                  <a:lnTo>
                    <a:pt x="839" y="17"/>
                  </a:lnTo>
                  <a:lnTo>
                    <a:pt x="892" y="6"/>
                  </a:lnTo>
                  <a:lnTo>
                    <a:pt x="946" y="0"/>
                  </a:lnTo>
                  <a:lnTo>
                    <a:pt x="10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31"/>
            <p:cNvSpPr>
              <a:spLocks noEditPoints="1"/>
            </p:cNvSpPr>
            <p:nvPr/>
          </p:nvSpPr>
          <p:spPr bwMode="auto">
            <a:xfrm>
              <a:off x="9250363" y="3533776"/>
              <a:ext cx="19050" cy="17463"/>
            </a:xfrm>
            <a:custGeom>
              <a:avLst/>
              <a:gdLst>
                <a:gd name="T0" fmla="*/ 117 w 129"/>
                <a:gd name="T1" fmla="*/ 28 h 128"/>
                <a:gd name="T2" fmla="*/ 118 w 129"/>
                <a:gd name="T3" fmla="*/ 28 h 128"/>
                <a:gd name="T4" fmla="*/ 118 w 129"/>
                <a:gd name="T5" fmla="*/ 29 h 128"/>
                <a:gd name="T6" fmla="*/ 119 w 129"/>
                <a:gd name="T7" fmla="*/ 30 h 128"/>
                <a:gd name="T8" fmla="*/ 119 w 129"/>
                <a:gd name="T9" fmla="*/ 30 h 128"/>
                <a:gd name="T10" fmla="*/ 119 w 129"/>
                <a:gd name="T11" fmla="*/ 30 h 128"/>
                <a:gd name="T12" fmla="*/ 118 w 129"/>
                <a:gd name="T13" fmla="*/ 29 h 128"/>
                <a:gd name="T14" fmla="*/ 118 w 129"/>
                <a:gd name="T15" fmla="*/ 28 h 128"/>
                <a:gd name="T16" fmla="*/ 117 w 129"/>
                <a:gd name="T17" fmla="*/ 28 h 128"/>
                <a:gd name="T18" fmla="*/ 68 w 129"/>
                <a:gd name="T19" fmla="*/ 0 h 128"/>
                <a:gd name="T20" fmla="*/ 82 w 129"/>
                <a:gd name="T21" fmla="*/ 3 h 128"/>
                <a:gd name="T22" fmla="*/ 97 w 129"/>
                <a:gd name="T23" fmla="*/ 8 h 128"/>
                <a:gd name="T24" fmla="*/ 109 w 129"/>
                <a:gd name="T25" fmla="*/ 18 h 128"/>
                <a:gd name="T26" fmla="*/ 118 w 129"/>
                <a:gd name="T27" fmla="*/ 29 h 128"/>
                <a:gd name="T28" fmla="*/ 126 w 129"/>
                <a:gd name="T29" fmla="*/ 43 h 128"/>
                <a:gd name="T30" fmla="*/ 129 w 129"/>
                <a:gd name="T31" fmla="*/ 58 h 128"/>
                <a:gd name="T32" fmla="*/ 129 w 129"/>
                <a:gd name="T33" fmla="*/ 73 h 128"/>
                <a:gd name="T34" fmla="*/ 125 w 129"/>
                <a:gd name="T35" fmla="*/ 88 h 128"/>
                <a:gd name="T36" fmla="*/ 118 w 129"/>
                <a:gd name="T37" fmla="*/ 102 h 128"/>
                <a:gd name="T38" fmla="*/ 107 w 129"/>
                <a:gd name="T39" fmla="*/ 113 h 128"/>
                <a:gd name="T40" fmla="*/ 92 w 129"/>
                <a:gd name="T41" fmla="*/ 123 h 128"/>
                <a:gd name="T42" fmla="*/ 75 w 129"/>
                <a:gd name="T43" fmla="*/ 128 h 128"/>
                <a:gd name="T44" fmla="*/ 58 w 129"/>
                <a:gd name="T45" fmla="*/ 128 h 128"/>
                <a:gd name="T46" fmla="*/ 41 w 129"/>
                <a:gd name="T47" fmla="*/ 124 h 128"/>
                <a:gd name="T48" fmla="*/ 27 w 129"/>
                <a:gd name="T49" fmla="*/ 116 h 128"/>
                <a:gd name="T50" fmla="*/ 14 w 129"/>
                <a:gd name="T51" fmla="*/ 105 h 128"/>
                <a:gd name="T52" fmla="*/ 5 w 129"/>
                <a:gd name="T53" fmla="*/ 90 h 128"/>
                <a:gd name="T54" fmla="*/ 0 w 129"/>
                <a:gd name="T55" fmla="*/ 74 h 128"/>
                <a:gd name="T56" fmla="*/ 0 w 129"/>
                <a:gd name="T57" fmla="*/ 56 h 128"/>
                <a:gd name="T58" fmla="*/ 4 w 129"/>
                <a:gd name="T59" fmla="*/ 40 h 128"/>
                <a:gd name="T60" fmla="*/ 12 w 129"/>
                <a:gd name="T61" fmla="*/ 26 h 128"/>
                <a:gd name="T62" fmla="*/ 23 w 129"/>
                <a:gd name="T63" fmla="*/ 14 h 128"/>
                <a:gd name="T64" fmla="*/ 37 w 129"/>
                <a:gd name="T65" fmla="*/ 6 h 128"/>
                <a:gd name="T66" fmla="*/ 52 w 129"/>
                <a:gd name="T67" fmla="*/ 1 h 128"/>
                <a:gd name="T68" fmla="*/ 68 w 129"/>
                <a:gd name="T6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" h="128">
                  <a:moveTo>
                    <a:pt x="117" y="28"/>
                  </a:moveTo>
                  <a:lnTo>
                    <a:pt x="118" y="28"/>
                  </a:lnTo>
                  <a:lnTo>
                    <a:pt x="118" y="29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8" y="29"/>
                  </a:lnTo>
                  <a:lnTo>
                    <a:pt x="118" y="28"/>
                  </a:lnTo>
                  <a:lnTo>
                    <a:pt x="117" y="28"/>
                  </a:lnTo>
                  <a:close/>
                  <a:moveTo>
                    <a:pt x="68" y="0"/>
                  </a:moveTo>
                  <a:lnTo>
                    <a:pt x="82" y="3"/>
                  </a:lnTo>
                  <a:lnTo>
                    <a:pt x="97" y="8"/>
                  </a:lnTo>
                  <a:lnTo>
                    <a:pt x="109" y="18"/>
                  </a:lnTo>
                  <a:lnTo>
                    <a:pt x="118" y="29"/>
                  </a:lnTo>
                  <a:lnTo>
                    <a:pt x="126" y="43"/>
                  </a:lnTo>
                  <a:lnTo>
                    <a:pt x="129" y="58"/>
                  </a:lnTo>
                  <a:lnTo>
                    <a:pt x="129" y="73"/>
                  </a:lnTo>
                  <a:lnTo>
                    <a:pt x="125" y="88"/>
                  </a:lnTo>
                  <a:lnTo>
                    <a:pt x="118" y="102"/>
                  </a:lnTo>
                  <a:lnTo>
                    <a:pt x="107" y="113"/>
                  </a:lnTo>
                  <a:lnTo>
                    <a:pt x="92" y="123"/>
                  </a:lnTo>
                  <a:lnTo>
                    <a:pt x="75" y="128"/>
                  </a:lnTo>
                  <a:lnTo>
                    <a:pt x="58" y="128"/>
                  </a:lnTo>
                  <a:lnTo>
                    <a:pt x="41" y="124"/>
                  </a:lnTo>
                  <a:lnTo>
                    <a:pt x="27" y="116"/>
                  </a:lnTo>
                  <a:lnTo>
                    <a:pt x="14" y="105"/>
                  </a:lnTo>
                  <a:lnTo>
                    <a:pt x="5" y="90"/>
                  </a:lnTo>
                  <a:lnTo>
                    <a:pt x="0" y="74"/>
                  </a:lnTo>
                  <a:lnTo>
                    <a:pt x="0" y="56"/>
                  </a:lnTo>
                  <a:lnTo>
                    <a:pt x="4" y="40"/>
                  </a:lnTo>
                  <a:lnTo>
                    <a:pt x="12" y="26"/>
                  </a:lnTo>
                  <a:lnTo>
                    <a:pt x="23" y="14"/>
                  </a:lnTo>
                  <a:lnTo>
                    <a:pt x="37" y="6"/>
                  </a:lnTo>
                  <a:lnTo>
                    <a:pt x="52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7" name="Group 876"/>
          <p:cNvGrpSpPr/>
          <p:nvPr/>
        </p:nvGrpSpPr>
        <p:grpSpPr>
          <a:xfrm>
            <a:off x="8193571" y="3490913"/>
            <a:ext cx="473076" cy="493713"/>
            <a:chOff x="8210550" y="3490913"/>
            <a:chExt cx="473076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3" name="Freeform 236"/>
            <p:cNvSpPr>
              <a:spLocks noEditPoints="1"/>
            </p:cNvSpPr>
            <p:nvPr/>
          </p:nvSpPr>
          <p:spPr bwMode="auto">
            <a:xfrm>
              <a:off x="8210550" y="3530601"/>
              <a:ext cx="141288" cy="454025"/>
            </a:xfrm>
            <a:custGeom>
              <a:avLst/>
              <a:gdLst>
                <a:gd name="T0" fmla="*/ 131 w 985"/>
                <a:gd name="T1" fmla="*/ 3019 h 3150"/>
                <a:gd name="T2" fmla="*/ 854 w 985"/>
                <a:gd name="T3" fmla="*/ 1439 h 3150"/>
                <a:gd name="T4" fmla="*/ 234 w 985"/>
                <a:gd name="T5" fmla="*/ 1070 h 3150"/>
                <a:gd name="T6" fmla="*/ 751 w 985"/>
                <a:gd name="T7" fmla="*/ 1309 h 3150"/>
                <a:gd name="T8" fmla="*/ 234 w 985"/>
                <a:gd name="T9" fmla="*/ 1070 h 3150"/>
                <a:gd name="T10" fmla="*/ 304 w 985"/>
                <a:gd name="T11" fmla="*/ 940 h 3150"/>
                <a:gd name="T12" fmla="*/ 680 w 985"/>
                <a:gd name="T13" fmla="*/ 358 h 3150"/>
                <a:gd name="T14" fmla="*/ 237 w 985"/>
                <a:gd name="T15" fmla="*/ 0 h 3150"/>
                <a:gd name="T16" fmla="*/ 269 w 985"/>
                <a:gd name="T17" fmla="*/ 8 h 3150"/>
                <a:gd name="T18" fmla="*/ 789 w 985"/>
                <a:gd name="T19" fmla="*/ 270 h 3150"/>
                <a:gd name="T20" fmla="*/ 808 w 985"/>
                <a:gd name="T21" fmla="*/ 300 h 3150"/>
                <a:gd name="T22" fmla="*/ 810 w 985"/>
                <a:gd name="T23" fmla="*/ 940 h 3150"/>
                <a:gd name="T24" fmla="*/ 833 w 985"/>
                <a:gd name="T25" fmla="*/ 942 h 3150"/>
                <a:gd name="T26" fmla="*/ 862 w 985"/>
                <a:gd name="T27" fmla="*/ 958 h 3150"/>
                <a:gd name="T28" fmla="*/ 879 w 985"/>
                <a:gd name="T29" fmla="*/ 987 h 3150"/>
                <a:gd name="T30" fmla="*/ 881 w 985"/>
                <a:gd name="T31" fmla="*/ 1309 h 3150"/>
                <a:gd name="T32" fmla="*/ 937 w 985"/>
                <a:gd name="T33" fmla="*/ 1311 h 3150"/>
                <a:gd name="T34" fmla="*/ 966 w 985"/>
                <a:gd name="T35" fmla="*/ 1327 h 3150"/>
                <a:gd name="T36" fmla="*/ 982 w 985"/>
                <a:gd name="T37" fmla="*/ 1357 h 3150"/>
                <a:gd name="T38" fmla="*/ 985 w 985"/>
                <a:gd name="T39" fmla="*/ 3084 h 3150"/>
                <a:gd name="T40" fmla="*/ 975 w 985"/>
                <a:gd name="T41" fmla="*/ 3117 h 3150"/>
                <a:gd name="T42" fmla="*/ 952 w 985"/>
                <a:gd name="T43" fmla="*/ 3140 h 3150"/>
                <a:gd name="T44" fmla="*/ 919 w 985"/>
                <a:gd name="T45" fmla="*/ 3150 h 3150"/>
                <a:gd name="T46" fmla="*/ 48 w 985"/>
                <a:gd name="T47" fmla="*/ 3146 h 3150"/>
                <a:gd name="T48" fmla="*/ 20 w 985"/>
                <a:gd name="T49" fmla="*/ 3130 h 3150"/>
                <a:gd name="T50" fmla="*/ 3 w 985"/>
                <a:gd name="T51" fmla="*/ 3102 h 3150"/>
                <a:gd name="T52" fmla="*/ 0 w 985"/>
                <a:gd name="T53" fmla="*/ 1373 h 3150"/>
                <a:gd name="T54" fmla="*/ 9 w 985"/>
                <a:gd name="T55" fmla="*/ 1341 h 3150"/>
                <a:gd name="T56" fmla="*/ 32 w 985"/>
                <a:gd name="T57" fmla="*/ 1317 h 3150"/>
                <a:gd name="T58" fmla="*/ 66 w 985"/>
                <a:gd name="T59" fmla="*/ 1309 h 3150"/>
                <a:gd name="T60" fmla="*/ 103 w 985"/>
                <a:gd name="T61" fmla="*/ 1005 h 3150"/>
                <a:gd name="T62" fmla="*/ 113 w 985"/>
                <a:gd name="T63" fmla="*/ 972 h 3150"/>
                <a:gd name="T64" fmla="*/ 136 w 985"/>
                <a:gd name="T65" fmla="*/ 948 h 3150"/>
                <a:gd name="T66" fmla="*/ 169 w 985"/>
                <a:gd name="T67" fmla="*/ 940 h 3150"/>
                <a:gd name="T68" fmla="*/ 174 w 985"/>
                <a:gd name="T69" fmla="*/ 66 h 3150"/>
                <a:gd name="T70" fmla="*/ 182 w 985"/>
                <a:gd name="T71" fmla="*/ 35 h 3150"/>
                <a:gd name="T72" fmla="*/ 205 w 985"/>
                <a:gd name="T73" fmla="*/ 11 h 3150"/>
                <a:gd name="T74" fmla="*/ 237 w 985"/>
                <a:gd name="T75" fmla="*/ 0 h 3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5" h="3150">
                  <a:moveTo>
                    <a:pt x="131" y="1439"/>
                  </a:moveTo>
                  <a:lnTo>
                    <a:pt x="131" y="3019"/>
                  </a:lnTo>
                  <a:lnTo>
                    <a:pt x="854" y="3019"/>
                  </a:lnTo>
                  <a:lnTo>
                    <a:pt x="854" y="1439"/>
                  </a:lnTo>
                  <a:lnTo>
                    <a:pt x="131" y="1439"/>
                  </a:lnTo>
                  <a:close/>
                  <a:moveTo>
                    <a:pt x="234" y="1070"/>
                  </a:moveTo>
                  <a:lnTo>
                    <a:pt x="234" y="1309"/>
                  </a:lnTo>
                  <a:lnTo>
                    <a:pt x="751" y="1309"/>
                  </a:lnTo>
                  <a:lnTo>
                    <a:pt x="751" y="1070"/>
                  </a:lnTo>
                  <a:lnTo>
                    <a:pt x="234" y="1070"/>
                  </a:lnTo>
                  <a:close/>
                  <a:moveTo>
                    <a:pt x="304" y="171"/>
                  </a:moveTo>
                  <a:lnTo>
                    <a:pt x="304" y="940"/>
                  </a:lnTo>
                  <a:lnTo>
                    <a:pt x="680" y="940"/>
                  </a:lnTo>
                  <a:lnTo>
                    <a:pt x="680" y="358"/>
                  </a:lnTo>
                  <a:lnTo>
                    <a:pt x="304" y="171"/>
                  </a:lnTo>
                  <a:close/>
                  <a:moveTo>
                    <a:pt x="237" y="0"/>
                  </a:moveTo>
                  <a:lnTo>
                    <a:pt x="253" y="3"/>
                  </a:lnTo>
                  <a:lnTo>
                    <a:pt x="269" y="8"/>
                  </a:lnTo>
                  <a:lnTo>
                    <a:pt x="775" y="260"/>
                  </a:lnTo>
                  <a:lnTo>
                    <a:pt x="789" y="270"/>
                  </a:lnTo>
                  <a:lnTo>
                    <a:pt x="801" y="284"/>
                  </a:lnTo>
                  <a:lnTo>
                    <a:pt x="808" y="300"/>
                  </a:lnTo>
                  <a:lnTo>
                    <a:pt x="810" y="319"/>
                  </a:lnTo>
                  <a:lnTo>
                    <a:pt x="810" y="940"/>
                  </a:lnTo>
                  <a:lnTo>
                    <a:pt x="817" y="940"/>
                  </a:lnTo>
                  <a:lnTo>
                    <a:pt x="833" y="942"/>
                  </a:lnTo>
                  <a:lnTo>
                    <a:pt x="849" y="948"/>
                  </a:lnTo>
                  <a:lnTo>
                    <a:pt x="862" y="958"/>
                  </a:lnTo>
                  <a:lnTo>
                    <a:pt x="873" y="972"/>
                  </a:lnTo>
                  <a:lnTo>
                    <a:pt x="879" y="987"/>
                  </a:lnTo>
                  <a:lnTo>
                    <a:pt x="881" y="1005"/>
                  </a:lnTo>
                  <a:lnTo>
                    <a:pt x="881" y="1309"/>
                  </a:lnTo>
                  <a:lnTo>
                    <a:pt x="919" y="1309"/>
                  </a:lnTo>
                  <a:lnTo>
                    <a:pt x="937" y="1311"/>
                  </a:lnTo>
                  <a:lnTo>
                    <a:pt x="952" y="1317"/>
                  </a:lnTo>
                  <a:lnTo>
                    <a:pt x="966" y="1327"/>
                  </a:lnTo>
                  <a:lnTo>
                    <a:pt x="975" y="1341"/>
                  </a:lnTo>
                  <a:lnTo>
                    <a:pt x="982" y="1357"/>
                  </a:lnTo>
                  <a:lnTo>
                    <a:pt x="985" y="1373"/>
                  </a:lnTo>
                  <a:lnTo>
                    <a:pt x="985" y="3084"/>
                  </a:lnTo>
                  <a:lnTo>
                    <a:pt x="982" y="3102"/>
                  </a:lnTo>
                  <a:lnTo>
                    <a:pt x="975" y="3117"/>
                  </a:lnTo>
                  <a:lnTo>
                    <a:pt x="966" y="3130"/>
                  </a:lnTo>
                  <a:lnTo>
                    <a:pt x="952" y="3140"/>
                  </a:lnTo>
                  <a:lnTo>
                    <a:pt x="937" y="3146"/>
                  </a:lnTo>
                  <a:lnTo>
                    <a:pt x="919" y="3150"/>
                  </a:lnTo>
                  <a:lnTo>
                    <a:pt x="66" y="3150"/>
                  </a:lnTo>
                  <a:lnTo>
                    <a:pt x="48" y="3146"/>
                  </a:lnTo>
                  <a:lnTo>
                    <a:pt x="32" y="3140"/>
                  </a:lnTo>
                  <a:lnTo>
                    <a:pt x="20" y="3130"/>
                  </a:lnTo>
                  <a:lnTo>
                    <a:pt x="9" y="3117"/>
                  </a:lnTo>
                  <a:lnTo>
                    <a:pt x="3" y="3102"/>
                  </a:lnTo>
                  <a:lnTo>
                    <a:pt x="0" y="3084"/>
                  </a:lnTo>
                  <a:lnTo>
                    <a:pt x="0" y="1373"/>
                  </a:lnTo>
                  <a:lnTo>
                    <a:pt x="3" y="1357"/>
                  </a:lnTo>
                  <a:lnTo>
                    <a:pt x="9" y="1341"/>
                  </a:lnTo>
                  <a:lnTo>
                    <a:pt x="20" y="1327"/>
                  </a:lnTo>
                  <a:lnTo>
                    <a:pt x="32" y="1317"/>
                  </a:lnTo>
                  <a:lnTo>
                    <a:pt x="48" y="1311"/>
                  </a:lnTo>
                  <a:lnTo>
                    <a:pt x="66" y="1309"/>
                  </a:lnTo>
                  <a:lnTo>
                    <a:pt x="103" y="1309"/>
                  </a:lnTo>
                  <a:lnTo>
                    <a:pt x="103" y="1005"/>
                  </a:lnTo>
                  <a:lnTo>
                    <a:pt x="105" y="987"/>
                  </a:lnTo>
                  <a:lnTo>
                    <a:pt x="113" y="972"/>
                  </a:lnTo>
                  <a:lnTo>
                    <a:pt x="122" y="958"/>
                  </a:lnTo>
                  <a:lnTo>
                    <a:pt x="136" y="948"/>
                  </a:lnTo>
                  <a:lnTo>
                    <a:pt x="151" y="942"/>
                  </a:lnTo>
                  <a:lnTo>
                    <a:pt x="169" y="940"/>
                  </a:lnTo>
                  <a:lnTo>
                    <a:pt x="174" y="940"/>
                  </a:lnTo>
                  <a:lnTo>
                    <a:pt x="174" y="66"/>
                  </a:lnTo>
                  <a:lnTo>
                    <a:pt x="176" y="49"/>
                  </a:lnTo>
                  <a:lnTo>
                    <a:pt x="182" y="35"/>
                  </a:lnTo>
                  <a:lnTo>
                    <a:pt x="192" y="21"/>
                  </a:lnTo>
                  <a:lnTo>
                    <a:pt x="205" y="11"/>
                  </a:lnTo>
                  <a:lnTo>
                    <a:pt x="220" y="4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37"/>
            <p:cNvSpPr>
              <a:spLocks/>
            </p:cNvSpPr>
            <p:nvPr/>
          </p:nvSpPr>
          <p:spPr bwMode="auto">
            <a:xfrm>
              <a:off x="8358188" y="3873501"/>
              <a:ext cx="325438" cy="80963"/>
            </a:xfrm>
            <a:custGeom>
              <a:avLst/>
              <a:gdLst>
                <a:gd name="T0" fmla="*/ 66 w 2253"/>
                <a:gd name="T1" fmla="*/ 0 h 571"/>
                <a:gd name="T2" fmla="*/ 2188 w 2253"/>
                <a:gd name="T3" fmla="*/ 0 h 571"/>
                <a:gd name="T4" fmla="*/ 2205 w 2253"/>
                <a:gd name="T5" fmla="*/ 2 h 571"/>
                <a:gd name="T6" fmla="*/ 2219 w 2253"/>
                <a:gd name="T7" fmla="*/ 8 h 571"/>
                <a:gd name="T8" fmla="*/ 2233 w 2253"/>
                <a:gd name="T9" fmla="*/ 17 h 571"/>
                <a:gd name="T10" fmla="*/ 2243 w 2253"/>
                <a:gd name="T11" fmla="*/ 30 h 571"/>
                <a:gd name="T12" fmla="*/ 2251 w 2253"/>
                <a:gd name="T13" fmla="*/ 44 h 571"/>
                <a:gd name="T14" fmla="*/ 2253 w 2253"/>
                <a:gd name="T15" fmla="*/ 61 h 571"/>
                <a:gd name="T16" fmla="*/ 2252 w 2253"/>
                <a:gd name="T17" fmla="*/ 77 h 571"/>
                <a:gd name="T18" fmla="*/ 2247 w 2253"/>
                <a:gd name="T19" fmla="*/ 93 h 571"/>
                <a:gd name="T20" fmla="*/ 2187 w 2253"/>
                <a:gd name="T21" fmla="*/ 217 h 571"/>
                <a:gd name="T22" fmla="*/ 2159 w 2253"/>
                <a:gd name="T23" fmla="*/ 269 h 571"/>
                <a:gd name="T24" fmla="*/ 2126 w 2253"/>
                <a:gd name="T25" fmla="*/ 318 h 571"/>
                <a:gd name="T26" fmla="*/ 2088 w 2253"/>
                <a:gd name="T27" fmla="*/ 363 h 571"/>
                <a:gd name="T28" fmla="*/ 2047 w 2253"/>
                <a:gd name="T29" fmla="*/ 404 h 571"/>
                <a:gd name="T30" fmla="*/ 2003 w 2253"/>
                <a:gd name="T31" fmla="*/ 442 h 571"/>
                <a:gd name="T32" fmla="*/ 1956 w 2253"/>
                <a:gd name="T33" fmla="*/ 475 h 571"/>
                <a:gd name="T34" fmla="*/ 1905 w 2253"/>
                <a:gd name="T35" fmla="*/ 503 h 571"/>
                <a:gd name="T36" fmla="*/ 1852 w 2253"/>
                <a:gd name="T37" fmla="*/ 527 h 571"/>
                <a:gd name="T38" fmla="*/ 1797 w 2253"/>
                <a:gd name="T39" fmla="*/ 546 h 571"/>
                <a:gd name="T40" fmla="*/ 1740 w 2253"/>
                <a:gd name="T41" fmla="*/ 560 h 571"/>
                <a:gd name="T42" fmla="*/ 1681 w 2253"/>
                <a:gd name="T43" fmla="*/ 569 h 571"/>
                <a:gd name="T44" fmla="*/ 1622 w 2253"/>
                <a:gd name="T45" fmla="*/ 571 h 571"/>
                <a:gd name="T46" fmla="*/ 66 w 2253"/>
                <a:gd name="T47" fmla="*/ 571 h 571"/>
                <a:gd name="T48" fmla="*/ 48 w 2253"/>
                <a:gd name="T49" fmla="*/ 569 h 571"/>
                <a:gd name="T50" fmla="*/ 32 w 2253"/>
                <a:gd name="T51" fmla="*/ 562 h 571"/>
                <a:gd name="T52" fmla="*/ 19 w 2253"/>
                <a:gd name="T53" fmla="*/ 552 h 571"/>
                <a:gd name="T54" fmla="*/ 8 w 2253"/>
                <a:gd name="T55" fmla="*/ 538 h 571"/>
                <a:gd name="T56" fmla="*/ 2 w 2253"/>
                <a:gd name="T57" fmla="*/ 523 h 571"/>
                <a:gd name="T58" fmla="*/ 0 w 2253"/>
                <a:gd name="T59" fmla="*/ 506 h 571"/>
                <a:gd name="T60" fmla="*/ 2 w 2253"/>
                <a:gd name="T61" fmla="*/ 489 h 571"/>
                <a:gd name="T62" fmla="*/ 8 w 2253"/>
                <a:gd name="T63" fmla="*/ 473 h 571"/>
                <a:gd name="T64" fmla="*/ 19 w 2253"/>
                <a:gd name="T65" fmla="*/ 459 h 571"/>
                <a:gd name="T66" fmla="*/ 32 w 2253"/>
                <a:gd name="T67" fmla="*/ 450 h 571"/>
                <a:gd name="T68" fmla="*/ 48 w 2253"/>
                <a:gd name="T69" fmla="*/ 443 h 571"/>
                <a:gd name="T70" fmla="*/ 66 w 2253"/>
                <a:gd name="T71" fmla="*/ 441 h 571"/>
                <a:gd name="T72" fmla="*/ 1622 w 2253"/>
                <a:gd name="T73" fmla="*/ 441 h 571"/>
                <a:gd name="T74" fmla="*/ 1674 w 2253"/>
                <a:gd name="T75" fmla="*/ 438 h 571"/>
                <a:gd name="T76" fmla="*/ 1724 w 2253"/>
                <a:gd name="T77" fmla="*/ 430 h 571"/>
                <a:gd name="T78" fmla="*/ 1772 w 2253"/>
                <a:gd name="T79" fmla="*/ 417 h 571"/>
                <a:gd name="T80" fmla="*/ 1819 w 2253"/>
                <a:gd name="T81" fmla="*/ 399 h 571"/>
                <a:gd name="T82" fmla="*/ 1864 w 2253"/>
                <a:gd name="T83" fmla="*/ 377 h 571"/>
                <a:gd name="T84" fmla="*/ 1907 w 2253"/>
                <a:gd name="T85" fmla="*/ 350 h 571"/>
                <a:gd name="T86" fmla="*/ 1946 w 2253"/>
                <a:gd name="T87" fmla="*/ 320 h 571"/>
                <a:gd name="T88" fmla="*/ 1983 w 2253"/>
                <a:gd name="T89" fmla="*/ 286 h 571"/>
                <a:gd name="T90" fmla="*/ 2015 w 2253"/>
                <a:gd name="T91" fmla="*/ 247 h 571"/>
                <a:gd name="T92" fmla="*/ 2044 w 2253"/>
                <a:gd name="T93" fmla="*/ 206 h 571"/>
                <a:gd name="T94" fmla="*/ 2069 w 2253"/>
                <a:gd name="T95" fmla="*/ 161 h 571"/>
                <a:gd name="T96" fmla="*/ 2084 w 2253"/>
                <a:gd name="T97" fmla="*/ 130 h 571"/>
                <a:gd name="T98" fmla="*/ 66 w 2253"/>
                <a:gd name="T99" fmla="*/ 130 h 571"/>
                <a:gd name="T100" fmla="*/ 48 w 2253"/>
                <a:gd name="T101" fmla="*/ 128 h 571"/>
                <a:gd name="T102" fmla="*/ 32 w 2253"/>
                <a:gd name="T103" fmla="*/ 120 h 571"/>
                <a:gd name="T104" fmla="*/ 19 w 2253"/>
                <a:gd name="T105" fmla="*/ 111 h 571"/>
                <a:gd name="T106" fmla="*/ 8 w 2253"/>
                <a:gd name="T107" fmla="*/ 98 h 571"/>
                <a:gd name="T108" fmla="*/ 2 w 2253"/>
                <a:gd name="T109" fmla="*/ 82 h 571"/>
                <a:gd name="T110" fmla="*/ 0 w 2253"/>
                <a:gd name="T111" fmla="*/ 64 h 571"/>
                <a:gd name="T112" fmla="*/ 2 w 2253"/>
                <a:gd name="T113" fmla="*/ 48 h 571"/>
                <a:gd name="T114" fmla="*/ 8 w 2253"/>
                <a:gd name="T115" fmla="*/ 32 h 571"/>
                <a:gd name="T116" fmla="*/ 19 w 2253"/>
                <a:gd name="T117" fmla="*/ 18 h 571"/>
                <a:gd name="T118" fmla="*/ 32 w 2253"/>
                <a:gd name="T119" fmla="*/ 8 h 571"/>
                <a:gd name="T120" fmla="*/ 48 w 2253"/>
                <a:gd name="T121" fmla="*/ 2 h 571"/>
                <a:gd name="T122" fmla="*/ 66 w 2253"/>
                <a:gd name="T12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53" h="571">
                  <a:moveTo>
                    <a:pt x="66" y="0"/>
                  </a:moveTo>
                  <a:lnTo>
                    <a:pt x="2188" y="0"/>
                  </a:lnTo>
                  <a:lnTo>
                    <a:pt x="2205" y="2"/>
                  </a:lnTo>
                  <a:lnTo>
                    <a:pt x="2219" y="8"/>
                  </a:lnTo>
                  <a:lnTo>
                    <a:pt x="2233" y="17"/>
                  </a:lnTo>
                  <a:lnTo>
                    <a:pt x="2243" y="30"/>
                  </a:lnTo>
                  <a:lnTo>
                    <a:pt x="2251" y="44"/>
                  </a:lnTo>
                  <a:lnTo>
                    <a:pt x="2253" y="61"/>
                  </a:lnTo>
                  <a:lnTo>
                    <a:pt x="2252" y="77"/>
                  </a:lnTo>
                  <a:lnTo>
                    <a:pt x="2247" y="93"/>
                  </a:lnTo>
                  <a:lnTo>
                    <a:pt x="2187" y="217"/>
                  </a:lnTo>
                  <a:lnTo>
                    <a:pt x="2159" y="269"/>
                  </a:lnTo>
                  <a:lnTo>
                    <a:pt x="2126" y="318"/>
                  </a:lnTo>
                  <a:lnTo>
                    <a:pt x="2088" y="363"/>
                  </a:lnTo>
                  <a:lnTo>
                    <a:pt x="2047" y="404"/>
                  </a:lnTo>
                  <a:lnTo>
                    <a:pt x="2003" y="442"/>
                  </a:lnTo>
                  <a:lnTo>
                    <a:pt x="1956" y="475"/>
                  </a:lnTo>
                  <a:lnTo>
                    <a:pt x="1905" y="503"/>
                  </a:lnTo>
                  <a:lnTo>
                    <a:pt x="1852" y="527"/>
                  </a:lnTo>
                  <a:lnTo>
                    <a:pt x="1797" y="546"/>
                  </a:lnTo>
                  <a:lnTo>
                    <a:pt x="1740" y="560"/>
                  </a:lnTo>
                  <a:lnTo>
                    <a:pt x="1681" y="569"/>
                  </a:lnTo>
                  <a:lnTo>
                    <a:pt x="1622" y="571"/>
                  </a:lnTo>
                  <a:lnTo>
                    <a:pt x="66" y="571"/>
                  </a:lnTo>
                  <a:lnTo>
                    <a:pt x="48" y="569"/>
                  </a:lnTo>
                  <a:lnTo>
                    <a:pt x="32" y="562"/>
                  </a:lnTo>
                  <a:lnTo>
                    <a:pt x="19" y="552"/>
                  </a:lnTo>
                  <a:lnTo>
                    <a:pt x="8" y="538"/>
                  </a:lnTo>
                  <a:lnTo>
                    <a:pt x="2" y="523"/>
                  </a:lnTo>
                  <a:lnTo>
                    <a:pt x="0" y="506"/>
                  </a:lnTo>
                  <a:lnTo>
                    <a:pt x="2" y="489"/>
                  </a:lnTo>
                  <a:lnTo>
                    <a:pt x="8" y="473"/>
                  </a:lnTo>
                  <a:lnTo>
                    <a:pt x="19" y="459"/>
                  </a:lnTo>
                  <a:lnTo>
                    <a:pt x="32" y="450"/>
                  </a:lnTo>
                  <a:lnTo>
                    <a:pt x="48" y="443"/>
                  </a:lnTo>
                  <a:lnTo>
                    <a:pt x="66" y="441"/>
                  </a:lnTo>
                  <a:lnTo>
                    <a:pt x="1622" y="441"/>
                  </a:lnTo>
                  <a:lnTo>
                    <a:pt x="1674" y="438"/>
                  </a:lnTo>
                  <a:lnTo>
                    <a:pt x="1724" y="430"/>
                  </a:lnTo>
                  <a:lnTo>
                    <a:pt x="1772" y="417"/>
                  </a:lnTo>
                  <a:lnTo>
                    <a:pt x="1819" y="399"/>
                  </a:lnTo>
                  <a:lnTo>
                    <a:pt x="1864" y="377"/>
                  </a:lnTo>
                  <a:lnTo>
                    <a:pt x="1907" y="350"/>
                  </a:lnTo>
                  <a:lnTo>
                    <a:pt x="1946" y="320"/>
                  </a:lnTo>
                  <a:lnTo>
                    <a:pt x="1983" y="286"/>
                  </a:lnTo>
                  <a:lnTo>
                    <a:pt x="2015" y="247"/>
                  </a:lnTo>
                  <a:lnTo>
                    <a:pt x="2044" y="206"/>
                  </a:lnTo>
                  <a:lnTo>
                    <a:pt x="2069" y="161"/>
                  </a:lnTo>
                  <a:lnTo>
                    <a:pt x="2084" y="130"/>
                  </a:lnTo>
                  <a:lnTo>
                    <a:pt x="66" y="130"/>
                  </a:lnTo>
                  <a:lnTo>
                    <a:pt x="48" y="128"/>
                  </a:lnTo>
                  <a:lnTo>
                    <a:pt x="32" y="120"/>
                  </a:lnTo>
                  <a:lnTo>
                    <a:pt x="19" y="111"/>
                  </a:lnTo>
                  <a:lnTo>
                    <a:pt x="8" y="98"/>
                  </a:lnTo>
                  <a:lnTo>
                    <a:pt x="2" y="82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8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38"/>
            <p:cNvSpPr>
              <a:spLocks/>
            </p:cNvSpPr>
            <p:nvPr/>
          </p:nvSpPr>
          <p:spPr bwMode="auto">
            <a:xfrm>
              <a:off x="8329613" y="3490913"/>
              <a:ext cx="354013" cy="369888"/>
            </a:xfrm>
            <a:custGeom>
              <a:avLst/>
              <a:gdLst>
                <a:gd name="T0" fmla="*/ 1101 w 2448"/>
                <a:gd name="T1" fmla="*/ 3 h 2564"/>
                <a:gd name="T2" fmla="*/ 1293 w 2448"/>
                <a:gd name="T3" fmla="*/ 29 h 2564"/>
                <a:gd name="T4" fmla="*/ 1477 w 2448"/>
                <a:gd name="T5" fmla="*/ 79 h 2564"/>
                <a:gd name="T6" fmla="*/ 1650 w 2448"/>
                <a:gd name="T7" fmla="*/ 152 h 2564"/>
                <a:gd name="T8" fmla="*/ 1811 w 2448"/>
                <a:gd name="T9" fmla="*/ 247 h 2564"/>
                <a:gd name="T10" fmla="*/ 1957 w 2448"/>
                <a:gd name="T11" fmla="*/ 359 h 2564"/>
                <a:gd name="T12" fmla="*/ 2088 w 2448"/>
                <a:gd name="T13" fmla="*/ 490 h 2564"/>
                <a:gd name="T14" fmla="*/ 2201 w 2448"/>
                <a:gd name="T15" fmla="*/ 636 h 2564"/>
                <a:gd name="T16" fmla="*/ 2296 w 2448"/>
                <a:gd name="T17" fmla="*/ 796 h 2564"/>
                <a:gd name="T18" fmla="*/ 2369 w 2448"/>
                <a:gd name="T19" fmla="*/ 968 h 2564"/>
                <a:gd name="T20" fmla="*/ 2419 w 2448"/>
                <a:gd name="T21" fmla="*/ 1151 h 2564"/>
                <a:gd name="T22" fmla="*/ 2445 w 2448"/>
                <a:gd name="T23" fmla="*/ 1343 h 2564"/>
                <a:gd name="T24" fmla="*/ 2446 w 2448"/>
                <a:gd name="T25" fmla="*/ 1533 h 2564"/>
                <a:gd name="T26" fmla="*/ 2423 w 2448"/>
                <a:gd name="T27" fmla="*/ 1712 h 2564"/>
                <a:gd name="T28" fmla="*/ 2378 w 2448"/>
                <a:gd name="T29" fmla="*/ 1887 h 2564"/>
                <a:gd name="T30" fmla="*/ 2312 w 2448"/>
                <a:gd name="T31" fmla="*/ 2052 h 2564"/>
                <a:gd name="T32" fmla="*/ 2227 w 2448"/>
                <a:gd name="T33" fmla="*/ 2209 h 2564"/>
                <a:gd name="T34" fmla="*/ 2121 w 2448"/>
                <a:gd name="T35" fmla="*/ 2355 h 2564"/>
                <a:gd name="T36" fmla="*/ 1997 w 2448"/>
                <a:gd name="T37" fmla="*/ 2488 h 2564"/>
                <a:gd name="T38" fmla="*/ 1916 w 2448"/>
                <a:gd name="T39" fmla="*/ 2556 h 2564"/>
                <a:gd name="T40" fmla="*/ 1887 w 2448"/>
                <a:gd name="T41" fmla="*/ 2564 h 2564"/>
                <a:gd name="T42" fmla="*/ 1860 w 2448"/>
                <a:gd name="T43" fmla="*/ 2557 h 2564"/>
                <a:gd name="T44" fmla="*/ 1837 w 2448"/>
                <a:gd name="T45" fmla="*/ 2540 h 2564"/>
                <a:gd name="T46" fmla="*/ 1822 w 2448"/>
                <a:gd name="T47" fmla="*/ 2510 h 2564"/>
                <a:gd name="T48" fmla="*/ 1825 w 2448"/>
                <a:gd name="T49" fmla="*/ 2476 h 2564"/>
                <a:gd name="T50" fmla="*/ 1845 w 2448"/>
                <a:gd name="T51" fmla="*/ 2448 h 2564"/>
                <a:gd name="T52" fmla="*/ 1966 w 2448"/>
                <a:gd name="T53" fmla="*/ 2334 h 2564"/>
                <a:gd name="T54" fmla="*/ 2070 w 2448"/>
                <a:gd name="T55" fmla="*/ 2207 h 2564"/>
                <a:gd name="T56" fmla="*/ 2157 w 2448"/>
                <a:gd name="T57" fmla="*/ 2070 h 2564"/>
                <a:gd name="T58" fmla="*/ 2226 w 2448"/>
                <a:gd name="T59" fmla="*/ 1922 h 2564"/>
                <a:gd name="T60" fmla="*/ 2277 w 2448"/>
                <a:gd name="T61" fmla="*/ 1768 h 2564"/>
                <a:gd name="T62" fmla="*/ 2307 w 2448"/>
                <a:gd name="T63" fmla="*/ 1607 h 2564"/>
                <a:gd name="T64" fmla="*/ 2318 w 2448"/>
                <a:gd name="T65" fmla="*/ 1442 h 2564"/>
                <a:gd name="T66" fmla="*/ 2305 w 2448"/>
                <a:gd name="T67" fmla="*/ 1256 h 2564"/>
                <a:gd name="T68" fmla="*/ 2266 w 2448"/>
                <a:gd name="T69" fmla="*/ 1079 h 2564"/>
                <a:gd name="T70" fmla="*/ 2205 w 2448"/>
                <a:gd name="T71" fmla="*/ 911 h 2564"/>
                <a:gd name="T72" fmla="*/ 2122 w 2448"/>
                <a:gd name="T73" fmla="*/ 755 h 2564"/>
                <a:gd name="T74" fmla="*/ 2020 w 2448"/>
                <a:gd name="T75" fmla="*/ 612 h 2564"/>
                <a:gd name="T76" fmla="*/ 1900 w 2448"/>
                <a:gd name="T77" fmla="*/ 484 h 2564"/>
                <a:gd name="T78" fmla="*/ 1765 w 2448"/>
                <a:gd name="T79" fmla="*/ 373 h 2564"/>
                <a:gd name="T80" fmla="*/ 1615 w 2448"/>
                <a:gd name="T81" fmla="*/ 281 h 2564"/>
                <a:gd name="T82" fmla="*/ 1452 w 2448"/>
                <a:gd name="T83" fmla="*/ 209 h 2564"/>
                <a:gd name="T84" fmla="*/ 1279 w 2448"/>
                <a:gd name="T85" fmla="*/ 159 h 2564"/>
                <a:gd name="T86" fmla="*/ 1096 w 2448"/>
                <a:gd name="T87" fmla="*/ 133 h 2564"/>
                <a:gd name="T88" fmla="*/ 920 w 2448"/>
                <a:gd name="T89" fmla="*/ 132 h 2564"/>
                <a:gd name="T90" fmla="*/ 757 w 2448"/>
                <a:gd name="T91" fmla="*/ 153 h 2564"/>
                <a:gd name="T92" fmla="*/ 600 w 2448"/>
                <a:gd name="T93" fmla="*/ 192 h 2564"/>
                <a:gd name="T94" fmla="*/ 449 w 2448"/>
                <a:gd name="T95" fmla="*/ 252 h 2564"/>
                <a:gd name="T96" fmla="*/ 305 w 2448"/>
                <a:gd name="T97" fmla="*/ 330 h 2564"/>
                <a:gd name="T98" fmla="*/ 172 w 2448"/>
                <a:gd name="T99" fmla="*/ 424 h 2564"/>
                <a:gd name="T100" fmla="*/ 95 w 2448"/>
                <a:gd name="T101" fmla="*/ 489 h 2564"/>
                <a:gd name="T102" fmla="*/ 63 w 2448"/>
                <a:gd name="T103" fmla="*/ 496 h 2564"/>
                <a:gd name="T104" fmla="*/ 30 w 2448"/>
                <a:gd name="T105" fmla="*/ 487 h 2564"/>
                <a:gd name="T106" fmla="*/ 7 w 2448"/>
                <a:gd name="T107" fmla="*/ 461 h 2564"/>
                <a:gd name="T108" fmla="*/ 0 w 2448"/>
                <a:gd name="T109" fmla="*/ 429 h 2564"/>
                <a:gd name="T110" fmla="*/ 9 w 2448"/>
                <a:gd name="T111" fmla="*/ 396 h 2564"/>
                <a:gd name="T112" fmla="*/ 90 w 2448"/>
                <a:gd name="T113" fmla="*/ 324 h 2564"/>
                <a:gd name="T114" fmla="*/ 236 w 2448"/>
                <a:gd name="T115" fmla="*/ 218 h 2564"/>
                <a:gd name="T116" fmla="*/ 393 w 2448"/>
                <a:gd name="T117" fmla="*/ 134 h 2564"/>
                <a:gd name="T118" fmla="*/ 559 w 2448"/>
                <a:gd name="T119" fmla="*/ 69 h 2564"/>
                <a:gd name="T120" fmla="*/ 733 w 2448"/>
                <a:gd name="T121" fmla="*/ 25 h 2564"/>
                <a:gd name="T122" fmla="*/ 912 w 2448"/>
                <a:gd name="T123" fmla="*/ 2 h 2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8" h="2564">
                  <a:moveTo>
                    <a:pt x="1002" y="0"/>
                  </a:moveTo>
                  <a:lnTo>
                    <a:pt x="1101" y="3"/>
                  </a:lnTo>
                  <a:lnTo>
                    <a:pt x="1198" y="13"/>
                  </a:lnTo>
                  <a:lnTo>
                    <a:pt x="1293" y="29"/>
                  </a:lnTo>
                  <a:lnTo>
                    <a:pt x="1386" y="51"/>
                  </a:lnTo>
                  <a:lnTo>
                    <a:pt x="1477" y="79"/>
                  </a:lnTo>
                  <a:lnTo>
                    <a:pt x="1564" y="113"/>
                  </a:lnTo>
                  <a:lnTo>
                    <a:pt x="1650" y="152"/>
                  </a:lnTo>
                  <a:lnTo>
                    <a:pt x="1731" y="197"/>
                  </a:lnTo>
                  <a:lnTo>
                    <a:pt x="1811" y="247"/>
                  </a:lnTo>
                  <a:lnTo>
                    <a:pt x="1886" y="301"/>
                  </a:lnTo>
                  <a:lnTo>
                    <a:pt x="1957" y="359"/>
                  </a:lnTo>
                  <a:lnTo>
                    <a:pt x="2024" y="422"/>
                  </a:lnTo>
                  <a:lnTo>
                    <a:pt x="2088" y="490"/>
                  </a:lnTo>
                  <a:lnTo>
                    <a:pt x="2146" y="561"/>
                  </a:lnTo>
                  <a:lnTo>
                    <a:pt x="2201" y="636"/>
                  </a:lnTo>
                  <a:lnTo>
                    <a:pt x="2251" y="715"/>
                  </a:lnTo>
                  <a:lnTo>
                    <a:pt x="2296" y="796"/>
                  </a:lnTo>
                  <a:lnTo>
                    <a:pt x="2334" y="881"/>
                  </a:lnTo>
                  <a:lnTo>
                    <a:pt x="2369" y="968"/>
                  </a:lnTo>
                  <a:lnTo>
                    <a:pt x="2397" y="1059"/>
                  </a:lnTo>
                  <a:lnTo>
                    <a:pt x="2419" y="1151"/>
                  </a:lnTo>
                  <a:lnTo>
                    <a:pt x="2435" y="1246"/>
                  </a:lnTo>
                  <a:lnTo>
                    <a:pt x="2445" y="1343"/>
                  </a:lnTo>
                  <a:lnTo>
                    <a:pt x="2448" y="1442"/>
                  </a:lnTo>
                  <a:lnTo>
                    <a:pt x="2446" y="1533"/>
                  </a:lnTo>
                  <a:lnTo>
                    <a:pt x="2436" y="1624"/>
                  </a:lnTo>
                  <a:lnTo>
                    <a:pt x="2423" y="1712"/>
                  </a:lnTo>
                  <a:lnTo>
                    <a:pt x="2403" y="1800"/>
                  </a:lnTo>
                  <a:lnTo>
                    <a:pt x="2378" y="1887"/>
                  </a:lnTo>
                  <a:lnTo>
                    <a:pt x="2348" y="1970"/>
                  </a:lnTo>
                  <a:lnTo>
                    <a:pt x="2312" y="2052"/>
                  </a:lnTo>
                  <a:lnTo>
                    <a:pt x="2272" y="2132"/>
                  </a:lnTo>
                  <a:lnTo>
                    <a:pt x="2227" y="2209"/>
                  </a:lnTo>
                  <a:lnTo>
                    <a:pt x="2177" y="2284"/>
                  </a:lnTo>
                  <a:lnTo>
                    <a:pt x="2121" y="2355"/>
                  </a:lnTo>
                  <a:lnTo>
                    <a:pt x="2062" y="2423"/>
                  </a:lnTo>
                  <a:lnTo>
                    <a:pt x="1997" y="2488"/>
                  </a:lnTo>
                  <a:lnTo>
                    <a:pt x="1928" y="2548"/>
                  </a:lnTo>
                  <a:lnTo>
                    <a:pt x="1916" y="2556"/>
                  </a:lnTo>
                  <a:lnTo>
                    <a:pt x="1901" y="2562"/>
                  </a:lnTo>
                  <a:lnTo>
                    <a:pt x="1887" y="2564"/>
                  </a:lnTo>
                  <a:lnTo>
                    <a:pt x="1873" y="2562"/>
                  </a:lnTo>
                  <a:lnTo>
                    <a:pt x="1860" y="2557"/>
                  </a:lnTo>
                  <a:lnTo>
                    <a:pt x="1847" y="2550"/>
                  </a:lnTo>
                  <a:lnTo>
                    <a:pt x="1837" y="2540"/>
                  </a:lnTo>
                  <a:lnTo>
                    <a:pt x="1827" y="2525"/>
                  </a:lnTo>
                  <a:lnTo>
                    <a:pt x="1822" y="2510"/>
                  </a:lnTo>
                  <a:lnTo>
                    <a:pt x="1822" y="2493"/>
                  </a:lnTo>
                  <a:lnTo>
                    <a:pt x="1825" y="2476"/>
                  </a:lnTo>
                  <a:lnTo>
                    <a:pt x="1834" y="2461"/>
                  </a:lnTo>
                  <a:lnTo>
                    <a:pt x="1845" y="2448"/>
                  </a:lnTo>
                  <a:lnTo>
                    <a:pt x="1908" y="2393"/>
                  </a:lnTo>
                  <a:lnTo>
                    <a:pt x="1966" y="2334"/>
                  </a:lnTo>
                  <a:lnTo>
                    <a:pt x="2020" y="2272"/>
                  </a:lnTo>
                  <a:lnTo>
                    <a:pt x="2070" y="2207"/>
                  </a:lnTo>
                  <a:lnTo>
                    <a:pt x="2116" y="2139"/>
                  </a:lnTo>
                  <a:lnTo>
                    <a:pt x="2157" y="2070"/>
                  </a:lnTo>
                  <a:lnTo>
                    <a:pt x="2194" y="1997"/>
                  </a:lnTo>
                  <a:lnTo>
                    <a:pt x="2226" y="1922"/>
                  </a:lnTo>
                  <a:lnTo>
                    <a:pt x="2254" y="1846"/>
                  </a:lnTo>
                  <a:lnTo>
                    <a:pt x="2277" y="1768"/>
                  </a:lnTo>
                  <a:lnTo>
                    <a:pt x="2295" y="1688"/>
                  </a:lnTo>
                  <a:lnTo>
                    <a:pt x="2307" y="1607"/>
                  </a:lnTo>
                  <a:lnTo>
                    <a:pt x="2315" y="1525"/>
                  </a:lnTo>
                  <a:lnTo>
                    <a:pt x="2318" y="1442"/>
                  </a:lnTo>
                  <a:lnTo>
                    <a:pt x="2314" y="1348"/>
                  </a:lnTo>
                  <a:lnTo>
                    <a:pt x="2305" y="1256"/>
                  </a:lnTo>
                  <a:lnTo>
                    <a:pt x="2288" y="1166"/>
                  </a:lnTo>
                  <a:lnTo>
                    <a:pt x="2266" y="1079"/>
                  </a:lnTo>
                  <a:lnTo>
                    <a:pt x="2238" y="993"/>
                  </a:lnTo>
                  <a:lnTo>
                    <a:pt x="2205" y="911"/>
                  </a:lnTo>
                  <a:lnTo>
                    <a:pt x="2166" y="831"/>
                  </a:lnTo>
                  <a:lnTo>
                    <a:pt x="2122" y="755"/>
                  </a:lnTo>
                  <a:lnTo>
                    <a:pt x="2073" y="681"/>
                  </a:lnTo>
                  <a:lnTo>
                    <a:pt x="2020" y="612"/>
                  </a:lnTo>
                  <a:lnTo>
                    <a:pt x="1963" y="546"/>
                  </a:lnTo>
                  <a:lnTo>
                    <a:pt x="1900" y="484"/>
                  </a:lnTo>
                  <a:lnTo>
                    <a:pt x="1835" y="426"/>
                  </a:lnTo>
                  <a:lnTo>
                    <a:pt x="1765" y="373"/>
                  </a:lnTo>
                  <a:lnTo>
                    <a:pt x="1691" y="325"/>
                  </a:lnTo>
                  <a:lnTo>
                    <a:pt x="1615" y="281"/>
                  </a:lnTo>
                  <a:lnTo>
                    <a:pt x="1534" y="242"/>
                  </a:lnTo>
                  <a:lnTo>
                    <a:pt x="1452" y="209"/>
                  </a:lnTo>
                  <a:lnTo>
                    <a:pt x="1366" y="181"/>
                  </a:lnTo>
                  <a:lnTo>
                    <a:pt x="1279" y="159"/>
                  </a:lnTo>
                  <a:lnTo>
                    <a:pt x="1188" y="144"/>
                  </a:lnTo>
                  <a:lnTo>
                    <a:pt x="1096" y="133"/>
                  </a:lnTo>
                  <a:lnTo>
                    <a:pt x="1002" y="130"/>
                  </a:lnTo>
                  <a:lnTo>
                    <a:pt x="920" y="132"/>
                  </a:lnTo>
                  <a:lnTo>
                    <a:pt x="838" y="140"/>
                  </a:lnTo>
                  <a:lnTo>
                    <a:pt x="757" y="153"/>
                  </a:lnTo>
                  <a:lnTo>
                    <a:pt x="678" y="171"/>
                  </a:lnTo>
                  <a:lnTo>
                    <a:pt x="600" y="192"/>
                  </a:lnTo>
                  <a:lnTo>
                    <a:pt x="523" y="221"/>
                  </a:lnTo>
                  <a:lnTo>
                    <a:pt x="449" y="252"/>
                  </a:lnTo>
                  <a:lnTo>
                    <a:pt x="376" y="288"/>
                  </a:lnTo>
                  <a:lnTo>
                    <a:pt x="305" y="330"/>
                  </a:lnTo>
                  <a:lnTo>
                    <a:pt x="237" y="374"/>
                  </a:lnTo>
                  <a:lnTo>
                    <a:pt x="172" y="424"/>
                  </a:lnTo>
                  <a:lnTo>
                    <a:pt x="110" y="478"/>
                  </a:lnTo>
                  <a:lnTo>
                    <a:pt x="95" y="489"/>
                  </a:lnTo>
                  <a:lnTo>
                    <a:pt x="79" y="495"/>
                  </a:lnTo>
                  <a:lnTo>
                    <a:pt x="63" y="496"/>
                  </a:lnTo>
                  <a:lnTo>
                    <a:pt x="46" y="493"/>
                  </a:lnTo>
                  <a:lnTo>
                    <a:pt x="30" y="487"/>
                  </a:lnTo>
                  <a:lnTo>
                    <a:pt x="17" y="475"/>
                  </a:lnTo>
                  <a:lnTo>
                    <a:pt x="7" y="461"/>
                  </a:lnTo>
                  <a:lnTo>
                    <a:pt x="1" y="445"/>
                  </a:lnTo>
                  <a:lnTo>
                    <a:pt x="0" y="429"/>
                  </a:lnTo>
                  <a:lnTo>
                    <a:pt x="2" y="412"/>
                  </a:lnTo>
                  <a:lnTo>
                    <a:pt x="9" y="396"/>
                  </a:lnTo>
                  <a:lnTo>
                    <a:pt x="21" y="383"/>
                  </a:lnTo>
                  <a:lnTo>
                    <a:pt x="90" y="324"/>
                  </a:lnTo>
                  <a:lnTo>
                    <a:pt x="161" y="269"/>
                  </a:lnTo>
                  <a:lnTo>
                    <a:pt x="236" y="218"/>
                  </a:lnTo>
                  <a:lnTo>
                    <a:pt x="313" y="174"/>
                  </a:lnTo>
                  <a:lnTo>
                    <a:pt x="393" y="134"/>
                  </a:lnTo>
                  <a:lnTo>
                    <a:pt x="476" y="99"/>
                  </a:lnTo>
                  <a:lnTo>
                    <a:pt x="559" y="69"/>
                  </a:lnTo>
                  <a:lnTo>
                    <a:pt x="646" y="44"/>
                  </a:lnTo>
                  <a:lnTo>
                    <a:pt x="733" y="25"/>
                  </a:lnTo>
                  <a:lnTo>
                    <a:pt x="822" y="10"/>
                  </a:lnTo>
                  <a:lnTo>
                    <a:pt x="912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39"/>
            <p:cNvSpPr>
              <a:spLocks/>
            </p:cNvSpPr>
            <p:nvPr/>
          </p:nvSpPr>
          <p:spPr bwMode="auto">
            <a:xfrm>
              <a:off x="8335963" y="3530601"/>
              <a:ext cx="307975" cy="338138"/>
            </a:xfrm>
            <a:custGeom>
              <a:avLst/>
              <a:gdLst>
                <a:gd name="T0" fmla="*/ 1131 w 2133"/>
                <a:gd name="T1" fmla="*/ 14 h 2342"/>
                <a:gd name="T2" fmla="*/ 1377 w 2133"/>
                <a:gd name="T3" fmla="*/ 77 h 2342"/>
                <a:gd name="T4" fmla="*/ 1598 w 2133"/>
                <a:gd name="T5" fmla="*/ 190 h 2342"/>
                <a:gd name="T6" fmla="*/ 1789 w 2133"/>
                <a:gd name="T7" fmla="*/ 344 h 2342"/>
                <a:gd name="T8" fmla="*/ 1943 w 2133"/>
                <a:gd name="T9" fmla="*/ 534 h 2342"/>
                <a:gd name="T10" fmla="*/ 2056 w 2133"/>
                <a:gd name="T11" fmla="*/ 754 h 2342"/>
                <a:gd name="T12" fmla="*/ 2120 w 2133"/>
                <a:gd name="T13" fmla="*/ 999 h 2342"/>
                <a:gd name="T14" fmla="*/ 2130 w 2133"/>
                <a:gd name="T15" fmla="*/ 1259 h 2342"/>
                <a:gd name="T16" fmla="*/ 2083 w 2133"/>
                <a:gd name="T17" fmla="*/ 1510 h 2342"/>
                <a:gd name="T18" fmla="*/ 1986 w 2133"/>
                <a:gd name="T19" fmla="*/ 1738 h 2342"/>
                <a:gd name="T20" fmla="*/ 1844 w 2133"/>
                <a:gd name="T21" fmla="*/ 1939 h 2342"/>
                <a:gd name="T22" fmla="*/ 1664 w 2133"/>
                <a:gd name="T23" fmla="*/ 2105 h 2342"/>
                <a:gd name="T24" fmla="*/ 1453 w 2133"/>
                <a:gd name="T25" fmla="*/ 2233 h 2342"/>
                <a:gd name="T26" fmla="*/ 1216 w 2133"/>
                <a:gd name="T27" fmla="*/ 2313 h 2342"/>
                <a:gd name="T28" fmla="*/ 958 w 2133"/>
                <a:gd name="T29" fmla="*/ 2342 h 2342"/>
                <a:gd name="T30" fmla="*/ 725 w 2133"/>
                <a:gd name="T31" fmla="*/ 2319 h 2342"/>
                <a:gd name="T32" fmla="*/ 502 w 2133"/>
                <a:gd name="T33" fmla="*/ 2250 h 2342"/>
                <a:gd name="T34" fmla="*/ 296 w 2133"/>
                <a:gd name="T35" fmla="*/ 2138 h 2342"/>
                <a:gd name="T36" fmla="*/ 162 w 2133"/>
                <a:gd name="T37" fmla="*/ 2027 h 2342"/>
                <a:gd name="T38" fmla="*/ 152 w 2133"/>
                <a:gd name="T39" fmla="*/ 1980 h 2342"/>
                <a:gd name="T40" fmla="*/ 181 w 2133"/>
                <a:gd name="T41" fmla="*/ 1937 h 2342"/>
                <a:gd name="T42" fmla="*/ 229 w 2133"/>
                <a:gd name="T43" fmla="*/ 1929 h 2342"/>
                <a:gd name="T44" fmla="*/ 319 w 2133"/>
                <a:gd name="T45" fmla="*/ 1993 h 2342"/>
                <a:gd name="T46" fmla="*/ 514 w 2133"/>
                <a:gd name="T47" fmla="*/ 2113 h 2342"/>
                <a:gd name="T48" fmla="*/ 730 w 2133"/>
                <a:gd name="T49" fmla="*/ 2187 h 2342"/>
                <a:gd name="T50" fmla="*/ 958 w 2133"/>
                <a:gd name="T51" fmla="*/ 2212 h 2342"/>
                <a:gd name="T52" fmla="*/ 1197 w 2133"/>
                <a:gd name="T53" fmla="*/ 2184 h 2342"/>
                <a:gd name="T54" fmla="*/ 1417 w 2133"/>
                <a:gd name="T55" fmla="*/ 2105 h 2342"/>
                <a:gd name="T56" fmla="*/ 1611 w 2133"/>
                <a:gd name="T57" fmla="*/ 1983 h 2342"/>
                <a:gd name="T58" fmla="*/ 1773 w 2133"/>
                <a:gd name="T59" fmla="*/ 1822 h 2342"/>
                <a:gd name="T60" fmla="*/ 1896 w 2133"/>
                <a:gd name="T61" fmla="*/ 1628 h 2342"/>
                <a:gd name="T62" fmla="*/ 1974 w 2133"/>
                <a:gd name="T63" fmla="*/ 1410 h 2342"/>
                <a:gd name="T64" fmla="*/ 2002 w 2133"/>
                <a:gd name="T65" fmla="*/ 1172 h 2342"/>
                <a:gd name="T66" fmla="*/ 1974 w 2133"/>
                <a:gd name="T67" fmla="*/ 933 h 2342"/>
                <a:gd name="T68" fmla="*/ 1896 w 2133"/>
                <a:gd name="T69" fmla="*/ 714 h 2342"/>
                <a:gd name="T70" fmla="*/ 1773 w 2133"/>
                <a:gd name="T71" fmla="*/ 522 h 2342"/>
                <a:gd name="T72" fmla="*/ 1611 w 2133"/>
                <a:gd name="T73" fmla="*/ 360 h 2342"/>
                <a:gd name="T74" fmla="*/ 1417 w 2133"/>
                <a:gd name="T75" fmla="*/ 237 h 2342"/>
                <a:gd name="T76" fmla="*/ 1197 w 2133"/>
                <a:gd name="T77" fmla="*/ 159 h 2342"/>
                <a:gd name="T78" fmla="*/ 958 w 2133"/>
                <a:gd name="T79" fmla="*/ 132 h 2342"/>
                <a:gd name="T80" fmla="*/ 734 w 2133"/>
                <a:gd name="T81" fmla="*/ 155 h 2342"/>
                <a:gd name="T82" fmla="*/ 521 w 2133"/>
                <a:gd name="T83" fmla="*/ 227 h 2342"/>
                <a:gd name="T84" fmla="*/ 329 w 2133"/>
                <a:gd name="T85" fmla="*/ 342 h 2342"/>
                <a:gd name="T86" fmla="*/ 166 w 2133"/>
                <a:gd name="T87" fmla="*/ 496 h 2342"/>
                <a:gd name="T88" fmla="*/ 92 w 2133"/>
                <a:gd name="T89" fmla="*/ 577 h 2342"/>
                <a:gd name="T90" fmla="*/ 42 w 2133"/>
                <a:gd name="T91" fmla="*/ 578 h 2342"/>
                <a:gd name="T92" fmla="*/ 5 w 2133"/>
                <a:gd name="T93" fmla="*/ 542 h 2342"/>
                <a:gd name="T94" fmla="*/ 4 w 2133"/>
                <a:gd name="T95" fmla="*/ 493 h 2342"/>
                <a:gd name="T96" fmla="*/ 115 w 2133"/>
                <a:gd name="T97" fmla="*/ 357 h 2342"/>
                <a:gd name="T98" fmla="*/ 295 w 2133"/>
                <a:gd name="T99" fmla="*/ 206 h 2342"/>
                <a:gd name="T100" fmla="*/ 499 w 2133"/>
                <a:gd name="T101" fmla="*/ 94 h 2342"/>
                <a:gd name="T102" fmla="*/ 724 w 2133"/>
                <a:gd name="T103" fmla="*/ 24 h 2342"/>
                <a:gd name="T104" fmla="*/ 958 w 2133"/>
                <a:gd name="T10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3" h="2342">
                  <a:moveTo>
                    <a:pt x="958" y="0"/>
                  </a:moveTo>
                  <a:lnTo>
                    <a:pt x="1046" y="4"/>
                  </a:lnTo>
                  <a:lnTo>
                    <a:pt x="1131" y="14"/>
                  </a:lnTo>
                  <a:lnTo>
                    <a:pt x="1216" y="29"/>
                  </a:lnTo>
                  <a:lnTo>
                    <a:pt x="1297" y="50"/>
                  </a:lnTo>
                  <a:lnTo>
                    <a:pt x="1377" y="77"/>
                  </a:lnTo>
                  <a:lnTo>
                    <a:pt x="1453" y="110"/>
                  </a:lnTo>
                  <a:lnTo>
                    <a:pt x="1527" y="147"/>
                  </a:lnTo>
                  <a:lnTo>
                    <a:pt x="1598" y="190"/>
                  </a:lnTo>
                  <a:lnTo>
                    <a:pt x="1664" y="237"/>
                  </a:lnTo>
                  <a:lnTo>
                    <a:pt x="1728" y="289"/>
                  </a:lnTo>
                  <a:lnTo>
                    <a:pt x="1789" y="344"/>
                  </a:lnTo>
                  <a:lnTo>
                    <a:pt x="1844" y="404"/>
                  </a:lnTo>
                  <a:lnTo>
                    <a:pt x="1896" y="467"/>
                  </a:lnTo>
                  <a:lnTo>
                    <a:pt x="1943" y="534"/>
                  </a:lnTo>
                  <a:lnTo>
                    <a:pt x="1986" y="605"/>
                  </a:lnTo>
                  <a:lnTo>
                    <a:pt x="2023" y="679"/>
                  </a:lnTo>
                  <a:lnTo>
                    <a:pt x="2056" y="754"/>
                  </a:lnTo>
                  <a:lnTo>
                    <a:pt x="2083" y="834"/>
                  </a:lnTo>
                  <a:lnTo>
                    <a:pt x="2105" y="915"/>
                  </a:lnTo>
                  <a:lnTo>
                    <a:pt x="2120" y="999"/>
                  </a:lnTo>
                  <a:lnTo>
                    <a:pt x="2130" y="1084"/>
                  </a:lnTo>
                  <a:lnTo>
                    <a:pt x="2133" y="1172"/>
                  </a:lnTo>
                  <a:lnTo>
                    <a:pt x="2130" y="1259"/>
                  </a:lnTo>
                  <a:lnTo>
                    <a:pt x="2120" y="1344"/>
                  </a:lnTo>
                  <a:lnTo>
                    <a:pt x="2105" y="1427"/>
                  </a:lnTo>
                  <a:lnTo>
                    <a:pt x="2083" y="1510"/>
                  </a:lnTo>
                  <a:lnTo>
                    <a:pt x="2056" y="1588"/>
                  </a:lnTo>
                  <a:lnTo>
                    <a:pt x="2023" y="1664"/>
                  </a:lnTo>
                  <a:lnTo>
                    <a:pt x="1986" y="1738"/>
                  </a:lnTo>
                  <a:lnTo>
                    <a:pt x="1943" y="1808"/>
                  </a:lnTo>
                  <a:lnTo>
                    <a:pt x="1896" y="1876"/>
                  </a:lnTo>
                  <a:lnTo>
                    <a:pt x="1844" y="1939"/>
                  </a:lnTo>
                  <a:lnTo>
                    <a:pt x="1789" y="1998"/>
                  </a:lnTo>
                  <a:lnTo>
                    <a:pt x="1728" y="2054"/>
                  </a:lnTo>
                  <a:lnTo>
                    <a:pt x="1664" y="2105"/>
                  </a:lnTo>
                  <a:lnTo>
                    <a:pt x="1598" y="2153"/>
                  </a:lnTo>
                  <a:lnTo>
                    <a:pt x="1527" y="2196"/>
                  </a:lnTo>
                  <a:lnTo>
                    <a:pt x="1453" y="2233"/>
                  </a:lnTo>
                  <a:lnTo>
                    <a:pt x="1377" y="2266"/>
                  </a:lnTo>
                  <a:lnTo>
                    <a:pt x="1297" y="2293"/>
                  </a:lnTo>
                  <a:lnTo>
                    <a:pt x="1216" y="2313"/>
                  </a:lnTo>
                  <a:lnTo>
                    <a:pt x="1131" y="2329"/>
                  </a:lnTo>
                  <a:lnTo>
                    <a:pt x="1046" y="2338"/>
                  </a:lnTo>
                  <a:lnTo>
                    <a:pt x="958" y="2342"/>
                  </a:lnTo>
                  <a:lnTo>
                    <a:pt x="880" y="2339"/>
                  </a:lnTo>
                  <a:lnTo>
                    <a:pt x="802" y="2331"/>
                  </a:lnTo>
                  <a:lnTo>
                    <a:pt x="725" y="2319"/>
                  </a:lnTo>
                  <a:lnTo>
                    <a:pt x="649" y="2300"/>
                  </a:lnTo>
                  <a:lnTo>
                    <a:pt x="573" y="2277"/>
                  </a:lnTo>
                  <a:lnTo>
                    <a:pt x="502" y="2250"/>
                  </a:lnTo>
                  <a:lnTo>
                    <a:pt x="431" y="2217"/>
                  </a:lnTo>
                  <a:lnTo>
                    <a:pt x="363" y="2179"/>
                  </a:lnTo>
                  <a:lnTo>
                    <a:pt x="296" y="2138"/>
                  </a:lnTo>
                  <a:lnTo>
                    <a:pt x="233" y="2092"/>
                  </a:lnTo>
                  <a:lnTo>
                    <a:pt x="173" y="2041"/>
                  </a:lnTo>
                  <a:lnTo>
                    <a:pt x="162" y="2027"/>
                  </a:lnTo>
                  <a:lnTo>
                    <a:pt x="154" y="2012"/>
                  </a:lnTo>
                  <a:lnTo>
                    <a:pt x="151" y="1995"/>
                  </a:lnTo>
                  <a:lnTo>
                    <a:pt x="152" y="1980"/>
                  </a:lnTo>
                  <a:lnTo>
                    <a:pt x="158" y="1963"/>
                  </a:lnTo>
                  <a:lnTo>
                    <a:pt x="168" y="1948"/>
                  </a:lnTo>
                  <a:lnTo>
                    <a:pt x="181" y="1937"/>
                  </a:lnTo>
                  <a:lnTo>
                    <a:pt x="197" y="1931"/>
                  </a:lnTo>
                  <a:lnTo>
                    <a:pt x="213" y="1928"/>
                  </a:lnTo>
                  <a:lnTo>
                    <a:pt x="229" y="1929"/>
                  </a:lnTo>
                  <a:lnTo>
                    <a:pt x="246" y="1934"/>
                  </a:lnTo>
                  <a:lnTo>
                    <a:pt x="261" y="1944"/>
                  </a:lnTo>
                  <a:lnTo>
                    <a:pt x="319" y="1993"/>
                  </a:lnTo>
                  <a:lnTo>
                    <a:pt x="382" y="2038"/>
                  </a:lnTo>
                  <a:lnTo>
                    <a:pt x="446" y="2077"/>
                  </a:lnTo>
                  <a:lnTo>
                    <a:pt x="514" y="2113"/>
                  </a:lnTo>
                  <a:lnTo>
                    <a:pt x="584" y="2143"/>
                  </a:lnTo>
                  <a:lnTo>
                    <a:pt x="656" y="2167"/>
                  </a:lnTo>
                  <a:lnTo>
                    <a:pt x="730" y="2187"/>
                  </a:lnTo>
                  <a:lnTo>
                    <a:pt x="805" y="2200"/>
                  </a:lnTo>
                  <a:lnTo>
                    <a:pt x="881" y="2208"/>
                  </a:lnTo>
                  <a:lnTo>
                    <a:pt x="958" y="2212"/>
                  </a:lnTo>
                  <a:lnTo>
                    <a:pt x="1040" y="2208"/>
                  </a:lnTo>
                  <a:lnTo>
                    <a:pt x="1120" y="2199"/>
                  </a:lnTo>
                  <a:lnTo>
                    <a:pt x="1197" y="2184"/>
                  </a:lnTo>
                  <a:lnTo>
                    <a:pt x="1273" y="2164"/>
                  </a:lnTo>
                  <a:lnTo>
                    <a:pt x="1346" y="2137"/>
                  </a:lnTo>
                  <a:lnTo>
                    <a:pt x="1417" y="2105"/>
                  </a:lnTo>
                  <a:lnTo>
                    <a:pt x="1485" y="2069"/>
                  </a:lnTo>
                  <a:lnTo>
                    <a:pt x="1550" y="2028"/>
                  </a:lnTo>
                  <a:lnTo>
                    <a:pt x="1611" y="1983"/>
                  </a:lnTo>
                  <a:lnTo>
                    <a:pt x="1669" y="1933"/>
                  </a:lnTo>
                  <a:lnTo>
                    <a:pt x="1723" y="1879"/>
                  </a:lnTo>
                  <a:lnTo>
                    <a:pt x="1773" y="1822"/>
                  </a:lnTo>
                  <a:lnTo>
                    <a:pt x="1818" y="1760"/>
                  </a:lnTo>
                  <a:lnTo>
                    <a:pt x="1859" y="1696"/>
                  </a:lnTo>
                  <a:lnTo>
                    <a:pt x="1896" y="1628"/>
                  </a:lnTo>
                  <a:lnTo>
                    <a:pt x="1927" y="1558"/>
                  </a:lnTo>
                  <a:lnTo>
                    <a:pt x="1953" y="1485"/>
                  </a:lnTo>
                  <a:lnTo>
                    <a:pt x="1974" y="1410"/>
                  </a:lnTo>
                  <a:lnTo>
                    <a:pt x="1990" y="1332"/>
                  </a:lnTo>
                  <a:lnTo>
                    <a:pt x="1999" y="1253"/>
                  </a:lnTo>
                  <a:lnTo>
                    <a:pt x="2002" y="1172"/>
                  </a:lnTo>
                  <a:lnTo>
                    <a:pt x="1999" y="1090"/>
                  </a:lnTo>
                  <a:lnTo>
                    <a:pt x="1990" y="1010"/>
                  </a:lnTo>
                  <a:lnTo>
                    <a:pt x="1974" y="933"/>
                  </a:lnTo>
                  <a:lnTo>
                    <a:pt x="1953" y="857"/>
                  </a:lnTo>
                  <a:lnTo>
                    <a:pt x="1927" y="785"/>
                  </a:lnTo>
                  <a:lnTo>
                    <a:pt x="1896" y="714"/>
                  </a:lnTo>
                  <a:lnTo>
                    <a:pt x="1859" y="646"/>
                  </a:lnTo>
                  <a:lnTo>
                    <a:pt x="1818" y="582"/>
                  </a:lnTo>
                  <a:lnTo>
                    <a:pt x="1773" y="522"/>
                  </a:lnTo>
                  <a:lnTo>
                    <a:pt x="1723" y="463"/>
                  </a:lnTo>
                  <a:lnTo>
                    <a:pt x="1669" y="409"/>
                  </a:lnTo>
                  <a:lnTo>
                    <a:pt x="1611" y="360"/>
                  </a:lnTo>
                  <a:lnTo>
                    <a:pt x="1550" y="315"/>
                  </a:lnTo>
                  <a:lnTo>
                    <a:pt x="1485" y="273"/>
                  </a:lnTo>
                  <a:lnTo>
                    <a:pt x="1417" y="237"/>
                  </a:lnTo>
                  <a:lnTo>
                    <a:pt x="1346" y="205"/>
                  </a:lnTo>
                  <a:lnTo>
                    <a:pt x="1273" y="179"/>
                  </a:lnTo>
                  <a:lnTo>
                    <a:pt x="1197" y="159"/>
                  </a:lnTo>
                  <a:lnTo>
                    <a:pt x="1120" y="144"/>
                  </a:lnTo>
                  <a:lnTo>
                    <a:pt x="1040" y="135"/>
                  </a:lnTo>
                  <a:lnTo>
                    <a:pt x="958" y="132"/>
                  </a:lnTo>
                  <a:lnTo>
                    <a:pt x="883" y="134"/>
                  </a:lnTo>
                  <a:lnTo>
                    <a:pt x="808" y="142"/>
                  </a:lnTo>
                  <a:lnTo>
                    <a:pt x="734" y="155"/>
                  </a:lnTo>
                  <a:lnTo>
                    <a:pt x="661" y="174"/>
                  </a:lnTo>
                  <a:lnTo>
                    <a:pt x="590" y="198"/>
                  </a:lnTo>
                  <a:lnTo>
                    <a:pt x="521" y="227"/>
                  </a:lnTo>
                  <a:lnTo>
                    <a:pt x="455" y="262"/>
                  </a:lnTo>
                  <a:lnTo>
                    <a:pt x="391" y="299"/>
                  </a:lnTo>
                  <a:lnTo>
                    <a:pt x="329" y="342"/>
                  </a:lnTo>
                  <a:lnTo>
                    <a:pt x="271" y="389"/>
                  </a:lnTo>
                  <a:lnTo>
                    <a:pt x="217" y="440"/>
                  </a:lnTo>
                  <a:lnTo>
                    <a:pt x="166" y="496"/>
                  </a:lnTo>
                  <a:lnTo>
                    <a:pt x="118" y="556"/>
                  </a:lnTo>
                  <a:lnTo>
                    <a:pt x="105" y="568"/>
                  </a:lnTo>
                  <a:lnTo>
                    <a:pt x="92" y="577"/>
                  </a:lnTo>
                  <a:lnTo>
                    <a:pt x="75" y="581"/>
                  </a:lnTo>
                  <a:lnTo>
                    <a:pt x="58" y="582"/>
                  </a:lnTo>
                  <a:lnTo>
                    <a:pt x="42" y="578"/>
                  </a:lnTo>
                  <a:lnTo>
                    <a:pt x="27" y="569"/>
                  </a:lnTo>
                  <a:lnTo>
                    <a:pt x="13" y="557"/>
                  </a:lnTo>
                  <a:lnTo>
                    <a:pt x="5" y="542"/>
                  </a:lnTo>
                  <a:lnTo>
                    <a:pt x="1" y="527"/>
                  </a:lnTo>
                  <a:lnTo>
                    <a:pt x="0" y="510"/>
                  </a:lnTo>
                  <a:lnTo>
                    <a:pt x="4" y="493"/>
                  </a:lnTo>
                  <a:lnTo>
                    <a:pt x="12" y="478"/>
                  </a:lnTo>
                  <a:lnTo>
                    <a:pt x="61" y="415"/>
                  </a:lnTo>
                  <a:lnTo>
                    <a:pt x="115" y="357"/>
                  </a:lnTo>
                  <a:lnTo>
                    <a:pt x="172" y="303"/>
                  </a:lnTo>
                  <a:lnTo>
                    <a:pt x="231" y="253"/>
                  </a:lnTo>
                  <a:lnTo>
                    <a:pt x="295" y="206"/>
                  </a:lnTo>
                  <a:lnTo>
                    <a:pt x="361" y="165"/>
                  </a:lnTo>
                  <a:lnTo>
                    <a:pt x="429" y="127"/>
                  </a:lnTo>
                  <a:lnTo>
                    <a:pt x="499" y="94"/>
                  </a:lnTo>
                  <a:lnTo>
                    <a:pt x="572" y="66"/>
                  </a:lnTo>
                  <a:lnTo>
                    <a:pt x="648" y="43"/>
                  </a:lnTo>
                  <a:lnTo>
                    <a:pt x="724" y="24"/>
                  </a:lnTo>
                  <a:lnTo>
                    <a:pt x="801" y="12"/>
                  </a:lnTo>
                  <a:lnTo>
                    <a:pt x="879" y="4"/>
                  </a:lnTo>
                  <a:lnTo>
                    <a:pt x="9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40"/>
            <p:cNvSpPr>
              <a:spLocks/>
            </p:cNvSpPr>
            <p:nvPr/>
          </p:nvSpPr>
          <p:spPr bwMode="auto">
            <a:xfrm>
              <a:off x="8404225" y="3622676"/>
              <a:ext cx="190500" cy="190500"/>
            </a:xfrm>
            <a:custGeom>
              <a:avLst/>
              <a:gdLst>
                <a:gd name="T0" fmla="*/ 1258 w 1324"/>
                <a:gd name="T1" fmla="*/ 0 h 1320"/>
                <a:gd name="T2" fmla="*/ 1275 w 1324"/>
                <a:gd name="T3" fmla="*/ 2 h 1320"/>
                <a:gd name="T4" fmla="*/ 1290 w 1324"/>
                <a:gd name="T5" fmla="*/ 8 h 1320"/>
                <a:gd name="T6" fmla="*/ 1304 w 1324"/>
                <a:gd name="T7" fmla="*/ 19 h 1320"/>
                <a:gd name="T8" fmla="*/ 1314 w 1324"/>
                <a:gd name="T9" fmla="*/ 33 h 1320"/>
                <a:gd name="T10" fmla="*/ 1321 w 1324"/>
                <a:gd name="T11" fmla="*/ 49 h 1320"/>
                <a:gd name="T12" fmla="*/ 1324 w 1324"/>
                <a:gd name="T13" fmla="*/ 65 h 1320"/>
                <a:gd name="T14" fmla="*/ 1321 w 1324"/>
                <a:gd name="T15" fmla="*/ 81 h 1320"/>
                <a:gd name="T16" fmla="*/ 1314 w 1324"/>
                <a:gd name="T17" fmla="*/ 97 h 1320"/>
                <a:gd name="T18" fmla="*/ 1304 w 1324"/>
                <a:gd name="T19" fmla="*/ 111 h 1320"/>
                <a:gd name="T20" fmla="*/ 112 w 1324"/>
                <a:gd name="T21" fmla="*/ 1300 h 1320"/>
                <a:gd name="T22" fmla="*/ 97 w 1324"/>
                <a:gd name="T23" fmla="*/ 1310 h 1320"/>
                <a:gd name="T24" fmla="*/ 81 w 1324"/>
                <a:gd name="T25" fmla="*/ 1318 h 1320"/>
                <a:gd name="T26" fmla="*/ 65 w 1324"/>
                <a:gd name="T27" fmla="*/ 1320 h 1320"/>
                <a:gd name="T28" fmla="*/ 49 w 1324"/>
                <a:gd name="T29" fmla="*/ 1318 h 1320"/>
                <a:gd name="T30" fmla="*/ 33 w 1324"/>
                <a:gd name="T31" fmla="*/ 1310 h 1320"/>
                <a:gd name="T32" fmla="*/ 19 w 1324"/>
                <a:gd name="T33" fmla="*/ 1300 h 1320"/>
                <a:gd name="T34" fmla="*/ 8 w 1324"/>
                <a:gd name="T35" fmla="*/ 1287 h 1320"/>
                <a:gd name="T36" fmla="*/ 2 w 1324"/>
                <a:gd name="T37" fmla="*/ 1271 h 1320"/>
                <a:gd name="T38" fmla="*/ 0 w 1324"/>
                <a:gd name="T39" fmla="*/ 1254 h 1320"/>
                <a:gd name="T40" fmla="*/ 2 w 1324"/>
                <a:gd name="T41" fmla="*/ 1238 h 1320"/>
                <a:gd name="T42" fmla="*/ 8 w 1324"/>
                <a:gd name="T43" fmla="*/ 1222 h 1320"/>
                <a:gd name="T44" fmla="*/ 19 w 1324"/>
                <a:gd name="T45" fmla="*/ 1209 h 1320"/>
                <a:gd name="T46" fmla="*/ 1212 w 1324"/>
                <a:gd name="T47" fmla="*/ 19 h 1320"/>
                <a:gd name="T48" fmla="*/ 1226 w 1324"/>
                <a:gd name="T49" fmla="*/ 8 h 1320"/>
                <a:gd name="T50" fmla="*/ 1241 w 1324"/>
                <a:gd name="T51" fmla="*/ 2 h 1320"/>
                <a:gd name="T52" fmla="*/ 1258 w 1324"/>
                <a:gd name="T53" fmla="*/ 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4" h="1320">
                  <a:moveTo>
                    <a:pt x="1258" y="0"/>
                  </a:moveTo>
                  <a:lnTo>
                    <a:pt x="1275" y="2"/>
                  </a:lnTo>
                  <a:lnTo>
                    <a:pt x="1290" y="8"/>
                  </a:lnTo>
                  <a:lnTo>
                    <a:pt x="1304" y="19"/>
                  </a:lnTo>
                  <a:lnTo>
                    <a:pt x="1314" y="33"/>
                  </a:lnTo>
                  <a:lnTo>
                    <a:pt x="1321" y="49"/>
                  </a:lnTo>
                  <a:lnTo>
                    <a:pt x="1324" y="65"/>
                  </a:lnTo>
                  <a:lnTo>
                    <a:pt x="1321" y="81"/>
                  </a:lnTo>
                  <a:lnTo>
                    <a:pt x="1314" y="97"/>
                  </a:lnTo>
                  <a:lnTo>
                    <a:pt x="1304" y="111"/>
                  </a:lnTo>
                  <a:lnTo>
                    <a:pt x="112" y="1300"/>
                  </a:lnTo>
                  <a:lnTo>
                    <a:pt x="97" y="1310"/>
                  </a:lnTo>
                  <a:lnTo>
                    <a:pt x="81" y="1318"/>
                  </a:lnTo>
                  <a:lnTo>
                    <a:pt x="65" y="1320"/>
                  </a:lnTo>
                  <a:lnTo>
                    <a:pt x="49" y="1318"/>
                  </a:lnTo>
                  <a:lnTo>
                    <a:pt x="33" y="1310"/>
                  </a:lnTo>
                  <a:lnTo>
                    <a:pt x="19" y="1300"/>
                  </a:lnTo>
                  <a:lnTo>
                    <a:pt x="8" y="1287"/>
                  </a:lnTo>
                  <a:lnTo>
                    <a:pt x="2" y="1271"/>
                  </a:lnTo>
                  <a:lnTo>
                    <a:pt x="0" y="1254"/>
                  </a:lnTo>
                  <a:lnTo>
                    <a:pt x="2" y="1238"/>
                  </a:lnTo>
                  <a:lnTo>
                    <a:pt x="8" y="1222"/>
                  </a:lnTo>
                  <a:lnTo>
                    <a:pt x="19" y="1209"/>
                  </a:lnTo>
                  <a:lnTo>
                    <a:pt x="1212" y="19"/>
                  </a:lnTo>
                  <a:lnTo>
                    <a:pt x="1226" y="8"/>
                  </a:lnTo>
                  <a:lnTo>
                    <a:pt x="1241" y="2"/>
                  </a:lnTo>
                  <a:lnTo>
                    <a:pt x="1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41"/>
            <p:cNvSpPr>
              <a:spLocks/>
            </p:cNvSpPr>
            <p:nvPr/>
          </p:nvSpPr>
          <p:spPr bwMode="auto">
            <a:xfrm>
              <a:off x="8456613" y="3667126"/>
              <a:ext cx="147638" cy="146050"/>
            </a:xfrm>
            <a:custGeom>
              <a:avLst/>
              <a:gdLst>
                <a:gd name="T0" fmla="*/ 961 w 1026"/>
                <a:gd name="T1" fmla="*/ 0 h 1022"/>
                <a:gd name="T2" fmla="*/ 977 w 1026"/>
                <a:gd name="T3" fmla="*/ 2 h 1022"/>
                <a:gd name="T4" fmla="*/ 993 w 1026"/>
                <a:gd name="T5" fmla="*/ 8 h 1022"/>
                <a:gd name="T6" fmla="*/ 1006 w 1026"/>
                <a:gd name="T7" fmla="*/ 18 h 1022"/>
                <a:gd name="T8" fmla="*/ 1018 w 1026"/>
                <a:gd name="T9" fmla="*/ 32 h 1022"/>
                <a:gd name="T10" fmla="*/ 1024 w 1026"/>
                <a:gd name="T11" fmla="*/ 48 h 1022"/>
                <a:gd name="T12" fmla="*/ 1026 w 1026"/>
                <a:gd name="T13" fmla="*/ 64 h 1022"/>
                <a:gd name="T14" fmla="*/ 1024 w 1026"/>
                <a:gd name="T15" fmla="*/ 81 h 1022"/>
                <a:gd name="T16" fmla="*/ 1018 w 1026"/>
                <a:gd name="T17" fmla="*/ 96 h 1022"/>
                <a:gd name="T18" fmla="*/ 1006 w 1026"/>
                <a:gd name="T19" fmla="*/ 111 h 1022"/>
                <a:gd name="T20" fmla="*/ 112 w 1026"/>
                <a:gd name="T21" fmla="*/ 1003 h 1022"/>
                <a:gd name="T22" fmla="*/ 98 w 1026"/>
                <a:gd name="T23" fmla="*/ 1014 h 1022"/>
                <a:gd name="T24" fmla="*/ 82 w 1026"/>
                <a:gd name="T25" fmla="*/ 1020 h 1022"/>
                <a:gd name="T26" fmla="*/ 66 w 1026"/>
                <a:gd name="T27" fmla="*/ 1022 h 1022"/>
                <a:gd name="T28" fmla="*/ 49 w 1026"/>
                <a:gd name="T29" fmla="*/ 1020 h 1022"/>
                <a:gd name="T30" fmla="*/ 33 w 1026"/>
                <a:gd name="T31" fmla="*/ 1014 h 1022"/>
                <a:gd name="T32" fmla="*/ 19 w 1026"/>
                <a:gd name="T33" fmla="*/ 1003 h 1022"/>
                <a:gd name="T34" fmla="*/ 8 w 1026"/>
                <a:gd name="T35" fmla="*/ 990 h 1022"/>
                <a:gd name="T36" fmla="*/ 2 w 1026"/>
                <a:gd name="T37" fmla="*/ 974 h 1022"/>
                <a:gd name="T38" fmla="*/ 0 w 1026"/>
                <a:gd name="T39" fmla="*/ 958 h 1022"/>
                <a:gd name="T40" fmla="*/ 2 w 1026"/>
                <a:gd name="T41" fmla="*/ 941 h 1022"/>
                <a:gd name="T42" fmla="*/ 8 w 1026"/>
                <a:gd name="T43" fmla="*/ 925 h 1022"/>
                <a:gd name="T44" fmla="*/ 19 w 1026"/>
                <a:gd name="T45" fmla="*/ 911 h 1022"/>
                <a:gd name="T46" fmla="*/ 915 w 1026"/>
                <a:gd name="T47" fmla="*/ 18 h 1022"/>
                <a:gd name="T48" fmla="*/ 928 w 1026"/>
                <a:gd name="T49" fmla="*/ 8 h 1022"/>
                <a:gd name="T50" fmla="*/ 944 w 1026"/>
                <a:gd name="T51" fmla="*/ 2 h 1022"/>
                <a:gd name="T52" fmla="*/ 961 w 1026"/>
                <a:gd name="T53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6" h="1022">
                  <a:moveTo>
                    <a:pt x="961" y="0"/>
                  </a:moveTo>
                  <a:lnTo>
                    <a:pt x="977" y="2"/>
                  </a:lnTo>
                  <a:lnTo>
                    <a:pt x="993" y="8"/>
                  </a:lnTo>
                  <a:lnTo>
                    <a:pt x="1006" y="18"/>
                  </a:lnTo>
                  <a:lnTo>
                    <a:pt x="1018" y="32"/>
                  </a:lnTo>
                  <a:lnTo>
                    <a:pt x="1024" y="48"/>
                  </a:lnTo>
                  <a:lnTo>
                    <a:pt x="1026" y="64"/>
                  </a:lnTo>
                  <a:lnTo>
                    <a:pt x="1024" y="81"/>
                  </a:lnTo>
                  <a:lnTo>
                    <a:pt x="1018" y="96"/>
                  </a:lnTo>
                  <a:lnTo>
                    <a:pt x="1006" y="111"/>
                  </a:lnTo>
                  <a:lnTo>
                    <a:pt x="112" y="1003"/>
                  </a:lnTo>
                  <a:lnTo>
                    <a:pt x="98" y="1014"/>
                  </a:lnTo>
                  <a:lnTo>
                    <a:pt x="82" y="1020"/>
                  </a:lnTo>
                  <a:lnTo>
                    <a:pt x="66" y="1022"/>
                  </a:lnTo>
                  <a:lnTo>
                    <a:pt x="49" y="1020"/>
                  </a:lnTo>
                  <a:lnTo>
                    <a:pt x="33" y="1014"/>
                  </a:lnTo>
                  <a:lnTo>
                    <a:pt x="19" y="1003"/>
                  </a:lnTo>
                  <a:lnTo>
                    <a:pt x="8" y="990"/>
                  </a:lnTo>
                  <a:lnTo>
                    <a:pt x="2" y="974"/>
                  </a:lnTo>
                  <a:lnTo>
                    <a:pt x="0" y="958"/>
                  </a:lnTo>
                  <a:lnTo>
                    <a:pt x="2" y="941"/>
                  </a:lnTo>
                  <a:lnTo>
                    <a:pt x="8" y="925"/>
                  </a:lnTo>
                  <a:lnTo>
                    <a:pt x="19" y="911"/>
                  </a:lnTo>
                  <a:lnTo>
                    <a:pt x="915" y="18"/>
                  </a:lnTo>
                  <a:lnTo>
                    <a:pt x="928" y="8"/>
                  </a:lnTo>
                  <a:lnTo>
                    <a:pt x="944" y="2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8" name="Group 877"/>
          <p:cNvGrpSpPr/>
          <p:nvPr/>
        </p:nvGrpSpPr>
        <p:grpSpPr>
          <a:xfrm>
            <a:off x="7258078" y="3481388"/>
            <a:ext cx="473075" cy="514350"/>
            <a:chOff x="7256463" y="3481388"/>
            <a:chExt cx="473075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2" name="Freeform 246"/>
            <p:cNvSpPr>
              <a:spLocks noEditPoints="1"/>
            </p:cNvSpPr>
            <p:nvPr/>
          </p:nvSpPr>
          <p:spPr bwMode="auto">
            <a:xfrm>
              <a:off x="7256463" y="3527425"/>
              <a:ext cx="190500" cy="442913"/>
            </a:xfrm>
            <a:custGeom>
              <a:avLst/>
              <a:gdLst>
                <a:gd name="T0" fmla="*/ 130 w 1320"/>
                <a:gd name="T1" fmla="*/ 2259 h 3077"/>
                <a:gd name="T2" fmla="*/ 521 w 1320"/>
                <a:gd name="T3" fmla="*/ 1432 h 3077"/>
                <a:gd name="T4" fmla="*/ 482 w 1320"/>
                <a:gd name="T5" fmla="*/ 591 h 3077"/>
                <a:gd name="T6" fmla="*/ 1043 w 1320"/>
                <a:gd name="T7" fmla="*/ 730 h 3077"/>
                <a:gd name="T8" fmla="*/ 482 w 1320"/>
                <a:gd name="T9" fmla="*/ 591 h 3077"/>
                <a:gd name="T10" fmla="*/ 526 w 1320"/>
                <a:gd name="T11" fmla="*/ 461 h 3077"/>
                <a:gd name="T12" fmla="*/ 793 w 1320"/>
                <a:gd name="T13" fmla="*/ 130 h 3077"/>
                <a:gd name="T14" fmla="*/ 461 w 1320"/>
                <a:gd name="T15" fmla="*/ 0 h 3077"/>
                <a:gd name="T16" fmla="*/ 879 w 1320"/>
                <a:gd name="T17" fmla="*/ 3 h 3077"/>
                <a:gd name="T18" fmla="*/ 911 w 1320"/>
                <a:gd name="T19" fmla="*/ 26 h 3077"/>
                <a:gd name="T20" fmla="*/ 924 w 1320"/>
                <a:gd name="T21" fmla="*/ 65 h 3077"/>
                <a:gd name="T22" fmla="*/ 1292 w 1320"/>
                <a:gd name="T23" fmla="*/ 741 h 3077"/>
                <a:gd name="T24" fmla="*/ 1312 w 1320"/>
                <a:gd name="T25" fmla="*/ 765 h 3077"/>
                <a:gd name="T26" fmla="*/ 1320 w 1320"/>
                <a:gd name="T27" fmla="*/ 795 h 3077"/>
                <a:gd name="T28" fmla="*/ 1317 w 1320"/>
                <a:gd name="T29" fmla="*/ 996 h 3077"/>
                <a:gd name="T30" fmla="*/ 1293 w 1320"/>
                <a:gd name="T31" fmla="*/ 1028 h 3077"/>
                <a:gd name="T32" fmla="*/ 1255 w 1320"/>
                <a:gd name="T33" fmla="*/ 1041 h 3077"/>
                <a:gd name="T34" fmla="*/ 1217 w 1320"/>
                <a:gd name="T35" fmla="*/ 1028 h 3077"/>
                <a:gd name="T36" fmla="*/ 1193 w 1320"/>
                <a:gd name="T37" fmla="*/ 996 h 3077"/>
                <a:gd name="T38" fmla="*/ 1190 w 1320"/>
                <a:gd name="T39" fmla="*/ 861 h 3077"/>
                <a:gd name="T40" fmla="*/ 130 w 1320"/>
                <a:gd name="T41" fmla="*/ 1302 h 3077"/>
                <a:gd name="T42" fmla="*/ 607 w 1320"/>
                <a:gd name="T43" fmla="*/ 1305 h 3077"/>
                <a:gd name="T44" fmla="*/ 638 w 1320"/>
                <a:gd name="T45" fmla="*/ 1328 h 3077"/>
                <a:gd name="T46" fmla="*/ 651 w 1320"/>
                <a:gd name="T47" fmla="*/ 1367 h 3077"/>
                <a:gd name="T48" fmla="*/ 648 w 1320"/>
                <a:gd name="T49" fmla="*/ 2345 h 3077"/>
                <a:gd name="T50" fmla="*/ 624 w 1320"/>
                <a:gd name="T51" fmla="*/ 2378 h 3077"/>
                <a:gd name="T52" fmla="*/ 586 w 1320"/>
                <a:gd name="T53" fmla="*/ 2390 h 3077"/>
                <a:gd name="T54" fmla="*/ 130 w 1320"/>
                <a:gd name="T55" fmla="*/ 2947 h 3077"/>
                <a:gd name="T56" fmla="*/ 780 w 1320"/>
                <a:gd name="T57" fmla="*/ 2950 h 3077"/>
                <a:gd name="T58" fmla="*/ 812 w 1320"/>
                <a:gd name="T59" fmla="*/ 2973 h 3077"/>
                <a:gd name="T60" fmla="*/ 825 w 1320"/>
                <a:gd name="T61" fmla="*/ 3012 h 3077"/>
                <a:gd name="T62" fmla="*/ 812 w 1320"/>
                <a:gd name="T63" fmla="*/ 3050 h 3077"/>
                <a:gd name="T64" fmla="*/ 780 w 1320"/>
                <a:gd name="T65" fmla="*/ 3074 h 3077"/>
                <a:gd name="T66" fmla="*/ 65 w 1320"/>
                <a:gd name="T67" fmla="*/ 3077 h 3077"/>
                <a:gd name="T68" fmla="*/ 27 w 1320"/>
                <a:gd name="T69" fmla="*/ 3064 h 3077"/>
                <a:gd name="T70" fmla="*/ 3 w 1320"/>
                <a:gd name="T71" fmla="*/ 3033 h 3077"/>
                <a:gd name="T72" fmla="*/ 0 w 1320"/>
                <a:gd name="T73" fmla="*/ 795 h 3077"/>
                <a:gd name="T74" fmla="*/ 8 w 1320"/>
                <a:gd name="T75" fmla="*/ 765 h 3077"/>
                <a:gd name="T76" fmla="*/ 28 w 1320"/>
                <a:gd name="T77" fmla="*/ 741 h 3077"/>
                <a:gd name="T78" fmla="*/ 396 w 1320"/>
                <a:gd name="T79" fmla="*/ 65 h 3077"/>
                <a:gd name="T80" fmla="*/ 409 w 1320"/>
                <a:gd name="T81" fmla="*/ 26 h 3077"/>
                <a:gd name="T82" fmla="*/ 441 w 1320"/>
                <a:gd name="T83" fmla="*/ 3 h 3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0" h="3077">
                  <a:moveTo>
                    <a:pt x="130" y="1432"/>
                  </a:moveTo>
                  <a:lnTo>
                    <a:pt x="130" y="2259"/>
                  </a:lnTo>
                  <a:lnTo>
                    <a:pt x="521" y="2259"/>
                  </a:lnTo>
                  <a:lnTo>
                    <a:pt x="521" y="1432"/>
                  </a:lnTo>
                  <a:lnTo>
                    <a:pt x="130" y="1432"/>
                  </a:lnTo>
                  <a:close/>
                  <a:moveTo>
                    <a:pt x="482" y="591"/>
                  </a:moveTo>
                  <a:lnTo>
                    <a:pt x="277" y="730"/>
                  </a:lnTo>
                  <a:lnTo>
                    <a:pt x="1043" y="730"/>
                  </a:lnTo>
                  <a:lnTo>
                    <a:pt x="838" y="591"/>
                  </a:lnTo>
                  <a:lnTo>
                    <a:pt x="482" y="591"/>
                  </a:lnTo>
                  <a:close/>
                  <a:moveTo>
                    <a:pt x="526" y="130"/>
                  </a:moveTo>
                  <a:lnTo>
                    <a:pt x="526" y="461"/>
                  </a:lnTo>
                  <a:lnTo>
                    <a:pt x="793" y="461"/>
                  </a:lnTo>
                  <a:lnTo>
                    <a:pt x="793" y="130"/>
                  </a:lnTo>
                  <a:lnTo>
                    <a:pt x="526" y="130"/>
                  </a:lnTo>
                  <a:close/>
                  <a:moveTo>
                    <a:pt x="461" y="0"/>
                  </a:moveTo>
                  <a:lnTo>
                    <a:pt x="859" y="0"/>
                  </a:lnTo>
                  <a:lnTo>
                    <a:pt x="879" y="3"/>
                  </a:lnTo>
                  <a:lnTo>
                    <a:pt x="897" y="12"/>
                  </a:lnTo>
                  <a:lnTo>
                    <a:pt x="911" y="26"/>
                  </a:lnTo>
                  <a:lnTo>
                    <a:pt x="920" y="45"/>
                  </a:lnTo>
                  <a:lnTo>
                    <a:pt x="924" y="65"/>
                  </a:lnTo>
                  <a:lnTo>
                    <a:pt x="924" y="491"/>
                  </a:lnTo>
                  <a:lnTo>
                    <a:pt x="1292" y="741"/>
                  </a:lnTo>
                  <a:lnTo>
                    <a:pt x="1304" y="752"/>
                  </a:lnTo>
                  <a:lnTo>
                    <a:pt x="1312" y="765"/>
                  </a:lnTo>
                  <a:lnTo>
                    <a:pt x="1318" y="779"/>
                  </a:lnTo>
                  <a:lnTo>
                    <a:pt x="1320" y="795"/>
                  </a:lnTo>
                  <a:lnTo>
                    <a:pt x="1320" y="976"/>
                  </a:lnTo>
                  <a:lnTo>
                    <a:pt x="1317" y="996"/>
                  </a:lnTo>
                  <a:lnTo>
                    <a:pt x="1307" y="1014"/>
                  </a:lnTo>
                  <a:lnTo>
                    <a:pt x="1293" y="1028"/>
                  </a:lnTo>
                  <a:lnTo>
                    <a:pt x="1275" y="1038"/>
                  </a:lnTo>
                  <a:lnTo>
                    <a:pt x="1255" y="1041"/>
                  </a:lnTo>
                  <a:lnTo>
                    <a:pt x="1234" y="1038"/>
                  </a:lnTo>
                  <a:lnTo>
                    <a:pt x="1217" y="1028"/>
                  </a:lnTo>
                  <a:lnTo>
                    <a:pt x="1203" y="1014"/>
                  </a:lnTo>
                  <a:lnTo>
                    <a:pt x="1193" y="996"/>
                  </a:lnTo>
                  <a:lnTo>
                    <a:pt x="1190" y="976"/>
                  </a:lnTo>
                  <a:lnTo>
                    <a:pt x="1190" y="861"/>
                  </a:lnTo>
                  <a:lnTo>
                    <a:pt x="130" y="861"/>
                  </a:lnTo>
                  <a:lnTo>
                    <a:pt x="130" y="1302"/>
                  </a:lnTo>
                  <a:lnTo>
                    <a:pt x="586" y="1302"/>
                  </a:lnTo>
                  <a:lnTo>
                    <a:pt x="607" y="1305"/>
                  </a:lnTo>
                  <a:lnTo>
                    <a:pt x="624" y="1314"/>
                  </a:lnTo>
                  <a:lnTo>
                    <a:pt x="638" y="1328"/>
                  </a:lnTo>
                  <a:lnTo>
                    <a:pt x="648" y="1346"/>
                  </a:lnTo>
                  <a:lnTo>
                    <a:pt x="651" y="1367"/>
                  </a:lnTo>
                  <a:lnTo>
                    <a:pt x="651" y="2324"/>
                  </a:lnTo>
                  <a:lnTo>
                    <a:pt x="648" y="2345"/>
                  </a:lnTo>
                  <a:lnTo>
                    <a:pt x="638" y="2364"/>
                  </a:lnTo>
                  <a:lnTo>
                    <a:pt x="624" y="2378"/>
                  </a:lnTo>
                  <a:lnTo>
                    <a:pt x="607" y="2386"/>
                  </a:lnTo>
                  <a:lnTo>
                    <a:pt x="586" y="2390"/>
                  </a:lnTo>
                  <a:lnTo>
                    <a:pt x="130" y="2390"/>
                  </a:lnTo>
                  <a:lnTo>
                    <a:pt x="130" y="2947"/>
                  </a:lnTo>
                  <a:lnTo>
                    <a:pt x="760" y="2947"/>
                  </a:lnTo>
                  <a:lnTo>
                    <a:pt x="780" y="2950"/>
                  </a:lnTo>
                  <a:lnTo>
                    <a:pt x="798" y="2959"/>
                  </a:lnTo>
                  <a:lnTo>
                    <a:pt x="812" y="2973"/>
                  </a:lnTo>
                  <a:lnTo>
                    <a:pt x="822" y="2992"/>
                  </a:lnTo>
                  <a:lnTo>
                    <a:pt x="825" y="3012"/>
                  </a:lnTo>
                  <a:lnTo>
                    <a:pt x="822" y="3033"/>
                  </a:lnTo>
                  <a:lnTo>
                    <a:pt x="812" y="3050"/>
                  </a:lnTo>
                  <a:lnTo>
                    <a:pt x="798" y="3064"/>
                  </a:lnTo>
                  <a:lnTo>
                    <a:pt x="780" y="3074"/>
                  </a:lnTo>
                  <a:lnTo>
                    <a:pt x="760" y="3077"/>
                  </a:lnTo>
                  <a:lnTo>
                    <a:pt x="65" y="3077"/>
                  </a:lnTo>
                  <a:lnTo>
                    <a:pt x="45" y="3074"/>
                  </a:lnTo>
                  <a:lnTo>
                    <a:pt x="27" y="3064"/>
                  </a:lnTo>
                  <a:lnTo>
                    <a:pt x="13" y="3050"/>
                  </a:lnTo>
                  <a:lnTo>
                    <a:pt x="3" y="3033"/>
                  </a:lnTo>
                  <a:lnTo>
                    <a:pt x="0" y="3012"/>
                  </a:lnTo>
                  <a:lnTo>
                    <a:pt x="0" y="795"/>
                  </a:lnTo>
                  <a:lnTo>
                    <a:pt x="2" y="779"/>
                  </a:lnTo>
                  <a:lnTo>
                    <a:pt x="8" y="765"/>
                  </a:lnTo>
                  <a:lnTo>
                    <a:pt x="16" y="752"/>
                  </a:lnTo>
                  <a:lnTo>
                    <a:pt x="28" y="741"/>
                  </a:lnTo>
                  <a:lnTo>
                    <a:pt x="396" y="491"/>
                  </a:lnTo>
                  <a:lnTo>
                    <a:pt x="396" y="65"/>
                  </a:lnTo>
                  <a:lnTo>
                    <a:pt x="399" y="45"/>
                  </a:lnTo>
                  <a:lnTo>
                    <a:pt x="409" y="26"/>
                  </a:lnTo>
                  <a:lnTo>
                    <a:pt x="423" y="12"/>
                  </a:lnTo>
                  <a:lnTo>
                    <a:pt x="441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47"/>
            <p:cNvSpPr>
              <a:spLocks noEditPoints="1"/>
            </p:cNvSpPr>
            <p:nvPr/>
          </p:nvSpPr>
          <p:spPr bwMode="auto">
            <a:xfrm>
              <a:off x="7383463" y="3689350"/>
              <a:ext cx="158750" cy="306388"/>
            </a:xfrm>
            <a:custGeom>
              <a:avLst/>
              <a:gdLst>
                <a:gd name="T0" fmla="*/ 130 w 1103"/>
                <a:gd name="T1" fmla="*/ 513 h 2121"/>
                <a:gd name="T2" fmla="*/ 130 w 1103"/>
                <a:gd name="T3" fmla="*/ 1991 h 2121"/>
                <a:gd name="T4" fmla="*/ 973 w 1103"/>
                <a:gd name="T5" fmla="*/ 1991 h 2121"/>
                <a:gd name="T6" fmla="*/ 973 w 1103"/>
                <a:gd name="T7" fmla="*/ 513 h 2121"/>
                <a:gd name="T8" fmla="*/ 130 w 1103"/>
                <a:gd name="T9" fmla="*/ 513 h 2121"/>
                <a:gd name="T10" fmla="*/ 894 w 1103"/>
                <a:gd name="T11" fmla="*/ 130 h 2121"/>
                <a:gd name="T12" fmla="*/ 894 w 1103"/>
                <a:gd name="T13" fmla="*/ 382 h 2121"/>
                <a:gd name="T14" fmla="*/ 973 w 1103"/>
                <a:gd name="T15" fmla="*/ 382 h 2121"/>
                <a:gd name="T16" fmla="*/ 973 w 1103"/>
                <a:gd name="T17" fmla="*/ 130 h 2121"/>
                <a:gd name="T18" fmla="*/ 894 w 1103"/>
                <a:gd name="T19" fmla="*/ 130 h 2121"/>
                <a:gd name="T20" fmla="*/ 617 w 1103"/>
                <a:gd name="T21" fmla="*/ 130 h 2121"/>
                <a:gd name="T22" fmla="*/ 617 w 1103"/>
                <a:gd name="T23" fmla="*/ 382 h 2121"/>
                <a:gd name="T24" fmla="*/ 764 w 1103"/>
                <a:gd name="T25" fmla="*/ 382 h 2121"/>
                <a:gd name="T26" fmla="*/ 764 w 1103"/>
                <a:gd name="T27" fmla="*/ 130 h 2121"/>
                <a:gd name="T28" fmla="*/ 617 w 1103"/>
                <a:gd name="T29" fmla="*/ 130 h 2121"/>
                <a:gd name="T30" fmla="*/ 339 w 1103"/>
                <a:gd name="T31" fmla="*/ 130 h 2121"/>
                <a:gd name="T32" fmla="*/ 339 w 1103"/>
                <a:gd name="T33" fmla="*/ 382 h 2121"/>
                <a:gd name="T34" fmla="*/ 486 w 1103"/>
                <a:gd name="T35" fmla="*/ 382 h 2121"/>
                <a:gd name="T36" fmla="*/ 486 w 1103"/>
                <a:gd name="T37" fmla="*/ 130 h 2121"/>
                <a:gd name="T38" fmla="*/ 339 w 1103"/>
                <a:gd name="T39" fmla="*/ 130 h 2121"/>
                <a:gd name="T40" fmla="*/ 130 w 1103"/>
                <a:gd name="T41" fmla="*/ 130 h 2121"/>
                <a:gd name="T42" fmla="*/ 130 w 1103"/>
                <a:gd name="T43" fmla="*/ 382 h 2121"/>
                <a:gd name="T44" fmla="*/ 208 w 1103"/>
                <a:gd name="T45" fmla="*/ 382 h 2121"/>
                <a:gd name="T46" fmla="*/ 208 w 1103"/>
                <a:gd name="T47" fmla="*/ 130 h 2121"/>
                <a:gd name="T48" fmla="*/ 130 w 1103"/>
                <a:gd name="T49" fmla="*/ 130 h 2121"/>
                <a:gd name="T50" fmla="*/ 65 w 1103"/>
                <a:gd name="T51" fmla="*/ 0 h 2121"/>
                <a:gd name="T52" fmla="*/ 1038 w 1103"/>
                <a:gd name="T53" fmla="*/ 0 h 2121"/>
                <a:gd name="T54" fmla="*/ 1058 w 1103"/>
                <a:gd name="T55" fmla="*/ 3 h 2121"/>
                <a:gd name="T56" fmla="*/ 1076 w 1103"/>
                <a:gd name="T57" fmla="*/ 13 h 2121"/>
                <a:gd name="T58" fmla="*/ 1090 w 1103"/>
                <a:gd name="T59" fmla="*/ 27 h 2121"/>
                <a:gd name="T60" fmla="*/ 1100 w 1103"/>
                <a:gd name="T61" fmla="*/ 45 h 2121"/>
                <a:gd name="T62" fmla="*/ 1103 w 1103"/>
                <a:gd name="T63" fmla="*/ 65 h 2121"/>
                <a:gd name="T64" fmla="*/ 1103 w 1103"/>
                <a:gd name="T65" fmla="*/ 2056 h 2121"/>
                <a:gd name="T66" fmla="*/ 1100 w 1103"/>
                <a:gd name="T67" fmla="*/ 2077 h 2121"/>
                <a:gd name="T68" fmla="*/ 1090 w 1103"/>
                <a:gd name="T69" fmla="*/ 2094 h 2121"/>
                <a:gd name="T70" fmla="*/ 1076 w 1103"/>
                <a:gd name="T71" fmla="*/ 2108 h 2121"/>
                <a:gd name="T72" fmla="*/ 1058 w 1103"/>
                <a:gd name="T73" fmla="*/ 2118 h 2121"/>
                <a:gd name="T74" fmla="*/ 1038 w 1103"/>
                <a:gd name="T75" fmla="*/ 2121 h 2121"/>
                <a:gd name="T76" fmla="*/ 65 w 1103"/>
                <a:gd name="T77" fmla="*/ 2121 h 2121"/>
                <a:gd name="T78" fmla="*/ 45 w 1103"/>
                <a:gd name="T79" fmla="*/ 2118 h 2121"/>
                <a:gd name="T80" fmla="*/ 27 w 1103"/>
                <a:gd name="T81" fmla="*/ 2108 h 2121"/>
                <a:gd name="T82" fmla="*/ 13 w 1103"/>
                <a:gd name="T83" fmla="*/ 2094 h 2121"/>
                <a:gd name="T84" fmla="*/ 3 w 1103"/>
                <a:gd name="T85" fmla="*/ 2077 h 2121"/>
                <a:gd name="T86" fmla="*/ 0 w 1103"/>
                <a:gd name="T87" fmla="*/ 2056 h 2121"/>
                <a:gd name="T88" fmla="*/ 0 w 1103"/>
                <a:gd name="T89" fmla="*/ 65 h 2121"/>
                <a:gd name="T90" fmla="*/ 3 w 1103"/>
                <a:gd name="T91" fmla="*/ 45 h 2121"/>
                <a:gd name="T92" fmla="*/ 13 w 1103"/>
                <a:gd name="T93" fmla="*/ 27 h 2121"/>
                <a:gd name="T94" fmla="*/ 27 w 1103"/>
                <a:gd name="T95" fmla="*/ 13 h 2121"/>
                <a:gd name="T96" fmla="*/ 45 w 1103"/>
                <a:gd name="T97" fmla="*/ 3 h 2121"/>
                <a:gd name="T98" fmla="*/ 65 w 1103"/>
                <a:gd name="T99" fmla="*/ 0 h 2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3" h="2121">
                  <a:moveTo>
                    <a:pt x="130" y="513"/>
                  </a:moveTo>
                  <a:lnTo>
                    <a:pt x="130" y="1991"/>
                  </a:lnTo>
                  <a:lnTo>
                    <a:pt x="973" y="1991"/>
                  </a:lnTo>
                  <a:lnTo>
                    <a:pt x="973" y="513"/>
                  </a:lnTo>
                  <a:lnTo>
                    <a:pt x="130" y="513"/>
                  </a:lnTo>
                  <a:close/>
                  <a:moveTo>
                    <a:pt x="894" y="130"/>
                  </a:moveTo>
                  <a:lnTo>
                    <a:pt x="894" y="382"/>
                  </a:lnTo>
                  <a:lnTo>
                    <a:pt x="973" y="382"/>
                  </a:lnTo>
                  <a:lnTo>
                    <a:pt x="973" y="130"/>
                  </a:lnTo>
                  <a:lnTo>
                    <a:pt x="894" y="130"/>
                  </a:lnTo>
                  <a:close/>
                  <a:moveTo>
                    <a:pt x="617" y="130"/>
                  </a:moveTo>
                  <a:lnTo>
                    <a:pt x="617" y="382"/>
                  </a:lnTo>
                  <a:lnTo>
                    <a:pt x="764" y="382"/>
                  </a:lnTo>
                  <a:lnTo>
                    <a:pt x="764" y="130"/>
                  </a:lnTo>
                  <a:lnTo>
                    <a:pt x="617" y="130"/>
                  </a:lnTo>
                  <a:close/>
                  <a:moveTo>
                    <a:pt x="339" y="130"/>
                  </a:moveTo>
                  <a:lnTo>
                    <a:pt x="339" y="382"/>
                  </a:lnTo>
                  <a:lnTo>
                    <a:pt x="486" y="382"/>
                  </a:lnTo>
                  <a:lnTo>
                    <a:pt x="486" y="130"/>
                  </a:lnTo>
                  <a:lnTo>
                    <a:pt x="339" y="130"/>
                  </a:lnTo>
                  <a:close/>
                  <a:moveTo>
                    <a:pt x="130" y="130"/>
                  </a:moveTo>
                  <a:lnTo>
                    <a:pt x="130" y="382"/>
                  </a:lnTo>
                  <a:lnTo>
                    <a:pt x="208" y="382"/>
                  </a:lnTo>
                  <a:lnTo>
                    <a:pt x="208" y="130"/>
                  </a:lnTo>
                  <a:lnTo>
                    <a:pt x="130" y="130"/>
                  </a:lnTo>
                  <a:close/>
                  <a:moveTo>
                    <a:pt x="65" y="0"/>
                  </a:moveTo>
                  <a:lnTo>
                    <a:pt x="1038" y="0"/>
                  </a:lnTo>
                  <a:lnTo>
                    <a:pt x="1058" y="3"/>
                  </a:lnTo>
                  <a:lnTo>
                    <a:pt x="1076" y="13"/>
                  </a:lnTo>
                  <a:lnTo>
                    <a:pt x="1090" y="27"/>
                  </a:lnTo>
                  <a:lnTo>
                    <a:pt x="1100" y="45"/>
                  </a:lnTo>
                  <a:lnTo>
                    <a:pt x="1103" y="65"/>
                  </a:lnTo>
                  <a:lnTo>
                    <a:pt x="1103" y="2056"/>
                  </a:lnTo>
                  <a:lnTo>
                    <a:pt x="1100" y="2077"/>
                  </a:lnTo>
                  <a:lnTo>
                    <a:pt x="1090" y="2094"/>
                  </a:lnTo>
                  <a:lnTo>
                    <a:pt x="1076" y="2108"/>
                  </a:lnTo>
                  <a:lnTo>
                    <a:pt x="1058" y="2118"/>
                  </a:lnTo>
                  <a:lnTo>
                    <a:pt x="1038" y="2121"/>
                  </a:lnTo>
                  <a:lnTo>
                    <a:pt x="65" y="2121"/>
                  </a:lnTo>
                  <a:lnTo>
                    <a:pt x="45" y="2118"/>
                  </a:lnTo>
                  <a:lnTo>
                    <a:pt x="27" y="2108"/>
                  </a:lnTo>
                  <a:lnTo>
                    <a:pt x="13" y="2094"/>
                  </a:lnTo>
                  <a:lnTo>
                    <a:pt x="3" y="2077"/>
                  </a:lnTo>
                  <a:lnTo>
                    <a:pt x="0" y="2056"/>
                  </a:lnTo>
                  <a:lnTo>
                    <a:pt x="0" y="65"/>
                  </a:lnTo>
                  <a:lnTo>
                    <a:pt x="3" y="45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48"/>
            <p:cNvSpPr>
              <a:spLocks noEditPoints="1"/>
            </p:cNvSpPr>
            <p:nvPr/>
          </p:nvSpPr>
          <p:spPr bwMode="auto">
            <a:xfrm>
              <a:off x="7469188" y="3481388"/>
              <a:ext cx="260350" cy="420688"/>
            </a:xfrm>
            <a:custGeom>
              <a:avLst/>
              <a:gdLst>
                <a:gd name="T0" fmla="*/ 235 w 1796"/>
                <a:gd name="T1" fmla="*/ 180 h 2914"/>
                <a:gd name="T2" fmla="*/ 346 w 1796"/>
                <a:gd name="T3" fmla="*/ 146 h 2914"/>
                <a:gd name="T4" fmla="*/ 404 w 1796"/>
                <a:gd name="T5" fmla="*/ 2 h 2914"/>
                <a:gd name="T6" fmla="*/ 433 w 1796"/>
                <a:gd name="T7" fmla="*/ 17 h 2914"/>
                <a:gd name="T8" fmla="*/ 452 w 1796"/>
                <a:gd name="T9" fmla="*/ 45 h 2914"/>
                <a:gd name="T10" fmla="*/ 1731 w 1796"/>
                <a:gd name="T11" fmla="*/ 324 h 2914"/>
                <a:gd name="T12" fmla="*/ 1769 w 1796"/>
                <a:gd name="T13" fmla="*/ 337 h 2914"/>
                <a:gd name="T14" fmla="*/ 1792 w 1796"/>
                <a:gd name="T15" fmla="*/ 368 h 2914"/>
                <a:gd name="T16" fmla="*/ 1796 w 1796"/>
                <a:gd name="T17" fmla="*/ 2849 h 2914"/>
                <a:gd name="T18" fmla="*/ 1783 w 1796"/>
                <a:gd name="T19" fmla="*/ 2887 h 2914"/>
                <a:gd name="T20" fmla="*/ 1751 w 1796"/>
                <a:gd name="T21" fmla="*/ 2911 h 2914"/>
                <a:gd name="T22" fmla="*/ 1522 w 1796"/>
                <a:gd name="T23" fmla="*/ 2914 h 2914"/>
                <a:gd name="T24" fmla="*/ 1484 w 1796"/>
                <a:gd name="T25" fmla="*/ 2901 h 2914"/>
                <a:gd name="T26" fmla="*/ 1460 w 1796"/>
                <a:gd name="T27" fmla="*/ 2870 h 2914"/>
                <a:gd name="T28" fmla="*/ 1460 w 1796"/>
                <a:gd name="T29" fmla="*/ 2828 h 2914"/>
                <a:gd name="T30" fmla="*/ 1484 w 1796"/>
                <a:gd name="T31" fmla="*/ 2797 h 2914"/>
                <a:gd name="T32" fmla="*/ 1522 w 1796"/>
                <a:gd name="T33" fmla="*/ 2784 h 2914"/>
                <a:gd name="T34" fmla="*/ 1665 w 1796"/>
                <a:gd name="T35" fmla="*/ 454 h 2914"/>
                <a:gd name="T36" fmla="*/ 215 w 1796"/>
                <a:gd name="T37" fmla="*/ 755 h 2914"/>
                <a:gd name="T38" fmla="*/ 212 w 1796"/>
                <a:gd name="T39" fmla="*/ 1331 h 2914"/>
                <a:gd name="T40" fmla="*/ 188 w 1796"/>
                <a:gd name="T41" fmla="*/ 1362 h 2914"/>
                <a:gd name="T42" fmla="*/ 150 w 1796"/>
                <a:gd name="T43" fmla="*/ 1375 h 2914"/>
                <a:gd name="T44" fmla="*/ 112 w 1796"/>
                <a:gd name="T45" fmla="*/ 1362 h 2914"/>
                <a:gd name="T46" fmla="*/ 88 w 1796"/>
                <a:gd name="T47" fmla="*/ 1331 h 2914"/>
                <a:gd name="T48" fmla="*/ 85 w 1796"/>
                <a:gd name="T49" fmla="*/ 728 h 2914"/>
                <a:gd name="T50" fmla="*/ 94 w 1796"/>
                <a:gd name="T51" fmla="*/ 695 h 2914"/>
                <a:gd name="T52" fmla="*/ 380 w 1796"/>
                <a:gd name="T53" fmla="*/ 405 h 2914"/>
                <a:gd name="T54" fmla="*/ 20 w 1796"/>
                <a:gd name="T55" fmla="*/ 211 h 2914"/>
                <a:gd name="T56" fmla="*/ 1 w 1796"/>
                <a:gd name="T57" fmla="*/ 178 h 2914"/>
                <a:gd name="T58" fmla="*/ 6 w 1796"/>
                <a:gd name="T59" fmla="*/ 140 h 2914"/>
                <a:gd name="T60" fmla="*/ 30 w 1796"/>
                <a:gd name="T61" fmla="*/ 111 h 2914"/>
                <a:gd name="T62" fmla="*/ 370 w 1796"/>
                <a:gd name="T63" fmla="*/ 3 h 2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96" h="2914">
                  <a:moveTo>
                    <a:pt x="346" y="146"/>
                  </a:moveTo>
                  <a:lnTo>
                    <a:pt x="235" y="180"/>
                  </a:lnTo>
                  <a:lnTo>
                    <a:pt x="380" y="257"/>
                  </a:lnTo>
                  <a:lnTo>
                    <a:pt x="346" y="146"/>
                  </a:lnTo>
                  <a:close/>
                  <a:moveTo>
                    <a:pt x="387" y="0"/>
                  </a:moveTo>
                  <a:lnTo>
                    <a:pt x="404" y="2"/>
                  </a:lnTo>
                  <a:lnTo>
                    <a:pt x="419" y="7"/>
                  </a:lnTo>
                  <a:lnTo>
                    <a:pt x="433" y="17"/>
                  </a:lnTo>
                  <a:lnTo>
                    <a:pt x="444" y="30"/>
                  </a:lnTo>
                  <a:lnTo>
                    <a:pt x="452" y="45"/>
                  </a:lnTo>
                  <a:lnTo>
                    <a:pt x="537" y="324"/>
                  </a:lnTo>
                  <a:lnTo>
                    <a:pt x="1731" y="324"/>
                  </a:lnTo>
                  <a:lnTo>
                    <a:pt x="1751" y="327"/>
                  </a:lnTo>
                  <a:lnTo>
                    <a:pt x="1769" y="337"/>
                  </a:lnTo>
                  <a:lnTo>
                    <a:pt x="1783" y="351"/>
                  </a:lnTo>
                  <a:lnTo>
                    <a:pt x="1792" y="368"/>
                  </a:lnTo>
                  <a:lnTo>
                    <a:pt x="1796" y="389"/>
                  </a:lnTo>
                  <a:lnTo>
                    <a:pt x="1796" y="2849"/>
                  </a:lnTo>
                  <a:lnTo>
                    <a:pt x="1792" y="2870"/>
                  </a:lnTo>
                  <a:lnTo>
                    <a:pt x="1783" y="2887"/>
                  </a:lnTo>
                  <a:lnTo>
                    <a:pt x="1769" y="2901"/>
                  </a:lnTo>
                  <a:lnTo>
                    <a:pt x="1751" y="2911"/>
                  </a:lnTo>
                  <a:lnTo>
                    <a:pt x="1731" y="2914"/>
                  </a:lnTo>
                  <a:lnTo>
                    <a:pt x="1522" y="2914"/>
                  </a:lnTo>
                  <a:lnTo>
                    <a:pt x="1502" y="2911"/>
                  </a:lnTo>
                  <a:lnTo>
                    <a:pt x="1484" y="2901"/>
                  </a:lnTo>
                  <a:lnTo>
                    <a:pt x="1470" y="2887"/>
                  </a:lnTo>
                  <a:lnTo>
                    <a:pt x="1460" y="2870"/>
                  </a:lnTo>
                  <a:lnTo>
                    <a:pt x="1457" y="2849"/>
                  </a:lnTo>
                  <a:lnTo>
                    <a:pt x="1460" y="2828"/>
                  </a:lnTo>
                  <a:lnTo>
                    <a:pt x="1470" y="2811"/>
                  </a:lnTo>
                  <a:lnTo>
                    <a:pt x="1484" y="2797"/>
                  </a:lnTo>
                  <a:lnTo>
                    <a:pt x="1502" y="2787"/>
                  </a:lnTo>
                  <a:lnTo>
                    <a:pt x="1522" y="2784"/>
                  </a:lnTo>
                  <a:lnTo>
                    <a:pt x="1665" y="2784"/>
                  </a:lnTo>
                  <a:lnTo>
                    <a:pt x="1665" y="454"/>
                  </a:lnTo>
                  <a:lnTo>
                    <a:pt x="516" y="454"/>
                  </a:lnTo>
                  <a:lnTo>
                    <a:pt x="215" y="755"/>
                  </a:lnTo>
                  <a:lnTo>
                    <a:pt x="215" y="1310"/>
                  </a:lnTo>
                  <a:lnTo>
                    <a:pt x="212" y="1331"/>
                  </a:lnTo>
                  <a:lnTo>
                    <a:pt x="202" y="1348"/>
                  </a:lnTo>
                  <a:lnTo>
                    <a:pt x="188" y="1362"/>
                  </a:lnTo>
                  <a:lnTo>
                    <a:pt x="171" y="1372"/>
                  </a:lnTo>
                  <a:lnTo>
                    <a:pt x="150" y="1375"/>
                  </a:lnTo>
                  <a:lnTo>
                    <a:pt x="130" y="1372"/>
                  </a:lnTo>
                  <a:lnTo>
                    <a:pt x="112" y="1362"/>
                  </a:lnTo>
                  <a:lnTo>
                    <a:pt x="98" y="1348"/>
                  </a:lnTo>
                  <a:lnTo>
                    <a:pt x="88" y="1331"/>
                  </a:lnTo>
                  <a:lnTo>
                    <a:pt x="85" y="1310"/>
                  </a:lnTo>
                  <a:lnTo>
                    <a:pt x="85" y="728"/>
                  </a:lnTo>
                  <a:lnTo>
                    <a:pt x="87" y="710"/>
                  </a:lnTo>
                  <a:lnTo>
                    <a:pt x="94" y="695"/>
                  </a:lnTo>
                  <a:lnTo>
                    <a:pt x="105" y="681"/>
                  </a:lnTo>
                  <a:lnTo>
                    <a:pt x="380" y="405"/>
                  </a:lnTo>
                  <a:lnTo>
                    <a:pt x="35" y="222"/>
                  </a:lnTo>
                  <a:lnTo>
                    <a:pt x="20" y="211"/>
                  </a:lnTo>
                  <a:lnTo>
                    <a:pt x="8" y="195"/>
                  </a:lnTo>
                  <a:lnTo>
                    <a:pt x="1" y="178"/>
                  </a:lnTo>
                  <a:lnTo>
                    <a:pt x="0" y="158"/>
                  </a:lnTo>
                  <a:lnTo>
                    <a:pt x="6" y="140"/>
                  </a:lnTo>
                  <a:lnTo>
                    <a:pt x="16" y="124"/>
                  </a:lnTo>
                  <a:lnTo>
                    <a:pt x="30" y="111"/>
                  </a:lnTo>
                  <a:lnTo>
                    <a:pt x="47" y="102"/>
                  </a:lnTo>
                  <a:lnTo>
                    <a:pt x="370" y="3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49"/>
            <p:cNvSpPr>
              <a:spLocks noEditPoints="1"/>
            </p:cNvSpPr>
            <p:nvPr/>
          </p:nvSpPr>
          <p:spPr bwMode="auto">
            <a:xfrm>
              <a:off x="7554913" y="3759200"/>
              <a:ext cx="117475" cy="209550"/>
            </a:xfrm>
            <a:custGeom>
              <a:avLst/>
              <a:gdLst>
                <a:gd name="T0" fmla="*/ 130 w 816"/>
                <a:gd name="T1" fmla="*/ 539 h 1452"/>
                <a:gd name="T2" fmla="*/ 130 w 816"/>
                <a:gd name="T3" fmla="*/ 1321 h 1452"/>
                <a:gd name="T4" fmla="*/ 686 w 816"/>
                <a:gd name="T5" fmla="*/ 1321 h 1452"/>
                <a:gd name="T6" fmla="*/ 686 w 816"/>
                <a:gd name="T7" fmla="*/ 539 h 1452"/>
                <a:gd name="T8" fmla="*/ 130 w 816"/>
                <a:gd name="T9" fmla="*/ 539 h 1452"/>
                <a:gd name="T10" fmla="*/ 319 w 816"/>
                <a:gd name="T11" fmla="*/ 330 h 1452"/>
                <a:gd name="T12" fmla="*/ 233 w 816"/>
                <a:gd name="T13" fmla="*/ 408 h 1452"/>
                <a:gd name="T14" fmla="*/ 583 w 816"/>
                <a:gd name="T15" fmla="*/ 408 h 1452"/>
                <a:gd name="T16" fmla="*/ 497 w 816"/>
                <a:gd name="T17" fmla="*/ 330 h 1452"/>
                <a:gd name="T18" fmla="*/ 319 w 816"/>
                <a:gd name="T19" fmla="*/ 330 h 1452"/>
                <a:gd name="T20" fmla="*/ 359 w 816"/>
                <a:gd name="T21" fmla="*/ 130 h 1452"/>
                <a:gd name="T22" fmla="*/ 359 w 816"/>
                <a:gd name="T23" fmla="*/ 200 h 1452"/>
                <a:gd name="T24" fmla="*/ 457 w 816"/>
                <a:gd name="T25" fmla="*/ 200 h 1452"/>
                <a:gd name="T26" fmla="*/ 457 w 816"/>
                <a:gd name="T27" fmla="*/ 130 h 1452"/>
                <a:gd name="T28" fmla="*/ 359 w 816"/>
                <a:gd name="T29" fmla="*/ 130 h 1452"/>
                <a:gd name="T30" fmla="*/ 294 w 816"/>
                <a:gd name="T31" fmla="*/ 0 h 1452"/>
                <a:gd name="T32" fmla="*/ 522 w 816"/>
                <a:gd name="T33" fmla="*/ 0 h 1452"/>
                <a:gd name="T34" fmla="*/ 542 w 816"/>
                <a:gd name="T35" fmla="*/ 3 h 1452"/>
                <a:gd name="T36" fmla="*/ 561 w 816"/>
                <a:gd name="T37" fmla="*/ 13 h 1452"/>
                <a:gd name="T38" fmla="*/ 575 w 816"/>
                <a:gd name="T39" fmla="*/ 27 h 1452"/>
                <a:gd name="T40" fmla="*/ 584 w 816"/>
                <a:gd name="T41" fmla="*/ 44 h 1452"/>
                <a:gd name="T42" fmla="*/ 587 w 816"/>
                <a:gd name="T43" fmla="*/ 65 h 1452"/>
                <a:gd name="T44" fmla="*/ 587 w 816"/>
                <a:gd name="T45" fmla="*/ 237 h 1452"/>
                <a:gd name="T46" fmla="*/ 794 w 816"/>
                <a:gd name="T47" fmla="*/ 426 h 1452"/>
                <a:gd name="T48" fmla="*/ 806 w 816"/>
                <a:gd name="T49" fmla="*/ 439 h 1452"/>
                <a:gd name="T50" fmla="*/ 814 w 816"/>
                <a:gd name="T51" fmla="*/ 456 h 1452"/>
                <a:gd name="T52" fmla="*/ 816 w 816"/>
                <a:gd name="T53" fmla="*/ 474 h 1452"/>
                <a:gd name="T54" fmla="*/ 816 w 816"/>
                <a:gd name="T55" fmla="*/ 1386 h 1452"/>
                <a:gd name="T56" fmla="*/ 813 w 816"/>
                <a:gd name="T57" fmla="*/ 1407 h 1452"/>
                <a:gd name="T58" fmla="*/ 803 w 816"/>
                <a:gd name="T59" fmla="*/ 1424 h 1452"/>
                <a:gd name="T60" fmla="*/ 789 w 816"/>
                <a:gd name="T61" fmla="*/ 1439 h 1452"/>
                <a:gd name="T62" fmla="*/ 771 w 816"/>
                <a:gd name="T63" fmla="*/ 1448 h 1452"/>
                <a:gd name="T64" fmla="*/ 751 w 816"/>
                <a:gd name="T65" fmla="*/ 1452 h 1452"/>
                <a:gd name="T66" fmla="*/ 65 w 816"/>
                <a:gd name="T67" fmla="*/ 1452 h 1452"/>
                <a:gd name="T68" fmla="*/ 44 w 816"/>
                <a:gd name="T69" fmla="*/ 1448 h 1452"/>
                <a:gd name="T70" fmla="*/ 27 w 816"/>
                <a:gd name="T71" fmla="*/ 1439 h 1452"/>
                <a:gd name="T72" fmla="*/ 13 w 816"/>
                <a:gd name="T73" fmla="*/ 1424 h 1452"/>
                <a:gd name="T74" fmla="*/ 3 w 816"/>
                <a:gd name="T75" fmla="*/ 1407 h 1452"/>
                <a:gd name="T76" fmla="*/ 0 w 816"/>
                <a:gd name="T77" fmla="*/ 1386 h 1452"/>
                <a:gd name="T78" fmla="*/ 0 w 816"/>
                <a:gd name="T79" fmla="*/ 474 h 1452"/>
                <a:gd name="T80" fmla="*/ 2 w 816"/>
                <a:gd name="T81" fmla="*/ 456 h 1452"/>
                <a:gd name="T82" fmla="*/ 9 w 816"/>
                <a:gd name="T83" fmla="*/ 439 h 1452"/>
                <a:gd name="T84" fmla="*/ 21 w 816"/>
                <a:gd name="T85" fmla="*/ 426 h 1452"/>
                <a:gd name="T86" fmla="*/ 229 w 816"/>
                <a:gd name="T87" fmla="*/ 237 h 1452"/>
                <a:gd name="T88" fmla="*/ 229 w 816"/>
                <a:gd name="T89" fmla="*/ 65 h 1452"/>
                <a:gd name="T90" fmla="*/ 232 w 816"/>
                <a:gd name="T91" fmla="*/ 44 h 1452"/>
                <a:gd name="T92" fmla="*/ 241 w 816"/>
                <a:gd name="T93" fmla="*/ 27 h 1452"/>
                <a:gd name="T94" fmla="*/ 255 w 816"/>
                <a:gd name="T95" fmla="*/ 13 h 1452"/>
                <a:gd name="T96" fmla="*/ 273 w 816"/>
                <a:gd name="T97" fmla="*/ 3 h 1452"/>
                <a:gd name="T98" fmla="*/ 294 w 816"/>
                <a:gd name="T99" fmla="*/ 0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6" h="1452">
                  <a:moveTo>
                    <a:pt x="130" y="539"/>
                  </a:moveTo>
                  <a:lnTo>
                    <a:pt x="130" y="1321"/>
                  </a:lnTo>
                  <a:lnTo>
                    <a:pt x="686" y="1321"/>
                  </a:lnTo>
                  <a:lnTo>
                    <a:pt x="686" y="539"/>
                  </a:lnTo>
                  <a:lnTo>
                    <a:pt x="130" y="539"/>
                  </a:lnTo>
                  <a:close/>
                  <a:moveTo>
                    <a:pt x="319" y="330"/>
                  </a:moveTo>
                  <a:lnTo>
                    <a:pt x="233" y="408"/>
                  </a:lnTo>
                  <a:lnTo>
                    <a:pt x="583" y="408"/>
                  </a:lnTo>
                  <a:lnTo>
                    <a:pt x="497" y="330"/>
                  </a:lnTo>
                  <a:lnTo>
                    <a:pt x="319" y="330"/>
                  </a:lnTo>
                  <a:close/>
                  <a:moveTo>
                    <a:pt x="359" y="130"/>
                  </a:moveTo>
                  <a:lnTo>
                    <a:pt x="359" y="200"/>
                  </a:lnTo>
                  <a:lnTo>
                    <a:pt x="457" y="200"/>
                  </a:lnTo>
                  <a:lnTo>
                    <a:pt x="457" y="130"/>
                  </a:lnTo>
                  <a:lnTo>
                    <a:pt x="359" y="130"/>
                  </a:lnTo>
                  <a:close/>
                  <a:moveTo>
                    <a:pt x="294" y="0"/>
                  </a:moveTo>
                  <a:lnTo>
                    <a:pt x="522" y="0"/>
                  </a:lnTo>
                  <a:lnTo>
                    <a:pt x="542" y="3"/>
                  </a:lnTo>
                  <a:lnTo>
                    <a:pt x="561" y="13"/>
                  </a:lnTo>
                  <a:lnTo>
                    <a:pt x="575" y="27"/>
                  </a:lnTo>
                  <a:lnTo>
                    <a:pt x="584" y="44"/>
                  </a:lnTo>
                  <a:lnTo>
                    <a:pt x="587" y="65"/>
                  </a:lnTo>
                  <a:lnTo>
                    <a:pt x="587" y="237"/>
                  </a:lnTo>
                  <a:lnTo>
                    <a:pt x="794" y="426"/>
                  </a:lnTo>
                  <a:lnTo>
                    <a:pt x="806" y="439"/>
                  </a:lnTo>
                  <a:lnTo>
                    <a:pt x="814" y="456"/>
                  </a:lnTo>
                  <a:lnTo>
                    <a:pt x="816" y="474"/>
                  </a:lnTo>
                  <a:lnTo>
                    <a:pt x="816" y="1386"/>
                  </a:lnTo>
                  <a:lnTo>
                    <a:pt x="813" y="1407"/>
                  </a:lnTo>
                  <a:lnTo>
                    <a:pt x="803" y="1424"/>
                  </a:lnTo>
                  <a:lnTo>
                    <a:pt x="789" y="1439"/>
                  </a:lnTo>
                  <a:lnTo>
                    <a:pt x="771" y="1448"/>
                  </a:lnTo>
                  <a:lnTo>
                    <a:pt x="751" y="1452"/>
                  </a:lnTo>
                  <a:lnTo>
                    <a:pt x="65" y="1452"/>
                  </a:lnTo>
                  <a:lnTo>
                    <a:pt x="44" y="1448"/>
                  </a:lnTo>
                  <a:lnTo>
                    <a:pt x="27" y="1439"/>
                  </a:lnTo>
                  <a:lnTo>
                    <a:pt x="13" y="1424"/>
                  </a:lnTo>
                  <a:lnTo>
                    <a:pt x="3" y="1407"/>
                  </a:lnTo>
                  <a:lnTo>
                    <a:pt x="0" y="1386"/>
                  </a:lnTo>
                  <a:lnTo>
                    <a:pt x="0" y="474"/>
                  </a:lnTo>
                  <a:lnTo>
                    <a:pt x="2" y="456"/>
                  </a:lnTo>
                  <a:lnTo>
                    <a:pt x="9" y="439"/>
                  </a:lnTo>
                  <a:lnTo>
                    <a:pt x="21" y="426"/>
                  </a:lnTo>
                  <a:lnTo>
                    <a:pt x="229" y="237"/>
                  </a:lnTo>
                  <a:lnTo>
                    <a:pt x="229" y="65"/>
                  </a:lnTo>
                  <a:lnTo>
                    <a:pt x="232" y="44"/>
                  </a:lnTo>
                  <a:lnTo>
                    <a:pt x="241" y="27"/>
                  </a:lnTo>
                  <a:lnTo>
                    <a:pt x="255" y="13"/>
                  </a:lnTo>
                  <a:lnTo>
                    <a:pt x="273" y="3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50"/>
            <p:cNvSpPr>
              <a:spLocks noEditPoints="1"/>
            </p:cNvSpPr>
            <p:nvPr/>
          </p:nvSpPr>
          <p:spPr bwMode="auto">
            <a:xfrm>
              <a:off x="7415213" y="3822700"/>
              <a:ext cx="93663" cy="96838"/>
            </a:xfrm>
            <a:custGeom>
              <a:avLst/>
              <a:gdLst>
                <a:gd name="T0" fmla="*/ 130 w 651"/>
                <a:gd name="T1" fmla="*/ 131 h 678"/>
                <a:gd name="T2" fmla="*/ 130 w 651"/>
                <a:gd name="T3" fmla="*/ 548 h 678"/>
                <a:gd name="T4" fmla="*/ 521 w 651"/>
                <a:gd name="T5" fmla="*/ 548 h 678"/>
                <a:gd name="T6" fmla="*/ 521 w 651"/>
                <a:gd name="T7" fmla="*/ 131 h 678"/>
                <a:gd name="T8" fmla="*/ 130 w 651"/>
                <a:gd name="T9" fmla="*/ 131 h 678"/>
                <a:gd name="T10" fmla="*/ 65 w 651"/>
                <a:gd name="T11" fmla="*/ 0 h 678"/>
                <a:gd name="T12" fmla="*/ 586 w 651"/>
                <a:gd name="T13" fmla="*/ 0 h 678"/>
                <a:gd name="T14" fmla="*/ 607 w 651"/>
                <a:gd name="T15" fmla="*/ 3 h 678"/>
                <a:gd name="T16" fmla="*/ 624 w 651"/>
                <a:gd name="T17" fmla="*/ 13 h 678"/>
                <a:gd name="T18" fmla="*/ 638 w 651"/>
                <a:gd name="T19" fmla="*/ 27 h 678"/>
                <a:gd name="T20" fmla="*/ 648 w 651"/>
                <a:gd name="T21" fmla="*/ 45 h 678"/>
                <a:gd name="T22" fmla="*/ 651 w 651"/>
                <a:gd name="T23" fmla="*/ 65 h 678"/>
                <a:gd name="T24" fmla="*/ 651 w 651"/>
                <a:gd name="T25" fmla="*/ 613 h 678"/>
                <a:gd name="T26" fmla="*/ 648 w 651"/>
                <a:gd name="T27" fmla="*/ 634 h 678"/>
                <a:gd name="T28" fmla="*/ 638 w 651"/>
                <a:gd name="T29" fmla="*/ 652 h 678"/>
                <a:gd name="T30" fmla="*/ 624 w 651"/>
                <a:gd name="T31" fmla="*/ 666 h 678"/>
                <a:gd name="T32" fmla="*/ 607 w 651"/>
                <a:gd name="T33" fmla="*/ 675 h 678"/>
                <a:gd name="T34" fmla="*/ 586 w 651"/>
                <a:gd name="T35" fmla="*/ 678 h 678"/>
                <a:gd name="T36" fmla="*/ 65 w 651"/>
                <a:gd name="T37" fmla="*/ 678 h 678"/>
                <a:gd name="T38" fmla="*/ 44 w 651"/>
                <a:gd name="T39" fmla="*/ 675 h 678"/>
                <a:gd name="T40" fmla="*/ 27 w 651"/>
                <a:gd name="T41" fmla="*/ 666 h 678"/>
                <a:gd name="T42" fmla="*/ 13 w 651"/>
                <a:gd name="T43" fmla="*/ 652 h 678"/>
                <a:gd name="T44" fmla="*/ 3 w 651"/>
                <a:gd name="T45" fmla="*/ 634 h 678"/>
                <a:gd name="T46" fmla="*/ 0 w 651"/>
                <a:gd name="T47" fmla="*/ 613 h 678"/>
                <a:gd name="T48" fmla="*/ 0 w 651"/>
                <a:gd name="T49" fmla="*/ 65 h 678"/>
                <a:gd name="T50" fmla="*/ 3 w 651"/>
                <a:gd name="T51" fmla="*/ 45 h 678"/>
                <a:gd name="T52" fmla="*/ 13 w 651"/>
                <a:gd name="T53" fmla="*/ 27 h 678"/>
                <a:gd name="T54" fmla="*/ 27 w 651"/>
                <a:gd name="T55" fmla="*/ 13 h 678"/>
                <a:gd name="T56" fmla="*/ 44 w 651"/>
                <a:gd name="T57" fmla="*/ 3 h 678"/>
                <a:gd name="T58" fmla="*/ 65 w 651"/>
                <a:gd name="T59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1" h="678">
                  <a:moveTo>
                    <a:pt x="130" y="131"/>
                  </a:moveTo>
                  <a:lnTo>
                    <a:pt x="130" y="548"/>
                  </a:lnTo>
                  <a:lnTo>
                    <a:pt x="521" y="548"/>
                  </a:lnTo>
                  <a:lnTo>
                    <a:pt x="521" y="131"/>
                  </a:lnTo>
                  <a:lnTo>
                    <a:pt x="130" y="131"/>
                  </a:lnTo>
                  <a:close/>
                  <a:moveTo>
                    <a:pt x="65" y="0"/>
                  </a:moveTo>
                  <a:lnTo>
                    <a:pt x="586" y="0"/>
                  </a:lnTo>
                  <a:lnTo>
                    <a:pt x="607" y="3"/>
                  </a:lnTo>
                  <a:lnTo>
                    <a:pt x="624" y="13"/>
                  </a:lnTo>
                  <a:lnTo>
                    <a:pt x="638" y="27"/>
                  </a:lnTo>
                  <a:lnTo>
                    <a:pt x="648" y="45"/>
                  </a:lnTo>
                  <a:lnTo>
                    <a:pt x="651" y="65"/>
                  </a:lnTo>
                  <a:lnTo>
                    <a:pt x="651" y="613"/>
                  </a:lnTo>
                  <a:lnTo>
                    <a:pt x="648" y="634"/>
                  </a:lnTo>
                  <a:lnTo>
                    <a:pt x="638" y="652"/>
                  </a:lnTo>
                  <a:lnTo>
                    <a:pt x="624" y="666"/>
                  </a:lnTo>
                  <a:lnTo>
                    <a:pt x="607" y="675"/>
                  </a:lnTo>
                  <a:lnTo>
                    <a:pt x="586" y="678"/>
                  </a:lnTo>
                  <a:lnTo>
                    <a:pt x="65" y="678"/>
                  </a:lnTo>
                  <a:lnTo>
                    <a:pt x="44" y="675"/>
                  </a:lnTo>
                  <a:lnTo>
                    <a:pt x="27" y="666"/>
                  </a:lnTo>
                  <a:lnTo>
                    <a:pt x="13" y="652"/>
                  </a:lnTo>
                  <a:lnTo>
                    <a:pt x="3" y="634"/>
                  </a:lnTo>
                  <a:lnTo>
                    <a:pt x="0" y="613"/>
                  </a:lnTo>
                  <a:lnTo>
                    <a:pt x="0" y="65"/>
                  </a:lnTo>
                  <a:lnTo>
                    <a:pt x="3" y="45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9" name="Group 878"/>
          <p:cNvGrpSpPr/>
          <p:nvPr/>
        </p:nvGrpSpPr>
        <p:grpSpPr>
          <a:xfrm>
            <a:off x="6281309" y="3589338"/>
            <a:ext cx="555625" cy="298450"/>
            <a:chOff x="6265863" y="3589338"/>
            <a:chExt cx="555625" cy="298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0" name="Freeform 255"/>
            <p:cNvSpPr>
              <a:spLocks noEditPoints="1"/>
            </p:cNvSpPr>
            <p:nvPr/>
          </p:nvSpPr>
          <p:spPr bwMode="auto">
            <a:xfrm>
              <a:off x="6265863" y="3784600"/>
              <a:ext cx="349250" cy="103188"/>
            </a:xfrm>
            <a:custGeom>
              <a:avLst/>
              <a:gdLst>
                <a:gd name="T0" fmla="*/ 413 w 2202"/>
                <a:gd name="T1" fmla="*/ 454 h 652"/>
                <a:gd name="T2" fmla="*/ 436 w 2202"/>
                <a:gd name="T3" fmla="*/ 533 h 652"/>
                <a:gd name="T4" fmla="*/ 1766 w 2202"/>
                <a:gd name="T5" fmla="*/ 533 h 652"/>
                <a:gd name="T6" fmla="*/ 1789 w 2202"/>
                <a:gd name="T7" fmla="*/ 454 h 652"/>
                <a:gd name="T8" fmla="*/ 413 w 2202"/>
                <a:gd name="T9" fmla="*/ 454 h 652"/>
                <a:gd name="T10" fmla="*/ 185 w 2202"/>
                <a:gd name="T11" fmla="*/ 119 h 652"/>
                <a:gd name="T12" fmla="*/ 361 w 2202"/>
                <a:gd name="T13" fmla="*/ 335 h 652"/>
                <a:gd name="T14" fmla="*/ 1841 w 2202"/>
                <a:gd name="T15" fmla="*/ 335 h 652"/>
                <a:gd name="T16" fmla="*/ 2017 w 2202"/>
                <a:gd name="T17" fmla="*/ 119 h 652"/>
                <a:gd name="T18" fmla="*/ 185 w 2202"/>
                <a:gd name="T19" fmla="*/ 119 h 652"/>
                <a:gd name="T20" fmla="*/ 59 w 2202"/>
                <a:gd name="T21" fmla="*/ 0 h 652"/>
                <a:gd name="T22" fmla="*/ 2142 w 2202"/>
                <a:gd name="T23" fmla="*/ 0 h 652"/>
                <a:gd name="T24" fmla="*/ 2159 w 2202"/>
                <a:gd name="T25" fmla="*/ 2 h 652"/>
                <a:gd name="T26" fmla="*/ 2174 w 2202"/>
                <a:gd name="T27" fmla="*/ 10 h 652"/>
                <a:gd name="T28" fmla="*/ 2187 w 2202"/>
                <a:gd name="T29" fmla="*/ 21 h 652"/>
                <a:gd name="T30" fmla="*/ 2197 w 2202"/>
                <a:gd name="T31" fmla="*/ 34 h 652"/>
                <a:gd name="T32" fmla="*/ 2201 w 2202"/>
                <a:gd name="T33" fmla="*/ 50 h 652"/>
                <a:gd name="T34" fmla="*/ 2202 w 2202"/>
                <a:gd name="T35" fmla="*/ 67 h 652"/>
                <a:gd name="T36" fmla="*/ 2198 w 2202"/>
                <a:gd name="T37" fmla="*/ 83 h 652"/>
                <a:gd name="T38" fmla="*/ 2189 w 2202"/>
                <a:gd name="T39" fmla="*/ 97 h 652"/>
                <a:gd name="T40" fmla="*/ 1923 w 2202"/>
                <a:gd name="T41" fmla="*/ 422 h 652"/>
                <a:gd name="T42" fmla="*/ 1867 w 2202"/>
                <a:gd name="T43" fmla="*/ 610 h 652"/>
                <a:gd name="T44" fmla="*/ 1860 w 2202"/>
                <a:gd name="T45" fmla="*/ 624 h 652"/>
                <a:gd name="T46" fmla="*/ 1852 w 2202"/>
                <a:gd name="T47" fmla="*/ 635 h 652"/>
                <a:gd name="T48" fmla="*/ 1839 w 2202"/>
                <a:gd name="T49" fmla="*/ 644 h 652"/>
                <a:gd name="T50" fmla="*/ 1825 w 2202"/>
                <a:gd name="T51" fmla="*/ 650 h 652"/>
                <a:gd name="T52" fmla="*/ 1810 w 2202"/>
                <a:gd name="T53" fmla="*/ 652 h 652"/>
                <a:gd name="T54" fmla="*/ 391 w 2202"/>
                <a:gd name="T55" fmla="*/ 652 h 652"/>
                <a:gd name="T56" fmla="*/ 377 w 2202"/>
                <a:gd name="T57" fmla="*/ 650 h 652"/>
                <a:gd name="T58" fmla="*/ 363 w 2202"/>
                <a:gd name="T59" fmla="*/ 644 h 652"/>
                <a:gd name="T60" fmla="*/ 351 w 2202"/>
                <a:gd name="T61" fmla="*/ 635 h 652"/>
                <a:gd name="T62" fmla="*/ 342 w 2202"/>
                <a:gd name="T63" fmla="*/ 624 h 652"/>
                <a:gd name="T64" fmla="*/ 335 w 2202"/>
                <a:gd name="T65" fmla="*/ 610 h 652"/>
                <a:gd name="T66" fmla="*/ 279 w 2202"/>
                <a:gd name="T67" fmla="*/ 422 h 652"/>
                <a:gd name="T68" fmla="*/ 14 w 2202"/>
                <a:gd name="T69" fmla="*/ 97 h 652"/>
                <a:gd name="T70" fmla="*/ 4 w 2202"/>
                <a:gd name="T71" fmla="*/ 83 h 652"/>
                <a:gd name="T72" fmla="*/ 0 w 2202"/>
                <a:gd name="T73" fmla="*/ 67 h 652"/>
                <a:gd name="T74" fmla="*/ 1 w 2202"/>
                <a:gd name="T75" fmla="*/ 50 h 652"/>
                <a:gd name="T76" fmla="*/ 5 w 2202"/>
                <a:gd name="T77" fmla="*/ 34 h 652"/>
                <a:gd name="T78" fmla="*/ 15 w 2202"/>
                <a:gd name="T79" fmla="*/ 21 h 652"/>
                <a:gd name="T80" fmla="*/ 28 w 2202"/>
                <a:gd name="T81" fmla="*/ 10 h 652"/>
                <a:gd name="T82" fmla="*/ 42 w 2202"/>
                <a:gd name="T83" fmla="*/ 2 h 652"/>
                <a:gd name="T84" fmla="*/ 59 w 2202"/>
                <a:gd name="T85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02" h="652">
                  <a:moveTo>
                    <a:pt x="413" y="454"/>
                  </a:moveTo>
                  <a:lnTo>
                    <a:pt x="436" y="533"/>
                  </a:lnTo>
                  <a:lnTo>
                    <a:pt x="1766" y="533"/>
                  </a:lnTo>
                  <a:lnTo>
                    <a:pt x="1789" y="454"/>
                  </a:lnTo>
                  <a:lnTo>
                    <a:pt x="413" y="454"/>
                  </a:lnTo>
                  <a:close/>
                  <a:moveTo>
                    <a:pt x="185" y="119"/>
                  </a:moveTo>
                  <a:lnTo>
                    <a:pt x="361" y="335"/>
                  </a:lnTo>
                  <a:lnTo>
                    <a:pt x="1841" y="335"/>
                  </a:lnTo>
                  <a:lnTo>
                    <a:pt x="2017" y="119"/>
                  </a:lnTo>
                  <a:lnTo>
                    <a:pt x="185" y="119"/>
                  </a:lnTo>
                  <a:close/>
                  <a:moveTo>
                    <a:pt x="59" y="0"/>
                  </a:moveTo>
                  <a:lnTo>
                    <a:pt x="2142" y="0"/>
                  </a:lnTo>
                  <a:lnTo>
                    <a:pt x="2159" y="2"/>
                  </a:lnTo>
                  <a:lnTo>
                    <a:pt x="2174" y="10"/>
                  </a:lnTo>
                  <a:lnTo>
                    <a:pt x="2187" y="21"/>
                  </a:lnTo>
                  <a:lnTo>
                    <a:pt x="2197" y="34"/>
                  </a:lnTo>
                  <a:lnTo>
                    <a:pt x="2201" y="50"/>
                  </a:lnTo>
                  <a:lnTo>
                    <a:pt x="2202" y="67"/>
                  </a:lnTo>
                  <a:lnTo>
                    <a:pt x="2198" y="83"/>
                  </a:lnTo>
                  <a:lnTo>
                    <a:pt x="2189" y="97"/>
                  </a:lnTo>
                  <a:lnTo>
                    <a:pt x="1923" y="422"/>
                  </a:lnTo>
                  <a:lnTo>
                    <a:pt x="1867" y="610"/>
                  </a:lnTo>
                  <a:lnTo>
                    <a:pt x="1860" y="624"/>
                  </a:lnTo>
                  <a:lnTo>
                    <a:pt x="1852" y="635"/>
                  </a:lnTo>
                  <a:lnTo>
                    <a:pt x="1839" y="644"/>
                  </a:lnTo>
                  <a:lnTo>
                    <a:pt x="1825" y="650"/>
                  </a:lnTo>
                  <a:lnTo>
                    <a:pt x="1810" y="652"/>
                  </a:lnTo>
                  <a:lnTo>
                    <a:pt x="391" y="652"/>
                  </a:lnTo>
                  <a:lnTo>
                    <a:pt x="377" y="650"/>
                  </a:lnTo>
                  <a:lnTo>
                    <a:pt x="363" y="644"/>
                  </a:lnTo>
                  <a:lnTo>
                    <a:pt x="351" y="635"/>
                  </a:lnTo>
                  <a:lnTo>
                    <a:pt x="342" y="624"/>
                  </a:lnTo>
                  <a:lnTo>
                    <a:pt x="335" y="610"/>
                  </a:lnTo>
                  <a:lnTo>
                    <a:pt x="279" y="422"/>
                  </a:lnTo>
                  <a:lnTo>
                    <a:pt x="14" y="97"/>
                  </a:lnTo>
                  <a:lnTo>
                    <a:pt x="4" y="83"/>
                  </a:lnTo>
                  <a:lnTo>
                    <a:pt x="0" y="67"/>
                  </a:lnTo>
                  <a:lnTo>
                    <a:pt x="1" y="50"/>
                  </a:lnTo>
                  <a:lnTo>
                    <a:pt x="5" y="34"/>
                  </a:lnTo>
                  <a:lnTo>
                    <a:pt x="15" y="21"/>
                  </a:lnTo>
                  <a:lnTo>
                    <a:pt x="28" y="10"/>
                  </a:lnTo>
                  <a:lnTo>
                    <a:pt x="42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56"/>
            <p:cNvSpPr>
              <a:spLocks/>
            </p:cNvSpPr>
            <p:nvPr/>
          </p:nvSpPr>
          <p:spPr bwMode="auto">
            <a:xfrm>
              <a:off x="6580188" y="3660775"/>
              <a:ext cx="169863" cy="131763"/>
            </a:xfrm>
            <a:custGeom>
              <a:avLst/>
              <a:gdLst>
                <a:gd name="T0" fmla="*/ 60 w 1066"/>
                <a:gd name="T1" fmla="*/ 0 h 824"/>
                <a:gd name="T2" fmla="*/ 136 w 1066"/>
                <a:gd name="T3" fmla="*/ 3 h 824"/>
                <a:gd name="T4" fmla="*/ 210 w 1066"/>
                <a:gd name="T5" fmla="*/ 12 h 824"/>
                <a:gd name="T6" fmla="*/ 284 w 1066"/>
                <a:gd name="T7" fmla="*/ 24 h 824"/>
                <a:gd name="T8" fmla="*/ 357 w 1066"/>
                <a:gd name="T9" fmla="*/ 44 h 824"/>
                <a:gd name="T10" fmla="*/ 428 w 1066"/>
                <a:gd name="T11" fmla="*/ 67 h 824"/>
                <a:gd name="T12" fmla="*/ 497 w 1066"/>
                <a:gd name="T13" fmla="*/ 96 h 824"/>
                <a:gd name="T14" fmla="*/ 563 w 1066"/>
                <a:gd name="T15" fmla="*/ 130 h 824"/>
                <a:gd name="T16" fmla="*/ 628 w 1066"/>
                <a:gd name="T17" fmla="*/ 169 h 824"/>
                <a:gd name="T18" fmla="*/ 691 w 1066"/>
                <a:gd name="T19" fmla="*/ 212 h 824"/>
                <a:gd name="T20" fmla="*/ 748 w 1066"/>
                <a:gd name="T21" fmla="*/ 259 h 824"/>
                <a:gd name="T22" fmla="*/ 801 w 1066"/>
                <a:gd name="T23" fmla="*/ 310 h 824"/>
                <a:gd name="T24" fmla="*/ 852 w 1066"/>
                <a:gd name="T25" fmla="*/ 364 h 824"/>
                <a:gd name="T26" fmla="*/ 897 w 1066"/>
                <a:gd name="T27" fmla="*/ 422 h 824"/>
                <a:gd name="T28" fmla="*/ 940 w 1066"/>
                <a:gd name="T29" fmla="*/ 482 h 824"/>
                <a:gd name="T30" fmla="*/ 978 w 1066"/>
                <a:gd name="T31" fmla="*/ 545 h 824"/>
                <a:gd name="T32" fmla="*/ 1011 w 1066"/>
                <a:gd name="T33" fmla="*/ 611 h 824"/>
                <a:gd name="T34" fmla="*/ 1040 w 1066"/>
                <a:gd name="T35" fmla="*/ 679 h 824"/>
                <a:gd name="T36" fmla="*/ 1063 w 1066"/>
                <a:gd name="T37" fmla="*/ 748 h 824"/>
                <a:gd name="T38" fmla="*/ 1066 w 1066"/>
                <a:gd name="T39" fmla="*/ 764 h 824"/>
                <a:gd name="T40" fmla="*/ 1064 w 1066"/>
                <a:gd name="T41" fmla="*/ 780 h 824"/>
                <a:gd name="T42" fmla="*/ 1059 w 1066"/>
                <a:gd name="T43" fmla="*/ 793 h 824"/>
                <a:gd name="T44" fmla="*/ 1050 w 1066"/>
                <a:gd name="T45" fmla="*/ 806 h 824"/>
                <a:gd name="T46" fmla="*/ 1039 w 1066"/>
                <a:gd name="T47" fmla="*/ 816 h 824"/>
                <a:gd name="T48" fmla="*/ 1024 w 1066"/>
                <a:gd name="T49" fmla="*/ 822 h 824"/>
                <a:gd name="T50" fmla="*/ 1007 w 1066"/>
                <a:gd name="T51" fmla="*/ 824 h 824"/>
                <a:gd name="T52" fmla="*/ 992 w 1066"/>
                <a:gd name="T53" fmla="*/ 823 h 824"/>
                <a:gd name="T54" fmla="*/ 978 w 1066"/>
                <a:gd name="T55" fmla="*/ 817 h 824"/>
                <a:gd name="T56" fmla="*/ 965 w 1066"/>
                <a:gd name="T57" fmla="*/ 808 h 824"/>
                <a:gd name="T58" fmla="*/ 956 w 1066"/>
                <a:gd name="T59" fmla="*/ 797 h 824"/>
                <a:gd name="T60" fmla="*/ 949 w 1066"/>
                <a:gd name="T61" fmla="*/ 783 h 824"/>
                <a:gd name="T62" fmla="*/ 926 w 1066"/>
                <a:gd name="T63" fmla="*/ 713 h 824"/>
                <a:gd name="T64" fmla="*/ 896 w 1066"/>
                <a:gd name="T65" fmla="*/ 646 h 824"/>
                <a:gd name="T66" fmla="*/ 861 w 1066"/>
                <a:gd name="T67" fmla="*/ 581 h 824"/>
                <a:gd name="T68" fmla="*/ 822 w 1066"/>
                <a:gd name="T69" fmla="*/ 519 h 824"/>
                <a:gd name="T70" fmla="*/ 778 w 1066"/>
                <a:gd name="T71" fmla="*/ 460 h 824"/>
                <a:gd name="T72" fmla="*/ 729 w 1066"/>
                <a:gd name="T73" fmla="*/ 405 h 824"/>
                <a:gd name="T74" fmla="*/ 676 w 1066"/>
                <a:gd name="T75" fmla="*/ 354 h 824"/>
                <a:gd name="T76" fmla="*/ 619 w 1066"/>
                <a:gd name="T77" fmla="*/ 307 h 824"/>
                <a:gd name="T78" fmla="*/ 556 w 1066"/>
                <a:gd name="T79" fmla="*/ 263 h 824"/>
                <a:gd name="T80" fmla="*/ 491 w 1066"/>
                <a:gd name="T81" fmla="*/ 226 h 824"/>
                <a:gd name="T82" fmla="*/ 424 w 1066"/>
                <a:gd name="T83" fmla="*/ 193 h 824"/>
                <a:gd name="T84" fmla="*/ 354 w 1066"/>
                <a:gd name="T85" fmla="*/ 167 h 824"/>
                <a:gd name="T86" fmla="*/ 283 w 1066"/>
                <a:gd name="T87" fmla="*/ 147 h 824"/>
                <a:gd name="T88" fmla="*/ 210 w 1066"/>
                <a:gd name="T89" fmla="*/ 132 h 824"/>
                <a:gd name="T90" fmla="*/ 135 w 1066"/>
                <a:gd name="T91" fmla="*/ 122 h 824"/>
                <a:gd name="T92" fmla="*/ 60 w 1066"/>
                <a:gd name="T93" fmla="*/ 119 h 824"/>
                <a:gd name="T94" fmla="*/ 41 w 1066"/>
                <a:gd name="T95" fmla="*/ 116 h 824"/>
                <a:gd name="T96" fmla="*/ 25 w 1066"/>
                <a:gd name="T97" fmla="*/ 108 h 824"/>
                <a:gd name="T98" fmla="*/ 12 w 1066"/>
                <a:gd name="T99" fmla="*/ 95 h 824"/>
                <a:gd name="T100" fmla="*/ 3 w 1066"/>
                <a:gd name="T101" fmla="*/ 79 h 824"/>
                <a:gd name="T102" fmla="*/ 0 w 1066"/>
                <a:gd name="T103" fmla="*/ 60 h 824"/>
                <a:gd name="T104" fmla="*/ 3 w 1066"/>
                <a:gd name="T105" fmla="*/ 41 h 824"/>
                <a:gd name="T106" fmla="*/ 12 w 1066"/>
                <a:gd name="T107" fmla="*/ 24 h 824"/>
                <a:gd name="T108" fmla="*/ 25 w 1066"/>
                <a:gd name="T109" fmla="*/ 12 h 824"/>
                <a:gd name="T110" fmla="*/ 41 w 1066"/>
                <a:gd name="T111" fmla="*/ 3 h 824"/>
                <a:gd name="T112" fmla="*/ 60 w 1066"/>
                <a:gd name="T113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6" h="824">
                  <a:moveTo>
                    <a:pt x="60" y="0"/>
                  </a:moveTo>
                  <a:lnTo>
                    <a:pt x="136" y="3"/>
                  </a:lnTo>
                  <a:lnTo>
                    <a:pt x="210" y="12"/>
                  </a:lnTo>
                  <a:lnTo>
                    <a:pt x="284" y="24"/>
                  </a:lnTo>
                  <a:lnTo>
                    <a:pt x="357" y="44"/>
                  </a:lnTo>
                  <a:lnTo>
                    <a:pt x="428" y="67"/>
                  </a:lnTo>
                  <a:lnTo>
                    <a:pt x="497" y="96"/>
                  </a:lnTo>
                  <a:lnTo>
                    <a:pt x="563" y="130"/>
                  </a:lnTo>
                  <a:lnTo>
                    <a:pt x="628" y="169"/>
                  </a:lnTo>
                  <a:lnTo>
                    <a:pt x="691" y="212"/>
                  </a:lnTo>
                  <a:lnTo>
                    <a:pt x="748" y="259"/>
                  </a:lnTo>
                  <a:lnTo>
                    <a:pt x="801" y="310"/>
                  </a:lnTo>
                  <a:lnTo>
                    <a:pt x="852" y="364"/>
                  </a:lnTo>
                  <a:lnTo>
                    <a:pt x="897" y="422"/>
                  </a:lnTo>
                  <a:lnTo>
                    <a:pt x="940" y="482"/>
                  </a:lnTo>
                  <a:lnTo>
                    <a:pt x="978" y="545"/>
                  </a:lnTo>
                  <a:lnTo>
                    <a:pt x="1011" y="611"/>
                  </a:lnTo>
                  <a:lnTo>
                    <a:pt x="1040" y="679"/>
                  </a:lnTo>
                  <a:lnTo>
                    <a:pt x="1063" y="748"/>
                  </a:lnTo>
                  <a:lnTo>
                    <a:pt x="1066" y="764"/>
                  </a:lnTo>
                  <a:lnTo>
                    <a:pt x="1064" y="780"/>
                  </a:lnTo>
                  <a:lnTo>
                    <a:pt x="1059" y="793"/>
                  </a:lnTo>
                  <a:lnTo>
                    <a:pt x="1050" y="806"/>
                  </a:lnTo>
                  <a:lnTo>
                    <a:pt x="1039" y="816"/>
                  </a:lnTo>
                  <a:lnTo>
                    <a:pt x="1024" y="822"/>
                  </a:lnTo>
                  <a:lnTo>
                    <a:pt x="1007" y="824"/>
                  </a:lnTo>
                  <a:lnTo>
                    <a:pt x="992" y="823"/>
                  </a:lnTo>
                  <a:lnTo>
                    <a:pt x="978" y="817"/>
                  </a:lnTo>
                  <a:lnTo>
                    <a:pt x="965" y="808"/>
                  </a:lnTo>
                  <a:lnTo>
                    <a:pt x="956" y="797"/>
                  </a:lnTo>
                  <a:lnTo>
                    <a:pt x="949" y="783"/>
                  </a:lnTo>
                  <a:lnTo>
                    <a:pt x="926" y="713"/>
                  </a:lnTo>
                  <a:lnTo>
                    <a:pt x="896" y="646"/>
                  </a:lnTo>
                  <a:lnTo>
                    <a:pt x="861" y="581"/>
                  </a:lnTo>
                  <a:lnTo>
                    <a:pt x="822" y="519"/>
                  </a:lnTo>
                  <a:lnTo>
                    <a:pt x="778" y="460"/>
                  </a:lnTo>
                  <a:lnTo>
                    <a:pt x="729" y="405"/>
                  </a:lnTo>
                  <a:lnTo>
                    <a:pt x="676" y="354"/>
                  </a:lnTo>
                  <a:lnTo>
                    <a:pt x="619" y="307"/>
                  </a:lnTo>
                  <a:lnTo>
                    <a:pt x="556" y="263"/>
                  </a:lnTo>
                  <a:lnTo>
                    <a:pt x="491" y="226"/>
                  </a:lnTo>
                  <a:lnTo>
                    <a:pt x="424" y="193"/>
                  </a:lnTo>
                  <a:lnTo>
                    <a:pt x="354" y="167"/>
                  </a:lnTo>
                  <a:lnTo>
                    <a:pt x="283" y="147"/>
                  </a:lnTo>
                  <a:lnTo>
                    <a:pt x="210" y="132"/>
                  </a:lnTo>
                  <a:lnTo>
                    <a:pt x="135" y="122"/>
                  </a:lnTo>
                  <a:lnTo>
                    <a:pt x="60" y="119"/>
                  </a:lnTo>
                  <a:lnTo>
                    <a:pt x="41" y="116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57"/>
            <p:cNvSpPr>
              <a:spLocks noEditPoints="1"/>
            </p:cNvSpPr>
            <p:nvPr/>
          </p:nvSpPr>
          <p:spPr bwMode="auto">
            <a:xfrm>
              <a:off x="6405563" y="3589338"/>
              <a:ext cx="415925" cy="250825"/>
            </a:xfrm>
            <a:custGeom>
              <a:avLst/>
              <a:gdLst>
                <a:gd name="T0" fmla="*/ 1131 w 2625"/>
                <a:gd name="T1" fmla="*/ 129 h 1581"/>
                <a:gd name="T2" fmla="*/ 1099 w 2625"/>
                <a:gd name="T3" fmla="*/ 170 h 1581"/>
                <a:gd name="T4" fmla="*/ 1105 w 2625"/>
                <a:gd name="T5" fmla="*/ 225 h 1581"/>
                <a:gd name="T6" fmla="*/ 1148 w 2625"/>
                <a:gd name="T7" fmla="*/ 256 h 1581"/>
                <a:gd name="T8" fmla="*/ 1201 w 2625"/>
                <a:gd name="T9" fmla="*/ 249 h 1581"/>
                <a:gd name="T10" fmla="*/ 1232 w 2625"/>
                <a:gd name="T11" fmla="*/ 208 h 1581"/>
                <a:gd name="T12" fmla="*/ 1226 w 2625"/>
                <a:gd name="T13" fmla="*/ 153 h 1581"/>
                <a:gd name="T14" fmla="*/ 1184 w 2625"/>
                <a:gd name="T15" fmla="*/ 122 h 1581"/>
                <a:gd name="T16" fmla="*/ 1200 w 2625"/>
                <a:gd name="T17" fmla="*/ 4 h 1581"/>
                <a:gd name="T18" fmla="*/ 1287 w 2625"/>
                <a:gd name="T19" fmla="*/ 45 h 1581"/>
                <a:gd name="T20" fmla="*/ 1342 w 2625"/>
                <a:gd name="T21" fmla="*/ 124 h 1581"/>
                <a:gd name="T22" fmla="*/ 1351 w 2625"/>
                <a:gd name="T23" fmla="*/ 217 h 1581"/>
                <a:gd name="T24" fmla="*/ 1423 w 2625"/>
                <a:gd name="T25" fmla="*/ 285 h 1581"/>
                <a:gd name="T26" fmla="*/ 1673 w 2625"/>
                <a:gd name="T27" fmla="*/ 367 h 1581"/>
                <a:gd name="T28" fmla="*/ 1896 w 2625"/>
                <a:gd name="T29" fmla="*/ 496 h 1581"/>
                <a:gd name="T30" fmla="*/ 2087 w 2625"/>
                <a:gd name="T31" fmla="*/ 667 h 1581"/>
                <a:gd name="T32" fmla="*/ 2240 w 2625"/>
                <a:gd name="T33" fmla="*/ 874 h 1581"/>
                <a:gd name="T34" fmla="*/ 2347 w 2625"/>
                <a:gd name="T35" fmla="*/ 1111 h 1581"/>
                <a:gd name="T36" fmla="*/ 2404 w 2625"/>
                <a:gd name="T37" fmla="*/ 1370 h 1581"/>
                <a:gd name="T38" fmla="*/ 2585 w 2625"/>
                <a:gd name="T39" fmla="*/ 1465 h 1581"/>
                <a:gd name="T40" fmla="*/ 2622 w 2625"/>
                <a:gd name="T41" fmla="*/ 1502 h 1581"/>
                <a:gd name="T42" fmla="*/ 2613 w 2625"/>
                <a:gd name="T43" fmla="*/ 1556 h 1581"/>
                <a:gd name="T44" fmla="*/ 2566 w 2625"/>
                <a:gd name="T45" fmla="*/ 1581 h 1581"/>
                <a:gd name="T46" fmla="*/ 1294 w 2625"/>
                <a:gd name="T47" fmla="*/ 1569 h 1581"/>
                <a:gd name="T48" fmla="*/ 1270 w 2625"/>
                <a:gd name="T49" fmla="*/ 1521 h 1581"/>
                <a:gd name="T50" fmla="*/ 1294 w 2625"/>
                <a:gd name="T51" fmla="*/ 1473 h 1581"/>
                <a:gd name="T52" fmla="*/ 2292 w 2625"/>
                <a:gd name="T53" fmla="*/ 1462 h 1581"/>
                <a:gd name="T54" fmla="*/ 2254 w 2625"/>
                <a:gd name="T55" fmla="*/ 1212 h 1581"/>
                <a:gd name="T56" fmla="*/ 2165 w 2625"/>
                <a:gd name="T57" fmla="*/ 984 h 1581"/>
                <a:gd name="T58" fmla="*/ 2030 w 2625"/>
                <a:gd name="T59" fmla="*/ 782 h 1581"/>
                <a:gd name="T60" fmla="*/ 1856 w 2625"/>
                <a:gd name="T61" fmla="*/ 614 h 1581"/>
                <a:gd name="T62" fmla="*/ 1650 w 2625"/>
                <a:gd name="T63" fmla="*/ 487 h 1581"/>
                <a:gd name="T64" fmla="*/ 1418 w 2625"/>
                <a:gd name="T65" fmla="*/ 406 h 1581"/>
                <a:gd name="T66" fmla="*/ 1166 w 2625"/>
                <a:gd name="T67" fmla="*/ 377 h 1581"/>
                <a:gd name="T68" fmla="*/ 938 w 2625"/>
                <a:gd name="T69" fmla="*/ 401 h 1581"/>
                <a:gd name="T70" fmla="*/ 721 w 2625"/>
                <a:gd name="T71" fmla="*/ 469 h 1581"/>
                <a:gd name="T72" fmla="*/ 521 w 2625"/>
                <a:gd name="T73" fmla="*/ 580 h 1581"/>
                <a:gd name="T74" fmla="*/ 351 w 2625"/>
                <a:gd name="T75" fmla="*/ 725 h 1581"/>
                <a:gd name="T76" fmla="*/ 214 w 2625"/>
                <a:gd name="T77" fmla="*/ 900 h 1581"/>
                <a:gd name="T78" fmla="*/ 113 w 2625"/>
                <a:gd name="T79" fmla="*/ 1099 h 1581"/>
                <a:gd name="T80" fmla="*/ 83 w 2625"/>
                <a:gd name="T81" fmla="*/ 1132 h 1581"/>
                <a:gd name="T82" fmla="*/ 37 w 2625"/>
                <a:gd name="T83" fmla="*/ 1133 h 1581"/>
                <a:gd name="T84" fmla="*/ 4 w 2625"/>
                <a:gd name="T85" fmla="*/ 1102 h 1581"/>
                <a:gd name="T86" fmla="*/ 3 w 2625"/>
                <a:gd name="T87" fmla="*/ 1056 h 1581"/>
                <a:gd name="T88" fmla="*/ 115 w 2625"/>
                <a:gd name="T89" fmla="*/ 836 h 1581"/>
                <a:gd name="T90" fmla="*/ 265 w 2625"/>
                <a:gd name="T91" fmla="*/ 643 h 1581"/>
                <a:gd name="T92" fmla="*/ 453 w 2625"/>
                <a:gd name="T93" fmla="*/ 483 h 1581"/>
                <a:gd name="T94" fmla="*/ 673 w 2625"/>
                <a:gd name="T95" fmla="*/ 359 h 1581"/>
                <a:gd name="T96" fmla="*/ 913 w 2625"/>
                <a:gd name="T97" fmla="*/ 284 h 1581"/>
                <a:gd name="T98" fmla="*/ 980 w 2625"/>
                <a:gd name="T99" fmla="*/ 217 h 1581"/>
                <a:gd name="T100" fmla="*/ 990 w 2625"/>
                <a:gd name="T101" fmla="*/ 124 h 1581"/>
                <a:gd name="T102" fmla="*/ 1045 w 2625"/>
                <a:gd name="T103" fmla="*/ 45 h 1581"/>
                <a:gd name="T104" fmla="*/ 1132 w 2625"/>
                <a:gd name="T105" fmla="*/ 4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25" h="1581">
                  <a:moveTo>
                    <a:pt x="1166" y="119"/>
                  </a:moveTo>
                  <a:lnTo>
                    <a:pt x="1148" y="122"/>
                  </a:lnTo>
                  <a:lnTo>
                    <a:pt x="1131" y="129"/>
                  </a:lnTo>
                  <a:lnTo>
                    <a:pt x="1117" y="140"/>
                  </a:lnTo>
                  <a:lnTo>
                    <a:pt x="1105" y="153"/>
                  </a:lnTo>
                  <a:lnTo>
                    <a:pt x="1099" y="170"/>
                  </a:lnTo>
                  <a:lnTo>
                    <a:pt x="1096" y="188"/>
                  </a:lnTo>
                  <a:lnTo>
                    <a:pt x="1099" y="208"/>
                  </a:lnTo>
                  <a:lnTo>
                    <a:pt x="1105" y="225"/>
                  </a:lnTo>
                  <a:lnTo>
                    <a:pt x="1117" y="238"/>
                  </a:lnTo>
                  <a:lnTo>
                    <a:pt x="1131" y="249"/>
                  </a:lnTo>
                  <a:lnTo>
                    <a:pt x="1148" y="256"/>
                  </a:lnTo>
                  <a:lnTo>
                    <a:pt x="1166" y="259"/>
                  </a:lnTo>
                  <a:lnTo>
                    <a:pt x="1184" y="256"/>
                  </a:lnTo>
                  <a:lnTo>
                    <a:pt x="1201" y="249"/>
                  </a:lnTo>
                  <a:lnTo>
                    <a:pt x="1214" y="238"/>
                  </a:lnTo>
                  <a:lnTo>
                    <a:pt x="1226" y="225"/>
                  </a:lnTo>
                  <a:lnTo>
                    <a:pt x="1232" y="208"/>
                  </a:lnTo>
                  <a:lnTo>
                    <a:pt x="1236" y="188"/>
                  </a:lnTo>
                  <a:lnTo>
                    <a:pt x="1232" y="170"/>
                  </a:lnTo>
                  <a:lnTo>
                    <a:pt x="1226" y="153"/>
                  </a:lnTo>
                  <a:lnTo>
                    <a:pt x="1214" y="140"/>
                  </a:lnTo>
                  <a:lnTo>
                    <a:pt x="1201" y="129"/>
                  </a:lnTo>
                  <a:lnTo>
                    <a:pt x="1184" y="122"/>
                  </a:lnTo>
                  <a:lnTo>
                    <a:pt x="1166" y="119"/>
                  </a:lnTo>
                  <a:close/>
                  <a:moveTo>
                    <a:pt x="1166" y="0"/>
                  </a:moveTo>
                  <a:lnTo>
                    <a:pt x="1200" y="4"/>
                  </a:lnTo>
                  <a:lnTo>
                    <a:pt x="1231" y="12"/>
                  </a:lnTo>
                  <a:lnTo>
                    <a:pt x="1260" y="26"/>
                  </a:lnTo>
                  <a:lnTo>
                    <a:pt x="1287" y="45"/>
                  </a:lnTo>
                  <a:lnTo>
                    <a:pt x="1310" y="67"/>
                  </a:lnTo>
                  <a:lnTo>
                    <a:pt x="1328" y="94"/>
                  </a:lnTo>
                  <a:lnTo>
                    <a:pt x="1342" y="124"/>
                  </a:lnTo>
                  <a:lnTo>
                    <a:pt x="1351" y="155"/>
                  </a:lnTo>
                  <a:lnTo>
                    <a:pt x="1353" y="188"/>
                  </a:lnTo>
                  <a:lnTo>
                    <a:pt x="1351" y="217"/>
                  </a:lnTo>
                  <a:lnTo>
                    <a:pt x="1345" y="245"/>
                  </a:lnTo>
                  <a:lnTo>
                    <a:pt x="1335" y="270"/>
                  </a:lnTo>
                  <a:lnTo>
                    <a:pt x="1423" y="285"/>
                  </a:lnTo>
                  <a:lnTo>
                    <a:pt x="1509" y="306"/>
                  </a:lnTo>
                  <a:lnTo>
                    <a:pt x="1592" y="334"/>
                  </a:lnTo>
                  <a:lnTo>
                    <a:pt x="1673" y="367"/>
                  </a:lnTo>
                  <a:lnTo>
                    <a:pt x="1750" y="405"/>
                  </a:lnTo>
                  <a:lnTo>
                    <a:pt x="1825" y="448"/>
                  </a:lnTo>
                  <a:lnTo>
                    <a:pt x="1896" y="496"/>
                  </a:lnTo>
                  <a:lnTo>
                    <a:pt x="1963" y="548"/>
                  </a:lnTo>
                  <a:lnTo>
                    <a:pt x="2027" y="606"/>
                  </a:lnTo>
                  <a:lnTo>
                    <a:pt x="2087" y="667"/>
                  </a:lnTo>
                  <a:lnTo>
                    <a:pt x="2142" y="733"/>
                  </a:lnTo>
                  <a:lnTo>
                    <a:pt x="2193" y="802"/>
                  </a:lnTo>
                  <a:lnTo>
                    <a:pt x="2240" y="874"/>
                  </a:lnTo>
                  <a:lnTo>
                    <a:pt x="2280" y="951"/>
                  </a:lnTo>
                  <a:lnTo>
                    <a:pt x="2316" y="1030"/>
                  </a:lnTo>
                  <a:lnTo>
                    <a:pt x="2347" y="1111"/>
                  </a:lnTo>
                  <a:lnTo>
                    <a:pt x="2373" y="1195"/>
                  </a:lnTo>
                  <a:lnTo>
                    <a:pt x="2391" y="1282"/>
                  </a:lnTo>
                  <a:lnTo>
                    <a:pt x="2404" y="1370"/>
                  </a:lnTo>
                  <a:lnTo>
                    <a:pt x="2411" y="1462"/>
                  </a:lnTo>
                  <a:lnTo>
                    <a:pt x="2566" y="1462"/>
                  </a:lnTo>
                  <a:lnTo>
                    <a:pt x="2585" y="1465"/>
                  </a:lnTo>
                  <a:lnTo>
                    <a:pt x="2601" y="1473"/>
                  </a:lnTo>
                  <a:lnTo>
                    <a:pt x="2613" y="1486"/>
                  </a:lnTo>
                  <a:lnTo>
                    <a:pt x="2622" y="1502"/>
                  </a:lnTo>
                  <a:lnTo>
                    <a:pt x="2625" y="1521"/>
                  </a:lnTo>
                  <a:lnTo>
                    <a:pt x="2622" y="1539"/>
                  </a:lnTo>
                  <a:lnTo>
                    <a:pt x="2613" y="1556"/>
                  </a:lnTo>
                  <a:lnTo>
                    <a:pt x="2601" y="1569"/>
                  </a:lnTo>
                  <a:lnTo>
                    <a:pt x="2585" y="1578"/>
                  </a:lnTo>
                  <a:lnTo>
                    <a:pt x="2566" y="1581"/>
                  </a:lnTo>
                  <a:lnTo>
                    <a:pt x="1329" y="1581"/>
                  </a:lnTo>
                  <a:lnTo>
                    <a:pt x="1310" y="1578"/>
                  </a:lnTo>
                  <a:lnTo>
                    <a:pt x="1294" y="1569"/>
                  </a:lnTo>
                  <a:lnTo>
                    <a:pt x="1280" y="1556"/>
                  </a:lnTo>
                  <a:lnTo>
                    <a:pt x="1273" y="1539"/>
                  </a:lnTo>
                  <a:lnTo>
                    <a:pt x="1270" y="1521"/>
                  </a:lnTo>
                  <a:lnTo>
                    <a:pt x="1273" y="1502"/>
                  </a:lnTo>
                  <a:lnTo>
                    <a:pt x="1280" y="1486"/>
                  </a:lnTo>
                  <a:lnTo>
                    <a:pt x="1294" y="1473"/>
                  </a:lnTo>
                  <a:lnTo>
                    <a:pt x="1310" y="1465"/>
                  </a:lnTo>
                  <a:lnTo>
                    <a:pt x="1329" y="1462"/>
                  </a:lnTo>
                  <a:lnTo>
                    <a:pt x="2292" y="1462"/>
                  </a:lnTo>
                  <a:lnTo>
                    <a:pt x="2286" y="1377"/>
                  </a:lnTo>
                  <a:lnTo>
                    <a:pt x="2273" y="1293"/>
                  </a:lnTo>
                  <a:lnTo>
                    <a:pt x="2254" y="1212"/>
                  </a:lnTo>
                  <a:lnTo>
                    <a:pt x="2229" y="1134"/>
                  </a:lnTo>
                  <a:lnTo>
                    <a:pt x="2200" y="1057"/>
                  </a:lnTo>
                  <a:lnTo>
                    <a:pt x="2165" y="984"/>
                  </a:lnTo>
                  <a:lnTo>
                    <a:pt x="2124" y="913"/>
                  </a:lnTo>
                  <a:lnTo>
                    <a:pt x="2079" y="846"/>
                  </a:lnTo>
                  <a:lnTo>
                    <a:pt x="2030" y="782"/>
                  </a:lnTo>
                  <a:lnTo>
                    <a:pt x="1976" y="723"/>
                  </a:lnTo>
                  <a:lnTo>
                    <a:pt x="1918" y="666"/>
                  </a:lnTo>
                  <a:lnTo>
                    <a:pt x="1856" y="614"/>
                  </a:lnTo>
                  <a:lnTo>
                    <a:pt x="1790" y="568"/>
                  </a:lnTo>
                  <a:lnTo>
                    <a:pt x="1722" y="525"/>
                  </a:lnTo>
                  <a:lnTo>
                    <a:pt x="1650" y="487"/>
                  </a:lnTo>
                  <a:lnTo>
                    <a:pt x="1575" y="455"/>
                  </a:lnTo>
                  <a:lnTo>
                    <a:pt x="1498" y="427"/>
                  </a:lnTo>
                  <a:lnTo>
                    <a:pt x="1418" y="406"/>
                  </a:lnTo>
                  <a:lnTo>
                    <a:pt x="1335" y="390"/>
                  </a:lnTo>
                  <a:lnTo>
                    <a:pt x="1252" y="381"/>
                  </a:lnTo>
                  <a:lnTo>
                    <a:pt x="1166" y="377"/>
                  </a:lnTo>
                  <a:lnTo>
                    <a:pt x="1088" y="380"/>
                  </a:lnTo>
                  <a:lnTo>
                    <a:pt x="1013" y="388"/>
                  </a:lnTo>
                  <a:lnTo>
                    <a:pt x="938" y="401"/>
                  </a:lnTo>
                  <a:lnTo>
                    <a:pt x="863" y="418"/>
                  </a:lnTo>
                  <a:lnTo>
                    <a:pt x="791" y="441"/>
                  </a:lnTo>
                  <a:lnTo>
                    <a:pt x="721" y="469"/>
                  </a:lnTo>
                  <a:lnTo>
                    <a:pt x="652" y="501"/>
                  </a:lnTo>
                  <a:lnTo>
                    <a:pt x="585" y="538"/>
                  </a:lnTo>
                  <a:lnTo>
                    <a:pt x="521" y="580"/>
                  </a:lnTo>
                  <a:lnTo>
                    <a:pt x="461" y="625"/>
                  </a:lnTo>
                  <a:lnTo>
                    <a:pt x="404" y="674"/>
                  </a:lnTo>
                  <a:lnTo>
                    <a:pt x="351" y="725"/>
                  </a:lnTo>
                  <a:lnTo>
                    <a:pt x="302" y="780"/>
                  </a:lnTo>
                  <a:lnTo>
                    <a:pt x="257" y="838"/>
                  </a:lnTo>
                  <a:lnTo>
                    <a:pt x="214" y="900"/>
                  </a:lnTo>
                  <a:lnTo>
                    <a:pt x="177" y="964"/>
                  </a:lnTo>
                  <a:lnTo>
                    <a:pt x="143" y="1031"/>
                  </a:lnTo>
                  <a:lnTo>
                    <a:pt x="113" y="1099"/>
                  </a:lnTo>
                  <a:lnTo>
                    <a:pt x="106" y="1113"/>
                  </a:lnTo>
                  <a:lnTo>
                    <a:pt x="95" y="1124"/>
                  </a:lnTo>
                  <a:lnTo>
                    <a:pt x="83" y="1132"/>
                  </a:lnTo>
                  <a:lnTo>
                    <a:pt x="68" y="1136"/>
                  </a:lnTo>
                  <a:lnTo>
                    <a:pt x="53" y="1137"/>
                  </a:lnTo>
                  <a:lnTo>
                    <a:pt x="37" y="1133"/>
                  </a:lnTo>
                  <a:lnTo>
                    <a:pt x="23" y="1125"/>
                  </a:lnTo>
                  <a:lnTo>
                    <a:pt x="13" y="1115"/>
                  </a:lnTo>
                  <a:lnTo>
                    <a:pt x="4" y="1102"/>
                  </a:lnTo>
                  <a:lnTo>
                    <a:pt x="0" y="1087"/>
                  </a:lnTo>
                  <a:lnTo>
                    <a:pt x="0" y="1072"/>
                  </a:lnTo>
                  <a:lnTo>
                    <a:pt x="3" y="1056"/>
                  </a:lnTo>
                  <a:lnTo>
                    <a:pt x="36" y="980"/>
                  </a:lnTo>
                  <a:lnTo>
                    <a:pt x="73" y="906"/>
                  </a:lnTo>
                  <a:lnTo>
                    <a:pt x="115" y="836"/>
                  </a:lnTo>
                  <a:lnTo>
                    <a:pt x="160" y="768"/>
                  </a:lnTo>
                  <a:lnTo>
                    <a:pt x="211" y="705"/>
                  </a:lnTo>
                  <a:lnTo>
                    <a:pt x="265" y="643"/>
                  </a:lnTo>
                  <a:lnTo>
                    <a:pt x="325" y="586"/>
                  </a:lnTo>
                  <a:lnTo>
                    <a:pt x="387" y="533"/>
                  </a:lnTo>
                  <a:lnTo>
                    <a:pt x="453" y="483"/>
                  </a:lnTo>
                  <a:lnTo>
                    <a:pt x="524" y="436"/>
                  </a:lnTo>
                  <a:lnTo>
                    <a:pt x="598" y="396"/>
                  </a:lnTo>
                  <a:lnTo>
                    <a:pt x="673" y="359"/>
                  </a:lnTo>
                  <a:lnTo>
                    <a:pt x="752" y="329"/>
                  </a:lnTo>
                  <a:lnTo>
                    <a:pt x="832" y="304"/>
                  </a:lnTo>
                  <a:lnTo>
                    <a:pt x="913" y="284"/>
                  </a:lnTo>
                  <a:lnTo>
                    <a:pt x="996" y="270"/>
                  </a:lnTo>
                  <a:lnTo>
                    <a:pt x="985" y="245"/>
                  </a:lnTo>
                  <a:lnTo>
                    <a:pt x="980" y="217"/>
                  </a:lnTo>
                  <a:lnTo>
                    <a:pt x="978" y="188"/>
                  </a:lnTo>
                  <a:lnTo>
                    <a:pt x="980" y="155"/>
                  </a:lnTo>
                  <a:lnTo>
                    <a:pt x="990" y="124"/>
                  </a:lnTo>
                  <a:lnTo>
                    <a:pt x="1003" y="94"/>
                  </a:lnTo>
                  <a:lnTo>
                    <a:pt x="1021" y="67"/>
                  </a:lnTo>
                  <a:lnTo>
                    <a:pt x="1045" y="45"/>
                  </a:lnTo>
                  <a:lnTo>
                    <a:pt x="1070" y="26"/>
                  </a:lnTo>
                  <a:lnTo>
                    <a:pt x="1100" y="12"/>
                  </a:lnTo>
                  <a:lnTo>
                    <a:pt x="1132" y="4"/>
                  </a:lnTo>
                  <a:lnTo>
                    <a:pt x="1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0" name="Group 879"/>
          <p:cNvGrpSpPr/>
          <p:nvPr/>
        </p:nvGrpSpPr>
        <p:grpSpPr>
          <a:xfrm>
            <a:off x="5360896" y="3484563"/>
            <a:ext cx="525463" cy="508000"/>
            <a:chOff x="5340350" y="3484563"/>
            <a:chExt cx="525463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6" name="Freeform 262"/>
            <p:cNvSpPr>
              <a:spLocks noEditPoints="1"/>
            </p:cNvSpPr>
            <p:nvPr/>
          </p:nvSpPr>
          <p:spPr bwMode="auto">
            <a:xfrm>
              <a:off x="5340350" y="3484563"/>
              <a:ext cx="525463" cy="508000"/>
            </a:xfrm>
            <a:custGeom>
              <a:avLst/>
              <a:gdLst>
                <a:gd name="T0" fmla="*/ 1025 w 3312"/>
                <a:gd name="T1" fmla="*/ 1499 h 3202"/>
                <a:gd name="T2" fmla="*/ 684 w 3312"/>
                <a:gd name="T3" fmla="*/ 1935 h 3202"/>
                <a:gd name="T4" fmla="*/ 363 w 3312"/>
                <a:gd name="T5" fmla="*/ 2047 h 3202"/>
                <a:gd name="T6" fmla="*/ 153 w 3312"/>
                <a:gd name="T7" fmla="*/ 2266 h 3202"/>
                <a:gd name="T8" fmla="*/ 245 w 3312"/>
                <a:gd name="T9" fmla="*/ 2652 h 3202"/>
                <a:gd name="T10" fmla="*/ 911 w 3312"/>
                <a:gd name="T11" fmla="*/ 3075 h 3202"/>
                <a:gd name="T12" fmla="*/ 1155 w 3312"/>
                <a:gd name="T13" fmla="*/ 2894 h 3202"/>
                <a:gd name="T14" fmla="*/ 1360 w 3312"/>
                <a:gd name="T15" fmla="*/ 2437 h 3202"/>
                <a:gd name="T16" fmla="*/ 1694 w 3312"/>
                <a:gd name="T17" fmla="*/ 2240 h 3202"/>
                <a:gd name="T18" fmla="*/ 1785 w 3312"/>
                <a:gd name="T19" fmla="*/ 2109 h 3202"/>
                <a:gd name="T20" fmla="*/ 1665 w 3312"/>
                <a:gd name="T21" fmla="*/ 2133 h 3202"/>
                <a:gd name="T22" fmla="*/ 1408 w 3312"/>
                <a:gd name="T23" fmla="*/ 2037 h 3202"/>
                <a:gd name="T24" fmla="*/ 1142 w 3312"/>
                <a:gd name="T25" fmla="*/ 1885 h 3202"/>
                <a:gd name="T26" fmla="*/ 1219 w 3312"/>
                <a:gd name="T27" fmla="*/ 1594 h 3202"/>
                <a:gd name="T28" fmla="*/ 1224 w 3312"/>
                <a:gd name="T29" fmla="*/ 1421 h 3202"/>
                <a:gd name="T30" fmla="*/ 1283 w 3312"/>
                <a:gd name="T31" fmla="*/ 1288 h 3202"/>
                <a:gd name="T32" fmla="*/ 2644 w 3312"/>
                <a:gd name="T33" fmla="*/ 606 h 3202"/>
                <a:gd name="T34" fmla="*/ 181 w 3312"/>
                <a:gd name="T35" fmla="*/ 743 h 3202"/>
                <a:gd name="T36" fmla="*/ 129 w 3312"/>
                <a:gd name="T37" fmla="*/ 1399 h 3202"/>
                <a:gd name="T38" fmla="*/ 223 w 3312"/>
                <a:gd name="T39" fmla="*/ 1947 h 3202"/>
                <a:gd name="T40" fmla="*/ 287 w 3312"/>
                <a:gd name="T41" fmla="*/ 1819 h 3202"/>
                <a:gd name="T42" fmla="*/ 219 w 3312"/>
                <a:gd name="T43" fmla="*/ 1015 h 3202"/>
                <a:gd name="T44" fmla="*/ 417 w 3312"/>
                <a:gd name="T45" fmla="*/ 449 h 3202"/>
                <a:gd name="T46" fmla="*/ 463 w 3312"/>
                <a:gd name="T47" fmla="*/ 587 h 3202"/>
                <a:gd name="T48" fmla="*/ 333 w 3312"/>
                <a:gd name="T49" fmla="*/ 1260 h 3202"/>
                <a:gd name="T50" fmla="*/ 594 w 3312"/>
                <a:gd name="T51" fmla="*/ 1845 h 3202"/>
                <a:gd name="T52" fmla="*/ 914 w 3312"/>
                <a:gd name="T53" fmla="*/ 1456 h 3202"/>
                <a:gd name="T54" fmla="*/ 1162 w 3312"/>
                <a:gd name="T55" fmla="*/ 1100 h 3202"/>
                <a:gd name="T56" fmla="*/ 1099 w 3312"/>
                <a:gd name="T57" fmla="*/ 684 h 3202"/>
                <a:gd name="T58" fmla="*/ 831 w 3312"/>
                <a:gd name="T59" fmla="*/ 368 h 3202"/>
                <a:gd name="T60" fmla="*/ 1233 w 3312"/>
                <a:gd name="T61" fmla="*/ 723 h 3202"/>
                <a:gd name="T62" fmla="*/ 1282 w 3312"/>
                <a:gd name="T63" fmla="*/ 1153 h 3202"/>
                <a:gd name="T64" fmla="*/ 1341 w 3312"/>
                <a:gd name="T65" fmla="*/ 781 h 3202"/>
                <a:gd name="T66" fmla="*/ 1165 w 3312"/>
                <a:gd name="T67" fmla="*/ 429 h 3202"/>
                <a:gd name="T68" fmla="*/ 2753 w 3312"/>
                <a:gd name="T69" fmla="*/ 504 h 3202"/>
                <a:gd name="T70" fmla="*/ 3225 w 3312"/>
                <a:gd name="T71" fmla="*/ 0 h 3202"/>
                <a:gd name="T72" fmla="*/ 3020 w 3312"/>
                <a:gd name="T73" fmla="*/ 606 h 3202"/>
                <a:gd name="T74" fmla="*/ 2854 w 3312"/>
                <a:gd name="T75" fmla="*/ 591 h 3202"/>
                <a:gd name="T76" fmla="*/ 1522 w 3312"/>
                <a:gd name="T77" fmla="*/ 1941 h 3202"/>
                <a:gd name="T78" fmla="*/ 1636 w 3312"/>
                <a:gd name="T79" fmla="*/ 2019 h 3202"/>
                <a:gd name="T80" fmla="*/ 1835 w 3312"/>
                <a:gd name="T81" fmla="*/ 1990 h 3202"/>
                <a:gd name="T82" fmla="*/ 1875 w 3312"/>
                <a:gd name="T83" fmla="*/ 2231 h 3202"/>
                <a:gd name="T84" fmla="*/ 1553 w 3312"/>
                <a:gd name="T85" fmla="*/ 2441 h 3202"/>
                <a:gd name="T86" fmla="*/ 1333 w 3312"/>
                <a:gd name="T87" fmla="*/ 2819 h 3202"/>
                <a:gd name="T88" fmla="*/ 1015 w 3312"/>
                <a:gd name="T89" fmla="*/ 3167 h 3202"/>
                <a:gd name="T90" fmla="*/ 562 w 3312"/>
                <a:gd name="T91" fmla="*/ 3122 h 3202"/>
                <a:gd name="T92" fmla="*/ 16 w 3312"/>
                <a:gd name="T93" fmla="*/ 2436 h 3202"/>
                <a:gd name="T94" fmla="*/ 118 w 3312"/>
                <a:gd name="T95" fmla="*/ 2015 h 3202"/>
                <a:gd name="T96" fmla="*/ 16 w 3312"/>
                <a:gd name="T97" fmla="*/ 1471 h 3202"/>
                <a:gd name="T98" fmla="*/ 50 w 3312"/>
                <a:gd name="T99" fmla="*/ 763 h 3202"/>
                <a:gd name="T100" fmla="*/ 392 w 3312"/>
                <a:gd name="T101" fmla="*/ 308 h 3202"/>
                <a:gd name="T102" fmla="*/ 959 w 3312"/>
                <a:gd name="T103" fmla="*/ 224 h 3202"/>
                <a:gd name="T104" fmla="*/ 1358 w 3312"/>
                <a:gd name="T105" fmla="*/ 485 h 3202"/>
                <a:gd name="T106" fmla="*/ 1487 w 3312"/>
                <a:gd name="T107" fmla="*/ 964 h 3202"/>
                <a:gd name="T108" fmla="*/ 1383 w 3312"/>
                <a:gd name="T109" fmla="*/ 1392 h 3202"/>
                <a:gd name="T110" fmla="*/ 1318 w 3312"/>
                <a:gd name="T111" fmla="*/ 1501 h 3202"/>
                <a:gd name="T112" fmla="*/ 2545 w 3312"/>
                <a:gd name="T113" fmla="*/ 470 h 3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12" h="3202">
                  <a:moveTo>
                    <a:pt x="1260" y="1271"/>
                  </a:moveTo>
                  <a:lnTo>
                    <a:pt x="1246" y="1271"/>
                  </a:lnTo>
                  <a:lnTo>
                    <a:pt x="1231" y="1275"/>
                  </a:lnTo>
                  <a:lnTo>
                    <a:pt x="1226" y="1277"/>
                  </a:lnTo>
                  <a:lnTo>
                    <a:pt x="1188" y="1300"/>
                  </a:lnTo>
                  <a:lnTo>
                    <a:pt x="1151" y="1328"/>
                  </a:lnTo>
                  <a:lnTo>
                    <a:pt x="1117" y="1362"/>
                  </a:lnTo>
                  <a:lnTo>
                    <a:pt x="1084" y="1402"/>
                  </a:lnTo>
                  <a:lnTo>
                    <a:pt x="1053" y="1447"/>
                  </a:lnTo>
                  <a:lnTo>
                    <a:pt x="1025" y="1499"/>
                  </a:lnTo>
                  <a:lnTo>
                    <a:pt x="998" y="1557"/>
                  </a:lnTo>
                  <a:lnTo>
                    <a:pt x="974" y="1621"/>
                  </a:lnTo>
                  <a:lnTo>
                    <a:pt x="953" y="1672"/>
                  </a:lnTo>
                  <a:lnTo>
                    <a:pt x="927" y="1721"/>
                  </a:lnTo>
                  <a:lnTo>
                    <a:pt x="895" y="1766"/>
                  </a:lnTo>
                  <a:lnTo>
                    <a:pt x="861" y="1808"/>
                  </a:lnTo>
                  <a:lnTo>
                    <a:pt x="822" y="1846"/>
                  </a:lnTo>
                  <a:lnTo>
                    <a:pt x="780" y="1880"/>
                  </a:lnTo>
                  <a:lnTo>
                    <a:pt x="733" y="1910"/>
                  </a:lnTo>
                  <a:lnTo>
                    <a:pt x="684" y="1935"/>
                  </a:lnTo>
                  <a:lnTo>
                    <a:pt x="632" y="1956"/>
                  </a:lnTo>
                  <a:lnTo>
                    <a:pt x="456" y="2017"/>
                  </a:lnTo>
                  <a:lnTo>
                    <a:pt x="453" y="2018"/>
                  </a:lnTo>
                  <a:lnTo>
                    <a:pt x="447" y="2020"/>
                  </a:lnTo>
                  <a:lnTo>
                    <a:pt x="436" y="2023"/>
                  </a:lnTo>
                  <a:lnTo>
                    <a:pt x="424" y="2027"/>
                  </a:lnTo>
                  <a:lnTo>
                    <a:pt x="408" y="2032"/>
                  </a:lnTo>
                  <a:lnTo>
                    <a:pt x="393" y="2037"/>
                  </a:lnTo>
                  <a:lnTo>
                    <a:pt x="377" y="2042"/>
                  </a:lnTo>
                  <a:lnTo>
                    <a:pt x="363" y="2047"/>
                  </a:lnTo>
                  <a:lnTo>
                    <a:pt x="351" y="2052"/>
                  </a:lnTo>
                  <a:lnTo>
                    <a:pt x="341" y="2056"/>
                  </a:lnTo>
                  <a:lnTo>
                    <a:pt x="340" y="2056"/>
                  </a:lnTo>
                  <a:lnTo>
                    <a:pt x="305" y="2076"/>
                  </a:lnTo>
                  <a:lnTo>
                    <a:pt x="272" y="2100"/>
                  </a:lnTo>
                  <a:lnTo>
                    <a:pt x="240" y="2127"/>
                  </a:lnTo>
                  <a:lnTo>
                    <a:pt x="212" y="2158"/>
                  </a:lnTo>
                  <a:lnTo>
                    <a:pt x="188" y="2192"/>
                  </a:lnTo>
                  <a:lnTo>
                    <a:pt x="169" y="2228"/>
                  </a:lnTo>
                  <a:lnTo>
                    <a:pt x="153" y="2266"/>
                  </a:lnTo>
                  <a:lnTo>
                    <a:pt x="142" y="2305"/>
                  </a:lnTo>
                  <a:lnTo>
                    <a:pt x="135" y="2347"/>
                  </a:lnTo>
                  <a:lnTo>
                    <a:pt x="133" y="2389"/>
                  </a:lnTo>
                  <a:lnTo>
                    <a:pt x="135" y="2431"/>
                  </a:lnTo>
                  <a:lnTo>
                    <a:pt x="143" y="2472"/>
                  </a:lnTo>
                  <a:lnTo>
                    <a:pt x="155" y="2512"/>
                  </a:lnTo>
                  <a:lnTo>
                    <a:pt x="171" y="2550"/>
                  </a:lnTo>
                  <a:lnTo>
                    <a:pt x="192" y="2587"/>
                  </a:lnTo>
                  <a:lnTo>
                    <a:pt x="216" y="2621"/>
                  </a:lnTo>
                  <a:lnTo>
                    <a:pt x="245" y="2652"/>
                  </a:lnTo>
                  <a:lnTo>
                    <a:pt x="569" y="2976"/>
                  </a:lnTo>
                  <a:lnTo>
                    <a:pt x="602" y="3004"/>
                  </a:lnTo>
                  <a:lnTo>
                    <a:pt x="637" y="3028"/>
                  </a:lnTo>
                  <a:lnTo>
                    <a:pt x="673" y="3049"/>
                  </a:lnTo>
                  <a:lnTo>
                    <a:pt x="711" y="3064"/>
                  </a:lnTo>
                  <a:lnTo>
                    <a:pt x="751" y="3075"/>
                  </a:lnTo>
                  <a:lnTo>
                    <a:pt x="791" y="3082"/>
                  </a:lnTo>
                  <a:lnTo>
                    <a:pt x="831" y="3084"/>
                  </a:lnTo>
                  <a:lnTo>
                    <a:pt x="871" y="3082"/>
                  </a:lnTo>
                  <a:lnTo>
                    <a:pt x="911" y="3075"/>
                  </a:lnTo>
                  <a:lnTo>
                    <a:pt x="951" y="3064"/>
                  </a:lnTo>
                  <a:lnTo>
                    <a:pt x="989" y="3049"/>
                  </a:lnTo>
                  <a:lnTo>
                    <a:pt x="1026" y="3028"/>
                  </a:lnTo>
                  <a:lnTo>
                    <a:pt x="1060" y="3004"/>
                  </a:lnTo>
                  <a:lnTo>
                    <a:pt x="1093" y="2976"/>
                  </a:lnTo>
                  <a:lnTo>
                    <a:pt x="1114" y="2953"/>
                  </a:lnTo>
                  <a:lnTo>
                    <a:pt x="1133" y="2928"/>
                  </a:lnTo>
                  <a:lnTo>
                    <a:pt x="1150" y="2902"/>
                  </a:lnTo>
                  <a:lnTo>
                    <a:pt x="1153" y="2898"/>
                  </a:lnTo>
                  <a:lnTo>
                    <a:pt x="1155" y="2894"/>
                  </a:lnTo>
                  <a:lnTo>
                    <a:pt x="1180" y="2858"/>
                  </a:lnTo>
                  <a:lnTo>
                    <a:pt x="1203" y="2816"/>
                  </a:lnTo>
                  <a:lnTo>
                    <a:pt x="1224" y="2769"/>
                  </a:lnTo>
                  <a:lnTo>
                    <a:pt x="1244" y="2717"/>
                  </a:lnTo>
                  <a:lnTo>
                    <a:pt x="1262" y="2660"/>
                  </a:lnTo>
                  <a:lnTo>
                    <a:pt x="1278" y="2599"/>
                  </a:lnTo>
                  <a:lnTo>
                    <a:pt x="1291" y="2555"/>
                  </a:lnTo>
                  <a:lnTo>
                    <a:pt x="1309" y="2513"/>
                  </a:lnTo>
                  <a:lnTo>
                    <a:pt x="1332" y="2474"/>
                  </a:lnTo>
                  <a:lnTo>
                    <a:pt x="1360" y="2437"/>
                  </a:lnTo>
                  <a:lnTo>
                    <a:pt x="1392" y="2405"/>
                  </a:lnTo>
                  <a:lnTo>
                    <a:pt x="1428" y="2376"/>
                  </a:lnTo>
                  <a:lnTo>
                    <a:pt x="1467" y="2352"/>
                  </a:lnTo>
                  <a:lnTo>
                    <a:pt x="1509" y="2332"/>
                  </a:lnTo>
                  <a:lnTo>
                    <a:pt x="1543" y="2317"/>
                  </a:lnTo>
                  <a:lnTo>
                    <a:pt x="1578" y="2302"/>
                  </a:lnTo>
                  <a:lnTo>
                    <a:pt x="1610" y="2286"/>
                  </a:lnTo>
                  <a:lnTo>
                    <a:pt x="1640" y="2271"/>
                  </a:lnTo>
                  <a:lnTo>
                    <a:pt x="1668" y="2255"/>
                  </a:lnTo>
                  <a:lnTo>
                    <a:pt x="1694" y="2240"/>
                  </a:lnTo>
                  <a:lnTo>
                    <a:pt x="1716" y="2226"/>
                  </a:lnTo>
                  <a:lnTo>
                    <a:pt x="1734" y="2212"/>
                  </a:lnTo>
                  <a:lnTo>
                    <a:pt x="1749" y="2200"/>
                  </a:lnTo>
                  <a:lnTo>
                    <a:pt x="1764" y="2184"/>
                  </a:lnTo>
                  <a:lnTo>
                    <a:pt x="1774" y="2169"/>
                  </a:lnTo>
                  <a:lnTo>
                    <a:pt x="1781" y="2155"/>
                  </a:lnTo>
                  <a:lnTo>
                    <a:pt x="1785" y="2143"/>
                  </a:lnTo>
                  <a:lnTo>
                    <a:pt x="1787" y="2132"/>
                  </a:lnTo>
                  <a:lnTo>
                    <a:pt x="1787" y="2122"/>
                  </a:lnTo>
                  <a:lnTo>
                    <a:pt x="1785" y="2109"/>
                  </a:lnTo>
                  <a:lnTo>
                    <a:pt x="1781" y="2100"/>
                  </a:lnTo>
                  <a:lnTo>
                    <a:pt x="1778" y="2094"/>
                  </a:lnTo>
                  <a:lnTo>
                    <a:pt x="1774" y="2091"/>
                  </a:lnTo>
                  <a:lnTo>
                    <a:pt x="1774" y="2091"/>
                  </a:lnTo>
                  <a:lnTo>
                    <a:pt x="1773" y="2092"/>
                  </a:lnTo>
                  <a:lnTo>
                    <a:pt x="1770" y="2093"/>
                  </a:lnTo>
                  <a:lnTo>
                    <a:pt x="1759" y="2098"/>
                  </a:lnTo>
                  <a:lnTo>
                    <a:pt x="1751" y="2102"/>
                  </a:lnTo>
                  <a:lnTo>
                    <a:pt x="1706" y="2120"/>
                  </a:lnTo>
                  <a:lnTo>
                    <a:pt x="1665" y="2133"/>
                  </a:lnTo>
                  <a:lnTo>
                    <a:pt x="1627" y="2142"/>
                  </a:lnTo>
                  <a:lnTo>
                    <a:pt x="1591" y="2145"/>
                  </a:lnTo>
                  <a:lnTo>
                    <a:pt x="1556" y="2144"/>
                  </a:lnTo>
                  <a:lnTo>
                    <a:pt x="1525" y="2139"/>
                  </a:lnTo>
                  <a:lnTo>
                    <a:pt x="1496" y="2128"/>
                  </a:lnTo>
                  <a:lnTo>
                    <a:pt x="1470" y="2113"/>
                  </a:lnTo>
                  <a:lnTo>
                    <a:pt x="1446" y="2093"/>
                  </a:lnTo>
                  <a:lnTo>
                    <a:pt x="1431" y="2075"/>
                  </a:lnTo>
                  <a:lnTo>
                    <a:pt x="1418" y="2056"/>
                  </a:lnTo>
                  <a:lnTo>
                    <a:pt x="1408" y="2037"/>
                  </a:lnTo>
                  <a:lnTo>
                    <a:pt x="1391" y="2054"/>
                  </a:lnTo>
                  <a:lnTo>
                    <a:pt x="1379" y="2064"/>
                  </a:lnTo>
                  <a:lnTo>
                    <a:pt x="1365" y="2070"/>
                  </a:lnTo>
                  <a:lnTo>
                    <a:pt x="1350" y="2072"/>
                  </a:lnTo>
                  <a:lnTo>
                    <a:pt x="1349" y="2072"/>
                  </a:lnTo>
                  <a:lnTo>
                    <a:pt x="1334" y="2070"/>
                  </a:lnTo>
                  <a:lnTo>
                    <a:pt x="1320" y="2064"/>
                  </a:lnTo>
                  <a:lnTo>
                    <a:pt x="1308" y="2054"/>
                  </a:lnTo>
                  <a:lnTo>
                    <a:pt x="1152" y="1899"/>
                  </a:lnTo>
                  <a:lnTo>
                    <a:pt x="1142" y="1885"/>
                  </a:lnTo>
                  <a:lnTo>
                    <a:pt x="1136" y="1869"/>
                  </a:lnTo>
                  <a:lnTo>
                    <a:pt x="1135" y="1852"/>
                  </a:lnTo>
                  <a:lnTo>
                    <a:pt x="1140" y="1834"/>
                  </a:lnTo>
                  <a:lnTo>
                    <a:pt x="1146" y="1824"/>
                  </a:lnTo>
                  <a:lnTo>
                    <a:pt x="1154" y="1814"/>
                  </a:lnTo>
                  <a:lnTo>
                    <a:pt x="1298" y="1675"/>
                  </a:lnTo>
                  <a:lnTo>
                    <a:pt x="1277" y="1662"/>
                  </a:lnTo>
                  <a:lnTo>
                    <a:pt x="1258" y="1645"/>
                  </a:lnTo>
                  <a:lnTo>
                    <a:pt x="1235" y="1620"/>
                  </a:lnTo>
                  <a:lnTo>
                    <a:pt x="1219" y="1594"/>
                  </a:lnTo>
                  <a:lnTo>
                    <a:pt x="1208" y="1570"/>
                  </a:lnTo>
                  <a:lnTo>
                    <a:pt x="1202" y="1547"/>
                  </a:lnTo>
                  <a:lnTo>
                    <a:pt x="1199" y="1526"/>
                  </a:lnTo>
                  <a:lnTo>
                    <a:pt x="1198" y="1507"/>
                  </a:lnTo>
                  <a:lnTo>
                    <a:pt x="1200" y="1485"/>
                  </a:lnTo>
                  <a:lnTo>
                    <a:pt x="1205" y="1466"/>
                  </a:lnTo>
                  <a:lnTo>
                    <a:pt x="1210" y="1452"/>
                  </a:lnTo>
                  <a:lnTo>
                    <a:pt x="1214" y="1442"/>
                  </a:lnTo>
                  <a:lnTo>
                    <a:pt x="1218" y="1434"/>
                  </a:lnTo>
                  <a:lnTo>
                    <a:pt x="1224" y="1421"/>
                  </a:lnTo>
                  <a:lnTo>
                    <a:pt x="1233" y="1404"/>
                  </a:lnTo>
                  <a:lnTo>
                    <a:pt x="1246" y="1384"/>
                  </a:lnTo>
                  <a:lnTo>
                    <a:pt x="1261" y="1361"/>
                  </a:lnTo>
                  <a:lnTo>
                    <a:pt x="1279" y="1336"/>
                  </a:lnTo>
                  <a:lnTo>
                    <a:pt x="1282" y="1331"/>
                  </a:lnTo>
                  <a:lnTo>
                    <a:pt x="1288" y="1318"/>
                  </a:lnTo>
                  <a:lnTo>
                    <a:pt x="1288" y="1304"/>
                  </a:lnTo>
                  <a:lnTo>
                    <a:pt x="1285" y="1291"/>
                  </a:lnTo>
                  <a:lnTo>
                    <a:pt x="1284" y="1289"/>
                  </a:lnTo>
                  <a:lnTo>
                    <a:pt x="1283" y="1288"/>
                  </a:lnTo>
                  <a:lnTo>
                    <a:pt x="1279" y="1282"/>
                  </a:lnTo>
                  <a:lnTo>
                    <a:pt x="1274" y="1277"/>
                  </a:lnTo>
                  <a:lnTo>
                    <a:pt x="1266" y="1272"/>
                  </a:lnTo>
                  <a:lnTo>
                    <a:pt x="1264" y="1272"/>
                  </a:lnTo>
                  <a:lnTo>
                    <a:pt x="1262" y="1271"/>
                  </a:lnTo>
                  <a:lnTo>
                    <a:pt x="1260" y="1271"/>
                  </a:lnTo>
                  <a:close/>
                  <a:moveTo>
                    <a:pt x="2611" y="572"/>
                  </a:moveTo>
                  <a:lnTo>
                    <a:pt x="1279" y="1858"/>
                  </a:lnTo>
                  <a:lnTo>
                    <a:pt x="1349" y="1928"/>
                  </a:lnTo>
                  <a:lnTo>
                    <a:pt x="2644" y="606"/>
                  </a:lnTo>
                  <a:lnTo>
                    <a:pt x="2611" y="572"/>
                  </a:lnTo>
                  <a:close/>
                  <a:moveTo>
                    <a:pt x="451" y="411"/>
                  </a:moveTo>
                  <a:lnTo>
                    <a:pt x="405" y="436"/>
                  </a:lnTo>
                  <a:lnTo>
                    <a:pt x="363" y="466"/>
                  </a:lnTo>
                  <a:lnTo>
                    <a:pt x="325" y="500"/>
                  </a:lnTo>
                  <a:lnTo>
                    <a:pt x="290" y="540"/>
                  </a:lnTo>
                  <a:lnTo>
                    <a:pt x="258" y="584"/>
                  </a:lnTo>
                  <a:lnTo>
                    <a:pt x="228" y="632"/>
                  </a:lnTo>
                  <a:lnTo>
                    <a:pt x="202" y="686"/>
                  </a:lnTo>
                  <a:lnTo>
                    <a:pt x="181" y="743"/>
                  </a:lnTo>
                  <a:lnTo>
                    <a:pt x="163" y="802"/>
                  </a:lnTo>
                  <a:lnTo>
                    <a:pt x="148" y="864"/>
                  </a:lnTo>
                  <a:lnTo>
                    <a:pt x="137" y="929"/>
                  </a:lnTo>
                  <a:lnTo>
                    <a:pt x="128" y="994"/>
                  </a:lnTo>
                  <a:lnTo>
                    <a:pt x="123" y="1061"/>
                  </a:lnTo>
                  <a:lnTo>
                    <a:pt x="120" y="1128"/>
                  </a:lnTo>
                  <a:lnTo>
                    <a:pt x="119" y="1196"/>
                  </a:lnTo>
                  <a:lnTo>
                    <a:pt x="121" y="1265"/>
                  </a:lnTo>
                  <a:lnTo>
                    <a:pt x="124" y="1332"/>
                  </a:lnTo>
                  <a:lnTo>
                    <a:pt x="129" y="1399"/>
                  </a:lnTo>
                  <a:lnTo>
                    <a:pt x="136" y="1465"/>
                  </a:lnTo>
                  <a:lnTo>
                    <a:pt x="144" y="1529"/>
                  </a:lnTo>
                  <a:lnTo>
                    <a:pt x="152" y="1592"/>
                  </a:lnTo>
                  <a:lnTo>
                    <a:pt x="162" y="1653"/>
                  </a:lnTo>
                  <a:lnTo>
                    <a:pt x="172" y="1711"/>
                  </a:lnTo>
                  <a:lnTo>
                    <a:pt x="182" y="1766"/>
                  </a:lnTo>
                  <a:lnTo>
                    <a:pt x="193" y="1817"/>
                  </a:lnTo>
                  <a:lnTo>
                    <a:pt x="203" y="1865"/>
                  </a:lnTo>
                  <a:lnTo>
                    <a:pt x="213" y="1908"/>
                  </a:lnTo>
                  <a:lnTo>
                    <a:pt x="223" y="1947"/>
                  </a:lnTo>
                  <a:lnTo>
                    <a:pt x="231" y="1983"/>
                  </a:lnTo>
                  <a:lnTo>
                    <a:pt x="243" y="1975"/>
                  </a:lnTo>
                  <a:lnTo>
                    <a:pt x="258" y="1968"/>
                  </a:lnTo>
                  <a:lnTo>
                    <a:pt x="272" y="1959"/>
                  </a:lnTo>
                  <a:lnTo>
                    <a:pt x="286" y="1952"/>
                  </a:lnTo>
                  <a:lnTo>
                    <a:pt x="299" y="1945"/>
                  </a:lnTo>
                  <a:lnTo>
                    <a:pt x="308" y="1941"/>
                  </a:lnTo>
                  <a:lnTo>
                    <a:pt x="314" y="1938"/>
                  </a:lnTo>
                  <a:lnTo>
                    <a:pt x="301" y="1881"/>
                  </a:lnTo>
                  <a:lnTo>
                    <a:pt x="287" y="1819"/>
                  </a:lnTo>
                  <a:lnTo>
                    <a:pt x="273" y="1750"/>
                  </a:lnTo>
                  <a:lnTo>
                    <a:pt x="260" y="1678"/>
                  </a:lnTo>
                  <a:lnTo>
                    <a:pt x="247" y="1600"/>
                  </a:lnTo>
                  <a:lnTo>
                    <a:pt x="236" y="1519"/>
                  </a:lnTo>
                  <a:lnTo>
                    <a:pt x="227" y="1436"/>
                  </a:lnTo>
                  <a:lnTo>
                    <a:pt x="219" y="1351"/>
                  </a:lnTo>
                  <a:lnTo>
                    <a:pt x="215" y="1265"/>
                  </a:lnTo>
                  <a:lnTo>
                    <a:pt x="213" y="1177"/>
                  </a:lnTo>
                  <a:lnTo>
                    <a:pt x="215" y="1090"/>
                  </a:lnTo>
                  <a:lnTo>
                    <a:pt x="219" y="1015"/>
                  </a:lnTo>
                  <a:lnTo>
                    <a:pt x="226" y="944"/>
                  </a:lnTo>
                  <a:lnTo>
                    <a:pt x="236" y="875"/>
                  </a:lnTo>
                  <a:lnTo>
                    <a:pt x="250" y="810"/>
                  </a:lnTo>
                  <a:lnTo>
                    <a:pt x="265" y="749"/>
                  </a:lnTo>
                  <a:lnTo>
                    <a:pt x="284" y="690"/>
                  </a:lnTo>
                  <a:lnTo>
                    <a:pt x="305" y="636"/>
                  </a:lnTo>
                  <a:lnTo>
                    <a:pt x="328" y="584"/>
                  </a:lnTo>
                  <a:lnTo>
                    <a:pt x="355" y="536"/>
                  </a:lnTo>
                  <a:lnTo>
                    <a:pt x="384" y="490"/>
                  </a:lnTo>
                  <a:lnTo>
                    <a:pt x="417" y="449"/>
                  </a:lnTo>
                  <a:lnTo>
                    <a:pt x="451" y="411"/>
                  </a:lnTo>
                  <a:close/>
                  <a:moveTo>
                    <a:pt x="792" y="358"/>
                  </a:moveTo>
                  <a:lnTo>
                    <a:pt x="743" y="371"/>
                  </a:lnTo>
                  <a:lnTo>
                    <a:pt x="693" y="389"/>
                  </a:lnTo>
                  <a:lnTo>
                    <a:pt x="647" y="411"/>
                  </a:lnTo>
                  <a:lnTo>
                    <a:pt x="604" y="437"/>
                  </a:lnTo>
                  <a:lnTo>
                    <a:pt x="563" y="468"/>
                  </a:lnTo>
                  <a:lnTo>
                    <a:pt x="526" y="503"/>
                  </a:lnTo>
                  <a:lnTo>
                    <a:pt x="493" y="544"/>
                  </a:lnTo>
                  <a:lnTo>
                    <a:pt x="463" y="587"/>
                  </a:lnTo>
                  <a:lnTo>
                    <a:pt x="435" y="636"/>
                  </a:lnTo>
                  <a:lnTo>
                    <a:pt x="410" y="688"/>
                  </a:lnTo>
                  <a:lnTo>
                    <a:pt x="389" y="745"/>
                  </a:lnTo>
                  <a:lnTo>
                    <a:pt x="372" y="806"/>
                  </a:lnTo>
                  <a:lnTo>
                    <a:pt x="357" y="871"/>
                  </a:lnTo>
                  <a:lnTo>
                    <a:pt x="346" y="942"/>
                  </a:lnTo>
                  <a:lnTo>
                    <a:pt x="338" y="1016"/>
                  </a:lnTo>
                  <a:lnTo>
                    <a:pt x="333" y="1094"/>
                  </a:lnTo>
                  <a:lnTo>
                    <a:pt x="332" y="1176"/>
                  </a:lnTo>
                  <a:lnTo>
                    <a:pt x="333" y="1260"/>
                  </a:lnTo>
                  <a:lnTo>
                    <a:pt x="338" y="1341"/>
                  </a:lnTo>
                  <a:lnTo>
                    <a:pt x="345" y="1422"/>
                  </a:lnTo>
                  <a:lnTo>
                    <a:pt x="353" y="1501"/>
                  </a:lnTo>
                  <a:lnTo>
                    <a:pt x="364" y="1577"/>
                  </a:lnTo>
                  <a:lnTo>
                    <a:pt x="375" y="1651"/>
                  </a:lnTo>
                  <a:lnTo>
                    <a:pt x="388" y="1721"/>
                  </a:lnTo>
                  <a:lnTo>
                    <a:pt x="401" y="1786"/>
                  </a:lnTo>
                  <a:lnTo>
                    <a:pt x="414" y="1847"/>
                  </a:lnTo>
                  <a:lnTo>
                    <a:pt x="427" y="1902"/>
                  </a:lnTo>
                  <a:lnTo>
                    <a:pt x="594" y="1845"/>
                  </a:lnTo>
                  <a:lnTo>
                    <a:pt x="640" y="1826"/>
                  </a:lnTo>
                  <a:lnTo>
                    <a:pt x="683" y="1803"/>
                  </a:lnTo>
                  <a:lnTo>
                    <a:pt x="722" y="1775"/>
                  </a:lnTo>
                  <a:lnTo>
                    <a:pt x="759" y="1744"/>
                  </a:lnTo>
                  <a:lnTo>
                    <a:pt x="791" y="1708"/>
                  </a:lnTo>
                  <a:lnTo>
                    <a:pt x="819" y="1669"/>
                  </a:lnTo>
                  <a:lnTo>
                    <a:pt x="843" y="1627"/>
                  </a:lnTo>
                  <a:lnTo>
                    <a:pt x="862" y="1581"/>
                  </a:lnTo>
                  <a:lnTo>
                    <a:pt x="886" y="1516"/>
                  </a:lnTo>
                  <a:lnTo>
                    <a:pt x="914" y="1456"/>
                  </a:lnTo>
                  <a:lnTo>
                    <a:pt x="943" y="1402"/>
                  </a:lnTo>
                  <a:lnTo>
                    <a:pt x="974" y="1352"/>
                  </a:lnTo>
                  <a:lnTo>
                    <a:pt x="1007" y="1308"/>
                  </a:lnTo>
                  <a:lnTo>
                    <a:pt x="1042" y="1268"/>
                  </a:lnTo>
                  <a:lnTo>
                    <a:pt x="1081" y="1232"/>
                  </a:lnTo>
                  <a:lnTo>
                    <a:pt x="1120" y="1202"/>
                  </a:lnTo>
                  <a:lnTo>
                    <a:pt x="1162" y="1177"/>
                  </a:lnTo>
                  <a:lnTo>
                    <a:pt x="1163" y="1156"/>
                  </a:lnTo>
                  <a:lnTo>
                    <a:pt x="1163" y="1130"/>
                  </a:lnTo>
                  <a:lnTo>
                    <a:pt x="1162" y="1100"/>
                  </a:lnTo>
                  <a:lnTo>
                    <a:pt x="1161" y="1067"/>
                  </a:lnTo>
                  <a:lnTo>
                    <a:pt x="1159" y="1031"/>
                  </a:lnTo>
                  <a:lnTo>
                    <a:pt x="1157" y="992"/>
                  </a:lnTo>
                  <a:lnTo>
                    <a:pt x="1153" y="951"/>
                  </a:lnTo>
                  <a:lnTo>
                    <a:pt x="1148" y="908"/>
                  </a:lnTo>
                  <a:lnTo>
                    <a:pt x="1142" y="863"/>
                  </a:lnTo>
                  <a:lnTo>
                    <a:pt x="1134" y="819"/>
                  </a:lnTo>
                  <a:lnTo>
                    <a:pt x="1124" y="774"/>
                  </a:lnTo>
                  <a:lnTo>
                    <a:pt x="1113" y="728"/>
                  </a:lnTo>
                  <a:lnTo>
                    <a:pt x="1099" y="684"/>
                  </a:lnTo>
                  <a:lnTo>
                    <a:pt x="1084" y="640"/>
                  </a:lnTo>
                  <a:lnTo>
                    <a:pt x="1065" y="598"/>
                  </a:lnTo>
                  <a:lnTo>
                    <a:pt x="1045" y="558"/>
                  </a:lnTo>
                  <a:lnTo>
                    <a:pt x="1022" y="519"/>
                  </a:lnTo>
                  <a:lnTo>
                    <a:pt x="996" y="483"/>
                  </a:lnTo>
                  <a:lnTo>
                    <a:pt x="967" y="451"/>
                  </a:lnTo>
                  <a:lnTo>
                    <a:pt x="935" y="423"/>
                  </a:lnTo>
                  <a:lnTo>
                    <a:pt x="902" y="400"/>
                  </a:lnTo>
                  <a:lnTo>
                    <a:pt x="868" y="382"/>
                  </a:lnTo>
                  <a:lnTo>
                    <a:pt x="831" y="368"/>
                  </a:lnTo>
                  <a:lnTo>
                    <a:pt x="792" y="358"/>
                  </a:lnTo>
                  <a:close/>
                  <a:moveTo>
                    <a:pt x="1040" y="357"/>
                  </a:moveTo>
                  <a:lnTo>
                    <a:pt x="1075" y="395"/>
                  </a:lnTo>
                  <a:lnTo>
                    <a:pt x="1108" y="435"/>
                  </a:lnTo>
                  <a:lnTo>
                    <a:pt x="1136" y="479"/>
                  </a:lnTo>
                  <a:lnTo>
                    <a:pt x="1161" y="524"/>
                  </a:lnTo>
                  <a:lnTo>
                    <a:pt x="1183" y="573"/>
                  </a:lnTo>
                  <a:lnTo>
                    <a:pt x="1203" y="622"/>
                  </a:lnTo>
                  <a:lnTo>
                    <a:pt x="1219" y="673"/>
                  </a:lnTo>
                  <a:lnTo>
                    <a:pt x="1233" y="723"/>
                  </a:lnTo>
                  <a:lnTo>
                    <a:pt x="1246" y="774"/>
                  </a:lnTo>
                  <a:lnTo>
                    <a:pt x="1256" y="824"/>
                  </a:lnTo>
                  <a:lnTo>
                    <a:pt x="1264" y="874"/>
                  </a:lnTo>
                  <a:lnTo>
                    <a:pt x="1270" y="923"/>
                  </a:lnTo>
                  <a:lnTo>
                    <a:pt x="1275" y="969"/>
                  </a:lnTo>
                  <a:lnTo>
                    <a:pt x="1278" y="1012"/>
                  </a:lnTo>
                  <a:lnTo>
                    <a:pt x="1280" y="1053"/>
                  </a:lnTo>
                  <a:lnTo>
                    <a:pt x="1281" y="1090"/>
                  </a:lnTo>
                  <a:lnTo>
                    <a:pt x="1282" y="1124"/>
                  </a:lnTo>
                  <a:lnTo>
                    <a:pt x="1282" y="1153"/>
                  </a:lnTo>
                  <a:lnTo>
                    <a:pt x="1305" y="1160"/>
                  </a:lnTo>
                  <a:lnTo>
                    <a:pt x="1327" y="1170"/>
                  </a:lnTo>
                  <a:lnTo>
                    <a:pt x="1348" y="1184"/>
                  </a:lnTo>
                  <a:lnTo>
                    <a:pt x="1360" y="1133"/>
                  </a:lnTo>
                  <a:lnTo>
                    <a:pt x="1368" y="1081"/>
                  </a:lnTo>
                  <a:lnTo>
                    <a:pt x="1371" y="1028"/>
                  </a:lnTo>
                  <a:lnTo>
                    <a:pt x="1369" y="974"/>
                  </a:lnTo>
                  <a:lnTo>
                    <a:pt x="1362" y="905"/>
                  </a:lnTo>
                  <a:lnTo>
                    <a:pt x="1352" y="840"/>
                  </a:lnTo>
                  <a:lnTo>
                    <a:pt x="1341" y="781"/>
                  </a:lnTo>
                  <a:lnTo>
                    <a:pt x="1328" y="728"/>
                  </a:lnTo>
                  <a:lnTo>
                    <a:pt x="1313" y="678"/>
                  </a:lnTo>
                  <a:lnTo>
                    <a:pt x="1298" y="634"/>
                  </a:lnTo>
                  <a:lnTo>
                    <a:pt x="1281" y="594"/>
                  </a:lnTo>
                  <a:lnTo>
                    <a:pt x="1263" y="557"/>
                  </a:lnTo>
                  <a:lnTo>
                    <a:pt x="1243" y="524"/>
                  </a:lnTo>
                  <a:lnTo>
                    <a:pt x="1224" y="495"/>
                  </a:lnTo>
                  <a:lnTo>
                    <a:pt x="1205" y="470"/>
                  </a:lnTo>
                  <a:lnTo>
                    <a:pt x="1185" y="448"/>
                  </a:lnTo>
                  <a:lnTo>
                    <a:pt x="1165" y="429"/>
                  </a:lnTo>
                  <a:lnTo>
                    <a:pt x="1146" y="412"/>
                  </a:lnTo>
                  <a:lnTo>
                    <a:pt x="1127" y="399"/>
                  </a:lnTo>
                  <a:lnTo>
                    <a:pt x="1100" y="382"/>
                  </a:lnTo>
                  <a:lnTo>
                    <a:pt x="1070" y="368"/>
                  </a:lnTo>
                  <a:lnTo>
                    <a:pt x="1040" y="357"/>
                  </a:lnTo>
                  <a:close/>
                  <a:moveTo>
                    <a:pt x="3155" y="155"/>
                  </a:moveTo>
                  <a:lnTo>
                    <a:pt x="2692" y="431"/>
                  </a:lnTo>
                  <a:lnTo>
                    <a:pt x="2679" y="472"/>
                  </a:lnTo>
                  <a:lnTo>
                    <a:pt x="2728" y="522"/>
                  </a:lnTo>
                  <a:lnTo>
                    <a:pt x="2753" y="504"/>
                  </a:lnTo>
                  <a:lnTo>
                    <a:pt x="2780" y="490"/>
                  </a:lnTo>
                  <a:lnTo>
                    <a:pt x="2807" y="480"/>
                  </a:lnTo>
                  <a:lnTo>
                    <a:pt x="2836" y="474"/>
                  </a:lnTo>
                  <a:lnTo>
                    <a:pt x="2865" y="472"/>
                  </a:lnTo>
                  <a:lnTo>
                    <a:pt x="2894" y="474"/>
                  </a:lnTo>
                  <a:lnTo>
                    <a:pt x="2924" y="480"/>
                  </a:lnTo>
                  <a:lnTo>
                    <a:pt x="2951" y="491"/>
                  </a:lnTo>
                  <a:lnTo>
                    <a:pt x="3155" y="155"/>
                  </a:lnTo>
                  <a:close/>
                  <a:moveTo>
                    <a:pt x="3204" y="0"/>
                  </a:moveTo>
                  <a:lnTo>
                    <a:pt x="3225" y="0"/>
                  </a:lnTo>
                  <a:lnTo>
                    <a:pt x="3247" y="5"/>
                  </a:lnTo>
                  <a:lnTo>
                    <a:pt x="3266" y="15"/>
                  </a:lnTo>
                  <a:lnTo>
                    <a:pt x="3284" y="29"/>
                  </a:lnTo>
                  <a:lnTo>
                    <a:pt x="3298" y="46"/>
                  </a:lnTo>
                  <a:lnTo>
                    <a:pt x="3307" y="66"/>
                  </a:lnTo>
                  <a:lnTo>
                    <a:pt x="3312" y="87"/>
                  </a:lnTo>
                  <a:lnTo>
                    <a:pt x="3312" y="108"/>
                  </a:lnTo>
                  <a:lnTo>
                    <a:pt x="3307" y="129"/>
                  </a:lnTo>
                  <a:lnTo>
                    <a:pt x="3298" y="149"/>
                  </a:lnTo>
                  <a:lnTo>
                    <a:pt x="3020" y="606"/>
                  </a:lnTo>
                  <a:lnTo>
                    <a:pt x="3008" y="619"/>
                  </a:lnTo>
                  <a:lnTo>
                    <a:pt x="2994" y="629"/>
                  </a:lnTo>
                  <a:lnTo>
                    <a:pt x="2977" y="634"/>
                  </a:lnTo>
                  <a:lnTo>
                    <a:pt x="2959" y="633"/>
                  </a:lnTo>
                  <a:lnTo>
                    <a:pt x="2942" y="627"/>
                  </a:lnTo>
                  <a:lnTo>
                    <a:pt x="2928" y="617"/>
                  </a:lnTo>
                  <a:lnTo>
                    <a:pt x="2912" y="604"/>
                  </a:lnTo>
                  <a:lnTo>
                    <a:pt x="2893" y="595"/>
                  </a:lnTo>
                  <a:lnTo>
                    <a:pt x="2873" y="591"/>
                  </a:lnTo>
                  <a:lnTo>
                    <a:pt x="2854" y="591"/>
                  </a:lnTo>
                  <a:lnTo>
                    <a:pt x="2835" y="595"/>
                  </a:lnTo>
                  <a:lnTo>
                    <a:pt x="2817" y="604"/>
                  </a:lnTo>
                  <a:lnTo>
                    <a:pt x="2801" y="617"/>
                  </a:lnTo>
                  <a:lnTo>
                    <a:pt x="2756" y="661"/>
                  </a:lnTo>
                  <a:lnTo>
                    <a:pt x="1549" y="1893"/>
                  </a:lnTo>
                  <a:lnTo>
                    <a:pt x="1545" y="1898"/>
                  </a:lnTo>
                  <a:lnTo>
                    <a:pt x="1540" y="1906"/>
                  </a:lnTo>
                  <a:lnTo>
                    <a:pt x="1534" y="1916"/>
                  </a:lnTo>
                  <a:lnTo>
                    <a:pt x="1528" y="1927"/>
                  </a:lnTo>
                  <a:lnTo>
                    <a:pt x="1522" y="1941"/>
                  </a:lnTo>
                  <a:lnTo>
                    <a:pt x="1518" y="1955"/>
                  </a:lnTo>
                  <a:lnTo>
                    <a:pt x="1516" y="1970"/>
                  </a:lnTo>
                  <a:lnTo>
                    <a:pt x="1517" y="1984"/>
                  </a:lnTo>
                  <a:lnTo>
                    <a:pt x="1521" y="1998"/>
                  </a:lnTo>
                  <a:lnTo>
                    <a:pt x="1530" y="2010"/>
                  </a:lnTo>
                  <a:lnTo>
                    <a:pt x="1544" y="2020"/>
                  </a:lnTo>
                  <a:lnTo>
                    <a:pt x="1561" y="2026"/>
                  </a:lnTo>
                  <a:lnTo>
                    <a:pt x="1583" y="2028"/>
                  </a:lnTo>
                  <a:lnTo>
                    <a:pt x="1608" y="2026"/>
                  </a:lnTo>
                  <a:lnTo>
                    <a:pt x="1636" y="2019"/>
                  </a:lnTo>
                  <a:lnTo>
                    <a:pt x="1667" y="2009"/>
                  </a:lnTo>
                  <a:lnTo>
                    <a:pt x="1701" y="1995"/>
                  </a:lnTo>
                  <a:lnTo>
                    <a:pt x="1706" y="1992"/>
                  </a:lnTo>
                  <a:lnTo>
                    <a:pt x="1711" y="1990"/>
                  </a:lnTo>
                  <a:lnTo>
                    <a:pt x="1717" y="1987"/>
                  </a:lnTo>
                  <a:lnTo>
                    <a:pt x="1741" y="1978"/>
                  </a:lnTo>
                  <a:lnTo>
                    <a:pt x="1766" y="1974"/>
                  </a:lnTo>
                  <a:lnTo>
                    <a:pt x="1790" y="1974"/>
                  </a:lnTo>
                  <a:lnTo>
                    <a:pt x="1813" y="1979"/>
                  </a:lnTo>
                  <a:lnTo>
                    <a:pt x="1835" y="1990"/>
                  </a:lnTo>
                  <a:lnTo>
                    <a:pt x="1854" y="2004"/>
                  </a:lnTo>
                  <a:lnTo>
                    <a:pt x="1870" y="2021"/>
                  </a:lnTo>
                  <a:lnTo>
                    <a:pt x="1884" y="2041"/>
                  </a:lnTo>
                  <a:lnTo>
                    <a:pt x="1894" y="2064"/>
                  </a:lnTo>
                  <a:lnTo>
                    <a:pt x="1901" y="2089"/>
                  </a:lnTo>
                  <a:lnTo>
                    <a:pt x="1904" y="2116"/>
                  </a:lnTo>
                  <a:lnTo>
                    <a:pt x="1904" y="2146"/>
                  </a:lnTo>
                  <a:lnTo>
                    <a:pt x="1899" y="2175"/>
                  </a:lnTo>
                  <a:lnTo>
                    <a:pt x="1889" y="2203"/>
                  </a:lnTo>
                  <a:lnTo>
                    <a:pt x="1875" y="2231"/>
                  </a:lnTo>
                  <a:lnTo>
                    <a:pt x="1856" y="2257"/>
                  </a:lnTo>
                  <a:lnTo>
                    <a:pt x="1832" y="2283"/>
                  </a:lnTo>
                  <a:lnTo>
                    <a:pt x="1808" y="2305"/>
                  </a:lnTo>
                  <a:lnTo>
                    <a:pt x="1778" y="2328"/>
                  </a:lnTo>
                  <a:lnTo>
                    <a:pt x="1744" y="2349"/>
                  </a:lnTo>
                  <a:lnTo>
                    <a:pt x="1706" y="2370"/>
                  </a:lnTo>
                  <a:lnTo>
                    <a:pt x="1667" y="2390"/>
                  </a:lnTo>
                  <a:lnTo>
                    <a:pt x="1628" y="2409"/>
                  </a:lnTo>
                  <a:lnTo>
                    <a:pt x="1590" y="2426"/>
                  </a:lnTo>
                  <a:lnTo>
                    <a:pt x="1553" y="2441"/>
                  </a:lnTo>
                  <a:lnTo>
                    <a:pt x="1520" y="2457"/>
                  </a:lnTo>
                  <a:lnTo>
                    <a:pt x="1489" y="2477"/>
                  </a:lnTo>
                  <a:lnTo>
                    <a:pt x="1462" y="2501"/>
                  </a:lnTo>
                  <a:lnTo>
                    <a:pt x="1439" y="2528"/>
                  </a:lnTo>
                  <a:lnTo>
                    <a:pt x="1420" y="2558"/>
                  </a:lnTo>
                  <a:lnTo>
                    <a:pt x="1403" y="2591"/>
                  </a:lnTo>
                  <a:lnTo>
                    <a:pt x="1393" y="2626"/>
                  </a:lnTo>
                  <a:lnTo>
                    <a:pt x="1375" y="2696"/>
                  </a:lnTo>
                  <a:lnTo>
                    <a:pt x="1355" y="2760"/>
                  </a:lnTo>
                  <a:lnTo>
                    <a:pt x="1333" y="2819"/>
                  </a:lnTo>
                  <a:lnTo>
                    <a:pt x="1308" y="2872"/>
                  </a:lnTo>
                  <a:lnTo>
                    <a:pt x="1280" y="2921"/>
                  </a:lnTo>
                  <a:lnTo>
                    <a:pt x="1251" y="2964"/>
                  </a:lnTo>
                  <a:lnTo>
                    <a:pt x="1228" y="2998"/>
                  </a:lnTo>
                  <a:lnTo>
                    <a:pt x="1203" y="3030"/>
                  </a:lnTo>
                  <a:lnTo>
                    <a:pt x="1176" y="3060"/>
                  </a:lnTo>
                  <a:lnTo>
                    <a:pt x="1139" y="3093"/>
                  </a:lnTo>
                  <a:lnTo>
                    <a:pt x="1100" y="3122"/>
                  </a:lnTo>
                  <a:lnTo>
                    <a:pt x="1058" y="3147"/>
                  </a:lnTo>
                  <a:lnTo>
                    <a:pt x="1015" y="3167"/>
                  </a:lnTo>
                  <a:lnTo>
                    <a:pt x="970" y="3182"/>
                  </a:lnTo>
                  <a:lnTo>
                    <a:pt x="925" y="3193"/>
                  </a:lnTo>
                  <a:lnTo>
                    <a:pt x="878" y="3200"/>
                  </a:lnTo>
                  <a:lnTo>
                    <a:pt x="831" y="3202"/>
                  </a:lnTo>
                  <a:lnTo>
                    <a:pt x="785" y="3200"/>
                  </a:lnTo>
                  <a:lnTo>
                    <a:pt x="737" y="3193"/>
                  </a:lnTo>
                  <a:lnTo>
                    <a:pt x="692" y="3182"/>
                  </a:lnTo>
                  <a:lnTo>
                    <a:pt x="647" y="3167"/>
                  </a:lnTo>
                  <a:lnTo>
                    <a:pt x="604" y="3147"/>
                  </a:lnTo>
                  <a:lnTo>
                    <a:pt x="562" y="3122"/>
                  </a:lnTo>
                  <a:lnTo>
                    <a:pt x="523" y="3093"/>
                  </a:lnTo>
                  <a:lnTo>
                    <a:pt x="486" y="3060"/>
                  </a:lnTo>
                  <a:lnTo>
                    <a:pt x="157" y="2732"/>
                  </a:lnTo>
                  <a:lnTo>
                    <a:pt x="124" y="2696"/>
                  </a:lnTo>
                  <a:lnTo>
                    <a:pt x="96" y="2657"/>
                  </a:lnTo>
                  <a:lnTo>
                    <a:pt x="71" y="2616"/>
                  </a:lnTo>
                  <a:lnTo>
                    <a:pt x="50" y="2574"/>
                  </a:lnTo>
                  <a:lnTo>
                    <a:pt x="35" y="2529"/>
                  </a:lnTo>
                  <a:lnTo>
                    <a:pt x="23" y="2483"/>
                  </a:lnTo>
                  <a:lnTo>
                    <a:pt x="16" y="2436"/>
                  </a:lnTo>
                  <a:lnTo>
                    <a:pt x="14" y="2388"/>
                  </a:lnTo>
                  <a:lnTo>
                    <a:pt x="16" y="2338"/>
                  </a:lnTo>
                  <a:lnTo>
                    <a:pt x="24" y="2288"/>
                  </a:lnTo>
                  <a:lnTo>
                    <a:pt x="36" y="2240"/>
                  </a:lnTo>
                  <a:lnTo>
                    <a:pt x="53" y="2195"/>
                  </a:lnTo>
                  <a:lnTo>
                    <a:pt x="75" y="2151"/>
                  </a:lnTo>
                  <a:lnTo>
                    <a:pt x="102" y="2109"/>
                  </a:lnTo>
                  <a:lnTo>
                    <a:pt x="133" y="2070"/>
                  </a:lnTo>
                  <a:lnTo>
                    <a:pt x="126" y="2046"/>
                  </a:lnTo>
                  <a:lnTo>
                    <a:pt x="118" y="2015"/>
                  </a:lnTo>
                  <a:lnTo>
                    <a:pt x="109" y="1979"/>
                  </a:lnTo>
                  <a:lnTo>
                    <a:pt x="99" y="1938"/>
                  </a:lnTo>
                  <a:lnTo>
                    <a:pt x="88" y="1892"/>
                  </a:lnTo>
                  <a:lnTo>
                    <a:pt x="76" y="1842"/>
                  </a:lnTo>
                  <a:lnTo>
                    <a:pt x="65" y="1788"/>
                  </a:lnTo>
                  <a:lnTo>
                    <a:pt x="54" y="1730"/>
                  </a:lnTo>
                  <a:lnTo>
                    <a:pt x="43" y="1670"/>
                  </a:lnTo>
                  <a:lnTo>
                    <a:pt x="33" y="1606"/>
                  </a:lnTo>
                  <a:lnTo>
                    <a:pt x="24" y="1539"/>
                  </a:lnTo>
                  <a:lnTo>
                    <a:pt x="16" y="1471"/>
                  </a:lnTo>
                  <a:lnTo>
                    <a:pt x="9" y="1402"/>
                  </a:lnTo>
                  <a:lnTo>
                    <a:pt x="4" y="1331"/>
                  </a:lnTo>
                  <a:lnTo>
                    <a:pt x="1" y="1259"/>
                  </a:lnTo>
                  <a:lnTo>
                    <a:pt x="0" y="1186"/>
                  </a:lnTo>
                  <a:lnTo>
                    <a:pt x="1" y="1114"/>
                  </a:lnTo>
                  <a:lnTo>
                    <a:pt x="5" y="1041"/>
                  </a:lnTo>
                  <a:lnTo>
                    <a:pt x="11" y="970"/>
                  </a:lnTo>
                  <a:lnTo>
                    <a:pt x="21" y="900"/>
                  </a:lnTo>
                  <a:lnTo>
                    <a:pt x="34" y="830"/>
                  </a:lnTo>
                  <a:lnTo>
                    <a:pt x="50" y="763"/>
                  </a:lnTo>
                  <a:lnTo>
                    <a:pt x="70" y="698"/>
                  </a:lnTo>
                  <a:lnTo>
                    <a:pt x="96" y="636"/>
                  </a:lnTo>
                  <a:lnTo>
                    <a:pt x="124" y="577"/>
                  </a:lnTo>
                  <a:lnTo>
                    <a:pt x="153" y="526"/>
                  </a:lnTo>
                  <a:lnTo>
                    <a:pt x="185" y="480"/>
                  </a:lnTo>
                  <a:lnTo>
                    <a:pt x="221" y="438"/>
                  </a:lnTo>
                  <a:lnTo>
                    <a:pt x="260" y="399"/>
                  </a:lnTo>
                  <a:lnTo>
                    <a:pt x="301" y="365"/>
                  </a:lnTo>
                  <a:lnTo>
                    <a:pt x="345" y="335"/>
                  </a:lnTo>
                  <a:lnTo>
                    <a:pt x="392" y="308"/>
                  </a:lnTo>
                  <a:lnTo>
                    <a:pt x="443" y="286"/>
                  </a:lnTo>
                  <a:lnTo>
                    <a:pt x="496" y="267"/>
                  </a:lnTo>
                  <a:lnTo>
                    <a:pt x="559" y="250"/>
                  </a:lnTo>
                  <a:lnTo>
                    <a:pt x="621" y="239"/>
                  </a:lnTo>
                  <a:lnTo>
                    <a:pt x="680" y="233"/>
                  </a:lnTo>
                  <a:lnTo>
                    <a:pt x="736" y="233"/>
                  </a:lnTo>
                  <a:lnTo>
                    <a:pt x="791" y="238"/>
                  </a:lnTo>
                  <a:lnTo>
                    <a:pt x="849" y="228"/>
                  </a:lnTo>
                  <a:lnTo>
                    <a:pt x="904" y="224"/>
                  </a:lnTo>
                  <a:lnTo>
                    <a:pt x="959" y="224"/>
                  </a:lnTo>
                  <a:lnTo>
                    <a:pt x="1010" y="230"/>
                  </a:lnTo>
                  <a:lnTo>
                    <a:pt x="1059" y="240"/>
                  </a:lnTo>
                  <a:lnTo>
                    <a:pt x="1107" y="255"/>
                  </a:lnTo>
                  <a:lnTo>
                    <a:pt x="1151" y="276"/>
                  </a:lnTo>
                  <a:lnTo>
                    <a:pt x="1193" y="301"/>
                  </a:lnTo>
                  <a:lnTo>
                    <a:pt x="1233" y="331"/>
                  </a:lnTo>
                  <a:lnTo>
                    <a:pt x="1270" y="365"/>
                  </a:lnTo>
                  <a:lnTo>
                    <a:pt x="1302" y="402"/>
                  </a:lnTo>
                  <a:lnTo>
                    <a:pt x="1332" y="442"/>
                  </a:lnTo>
                  <a:lnTo>
                    <a:pt x="1358" y="485"/>
                  </a:lnTo>
                  <a:lnTo>
                    <a:pt x="1381" y="531"/>
                  </a:lnTo>
                  <a:lnTo>
                    <a:pt x="1401" y="577"/>
                  </a:lnTo>
                  <a:lnTo>
                    <a:pt x="1420" y="625"/>
                  </a:lnTo>
                  <a:lnTo>
                    <a:pt x="1436" y="674"/>
                  </a:lnTo>
                  <a:lnTo>
                    <a:pt x="1449" y="723"/>
                  </a:lnTo>
                  <a:lnTo>
                    <a:pt x="1460" y="773"/>
                  </a:lnTo>
                  <a:lnTo>
                    <a:pt x="1469" y="822"/>
                  </a:lnTo>
                  <a:lnTo>
                    <a:pt x="1477" y="870"/>
                  </a:lnTo>
                  <a:lnTo>
                    <a:pt x="1483" y="918"/>
                  </a:lnTo>
                  <a:lnTo>
                    <a:pt x="1487" y="964"/>
                  </a:lnTo>
                  <a:lnTo>
                    <a:pt x="1490" y="1025"/>
                  </a:lnTo>
                  <a:lnTo>
                    <a:pt x="1487" y="1085"/>
                  </a:lnTo>
                  <a:lnTo>
                    <a:pt x="1479" y="1145"/>
                  </a:lnTo>
                  <a:lnTo>
                    <a:pt x="1466" y="1203"/>
                  </a:lnTo>
                  <a:lnTo>
                    <a:pt x="1447" y="1262"/>
                  </a:lnTo>
                  <a:lnTo>
                    <a:pt x="1424" y="1318"/>
                  </a:lnTo>
                  <a:lnTo>
                    <a:pt x="1395" y="1372"/>
                  </a:lnTo>
                  <a:lnTo>
                    <a:pt x="1393" y="1375"/>
                  </a:lnTo>
                  <a:lnTo>
                    <a:pt x="1389" y="1382"/>
                  </a:lnTo>
                  <a:lnTo>
                    <a:pt x="1383" y="1392"/>
                  </a:lnTo>
                  <a:lnTo>
                    <a:pt x="1375" y="1405"/>
                  </a:lnTo>
                  <a:lnTo>
                    <a:pt x="1367" y="1419"/>
                  </a:lnTo>
                  <a:lnTo>
                    <a:pt x="1357" y="1434"/>
                  </a:lnTo>
                  <a:lnTo>
                    <a:pt x="1348" y="1449"/>
                  </a:lnTo>
                  <a:lnTo>
                    <a:pt x="1340" y="1463"/>
                  </a:lnTo>
                  <a:lnTo>
                    <a:pt x="1332" y="1475"/>
                  </a:lnTo>
                  <a:lnTo>
                    <a:pt x="1326" y="1485"/>
                  </a:lnTo>
                  <a:lnTo>
                    <a:pt x="1322" y="1492"/>
                  </a:lnTo>
                  <a:lnTo>
                    <a:pt x="1320" y="1495"/>
                  </a:lnTo>
                  <a:lnTo>
                    <a:pt x="1318" y="1501"/>
                  </a:lnTo>
                  <a:lnTo>
                    <a:pt x="1317" y="1509"/>
                  </a:lnTo>
                  <a:lnTo>
                    <a:pt x="1317" y="1519"/>
                  </a:lnTo>
                  <a:lnTo>
                    <a:pt x="1321" y="1532"/>
                  </a:lnTo>
                  <a:lnTo>
                    <a:pt x="1328" y="1546"/>
                  </a:lnTo>
                  <a:lnTo>
                    <a:pt x="1341" y="1561"/>
                  </a:lnTo>
                  <a:lnTo>
                    <a:pt x="1352" y="1569"/>
                  </a:lnTo>
                  <a:lnTo>
                    <a:pt x="1365" y="1575"/>
                  </a:lnTo>
                  <a:lnTo>
                    <a:pt x="1379" y="1578"/>
                  </a:lnTo>
                  <a:lnTo>
                    <a:pt x="1396" y="1579"/>
                  </a:lnTo>
                  <a:lnTo>
                    <a:pt x="2545" y="470"/>
                  </a:lnTo>
                  <a:lnTo>
                    <a:pt x="2557" y="455"/>
                  </a:lnTo>
                  <a:lnTo>
                    <a:pt x="2565" y="438"/>
                  </a:lnTo>
                  <a:lnTo>
                    <a:pt x="2586" y="374"/>
                  </a:lnTo>
                  <a:lnTo>
                    <a:pt x="2592" y="361"/>
                  </a:lnTo>
                  <a:lnTo>
                    <a:pt x="2601" y="350"/>
                  </a:lnTo>
                  <a:lnTo>
                    <a:pt x="2612" y="342"/>
                  </a:lnTo>
                  <a:lnTo>
                    <a:pt x="3163" y="14"/>
                  </a:lnTo>
                  <a:lnTo>
                    <a:pt x="3183" y="4"/>
                  </a:lnTo>
                  <a:lnTo>
                    <a:pt x="3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63"/>
            <p:cNvSpPr>
              <a:spLocks/>
            </p:cNvSpPr>
            <p:nvPr/>
          </p:nvSpPr>
          <p:spPr bwMode="auto">
            <a:xfrm>
              <a:off x="5430838" y="3852863"/>
              <a:ext cx="49213" cy="49213"/>
            </a:xfrm>
            <a:custGeom>
              <a:avLst/>
              <a:gdLst>
                <a:gd name="T0" fmla="*/ 60 w 308"/>
                <a:gd name="T1" fmla="*/ 0 h 305"/>
                <a:gd name="T2" fmla="*/ 75 w 308"/>
                <a:gd name="T3" fmla="*/ 2 h 305"/>
                <a:gd name="T4" fmla="*/ 89 w 308"/>
                <a:gd name="T5" fmla="*/ 8 h 305"/>
                <a:gd name="T6" fmla="*/ 102 w 308"/>
                <a:gd name="T7" fmla="*/ 17 h 305"/>
                <a:gd name="T8" fmla="*/ 290 w 308"/>
                <a:gd name="T9" fmla="*/ 205 h 305"/>
                <a:gd name="T10" fmla="*/ 300 w 308"/>
                <a:gd name="T11" fmla="*/ 217 h 305"/>
                <a:gd name="T12" fmla="*/ 306 w 308"/>
                <a:gd name="T13" fmla="*/ 232 h 305"/>
                <a:gd name="T14" fmla="*/ 308 w 308"/>
                <a:gd name="T15" fmla="*/ 247 h 305"/>
                <a:gd name="T16" fmla="*/ 306 w 308"/>
                <a:gd name="T17" fmla="*/ 261 h 305"/>
                <a:gd name="T18" fmla="*/ 300 w 308"/>
                <a:gd name="T19" fmla="*/ 276 h 305"/>
                <a:gd name="T20" fmla="*/ 290 w 308"/>
                <a:gd name="T21" fmla="*/ 288 h 305"/>
                <a:gd name="T22" fmla="*/ 278 w 308"/>
                <a:gd name="T23" fmla="*/ 298 h 305"/>
                <a:gd name="T24" fmla="*/ 264 w 308"/>
                <a:gd name="T25" fmla="*/ 304 h 305"/>
                <a:gd name="T26" fmla="*/ 249 w 308"/>
                <a:gd name="T27" fmla="*/ 305 h 305"/>
                <a:gd name="T28" fmla="*/ 234 w 308"/>
                <a:gd name="T29" fmla="*/ 304 h 305"/>
                <a:gd name="T30" fmla="*/ 220 w 308"/>
                <a:gd name="T31" fmla="*/ 298 h 305"/>
                <a:gd name="T32" fmla="*/ 207 w 308"/>
                <a:gd name="T33" fmla="*/ 288 h 305"/>
                <a:gd name="T34" fmla="*/ 19 w 308"/>
                <a:gd name="T35" fmla="*/ 101 h 305"/>
                <a:gd name="T36" fmla="*/ 8 w 308"/>
                <a:gd name="T37" fmla="*/ 88 h 305"/>
                <a:gd name="T38" fmla="*/ 2 w 308"/>
                <a:gd name="T39" fmla="*/ 74 h 305"/>
                <a:gd name="T40" fmla="*/ 0 w 308"/>
                <a:gd name="T41" fmla="*/ 59 h 305"/>
                <a:gd name="T42" fmla="*/ 2 w 308"/>
                <a:gd name="T43" fmla="*/ 44 h 305"/>
                <a:gd name="T44" fmla="*/ 8 w 308"/>
                <a:gd name="T45" fmla="*/ 30 h 305"/>
                <a:gd name="T46" fmla="*/ 19 w 308"/>
                <a:gd name="T47" fmla="*/ 17 h 305"/>
                <a:gd name="T48" fmla="*/ 31 w 308"/>
                <a:gd name="T49" fmla="*/ 8 h 305"/>
                <a:gd name="T50" fmla="*/ 45 w 308"/>
                <a:gd name="T51" fmla="*/ 2 h 305"/>
                <a:gd name="T52" fmla="*/ 60 w 308"/>
                <a:gd name="T5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8" h="305">
                  <a:moveTo>
                    <a:pt x="60" y="0"/>
                  </a:moveTo>
                  <a:lnTo>
                    <a:pt x="75" y="2"/>
                  </a:lnTo>
                  <a:lnTo>
                    <a:pt x="89" y="8"/>
                  </a:lnTo>
                  <a:lnTo>
                    <a:pt x="102" y="17"/>
                  </a:lnTo>
                  <a:lnTo>
                    <a:pt x="290" y="205"/>
                  </a:lnTo>
                  <a:lnTo>
                    <a:pt x="300" y="217"/>
                  </a:lnTo>
                  <a:lnTo>
                    <a:pt x="306" y="232"/>
                  </a:lnTo>
                  <a:lnTo>
                    <a:pt x="308" y="247"/>
                  </a:lnTo>
                  <a:lnTo>
                    <a:pt x="306" y="261"/>
                  </a:lnTo>
                  <a:lnTo>
                    <a:pt x="300" y="276"/>
                  </a:lnTo>
                  <a:lnTo>
                    <a:pt x="290" y="288"/>
                  </a:lnTo>
                  <a:lnTo>
                    <a:pt x="278" y="298"/>
                  </a:lnTo>
                  <a:lnTo>
                    <a:pt x="264" y="304"/>
                  </a:lnTo>
                  <a:lnTo>
                    <a:pt x="249" y="305"/>
                  </a:lnTo>
                  <a:lnTo>
                    <a:pt x="234" y="304"/>
                  </a:lnTo>
                  <a:lnTo>
                    <a:pt x="220" y="298"/>
                  </a:lnTo>
                  <a:lnTo>
                    <a:pt x="207" y="288"/>
                  </a:lnTo>
                  <a:lnTo>
                    <a:pt x="19" y="101"/>
                  </a:lnTo>
                  <a:lnTo>
                    <a:pt x="8" y="88"/>
                  </a:lnTo>
                  <a:lnTo>
                    <a:pt x="2" y="74"/>
                  </a:lnTo>
                  <a:lnTo>
                    <a:pt x="0" y="59"/>
                  </a:lnTo>
                  <a:lnTo>
                    <a:pt x="2" y="44"/>
                  </a:lnTo>
                  <a:lnTo>
                    <a:pt x="8" y="30"/>
                  </a:lnTo>
                  <a:lnTo>
                    <a:pt x="19" y="17"/>
                  </a:lnTo>
                  <a:lnTo>
                    <a:pt x="31" y="8"/>
                  </a:lnTo>
                  <a:lnTo>
                    <a:pt x="45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64"/>
            <p:cNvSpPr>
              <a:spLocks/>
            </p:cNvSpPr>
            <p:nvPr/>
          </p:nvSpPr>
          <p:spPr bwMode="auto">
            <a:xfrm>
              <a:off x="5464175" y="3827463"/>
              <a:ext cx="41275" cy="41275"/>
            </a:xfrm>
            <a:custGeom>
              <a:avLst/>
              <a:gdLst>
                <a:gd name="T0" fmla="*/ 59 w 262"/>
                <a:gd name="T1" fmla="*/ 0 h 263"/>
                <a:gd name="T2" fmla="*/ 74 w 262"/>
                <a:gd name="T3" fmla="*/ 2 h 263"/>
                <a:gd name="T4" fmla="*/ 88 w 262"/>
                <a:gd name="T5" fmla="*/ 8 h 263"/>
                <a:gd name="T6" fmla="*/ 101 w 262"/>
                <a:gd name="T7" fmla="*/ 18 h 263"/>
                <a:gd name="T8" fmla="*/ 245 w 262"/>
                <a:gd name="T9" fmla="*/ 162 h 263"/>
                <a:gd name="T10" fmla="*/ 255 w 262"/>
                <a:gd name="T11" fmla="*/ 175 h 263"/>
                <a:gd name="T12" fmla="*/ 260 w 262"/>
                <a:gd name="T13" fmla="*/ 189 h 263"/>
                <a:gd name="T14" fmla="*/ 262 w 262"/>
                <a:gd name="T15" fmla="*/ 204 h 263"/>
                <a:gd name="T16" fmla="*/ 260 w 262"/>
                <a:gd name="T17" fmla="*/ 219 h 263"/>
                <a:gd name="T18" fmla="*/ 255 w 262"/>
                <a:gd name="T19" fmla="*/ 233 h 263"/>
                <a:gd name="T20" fmla="*/ 245 w 262"/>
                <a:gd name="T21" fmla="*/ 245 h 263"/>
                <a:gd name="T22" fmla="*/ 232 w 262"/>
                <a:gd name="T23" fmla="*/ 255 h 263"/>
                <a:gd name="T24" fmla="*/ 218 w 262"/>
                <a:gd name="T25" fmla="*/ 261 h 263"/>
                <a:gd name="T26" fmla="*/ 203 w 262"/>
                <a:gd name="T27" fmla="*/ 263 h 263"/>
                <a:gd name="T28" fmla="*/ 188 w 262"/>
                <a:gd name="T29" fmla="*/ 261 h 263"/>
                <a:gd name="T30" fmla="*/ 174 w 262"/>
                <a:gd name="T31" fmla="*/ 255 h 263"/>
                <a:gd name="T32" fmla="*/ 162 w 262"/>
                <a:gd name="T33" fmla="*/ 245 h 263"/>
                <a:gd name="T34" fmla="*/ 17 w 262"/>
                <a:gd name="T35" fmla="*/ 101 h 263"/>
                <a:gd name="T36" fmla="*/ 8 w 262"/>
                <a:gd name="T37" fmla="*/ 88 h 263"/>
                <a:gd name="T38" fmla="*/ 2 w 262"/>
                <a:gd name="T39" fmla="*/ 74 h 263"/>
                <a:gd name="T40" fmla="*/ 0 w 262"/>
                <a:gd name="T41" fmla="*/ 59 h 263"/>
                <a:gd name="T42" fmla="*/ 2 w 262"/>
                <a:gd name="T43" fmla="*/ 44 h 263"/>
                <a:gd name="T44" fmla="*/ 8 w 262"/>
                <a:gd name="T45" fmla="*/ 30 h 263"/>
                <a:gd name="T46" fmla="*/ 17 w 262"/>
                <a:gd name="T47" fmla="*/ 18 h 263"/>
                <a:gd name="T48" fmla="*/ 30 w 262"/>
                <a:gd name="T49" fmla="*/ 8 h 263"/>
                <a:gd name="T50" fmla="*/ 44 w 262"/>
                <a:gd name="T51" fmla="*/ 2 h 263"/>
                <a:gd name="T52" fmla="*/ 59 w 262"/>
                <a:gd name="T5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263">
                  <a:moveTo>
                    <a:pt x="59" y="0"/>
                  </a:moveTo>
                  <a:lnTo>
                    <a:pt x="74" y="2"/>
                  </a:lnTo>
                  <a:lnTo>
                    <a:pt x="88" y="8"/>
                  </a:lnTo>
                  <a:lnTo>
                    <a:pt x="101" y="18"/>
                  </a:lnTo>
                  <a:lnTo>
                    <a:pt x="245" y="162"/>
                  </a:lnTo>
                  <a:lnTo>
                    <a:pt x="255" y="175"/>
                  </a:lnTo>
                  <a:lnTo>
                    <a:pt x="260" y="189"/>
                  </a:lnTo>
                  <a:lnTo>
                    <a:pt x="262" y="204"/>
                  </a:lnTo>
                  <a:lnTo>
                    <a:pt x="260" y="219"/>
                  </a:lnTo>
                  <a:lnTo>
                    <a:pt x="255" y="233"/>
                  </a:lnTo>
                  <a:lnTo>
                    <a:pt x="245" y="245"/>
                  </a:lnTo>
                  <a:lnTo>
                    <a:pt x="232" y="255"/>
                  </a:lnTo>
                  <a:lnTo>
                    <a:pt x="218" y="261"/>
                  </a:lnTo>
                  <a:lnTo>
                    <a:pt x="203" y="263"/>
                  </a:lnTo>
                  <a:lnTo>
                    <a:pt x="188" y="261"/>
                  </a:lnTo>
                  <a:lnTo>
                    <a:pt x="174" y="255"/>
                  </a:lnTo>
                  <a:lnTo>
                    <a:pt x="162" y="245"/>
                  </a:lnTo>
                  <a:lnTo>
                    <a:pt x="17" y="101"/>
                  </a:lnTo>
                  <a:lnTo>
                    <a:pt x="8" y="88"/>
                  </a:lnTo>
                  <a:lnTo>
                    <a:pt x="2" y="74"/>
                  </a:lnTo>
                  <a:lnTo>
                    <a:pt x="0" y="59"/>
                  </a:lnTo>
                  <a:lnTo>
                    <a:pt x="2" y="44"/>
                  </a:lnTo>
                  <a:lnTo>
                    <a:pt x="8" y="30"/>
                  </a:lnTo>
                  <a:lnTo>
                    <a:pt x="17" y="18"/>
                  </a:lnTo>
                  <a:lnTo>
                    <a:pt x="30" y="8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65"/>
            <p:cNvSpPr>
              <a:spLocks/>
            </p:cNvSpPr>
            <p:nvPr/>
          </p:nvSpPr>
          <p:spPr bwMode="auto">
            <a:xfrm>
              <a:off x="5499100" y="3792538"/>
              <a:ext cx="42863" cy="41275"/>
            </a:xfrm>
            <a:custGeom>
              <a:avLst/>
              <a:gdLst>
                <a:gd name="T0" fmla="*/ 59 w 264"/>
                <a:gd name="T1" fmla="*/ 0 h 262"/>
                <a:gd name="T2" fmla="*/ 74 w 264"/>
                <a:gd name="T3" fmla="*/ 2 h 262"/>
                <a:gd name="T4" fmla="*/ 89 w 264"/>
                <a:gd name="T5" fmla="*/ 8 h 262"/>
                <a:gd name="T6" fmla="*/ 102 w 264"/>
                <a:gd name="T7" fmla="*/ 17 h 262"/>
                <a:gd name="T8" fmla="*/ 246 w 264"/>
                <a:gd name="T9" fmla="*/ 162 h 262"/>
                <a:gd name="T10" fmla="*/ 256 w 264"/>
                <a:gd name="T11" fmla="*/ 174 h 262"/>
                <a:gd name="T12" fmla="*/ 262 w 264"/>
                <a:gd name="T13" fmla="*/ 188 h 262"/>
                <a:gd name="T14" fmla="*/ 264 w 264"/>
                <a:gd name="T15" fmla="*/ 203 h 262"/>
                <a:gd name="T16" fmla="*/ 262 w 264"/>
                <a:gd name="T17" fmla="*/ 218 h 262"/>
                <a:gd name="T18" fmla="*/ 256 w 264"/>
                <a:gd name="T19" fmla="*/ 233 h 262"/>
                <a:gd name="T20" fmla="*/ 246 w 264"/>
                <a:gd name="T21" fmla="*/ 245 h 262"/>
                <a:gd name="T22" fmla="*/ 233 w 264"/>
                <a:gd name="T23" fmla="*/ 255 h 262"/>
                <a:gd name="T24" fmla="*/ 219 w 264"/>
                <a:gd name="T25" fmla="*/ 260 h 262"/>
                <a:gd name="T26" fmla="*/ 204 w 264"/>
                <a:gd name="T27" fmla="*/ 262 h 262"/>
                <a:gd name="T28" fmla="*/ 189 w 264"/>
                <a:gd name="T29" fmla="*/ 260 h 262"/>
                <a:gd name="T30" fmla="*/ 175 w 264"/>
                <a:gd name="T31" fmla="*/ 255 h 262"/>
                <a:gd name="T32" fmla="*/ 162 w 264"/>
                <a:gd name="T33" fmla="*/ 245 h 262"/>
                <a:gd name="T34" fmla="*/ 18 w 264"/>
                <a:gd name="T35" fmla="*/ 102 h 262"/>
                <a:gd name="T36" fmla="*/ 8 w 264"/>
                <a:gd name="T37" fmla="*/ 89 h 262"/>
                <a:gd name="T38" fmla="*/ 2 w 264"/>
                <a:gd name="T39" fmla="*/ 75 h 262"/>
                <a:gd name="T40" fmla="*/ 0 w 264"/>
                <a:gd name="T41" fmla="*/ 60 h 262"/>
                <a:gd name="T42" fmla="*/ 2 w 264"/>
                <a:gd name="T43" fmla="*/ 45 h 262"/>
                <a:gd name="T44" fmla="*/ 8 w 264"/>
                <a:gd name="T45" fmla="*/ 31 h 262"/>
                <a:gd name="T46" fmla="*/ 18 w 264"/>
                <a:gd name="T47" fmla="*/ 17 h 262"/>
                <a:gd name="T48" fmla="*/ 30 w 264"/>
                <a:gd name="T49" fmla="*/ 8 h 262"/>
                <a:gd name="T50" fmla="*/ 44 w 264"/>
                <a:gd name="T51" fmla="*/ 2 h 262"/>
                <a:gd name="T52" fmla="*/ 59 w 264"/>
                <a:gd name="T5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262">
                  <a:moveTo>
                    <a:pt x="59" y="0"/>
                  </a:moveTo>
                  <a:lnTo>
                    <a:pt x="74" y="2"/>
                  </a:lnTo>
                  <a:lnTo>
                    <a:pt x="89" y="8"/>
                  </a:lnTo>
                  <a:lnTo>
                    <a:pt x="102" y="17"/>
                  </a:lnTo>
                  <a:lnTo>
                    <a:pt x="246" y="162"/>
                  </a:lnTo>
                  <a:lnTo>
                    <a:pt x="256" y="174"/>
                  </a:lnTo>
                  <a:lnTo>
                    <a:pt x="262" y="188"/>
                  </a:lnTo>
                  <a:lnTo>
                    <a:pt x="264" y="203"/>
                  </a:lnTo>
                  <a:lnTo>
                    <a:pt x="262" y="218"/>
                  </a:lnTo>
                  <a:lnTo>
                    <a:pt x="256" y="233"/>
                  </a:lnTo>
                  <a:lnTo>
                    <a:pt x="246" y="245"/>
                  </a:lnTo>
                  <a:lnTo>
                    <a:pt x="233" y="255"/>
                  </a:lnTo>
                  <a:lnTo>
                    <a:pt x="219" y="260"/>
                  </a:lnTo>
                  <a:lnTo>
                    <a:pt x="204" y="262"/>
                  </a:lnTo>
                  <a:lnTo>
                    <a:pt x="189" y="260"/>
                  </a:lnTo>
                  <a:lnTo>
                    <a:pt x="175" y="255"/>
                  </a:lnTo>
                  <a:lnTo>
                    <a:pt x="162" y="245"/>
                  </a:lnTo>
                  <a:lnTo>
                    <a:pt x="18" y="102"/>
                  </a:lnTo>
                  <a:lnTo>
                    <a:pt x="8" y="89"/>
                  </a:lnTo>
                  <a:lnTo>
                    <a:pt x="2" y="75"/>
                  </a:lnTo>
                  <a:lnTo>
                    <a:pt x="0" y="60"/>
                  </a:lnTo>
                  <a:lnTo>
                    <a:pt x="2" y="45"/>
                  </a:lnTo>
                  <a:lnTo>
                    <a:pt x="8" y="31"/>
                  </a:lnTo>
                  <a:lnTo>
                    <a:pt x="18" y="17"/>
                  </a:lnTo>
                  <a:lnTo>
                    <a:pt x="30" y="8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3" name="Freeform 270"/>
          <p:cNvSpPr>
            <a:spLocks noEditPoints="1"/>
          </p:cNvSpPr>
          <p:nvPr/>
        </p:nvSpPr>
        <p:spPr bwMode="auto">
          <a:xfrm>
            <a:off x="4462708" y="3481388"/>
            <a:ext cx="450850" cy="514350"/>
          </a:xfrm>
          <a:custGeom>
            <a:avLst/>
            <a:gdLst>
              <a:gd name="T0" fmla="*/ 2350 w 3122"/>
              <a:gd name="T1" fmla="*/ 2959 h 3566"/>
              <a:gd name="T2" fmla="*/ 2099 w 3122"/>
              <a:gd name="T3" fmla="*/ 3120 h 3566"/>
              <a:gd name="T4" fmla="*/ 2026 w 3122"/>
              <a:gd name="T5" fmla="*/ 3143 h 3566"/>
              <a:gd name="T6" fmla="*/ 1981 w 3122"/>
              <a:gd name="T7" fmla="*/ 3081 h 3566"/>
              <a:gd name="T8" fmla="*/ 2112 w 3122"/>
              <a:gd name="T9" fmla="*/ 2828 h 3566"/>
              <a:gd name="T10" fmla="*/ 1734 w 3122"/>
              <a:gd name="T11" fmla="*/ 2727 h 3566"/>
              <a:gd name="T12" fmla="*/ 1734 w 3122"/>
              <a:gd name="T13" fmla="*/ 2727 h 3566"/>
              <a:gd name="T14" fmla="*/ 1845 w 3122"/>
              <a:gd name="T15" fmla="*/ 433 h 3566"/>
              <a:gd name="T16" fmla="*/ 1930 w 3122"/>
              <a:gd name="T17" fmla="*/ 518 h 3566"/>
              <a:gd name="T18" fmla="*/ 2131 w 3122"/>
              <a:gd name="T19" fmla="*/ 527 h 3566"/>
              <a:gd name="T20" fmla="*/ 2233 w 3122"/>
              <a:gd name="T21" fmla="*/ 460 h 3566"/>
              <a:gd name="T22" fmla="*/ 2260 w 3122"/>
              <a:gd name="T23" fmla="*/ 306 h 3566"/>
              <a:gd name="T24" fmla="*/ 943 w 3122"/>
              <a:gd name="T25" fmla="*/ 13 h 3566"/>
              <a:gd name="T26" fmla="*/ 970 w 3122"/>
              <a:gd name="T27" fmla="*/ 215 h 3566"/>
              <a:gd name="T28" fmla="*/ 1192 w 3122"/>
              <a:gd name="T29" fmla="*/ 127 h 3566"/>
              <a:gd name="T30" fmla="*/ 1234 w 3122"/>
              <a:gd name="T31" fmla="*/ 177 h 3566"/>
              <a:gd name="T32" fmla="*/ 1214 w 3122"/>
              <a:gd name="T33" fmla="*/ 238 h 3566"/>
              <a:gd name="T34" fmla="*/ 1353 w 3122"/>
              <a:gd name="T35" fmla="*/ 1001 h 3566"/>
              <a:gd name="T36" fmla="*/ 1417 w 3122"/>
              <a:gd name="T37" fmla="*/ 992 h 3566"/>
              <a:gd name="T38" fmla="*/ 1458 w 3122"/>
              <a:gd name="T39" fmla="*/ 1044 h 3566"/>
              <a:gd name="T40" fmla="*/ 1431 w 3122"/>
              <a:gd name="T41" fmla="*/ 1104 h 3566"/>
              <a:gd name="T42" fmla="*/ 1424 w 3122"/>
              <a:gd name="T43" fmla="*/ 1280 h 3566"/>
              <a:gd name="T44" fmla="*/ 1406 w 3122"/>
              <a:gd name="T45" fmla="*/ 1343 h 3566"/>
              <a:gd name="T46" fmla="*/ 1343 w 3122"/>
              <a:gd name="T47" fmla="*/ 1359 h 3566"/>
              <a:gd name="T48" fmla="*/ 970 w 3122"/>
              <a:gd name="T49" fmla="*/ 1455 h 3566"/>
              <a:gd name="T50" fmla="*/ 1602 w 3122"/>
              <a:gd name="T51" fmla="*/ 2647 h 3566"/>
              <a:gd name="T52" fmla="*/ 1649 w 3122"/>
              <a:gd name="T53" fmla="*/ 2599 h 3566"/>
              <a:gd name="T54" fmla="*/ 1939 w 3122"/>
              <a:gd name="T55" fmla="*/ 656 h 3566"/>
              <a:gd name="T56" fmla="*/ 1797 w 3122"/>
              <a:gd name="T57" fmla="*/ 585 h 3566"/>
              <a:gd name="T58" fmla="*/ 1713 w 3122"/>
              <a:gd name="T59" fmla="*/ 453 h 3566"/>
              <a:gd name="T60" fmla="*/ 1705 w 3122"/>
              <a:gd name="T61" fmla="*/ 220 h 3566"/>
              <a:gd name="T62" fmla="*/ 1767 w 3122"/>
              <a:gd name="T63" fmla="*/ 176 h 3566"/>
              <a:gd name="T64" fmla="*/ 2377 w 3122"/>
              <a:gd name="T65" fmla="*/ 202 h 3566"/>
              <a:gd name="T66" fmla="*/ 2387 w 3122"/>
              <a:gd name="T67" fmla="*/ 413 h 3566"/>
              <a:gd name="T68" fmla="*/ 2322 w 3122"/>
              <a:gd name="T69" fmla="*/ 557 h 3566"/>
              <a:gd name="T70" fmla="*/ 2192 w 3122"/>
              <a:gd name="T71" fmla="*/ 645 h 3566"/>
              <a:gd name="T72" fmla="*/ 2426 w 3122"/>
              <a:gd name="T73" fmla="*/ 2597 h 3566"/>
              <a:gd name="T74" fmla="*/ 2483 w 3122"/>
              <a:gd name="T75" fmla="*/ 2631 h 3566"/>
              <a:gd name="T76" fmla="*/ 3057 w 3122"/>
              <a:gd name="T77" fmla="*/ 3436 h 3566"/>
              <a:gd name="T78" fmla="*/ 3119 w 3122"/>
              <a:gd name="T79" fmla="*/ 3480 h 3566"/>
              <a:gd name="T80" fmla="*/ 3095 w 3122"/>
              <a:gd name="T81" fmla="*/ 3553 h 3566"/>
              <a:gd name="T82" fmla="*/ 45 w 3122"/>
              <a:gd name="T83" fmla="*/ 3563 h 3566"/>
              <a:gd name="T84" fmla="*/ 0 w 3122"/>
              <a:gd name="T85" fmla="*/ 3501 h 3566"/>
              <a:gd name="T86" fmla="*/ 45 w 3122"/>
              <a:gd name="T87" fmla="*/ 3439 h 3566"/>
              <a:gd name="T88" fmla="*/ 300 w 3122"/>
              <a:gd name="T89" fmla="*/ 2153 h 3566"/>
              <a:gd name="T90" fmla="*/ 269 w 3122"/>
              <a:gd name="T91" fmla="*/ 2097 h 3566"/>
              <a:gd name="T92" fmla="*/ 302 w 3122"/>
              <a:gd name="T93" fmla="*/ 2040 h 3566"/>
              <a:gd name="T94" fmla="*/ 367 w 3122"/>
              <a:gd name="T95" fmla="*/ 2040 h 3566"/>
              <a:gd name="T96" fmla="*/ 503 w 3122"/>
              <a:gd name="T97" fmla="*/ 1945 h 3566"/>
              <a:gd name="T98" fmla="*/ 561 w 3122"/>
              <a:gd name="T99" fmla="*/ 1915 h 3566"/>
              <a:gd name="T100" fmla="*/ 616 w 3122"/>
              <a:gd name="T101" fmla="*/ 1950 h 3566"/>
              <a:gd name="T102" fmla="*/ 839 w 3122"/>
              <a:gd name="T103" fmla="*/ 2315 h 3566"/>
              <a:gd name="T104" fmla="*/ 379 w 3122"/>
              <a:gd name="T105" fmla="*/ 381 h 3566"/>
              <a:gd name="T106" fmla="*/ 380 w 3122"/>
              <a:gd name="T107" fmla="*/ 316 h 3566"/>
              <a:gd name="T108" fmla="*/ 435 w 3122"/>
              <a:gd name="T109" fmla="*/ 283 h 3566"/>
              <a:gd name="T110" fmla="*/ 839 w 3122"/>
              <a:gd name="T111" fmla="*/ 65 h 3566"/>
              <a:gd name="T112" fmla="*/ 884 w 3122"/>
              <a:gd name="T113" fmla="*/ 3 h 3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22" h="3566">
                <a:moveTo>
                  <a:pt x="1742" y="2959"/>
                </a:moveTo>
                <a:lnTo>
                  <a:pt x="1759" y="3436"/>
                </a:lnTo>
                <a:lnTo>
                  <a:pt x="2333" y="3436"/>
                </a:lnTo>
                <a:lnTo>
                  <a:pt x="2350" y="2959"/>
                </a:lnTo>
                <a:lnTo>
                  <a:pt x="2112" y="2959"/>
                </a:lnTo>
                <a:lnTo>
                  <a:pt x="2112" y="3081"/>
                </a:lnTo>
                <a:lnTo>
                  <a:pt x="2107" y="3102"/>
                </a:lnTo>
                <a:lnTo>
                  <a:pt x="2099" y="3120"/>
                </a:lnTo>
                <a:lnTo>
                  <a:pt x="2084" y="3134"/>
                </a:lnTo>
                <a:lnTo>
                  <a:pt x="2067" y="3143"/>
                </a:lnTo>
                <a:lnTo>
                  <a:pt x="2046" y="3147"/>
                </a:lnTo>
                <a:lnTo>
                  <a:pt x="2026" y="3143"/>
                </a:lnTo>
                <a:lnTo>
                  <a:pt x="2007" y="3134"/>
                </a:lnTo>
                <a:lnTo>
                  <a:pt x="1993" y="3120"/>
                </a:lnTo>
                <a:lnTo>
                  <a:pt x="1984" y="3102"/>
                </a:lnTo>
                <a:lnTo>
                  <a:pt x="1981" y="3081"/>
                </a:lnTo>
                <a:lnTo>
                  <a:pt x="1981" y="2959"/>
                </a:lnTo>
                <a:lnTo>
                  <a:pt x="1742" y="2959"/>
                </a:lnTo>
                <a:close/>
                <a:moveTo>
                  <a:pt x="2112" y="2727"/>
                </a:moveTo>
                <a:lnTo>
                  <a:pt x="2112" y="2828"/>
                </a:lnTo>
                <a:lnTo>
                  <a:pt x="2354" y="2828"/>
                </a:lnTo>
                <a:lnTo>
                  <a:pt x="2358" y="2727"/>
                </a:lnTo>
                <a:lnTo>
                  <a:pt x="2112" y="2727"/>
                </a:lnTo>
                <a:close/>
                <a:moveTo>
                  <a:pt x="1734" y="2727"/>
                </a:moveTo>
                <a:lnTo>
                  <a:pt x="1737" y="2828"/>
                </a:lnTo>
                <a:lnTo>
                  <a:pt x="1981" y="2828"/>
                </a:lnTo>
                <a:lnTo>
                  <a:pt x="1981" y="2727"/>
                </a:lnTo>
                <a:lnTo>
                  <a:pt x="1734" y="2727"/>
                </a:lnTo>
                <a:close/>
                <a:moveTo>
                  <a:pt x="1832" y="306"/>
                </a:moveTo>
                <a:lnTo>
                  <a:pt x="1832" y="370"/>
                </a:lnTo>
                <a:lnTo>
                  <a:pt x="1835" y="403"/>
                </a:lnTo>
                <a:lnTo>
                  <a:pt x="1845" y="433"/>
                </a:lnTo>
                <a:lnTo>
                  <a:pt x="1859" y="460"/>
                </a:lnTo>
                <a:lnTo>
                  <a:pt x="1879" y="483"/>
                </a:lnTo>
                <a:lnTo>
                  <a:pt x="1903" y="503"/>
                </a:lnTo>
                <a:lnTo>
                  <a:pt x="1930" y="518"/>
                </a:lnTo>
                <a:lnTo>
                  <a:pt x="1960" y="527"/>
                </a:lnTo>
                <a:lnTo>
                  <a:pt x="1992" y="530"/>
                </a:lnTo>
                <a:lnTo>
                  <a:pt x="2100" y="530"/>
                </a:lnTo>
                <a:lnTo>
                  <a:pt x="2131" y="527"/>
                </a:lnTo>
                <a:lnTo>
                  <a:pt x="2162" y="518"/>
                </a:lnTo>
                <a:lnTo>
                  <a:pt x="2189" y="503"/>
                </a:lnTo>
                <a:lnTo>
                  <a:pt x="2213" y="483"/>
                </a:lnTo>
                <a:lnTo>
                  <a:pt x="2233" y="460"/>
                </a:lnTo>
                <a:lnTo>
                  <a:pt x="2247" y="433"/>
                </a:lnTo>
                <a:lnTo>
                  <a:pt x="2256" y="403"/>
                </a:lnTo>
                <a:lnTo>
                  <a:pt x="2260" y="370"/>
                </a:lnTo>
                <a:lnTo>
                  <a:pt x="2260" y="306"/>
                </a:lnTo>
                <a:lnTo>
                  <a:pt x="1832" y="306"/>
                </a:lnTo>
                <a:close/>
                <a:moveTo>
                  <a:pt x="905" y="0"/>
                </a:moveTo>
                <a:lnTo>
                  <a:pt x="925" y="3"/>
                </a:lnTo>
                <a:lnTo>
                  <a:pt x="943" y="13"/>
                </a:lnTo>
                <a:lnTo>
                  <a:pt x="957" y="27"/>
                </a:lnTo>
                <a:lnTo>
                  <a:pt x="967" y="44"/>
                </a:lnTo>
                <a:lnTo>
                  <a:pt x="970" y="65"/>
                </a:lnTo>
                <a:lnTo>
                  <a:pt x="970" y="215"/>
                </a:lnTo>
                <a:lnTo>
                  <a:pt x="1142" y="130"/>
                </a:lnTo>
                <a:lnTo>
                  <a:pt x="1158" y="125"/>
                </a:lnTo>
                <a:lnTo>
                  <a:pt x="1174" y="124"/>
                </a:lnTo>
                <a:lnTo>
                  <a:pt x="1192" y="127"/>
                </a:lnTo>
                <a:lnTo>
                  <a:pt x="1206" y="134"/>
                </a:lnTo>
                <a:lnTo>
                  <a:pt x="1219" y="145"/>
                </a:lnTo>
                <a:lnTo>
                  <a:pt x="1229" y="159"/>
                </a:lnTo>
                <a:lnTo>
                  <a:pt x="1234" y="177"/>
                </a:lnTo>
                <a:lnTo>
                  <a:pt x="1235" y="193"/>
                </a:lnTo>
                <a:lnTo>
                  <a:pt x="1232" y="209"/>
                </a:lnTo>
                <a:lnTo>
                  <a:pt x="1225" y="225"/>
                </a:lnTo>
                <a:lnTo>
                  <a:pt x="1214" y="238"/>
                </a:lnTo>
                <a:lnTo>
                  <a:pt x="1200" y="247"/>
                </a:lnTo>
                <a:lnTo>
                  <a:pt x="970" y="360"/>
                </a:lnTo>
                <a:lnTo>
                  <a:pt x="970" y="1291"/>
                </a:lnTo>
                <a:lnTo>
                  <a:pt x="1353" y="1001"/>
                </a:lnTo>
                <a:lnTo>
                  <a:pt x="1368" y="992"/>
                </a:lnTo>
                <a:lnTo>
                  <a:pt x="1385" y="987"/>
                </a:lnTo>
                <a:lnTo>
                  <a:pt x="1401" y="987"/>
                </a:lnTo>
                <a:lnTo>
                  <a:pt x="1417" y="992"/>
                </a:lnTo>
                <a:lnTo>
                  <a:pt x="1432" y="1001"/>
                </a:lnTo>
                <a:lnTo>
                  <a:pt x="1444" y="1012"/>
                </a:lnTo>
                <a:lnTo>
                  <a:pt x="1453" y="1028"/>
                </a:lnTo>
                <a:lnTo>
                  <a:pt x="1458" y="1044"/>
                </a:lnTo>
                <a:lnTo>
                  <a:pt x="1458" y="1061"/>
                </a:lnTo>
                <a:lnTo>
                  <a:pt x="1453" y="1077"/>
                </a:lnTo>
                <a:lnTo>
                  <a:pt x="1444" y="1092"/>
                </a:lnTo>
                <a:lnTo>
                  <a:pt x="1431" y="1104"/>
                </a:lnTo>
                <a:lnTo>
                  <a:pt x="1336" y="1178"/>
                </a:lnTo>
                <a:lnTo>
                  <a:pt x="1406" y="1250"/>
                </a:lnTo>
                <a:lnTo>
                  <a:pt x="1417" y="1265"/>
                </a:lnTo>
                <a:lnTo>
                  <a:pt x="1424" y="1280"/>
                </a:lnTo>
                <a:lnTo>
                  <a:pt x="1426" y="1296"/>
                </a:lnTo>
                <a:lnTo>
                  <a:pt x="1423" y="1312"/>
                </a:lnTo>
                <a:lnTo>
                  <a:pt x="1416" y="1329"/>
                </a:lnTo>
                <a:lnTo>
                  <a:pt x="1406" y="1343"/>
                </a:lnTo>
                <a:lnTo>
                  <a:pt x="1392" y="1353"/>
                </a:lnTo>
                <a:lnTo>
                  <a:pt x="1377" y="1359"/>
                </a:lnTo>
                <a:lnTo>
                  <a:pt x="1361" y="1361"/>
                </a:lnTo>
                <a:lnTo>
                  <a:pt x="1343" y="1359"/>
                </a:lnTo>
                <a:lnTo>
                  <a:pt x="1328" y="1353"/>
                </a:lnTo>
                <a:lnTo>
                  <a:pt x="1314" y="1342"/>
                </a:lnTo>
                <a:lnTo>
                  <a:pt x="1230" y="1257"/>
                </a:lnTo>
                <a:lnTo>
                  <a:pt x="970" y="1455"/>
                </a:lnTo>
                <a:lnTo>
                  <a:pt x="970" y="3436"/>
                </a:lnTo>
                <a:lnTo>
                  <a:pt x="1628" y="3436"/>
                </a:lnTo>
                <a:lnTo>
                  <a:pt x="1601" y="2664"/>
                </a:lnTo>
                <a:lnTo>
                  <a:pt x="1602" y="2647"/>
                </a:lnTo>
                <a:lnTo>
                  <a:pt x="1609" y="2631"/>
                </a:lnTo>
                <a:lnTo>
                  <a:pt x="1619" y="2616"/>
                </a:lnTo>
                <a:lnTo>
                  <a:pt x="1633" y="2606"/>
                </a:lnTo>
                <a:lnTo>
                  <a:pt x="1649" y="2599"/>
                </a:lnTo>
                <a:lnTo>
                  <a:pt x="1665" y="2597"/>
                </a:lnTo>
                <a:lnTo>
                  <a:pt x="1981" y="2597"/>
                </a:lnTo>
                <a:lnTo>
                  <a:pt x="1981" y="660"/>
                </a:lnTo>
                <a:lnTo>
                  <a:pt x="1939" y="656"/>
                </a:lnTo>
                <a:lnTo>
                  <a:pt x="1899" y="645"/>
                </a:lnTo>
                <a:lnTo>
                  <a:pt x="1862" y="630"/>
                </a:lnTo>
                <a:lnTo>
                  <a:pt x="1829" y="610"/>
                </a:lnTo>
                <a:lnTo>
                  <a:pt x="1797" y="585"/>
                </a:lnTo>
                <a:lnTo>
                  <a:pt x="1770" y="557"/>
                </a:lnTo>
                <a:lnTo>
                  <a:pt x="1746" y="526"/>
                </a:lnTo>
                <a:lnTo>
                  <a:pt x="1727" y="490"/>
                </a:lnTo>
                <a:lnTo>
                  <a:pt x="1713" y="453"/>
                </a:lnTo>
                <a:lnTo>
                  <a:pt x="1705" y="413"/>
                </a:lnTo>
                <a:lnTo>
                  <a:pt x="1701" y="370"/>
                </a:lnTo>
                <a:lnTo>
                  <a:pt x="1701" y="241"/>
                </a:lnTo>
                <a:lnTo>
                  <a:pt x="1705" y="220"/>
                </a:lnTo>
                <a:lnTo>
                  <a:pt x="1714" y="202"/>
                </a:lnTo>
                <a:lnTo>
                  <a:pt x="1729" y="188"/>
                </a:lnTo>
                <a:lnTo>
                  <a:pt x="1746" y="179"/>
                </a:lnTo>
                <a:lnTo>
                  <a:pt x="1767" y="176"/>
                </a:lnTo>
                <a:lnTo>
                  <a:pt x="2325" y="176"/>
                </a:lnTo>
                <a:lnTo>
                  <a:pt x="2346" y="179"/>
                </a:lnTo>
                <a:lnTo>
                  <a:pt x="2363" y="188"/>
                </a:lnTo>
                <a:lnTo>
                  <a:pt x="2377" y="202"/>
                </a:lnTo>
                <a:lnTo>
                  <a:pt x="2387" y="220"/>
                </a:lnTo>
                <a:lnTo>
                  <a:pt x="2390" y="241"/>
                </a:lnTo>
                <a:lnTo>
                  <a:pt x="2390" y="370"/>
                </a:lnTo>
                <a:lnTo>
                  <a:pt x="2387" y="413"/>
                </a:lnTo>
                <a:lnTo>
                  <a:pt x="2378" y="453"/>
                </a:lnTo>
                <a:lnTo>
                  <a:pt x="2364" y="490"/>
                </a:lnTo>
                <a:lnTo>
                  <a:pt x="2346" y="526"/>
                </a:lnTo>
                <a:lnTo>
                  <a:pt x="2322" y="557"/>
                </a:lnTo>
                <a:lnTo>
                  <a:pt x="2295" y="585"/>
                </a:lnTo>
                <a:lnTo>
                  <a:pt x="2263" y="610"/>
                </a:lnTo>
                <a:lnTo>
                  <a:pt x="2229" y="630"/>
                </a:lnTo>
                <a:lnTo>
                  <a:pt x="2192" y="645"/>
                </a:lnTo>
                <a:lnTo>
                  <a:pt x="2153" y="656"/>
                </a:lnTo>
                <a:lnTo>
                  <a:pt x="2112" y="660"/>
                </a:lnTo>
                <a:lnTo>
                  <a:pt x="2112" y="2597"/>
                </a:lnTo>
                <a:lnTo>
                  <a:pt x="2426" y="2597"/>
                </a:lnTo>
                <a:lnTo>
                  <a:pt x="2444" y="2599"/>
                </a:lnTo>
                <a:lnTo>
                  <a:pt x="2459" y="2606"/>
                </a:lnTo>
                <a:lnTo>
                  <a:pt x="2473" y="2616"/>
                </a:lnTo>
                <a:lnTo>
                  <a:pt x="2483" y="2631"/>
                </a:lnTo>
                <a:lnTo>
                  <a:pt x="2489" y="2647"/>
                </a:lnTo>
                <a:lnTo>
                  <a:pt x="2492" y="2664"/>
                </a:lnTo>
                <a:lnTo>
                  <a:pt x="2463" y="3436"/>
                </a:lnTo>
                <a:lnTo>
                  <a:pt x="3057" y="3436"/>
                </a:lnTo>
                <a:lnTo>
                  <a:pt x="3077" y="3439"/>
                </a:lnTo>
                <a:lnTo>
                  <a:pt x="3095" y="3449"/>
                </a:lnTo>
                <a:lnTo>
                  <a:pt x="3109" y="3463"/>
                </a:lnTo>
                <a:lnTo>
                  <a:pt x="3119" y="3480"/>
                </a:lnTo>
                <a:lnTo>
                  <a:pt x="3122" y="3501"/>
                </a:lnTo>
                <a:lnTo>
                  <a:pt x="3119" y="3522"/>
                </a:lnTo>
                <a:lnTo>
                  <a:pt x="3109" y="3539"/>
                </a:lnTo>
                <a:lnTo>
                  <a:pt x="3095" y="3553"/>
                </a:lnTo>
                <a:lnTo>
                  <a:pt x="3077" y="3563"/>
                </a:lnTo>
                <a:lnTo>
                  <a:pt x="3057" y="3566"/>
                </a:lnTo>
                <a:lnTo>
                  <a:pt x="65" y="3566"/>
                </a:lnTo>
                <a:lnTo>
                  <a:pt x="45" y="3563"/>
                </a:lnTo>
                <a:lnTo>
                  <a:pt x="27" y="3553"/>
                </a:lnTo>
                <a:lnTo>
                  <a:pt x="13" y="3539"/>
                </a:lnTo>
                <a:lnTo>
                  <a:pt x="3" y="3522"/>
                </a:lnTo>
                <a:lnTo>
                  <a:pt x="0" y="3501"/>
                </a:lnTo>
                <a:lnTo>
                  <a:pt x="3" y="3480"/>
                </a:lnTo>
                <a:lnTo>
                  <a:pt x="13" y="3463"/>
                </a:lnTo>
                <a:lnTo>
                  <a:pt x="27" y="3449"/>
                </a:lnTo>
                <a:lnTo>
                  <a:pt x="45" y="3439"/>
                </a:lnTo>
                <a:lnTo>
                  <a:pt x="65" y="3436"/>
                </a:lnTo>
                <a:lnTo>
                  <a:pt x="839" y="3436"/>
                </a:lnTo>
                <a:lnTo>
                  <a:pt x="839" y="2466"/>
                </a:lnTo>
                <a:lnTo>
                  <a:pt x="300" y="2153"/>
                </a:lnTo>
                <a:lnTo>
                  <a:pt x="287" y="2143"/>
                </a:lnTo>
                <a:lnTo>
                  <a:pt x="276" y="2128"/>
                </a:lnTo>
                <a:lnTo>
                  <a:pt x="271" y="2113"/>
                </a:lnTo>
                <a:lnTo>
                  <a:pt x="269" y="2097"/>
                </a:lnTo>
                <a:lnTo>
                  <a:pt x="271" y="2081"/>
                </a:lnTo>
                <a:lnTo>
                  <a:pt x="278" y="2064"/>
                </a:lnTo>
                <a:lnTo>
                  <a:pt x="288" y="2050"/>
                </a:lnTo>
                <a:lnTo>
                  <a:pt x="302" y="2040"/>
                </a:lnTo>
                <a:lnTo>
                  <a:pt x="317" y="2034"/>
                </a:lnTo>
                <a:lnTo>
                  <a:pt x="334" y="2032"/>
                </a:lnTo>
                <a:lnTo>
                  <a:pt x="350" y="2034"/>
                </a:lnTo>
                <a:lnTo>
                  <a:pt x="367" y="2040"/>
                </a:lnTo>
                <a:lnTo>
                  <a:pt x="485" y="2110"/>
                </a:lnTo>
                <a:lnTo>
                  <a:pt x="492" y="1977"/>
                </a:lnTo>
                <a:lnTo>
                  <a:pt x="495" y="1960"/>
                </a:lnTo>
                <a:lnTo>
                  <a:pt x="503" y="1945"/>
                </a:lnTo>
                <a:lnTo>
                  <a:pt x="514" y="1932"/>
                </a:lnTo>
                <a:lnTo>
                  <a:pt x="528" y="1922"/>
                </a:lnTo>
                <a:lnTo>
                  <a:pt x="543" y="1917"/>
                </a:lnTo>
                <a:lnTo>
                  <a:pt x="561" y="1915"/>
                </a:lnTo>
                <a:lnTo>
                  <a:pt x="578" y="1919"/>
                </a:lnTo>
                <a:lnTo>
                  <a:pt x="593" y="1926"/>
                </a:lnTo>
                <a:lnTo>
                  <a:pt x="606" y="1937"/>
                </a:lnTo>
                <a:lnTo>
                  <a:pt x="616" y="1950"/>
                </a:lnTo>
                <a:lnTo>
                  <a:pt x="622" y="1967"/>
                </a:lnTo>
                <a:lnTo>
                  <a:pt x="623" y="1984"/>
                </a:lnTo>
                <a:lnTo>
                  <a:pt x="613" y="2184"/>
                </a:lnTo>
                <a:lnTo>
                  <a:pt x="839" y="2315"/>
                </a:lnTo>
                <a:lnTo>
                  <a:pt x="839" y="659"/>
                </a:lnTo>
                <a:lnTo>
                  <a:pt x="403" y="405"/>
                </a:lnTo>
                <a:lnTo>
                  <a:pt x="390" y="394"/>
                </a:lnTo>
                <a:lnTo>
                  <a:pt x="379" y="381"/>
                </a:lnTo>
                <a:lnTo>
                  <a:pt x="372" y="366"/>
                </a:lnTo>
                <a:lnTo>
                  <a:pt x="370" y="350"/>
                </a:lnTo>
                <a:lnTo>
                  <a:pt x="372" y="332"/>
                </a:lnTo>
                <a:lnTo>
                  <a:pt x="380" y="316"/>
                </a:lnTo>
                <a:lnTo>
                  <a:pt x="391" y="303"/>
                </a:lnTo>
                <a:lnTo>
                  <a:pt x="404" y="292"/>
                </a:lnTo>
                <a:lnTo>
                  <a:pt x="419" y="285"/>
                </a:lnTo>
                <a:lnTo>
                  <a:pt x="435" y="283"/>
                </a:lnTo>
                <a:lnTo>
                  <a:pt x="453" y="285"/>
                </a:lnTo>
                <a:lnTo>
                  <a:pt x="469" y="293"/>
                </a:lnTo>
                <a:lnTo>
                  <a:pt x="839" y="508"/>
                </a:lnTo>
                <a:lnTo>
                  <a:pt x="839" y="65"/>
                </a:lnTo>
                <a:lnTo>
                  <a:pt x="843" y="44"/>
                </a:lnTo>
                <a:lnTo>
                  <a:pt x="851" y="27"/>
                </a:lnTo>
                <a:lnTo>
                  <a:pt x="865" y="13"/>
                </a:lnTo>
                <a:lnTo>
                  <a:pt x="884" y="3"/>
                </a:lnTo>
                <a:lnTo>
                  <a:pt x="9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81" name="Group 880"/>
          <p:cNvGrpSpPr/>
          <p:nvPr/>
        </p:nvGrpSpPr>
        <p:grpSpPr>
          <a:xfrm>
            <a:off x="3494670" y="3552825"/>
            <a:ext cx="515938" cy="369888"/>
            <a:chOff x="3465513" y="3552825"/>
            <a:chExt cx="515938" cy="369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7" name="Freeform 275"/>
            <p:cNvSpPr>
              <a:spLocks noEditPoints="1"/>
            </p:cNvSpPr>
            <p:nvPr/>
          </p:nvSpPr>
          <p:spPr bwMode="auto">
            <a:xfrm>
              <a:off x="3478213" y="3703638"/>
              <a:ext cx="319088" cy="152400"/>
            </a:xfrm>
            <a:custGeom>
              <a:avLst/>
              <a:gdLst>
                <a:gd name="T0" fmla="*/ 131 w 2212"/>
                <a:gd name="T1" fmla="*/ 926 h 1055"/>
                <a:gd name="T2" fmla="*/ 511 w 2212"/>
                <a:gd name="T3" fmla="*/ 130 h 1055"/>
                <a:gd name="T4" fmla="*/ 65 w 2212"/>
                <a:gd name="T5" fmla="*/ 0 h 1055"/>
                <a:gd name="T6" fmla="*/ 597 w 2212"/>
                <a:gd name="T7" fmla="*/ 3 h 1055"/>
                <a:gd name="T8" fmla="*/ 629 w 2212"/>
                <a:gd name="T9" fmla="*/ 27 h 1055"/>
                <a:gd name="T10" fmla="*/ 641 w 2212"/>
                <a:gd name="T11" fmla="*/ 65 h 1055"/>
                <a:gd name="T12" fmla="*/ 1569 w 2212"/>
                <a:gd name="T13" fmla="*/ 259 h 1055"/>
                <a:gd name="T14" fmla="*/ 1573 w 2212"/>
                <a:gd name="T15" fmla="*/ 44 h 1055"/>
                <a:gd name="T16" fmla="*/ 1597 w 2212"/>
                <a:gd name="T17" fmla="*/ 13 h 1055"/>
                <a:gd name="T18" fmla="*/ 1635 w 2212"/>
                <a:gd name="T19" fmla="*/ 0 h 1055"/>
                <a:gd name="T20" fmla="*/ 2167 w 2212"/>
                <a:gd name="T21" fmla="*/ 3 h 1055"/>
                <a:gd name="T22" fmla="*/ 2199 w 2212"/>
                <a:gd name="T23" fmla="*/ 27 h 1055"/>
                <a:gd name="T24" fmla="*/ 2212 w 2212"/>
                <a:gd name="T25" fmla="*/ 65 h 1055"/>
                <a:gd name="T26" fmla="*/ 2208 w 2212"/>
                <a:gd name="T27" fmla="*/ 600 h 1055"/>
                <a:gd name="T28" fmla="*/ 2184 w 2212"/>
                <a:gd name="T29" fmla="*/ 631 h 1055"/>
                <a:gd name="T30" fmla="*/ 2146 w 2212"/>
                <a:gd name="T31" fmla="*/ 644 h 1055"/>
                <a:gd name="T32" fmla="*/ 2107 w 2212"/>
                <a:gd name="T33" fmla="*/ 631 h 1055"/>
                <a:gd name="T34" fmla="*/ 2084 w 2212"/>
                <a:gd name="T35" fmla="*/ 600 h 1055"/>
                <a:gd name="T36" fmla="*/ 2081 w 2212"/>
                <a:gd name="T37" fmla="*/ 130 h 1055"/>
                <a:gd name="T38" fmla="*/ 1700 w 2212"/>
                <a:gd name="T39" fmla="*/ 579 h 1055"/>
                <a:gd name="T40" fmla="*/ 1687 w 2212"/>
                <a:gd name="T41" fmla="*/ 618 h 1055"/>
                <a:gd name="T42" fmla="*/ 1655 w 2212"/>
                <a:gd name="T43" fmla="*/ 641 h 1055"/>
                <a:gd name="T44" fmla="*/ 1614 w 2212"/>
                <a:gd name="T45" fmla="*/ 641 h 1055"/>
                <a:gd name="T46" fmla="*/ 1582 w 2212"/>
                <a:gd name="T47" fmla="*/ 618 h 1055"/>
                <a:gd name="T48" fmla="*/ 1569 w 2212"/>
                <a:gd name="T49" fmla="*/ 579 h 1055"/>
                <a:gd name="T50" fmla="*/ 641 w 2212"/>
                <a:gd name="T51" fmla="*/ 389 h 1055"/>
                <a:gd name="T52" fmla="*/ 690 w 2212"/>
                <a:gd name="T53" fmla="*/ 667 h 1055"/>
                <a:gd name="T54" fmla="*/ 729 w 2212"/>
                <a:gd name="T55" fmla="*/ 679 h 1055"/>
                <a:gd name="T56" fmla="*/ 752 w 2212"/>
                <a:gd name="T57" fmla="*/ 711 h 1055"/>
                <a:gd name="T58" fmla="*/ 752 w 2212"/>
                <a:gd name="T59" fmla="*/ 752 h 1055"/>
                <a:gd name="T60" fmla="*/ 729 w 2212"/>
                <a:gd name="T61" fmla="*/ 784 h 1055"/>
                <a:gd name="T62" fmla="*/ 690 w 2212"/>
                <a:gd name="T63" fmla="*/ 797 h 1055"/>
                <a:gd name="T64" fmla="*/ 641 w 2212"/>
                <a:gd name="T65" fmla="*/ 990 h 1055"/>
                <a:gd name="T66" fmla="*/ 629 w 2212"/>
                <a:gd name="T67" fmla="*/ 1029 h 1055"/>
                <a:gd name="T68" fmla="*/ 597 w 2212"/>
                <a:gd name="T69" fmla="*/ 1052 h 1055"/>
                <a:gd name="T70" fmla="*/ 65 w 2212"/>
                <a:gd name="T71" fmla="*/ 1055 h 1055"/>
                <a:gd name="T72" fmla="*/ 26 w 2212"/>
                <a:gd name="T73" fmla="*/ 1043 h 1055"/>
                <a:gd name="T74" fmla="*/ 3 w 2212"/>
                <a:gd name="T75" fmla="*/ 1011 h 1055"/>
                <a:gd name="T76" fmla="*/ 0 w 2212"/>
                <a:gd name="T77" fmla="*/ 65 h 1055"/>
                <a:gd name="T78" fmla="*/ 12 w 2212"/>
                <a:gd name="T79" fmla="*/ 27 h 1055"/>
                <a:gd name="T80" fmla="*/ 45 w 2212"/>
                <a:gd name="T81" fmla="*/ 3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12" h="1055">
                  <a:moveTo>
                    <a:pt x="131" y="130"/>
                  </a:moveTo>
                  <a:lnTo>
                    <a:pt x="131" y="926"/>
                  </a:lnTo>
                  <a:lnTo>
                    <a:pt x="511" y="926"/>
                  </a:lnTo>
                  <a:lnTo>
                    <a:pt x="511" y="130"/>
                  </a:lnTo>
                  <a:lnTo>
                    <a:pt x="131" y="130"/>
                  </a:lnTo>
                  <a:close/>
                  <a:moveTo>
                    <a:pt x="65" y="0"/>
                  </a:moveTo>
                  <a:lnTo>
                    <a:pt x="576" y="0"/>
                  </a:lnTo>
                  <a:lnTo>
                    <a:pt x="597" y="3"/>
                  </a:lnTo>
                  <a:lnTo>
                    <a:pt x="615" y="13"/>
                  </a:lnTo>
                  <a:lnTo>
                    <a:pt x="629" y="27"/>
                  </a:lnTo>
                  <a:lnTo>
                    <a:pt x="638" y="44"/>
                  </a:lnTo>
                  <a:lnTo>
                    <a:pt x="641" y="65"/>
                  </a:lnTo>
                  <a:lnTo>
                    <a:pt x="641" y="259"/>
                  </a:lnTo>
                  <a:lnTo>
                    <a:pt x="1569" y="259"/>
                  </a:lnTo>
                  <a:lnTo>
                    <a:pt x="1569" y="65"/>
                  </a:lnTo>
                  <a:lnTo>
                    <a:pt x="1573" y="44"/>
                  </a:lnTo>
                  <a:lnTo>
                    <a:pt x="1582" y="27"/>
                  </a:lnTo>
                  <a:lnTo>
                    <a:pt x="1597" y="13"/>
                  </a:lnTo>
                  <a:lnTo>
                    <a:pt x="1614" y="3"/>
                  </a:lnTo>
                  <a:lnTo>
                    <a:pt x="1635" y="0"/>
                  </a:lnTo>
                  <a:lnTo>
                    <a:pt x="2146" y="0"/>
                  </a:lnTo>
                  <a:lnTo>
                    <a:pt x="2167" y="3"/>
                  </a:lnTo>
                  <a:lnTo>
                    <a:pt x="2184" y="13"/>
                  </a:lnTo>
                  <a:lnTo>
                    <a:pt x="2199" y="27"/>
                  </a:lnTo>
                  <a:lnTo>
                    <a:pt x="2208" y="44"/>
                  </a:lnTo>
                  <a:lnTo>
                    <a:pt x="2212" y="65"/>
                  </a:lnTo>
                  <a:lnTo>
                    <a:pt x="2212" y="579"/>
                  </a:lnTo>
                  <a:lnTo>
                    <a:pt x="2208" y="600"/>
                  </a:lnTo>
                  <a:lnTo>
                    <a:pt x="2199" y="618"/>
                  </a:lnTo>
                  <a:lnTo>
                    <a:pt x="2184" y="631"/>
                  </a:lnTo>
                  <a:lnTo>
                    <a:pt x="2167" y="641"/>
                  </a:lnTo>
                  <a:lnTo>
                    <a:pt x="2146" y="644"/>
                  </a:lnTo>
                  <a:lnTo>
                    <a:pt x="2126" y="641"/>
                  </a:lnTo>
                  <a:lnTo>
                    <a:pt x="2107" y="631"/>
                  </a:lnTo>
                  <a:lnTo>
                    <a:pt x="2093" y="618"/>
                  </a:lnTo>
                  <a:lnTo>
                    <a:pt x="2084" y="600"/>
                  </a:lnTo>
                  <a:lnTo>
                    <a:pt x="2081" y="579"/>
                  </a:lnTo>
                  <a:lnTo>
                    <a:pt x="2081" y="130"/>
                  </a:lnTo>
                  <a:lnTo>
                    <a:pt x="1700" y="130"/>
                  </a:lnTo>
                  <a:lnTo>
                    <a:pt x="1700" y="579"/>
                  </a:lnTo>
                  <a:lnTo>
                    <a:pt x="1696" y="600"/>
                  </a:lnTo>
                  <a:lnTo>
                    <a:pt x="1687" y="618"/>
                  </a:lnTo>
                  <a:lnTo>
                    <a:pt x="1673" y="631"/>
                  </a:lnTo>
                  <a:lnTo>
                    <a:pt x="1655" y="641"/>
                  </a:lnTo>
                  <a:lnTo>
                    <a:pt x="1635" y="644"/>
                  </a:lnTo>
                  <a:lnTo>
                    <a:pt x="1614" y="641"/>
                  </a:lnTo>
                  <a:lnTo>
                    <a:pt x="1597" y="631"/>
                  </a:lnTo>
                  <a:lnTo>
                    <a:pt x="1582" y="618"/>
                  </a:lnTo>
                  <a:lnTo>
                    <a:pt x="1573" y="600"/>
                  </a:lnTo>
                  <a:lnTo>
                    <a:pt x="1569" y="579"/>
                  </a:lnTo>
                  <a:lnTo>
                    <a:pt x="1569" y="389"/>
                  </a:lnTo>
                  <a:lnTo>
                    <a:pt x="641" y="389"/>
                  </a:lnTo>
                  <a:lnTo>
                    <a:pt x="641" y="667"/>
                  </a:lnTo>
                  <a:lnTo>
                    <a:pt x="690" y="667"/>
                  </a:lnTo>
                  <a:lnTo>
                    <a:pt x="711" y="670"/>
                  </a:lnTo>
                  <a:lnTo>
                    <a:pt x="729" y="679"/>
                  </a:lnTo>
                  <a:lnTo>
                    <a:pt x="743" y="693"/>
                  </a:lnTo>
                  <a:lnTo>
                    <a:pt x="752" y="711"/>
                  </a:lnTo>
                  <a:lnTo>
                    <a:pt x="755" y="732"/>
                  </a:lnTo>
                  <a:lnTo>
                    <a:pt x="752" y="752"/>
                  </a:lnTo>
                  <a:lnTo>
                    <a:pt x="743" y="770"/>
                  </a:lnTo>
                  <a:lnTo>
                    <a:pt x="729" y="784"/>
                  </a:lnTo>
                  <a:lnTo>
                    <a:pt x="711" y="794"/>
                  </a:lnTo>
                  <a:lnTo>
                    <a:pt x="690" y="797"/>
                  </a:lnTo>
                  <a:lnTo>
                    <a:pt x="641" y="797"/>
                  </a:lnTo>
                  <a:lnTo>
                    <a:pt x="641" y="990"/>
                  </a:lnTo>
                  <a:lnTo>
                    <a:pt x="638" y="1011"/>
                  </a:lnTo>
                  <a:lnTo>
                    <a:pt x="629" y="1029"/>
                  </a:lnTo>
                  <a:lnTo>
                    <a:pt x="615" y="1043"/>
                  </a:lnTo>
                  <a:lnTo>
                    <a:pt x="597" y="1052"/>
                  </a:lnTo>
                  <a:lnTo>
                    <a:pt x="576" y="1055"/>
                  </a:lnTo>
                  <a:lnTo>
                    <a:pt x="65" y="1055"/>
                  </a:lnTo>
                  <a:lnTo>
                    <a:pt x="45" y="1052"/>
                  </a:lnTo>
                  <a:lnTo>
                    <a:pt x="26" y="1043"/>
                  </a:lnTo>
                  <a:lnTo>
                    <a:pt x="12" y="1029"/>
                  </a:lnTo>
                  <a:lnTo>
                    <a:pt x="3" y="1011"/>
                  </a:lnTo>
                  <a:lnTo>
                    <a:pt x="0" y="990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6" y="13"/>
                  </a:lnTo>
                  <a:lnTo>
                    <a:pt x="45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76"/>
            <p:cNvSpPr>
              <a:spLocks noEditPoints="1"/>
            </p:cNvSpPr>
            <p:nvPr/>
          </p:nvSpPr>
          <p:spPr bwMode="auto">
            <a:xfrm>
              <a:off x="3594101" y="3770313"/>
              <a:ext cx="319088" cy="152400"/>
            </a:xfrm>
            <a:custGeom>
              <a:avLst/>
              <a:gdLst>
                <a:gd name="T0" fmla="*/ 643 w 2212"/>
                <a:gd name="T1" fmla="*/ 666 h 1055"/>
                <a:gd name="T2" fmla="*/ 1571 w 2212"/>
                <a:gd name="T3" fmla="*/ 389 h 1055"/>
                <a:gd name="T4" fmla="*/ 1701 w 2212"/>
                <a:gd name="T5" fmla="*/ 129 h 1055"/>
                <a:gd name="T6" fmla="*/ 2081 w 2212"/>
                <a:gd name="T7" fmla="*/ 925 h 1055"/>
                <a:gd name="T8" fmla="*/ 1701 w 2212"/>
                <a:gd name="T9" fmla="*/ 129 h 1055"/>
                <a:gd name="T10" fmla="*/ 131 w 2212"/>
                <a:gd name="T11" fmla="*/ 925 h 1055"/>
                <a:gd name="T12" fmla="*/ 512 w 2212"/>
                <a:gd name="T13" fmla="*/ 129 h 1055"/>
                <a:gd name="T14" fmla="*/ 66 w 2212"/>
                <a:gd name="T15" fmla="*/ 0 h 1055"/>
                <a:gd name="T16" fmla="*/ 598 w 2212"/>
                <a:gd name="T17" fmla="*/ 3 h 1055"/>
                <a:gd name="T18" fmla="*/ 630 w 2212"/>
                <a:gd name="T19" fmla="*/ 27 h 1055"/>
                <a:gd name="T20" fmla="*/ 643 w 2212"/>
                <a:gd name="T21" fmla="*/ 65 h 1055"/>
                <a:gd name="T22" fmla="*/ 1571 w 2212"/>
                <a:gd name="T23" fmla="*/ 259 h 1055"/>
                <a:gd name="T24" fmla="*/ 1574 w 2212"/>
                <a:gd name="T25" fmla="*/ 44 h 1055"/>
                <a:gd name="T26" fmla="*/ 1597 w 2212"/>
                <a:gd name="T27" fmla="*/ 13 h 1055"/>
                <a:gd name="T28" fmla="*/ 1636 w 2212"/>
                <a:gd name="T29" fmla="*/ 0 h 1055"/>
                <a:gd name="T30" fmla="*/ 2167 w 2212"/>
                <a:gd name="T31" fmla="*/ 3 h 1055"/>
                <a:gd name="T32" fmla="*/ 2200 w 2212"/>
                <a:gd name="T33" fmla="*/ 27 h 1055"/>
                <a:gd name="T34" fmla="*/ 2212 w 2212"/>
                <a:gd name="T35" fmla="*/ 65 h 1055"/>
                <a:gd name="T36" fmla="*/ 2209 w 2212"/>
                <a:gd name="T37" fmla="*/ 1011 h 1055"/>
                <a:gd name="T38" fmla="*/ 2186 w 2212"/>
                <a:gd name="T39" fmla="*/ 1042 h 1055"/>
                <a:gd name="T40" fmla="*/ 2147 w 2212"/>
                <a:gd name="T41" fmla="*/ 1055 h 1055"/>
                <a:gd name="T42" fmla="*/ 1615 w 2212"/>
                <a:gd name="T43" fmla="*/ 1052 h 1055"/>
                <a:gd name="T44" fmla="*/ 1583 w 2212"/>
                <a:gd name="T45" fmla="*/ 1028 h 1055"/>
                <a:gd name="T46" fmla="*/ 1571 w 2212"/>
                <a:gd name="T47" fmla="*/ 990 h 1055"/>
                <a:gd name="T48" fmla="*/ 643 w 2212"/>
                <a:gd name="T49" fmla="*/ 796 h 1055"/>
                <a:gd name="T50" fmla="*/ 639 w 2212"/>
                <a:gd name="T51" fmla="*/ 1011 h 1055"/>
                <a:gd name="T52" fmla="*/ 615 w 2212"/>
                <a:gd name="T53" fmla="*/ 1042 h 1055"/>
                <a:gd name="T54" fmla="*/ 577 w 2212"/>
                <a:gd name="T55" fmla="*/ 1055 h 1055"/>
                <a:gd name="T56" fmla="*/ 45 w 2212"/>
                <a:gd name="T57" fmla="*/ 1052 h 1055"/>
                <a:gd name="T58" fmla="*/ 13 w 2212"/>
                <a:gd name="T59" fmla="*/ 1028 h 1055"/>
                <a:gd name="T60" fmla="*/ 0 w 2212"/>
                <a:gd name="T61" fmla="*/ 990 h 1055"/>
                <a:gd name="T62" fmla="*/ 4 w 2212"/>
                <a:gd name="T63" fmla="*/ 44 h 1055"/>
                <a:gd name="T64" fmla="*/ 28 w 2212"/>
                <a:gd name="T65" fmla="*/ 13 h 1055"/>
                <a:gd name="T66" fmla="*/ 66 w 2212"/>
                <a:gd name="T67" fmla="*/ 0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12" h="1055">
                  <a:moveTo>
                    <a:pt x="643" y="389"/>
                  </a:moveTo>
                  <a:lnTo>
                    <a:pt x="643" y="666"/>
                  </a:lnTo>
                  <a:lnTo>
                    <a:pt x="1571" y="666"/>
                  </a:lnTo>
                  <a:lnTo>
                    <a:pt x="1571" y="389"/>
                  </a:lnTo>
                  <a:lnTo>
                    <a:pt x="643" y="389"/>
                  </a:lnTo>
                  <a:close/>
                  <a:moveTo>
                    <a:pt x="1701" y="129"/>
                  </a:moveTo>
                  <a:lnTo>
                    <a:pt x="1701" y="925"/>
                  </a:lnTo>
                  <a:lnTo>
                    <a:pt x="2081" y="925"/>
                  </a:lnTo>
                  <a:lnTo>
                    <a:pt x="2081" y="129"/>
                  </a:lnTo>
                  <a:lnTo>
                    <a:pt x="1701" y="129"/>
                  </a:lnTo>
                  <a:close/>
                  <a:moveTo>
                    <a:pt x="131" y="129"/>
                  </a:moveTo>
                  <a:lnTo>
                    <a:pt x="131" y="925"/>
                  </a:lnTo>
                  <a:lnTo>
                    <a:pt x="512" y="925"/>
                  </a:lnTo>
                  <a:lnTo>
                    <a:pt x="512" y="129"/>
                  </a:lnTo>
                  <a:lnTo>
                    <a:pt x="131" y="129"/>
                  </a:lnTo>
                  <a:close/>
                  <a:moveTo>
                    <a:pt x="66" y="0"/>
                  </a:moveTo>
                  <a:lnTo>
                    <a:pt x="577" y="0"/>
                  </a:lnTo>
                  <a:lnTo>
                    <a:pt x="598" y="3"/>
                  </a:lnTo>
                  <a:lnTo>
                    <a:pt x="615" y="13"/>
                  </a:lnTo>
                  <a:lnTo>
                    <a:pt x="630" y="27"/>
                  </a:lnTo>
                  <a:lnTo>
                    <a:pt x="639" y="44"/>
                  </a:lnTo>
                  <a:lnTo>
                    <a:pt x="643" y="65"/>
                  </a:lnTo>
                  <a:lnTo>
                    <a:pt x="643" y="259"/>
                  </a:lnTo>
                  <a:lnTo>
                    <a:pt x="1571" y="259"/>
                  </a:lnTo>
                  <a:lnTo>
                    <a:pt x="1571" y="65"/>
                  </a:lnTo>
                  <a:lnTo>
                    <a:pt x="1574" y="44"/>
                  </a:lnTo>
                  <a:lnTo>
                    <a:pt x="1583" y="27"/>
                  </a:lnTo>
                  <a:lnTo>
                    <a:pt x="1597" y="13"/>
                  </a:lnTo>
                  <a:lnTo>
                    <a:pt x="1615" y="3"/>
                  </a:lnTo>
                  <a:lnTo>
                    <a:pt x="1636" y="0"/>
                  </a:lnTo>
                  <a:lnTo>
                    <a:pt x="2147" y="0"/>
                  </a:lnTo>
                  <a:lnTo>
                    <a:pt x="2167" y="3"/>
                  </a:lnTo>
                  <a:lnTo>
                    <a:pt x="2186" y="13"/>
                  </a:lnTo>
                  <a:lnTo>
                    <a:pt x="2200" y="27"/>
                  </a:lnTo>
                  <a:lnTo>
                    <a:pt x="2209" y="44"/>
                  </a:lnTo>
                  <a:lnTo>
                    <a:pt x="2212" y="65"/>
                  </a:lnTo>
                  <a:lnTo>
                    <a:pt x="2212" y="990"/>
                  </a:lnTo>
                  <a:lnTo>
                    <a:pt x="2209" y="1011"/>
                  </a:lnTo>
                  <a:lnTo>
                    <a:pt x="2200" y="1028"/>
                  </a:lnTo>
                  <a:lnTo>
                    <a:pt x="2186" y="1042"/>
                  </a:lnTo>
                  <a:lnTo>
                    <a:pt x="2167" y="1052"/>
                  </a:lnTo>
                  <a:lnTo>
                    <a:pt x="2147" y="1055"/>
                  </a:lnTo>
                  <a:lnTo>
                    <a:pt x="1636" y="1055"/>
                  </a:lnTo>
                  <a:lnTo>
                    <a:pt x="1615" y="1052"/>
                  </a:lnTo>
                  <a:lnTo>
                    <a:pt x="1597" y="1042"/>
                  </a:lnTo>
                  <a:lnTo>
                    <a:pt x="1583" y="1028"/>
                  </a:lnTo>
                  <a:lnTo>
                    <a:pt x="1574" y="1011"/>
                  </a:lnTo>
                  <a:lnTo>
                    <a:pt x="1571" y="990"/>
                  </a:lnTo>
                  <a:lnTo>
                    <a:pt x="1571" y="796"/>
                  </a:lnTo>
                  <a:lnTo>
                    <a:pt x="643" y="796"/>
                  </a:lnTo>
                  <a:lnTo>
                    <a:pt x="643" y="990"/>
                  </a:lnTo>
                  <a:lnTo>
                    <a:pt x="639" y="1011"/>
                  </a:lnTo>
                  <a:lnTo>
                    <a:pt x="630" y="1028"/>
                  </a:lnTo>
                  <a:lnTo>
                    <a:pt x="615" y="1042"/>
                  </a:lnTo>
                  <a:lnTo>
                    <a:pt x="598" y="1052"/>
                  </a:lnTo>
                  <a:lnTo>
                    <a:pt x="577" y="1055"/>
                  </a:lnTo>
                  <a:lnTo>
                    <a:pt x="66" y="1055"/>
                  </a:lnTo>
                  <a:lnTo>
                    <a:pt x="45" y="1052"/>
                  </a:lnTo>
                  <a:lnTo>
                    <a:pt x="28" y="1042"/>
                  </a:lnTo>
                  <a:lnTo>
                    <a:pt x="13" y="1028"/>
                  </a:lnTo>
                  <a:lnTo>
                    <a:pt x="4" y="1011"/>
                  </a:lnTo>
                  <a:lnTo>
                    <a:pt x="0" y="990"/>
                  </a:lnTo>
                  <a:lnTo>
                    <a:pt x="0" y="65"/>
                  </a:lnTo>
                  <a:lnTo>
                    <a:pt x="4" y="44"/>
                  </a:lnTo>
                  <a:lnTo>
                    <a:pt x="13" y="27"/>
                  </a:lnTo>
                  <a:lnTo>
                    <a:pt x="28" y="13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77"/>
            <p:cNvSpPr>
              <a:spLocks noEditPoints="1"/>
            </p:cNvSpPr>
            <p:nvPr/>
          </p:nvSpPr>
          <p:spPr bwMode="auto">
            <a:xfrm>
              <a:off x="3465513" y="3552825"/>
              <a:ext cx="515938" cy="158750"/>
            </a:xfrm>
            <a:custGeom>
              <a:avLst/>
              <a:gdLst>
                <a:gd name="T0" fmla="*/ 2618 w 3577"/>
                <a:gd name="T1" fmla="*/ 770 h 1092"/>
                <a:gd name="T2" fmla="*/ 1484 w 3577"/>
                <a:gd name="T3" fmla="*/ 415 h 1092"/>
                <a:gd name="T4" fmla="*/ 1512 w 3577"/>
                <a:gd name="T5" fmla="*/ 693 h 1092"/>
                <a:gd name="T6" fmla="*/ 1647 w 3577"/>
                <a:gd name="T7" fmla="*/ 693 h 1092"/>
                <a:gd name="T8" fmla="*/ 1675 w 3577"/>
                <a:gd name="T9" fmla="*/ 415 h 1092"/>
                <a:gd name="T10" fmla="*/ 1580 w 3577"/>
                <a:gd name="T11" fmla="*/ 384 h 1092"/>
                <a:gd name="T12" fmla="*/ 841 w 3577"/>
                <a:gd name="T13" fmla="*/ 415 h 1092"/>
                <a:gd name="T14" fmla="*/ 863 w 3577"/>
                <a:gd name="T15" fmla="*/ 690 h 1092"/>
                <a:gd name="T16" fmla="*/ 987 w 3577"/>
                <a:gd name="T17" fmla="*/ 699 h 1092"/>
                <a:gd name="T18" fmla="*/ 1051 w 3577"/>
                <a:gd name="T19" fmla="*/ 432 h 1092"/>
                <a:gd name="T20" fmla="*/ 936 w 3577"/>
                <a:gd name="T21" fmla="*/ 384 h 1092"/>
                <a:gd name="T22" fmla="*/ 198 w 3577"/>
                <a:gd name="T23" fmla="*/ 415 h 1092"/>
                <a:gd name="T24" fmla="*/ 133 w 3577"/>
                <a:gd name="T25" fmla="*/ 521 h 1092"/>
                <a:gd name="T26" fmla="*/ 161 w 3577"/>
                <a:gd name="T27" fmla="*/ 641 h 1092"/>
                <a:gd name="T28" fmla="*/ 267 w 3577"/>
                <a:gd name="T29" fmla="*/ 706 h 1092"/>
                <a:gd name="T30" fmla="*/ 388 w 3577"/>
                <a:gd name="T31" fmla="*/ 676 h 1092"/>
                <a:gd name="T32" fmla="*/ 366 w 3577"/>
                <a:gd name="T33" fmla="*/ 402 h 1092"/>
                <a:gd name="T34" fmla="*/ 2618 w 3577"/>
                <a:gd name="T35" fmla="*/ 322 h 1092"/>
                <a:gd name="T36" fmla="*/ 3512 w 3577"/>
                <a:gd name="T37" fmla="*/ 0 h 1092"/>
                <a:gd name="T38" fmla="*/ 3577 w 3577"/>
                <a:gd name="T39" fmla="*/ 65 h 1092"/>
                <a:gd name="T40" fmla="*/ 3533 w 3577"/>
                <a:gd name="T41" fmla="*/ 448 h 1092"/>
                <a:gd name="T42" fmla="*/ 2500 w 3577"/>
                <a:gd name="T43" fmla="*/ 425 h 1092"/>
                <a:gd name="T44" fmla="*/ 2292 w 3577"/>
                <a:gd name="T45" fmla="*/ 292 h 1092"/>
                <a:gd name="T46" fmla="*/ 1993 w 3577"/>
                <a:gd name="T47" fmla="*/ 545 h 1092"/>
                <a:gd name="T48" fmla="*/ 2292 w 3577"/>
                <a:gd name="T49" fmla="*/ 800 h 1092"/>
                <a:gd name="T50" fmla="*/ 2500 w 3577"/>
                <a:gd name="T51" fmla="*/ 667 h 1092"/>
                <a:gd name="T52" fmla="*/ 3533 w 3577"/>
                <a:gd name="T53" fmla="*/ 644 h 1092"/>
                <a:gd name="T54" fmla="*/ 3577 w 3577"/>
                <a:gd name="T55" fmla="*/ 1027 h 1092"/>
                <a:gd name="T56" fmla="*/ 3512 w 3577"/>
                <a:gd name="T57" fmla="*/ 1092 h 1092"/>
                <a:gd name="T58" fmla="*/ 2492 w 3577"/>
                <a:gd name="T59" fmla="*/ 1047 h 1092"/>
                <a:gd name="T60" fmla="*/ 2242 w 3577"/>
                <a:gd name="T61" fmla="*/ 921 h 1092"/>
                <a:gd name="T62" fmla="*/ 1902 w 3577"/>
                <a:gd name="T63" fmla="*/ 637 h 1092"/>
                <a:gd name="T64" fmla="*/ 1654 w 3577"/>
                <a:gd name="T65" fmla="*/ 828 h 1092"/>
                <a:gd name="T66" fmla="*/ 1469 w 3577"/>
                <a:gd name="T67" fmla="*/ 816 h 1092"/>
                <a:gd name="T68" fmla="*/ 1143 w 3577"/>
                <a:gd name="T69" fmla="*/ 752 h 1092"/>
                <a:gd name="T70" fmla="*/ 975 w 3577"/>
                <a:gd name="T71" fmla="*/ 834 h 1092"/>
                <a:gd name="T72" fmla="*/ 790 w 3577"/>
                <a:gd name="T73" fmla="*/ 799 h 1092"/>
                <a:gd name="T74" fmla="*/ 471 w 3577"/>
                <a:gd name="T75" fmla="*/ 777 h 1092"/>
                <a:gd name="T76" fmla="*/ 292 w 3577"/>
                <a:gd name="T77" fmla="*/ 837 h 1092"/>
                <a:gd name="T78" fmla="*/ 115 w 3577"/>
                <a:gd name="T79" fmla="*/ 777 h 1092"/>
                <a:gd name="T80" fmla="*/ 10 w 3577"/>
                <a:gd name="T81" fmla="*/ 621 h 1092"/>
                <a:gd name="T82" fmla="*/ 22 w 3577"/>
                <a:gd name="T83" fmla="*/ 434 h 1092"/>
                <a:gd name="T84" fmla="*/ 147 w 3577"/>
                <a:gd name="T85" fmla="*/ 293 h 1092"/>
                <a:gd name="T86" fmla="*/ 331 w 3577"/>
                <a:gd name="T87" fmla="*/ 257 h 1092"/>
                <a:gd name="T88" fmla="*/ 500 w 3577"/>
                <a:gd name="T89" fmla="*/ 340 h 1092"/>
                <a:gd name="T90" fmla="*/ 824 w 3577"/>
                <a:gd name="T91" fmla="*/ 276 h 1092"/>
                <a:gd name="T92" fmla="*/ 1013 w 3577"/>
                <a:gd name="T93" fmla="*/ 264 h 1092"/>
                <a:gd name="T94" fmla="*/ 1258 w 3577"/>
                <a:gd name="T95" fmla="*/ 455 h 1092"/>
                <a:gd name="T96" fmla="*/ 1503 w 3577"/>
                <a:gd name="T97" fmla="*/ 264 h 1092"/>
                <a:gd name="T98" fmla="*/ 1656 w 3577"/>
                <a:gd name="T99" fmla="*/ 264 h 1092"/>
                <a:gd name="T100" fmla="*/ 1902 w 3577"/>
                <a:gd name="T101" fmla="*/ 455 h 1092"/>
                <a:gd name="T102" fmla="*/ 2242 w 3577"/>
                <a:gd name="T103" fmla="*/ 171 h 1092"/>
                <a:gd name="T104" fmla="*/ 2492 w 3577"/>
                <a:gd name="T105" fmla="*/ 45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77" h="1092">
                  <a:moveTo>
                    <a:pt x="2618" y="770"/>
                  </a:moveTo>
                  <a:lnTo>
                    <a:pt x="2618" y="962"/>
                  </a:lnTo>
                  <a:lnTo>
                    <a:pt x="3447" y="962"/>
                  </a:lnTo>
                  <a:lnTo>
                    <a:pt x="3447" y="770"/>
                  </a:lnTo>
                  <a:lnTo>
                    <a:pt x="2618" y="770"/>
                  </a:lnTo>
                  <a:close/>
                  <a:moveTo>
                    <a:pt x="1580" y="384"/>
                  </a:moveTo>
                  <a:lnTo>
                    <a:pt x="1554" y="387"/>
                  </a:lnTo>
                  <a:lnTo>
                    <a:pt x="1529" y="392"/>
                  </a:lnTo>
                  <a:lnTo>
                    <a:pt x="1506" y="402"/>
                  </a:lnTo>
                  <a:lnTo>
                    <a:pt x="1484" y="415"/>
                  </a:lnTo>
                  <a:lnTo>
                    <a:pt x="1465" y="432"/>
                  </a:lnTo>
                  <a:lnTo>
                    <a:pt x="1350" y="545"/>
                  </a:lnTo>
                  <a:lnTo>
                    <a:pt x="1465" y="660"/>
                  </a:lnTo>
                  <a:lnTo>
                    <a:pt x="1488" y="679"/>
                  </a:lnTo>
                  <a:lnTo>
                    <a:pt x="1512" y="693"/>
                  </a:lnTo>
                  <a:lnTo>
                    <a:pt x="1539" y="702"/>
                  </a:lnTo>
                  <a:lnTo>
                    <a:pt x="1566" y="707"/>
                  </a:lnTo>
                  <a:lnTo>
                    <a:pt x="1593" y="707"/>
                  </a:lnTo>
                  <a:lnTo>
                    <a:pt x="1620" y="702"/>
                  </a:lnTo>
                  <a:lnTo>
                    <a:pt x="1647" y="693"/>
                  </a:lnTo>
                  <a:lnTo>
                    <a:pt x="1672" y="679"/>
                  </a:lnTo>
                  <a:lnTo>
                    <a:pt x="1694" y="660"/>
                  </a:lnTo>
                  <a:lnTo>
                    <a:pt x="1809" y="545"/>
                  </a:lnTo>
                  <a:lnTo>
                    <a:pt x="1694" y="432"/>
                  </a:lnTo>
                  <a:lnTo>
                    <a:pt x="1675" y="415"/>
                  </a:lnTo>
                  <a:lnTo>
                    <a:pt x="1653" y="402"/>
                  </a:lnTo>
                  <a:lnTo>
                    <a:pt x="1630" y="392"/>
                  </a:lnTo>
                  <a:lnTo>
                    <a:pt x="1605" y="387"/>
                  </a:lnTo>
                  <a:lnTo>
                    <a:pt x="1580" y="384"/>
                  </a:lnTo>
                  <a:lnTo>
                    <a:pt x="1580" y="384"/>
                  </a:lnTo>
                  <a:close/>
                  <a:moveTo>
                    <a:pt x="936" y="384"/>
                  </a:moveTo>
                  <a:lnTo>
                    <a:pt x="911" y="387"/>
                  </a:lnTo>
                  <a:lnTo>
                    <a:pt x="886" y="392"/>
                  </a:lnTo>
                  <a:lnTo>
                    <a:pt x="863" y="402"/>
                  </a:lnTo>
                  <a:lnTo>
                    <a:pt x="841" y="415"/>
                  </a:lnTo>
                  <a:lnTo>
                    <a:pt x="822" y="432"/>
                  </a:lnTo>
                  <a:lnTo>
                    <a:pt x="706" y="545"/>
                  </a:lnTo>
                  <a:lnTo>
                    <a:pt x="822" y="660"/>
                  </a:lnTo>
                  <a:lnTo>
                    <a:pt x="841" y="676"/>
                  </a:lnTo>
                  <a:lnTo>
                    <a:pt x="863" y="690"/>
                  </a:lnTo>
                  <a:lnTo>
                    <a:pt x="886" y="699"/>
                  </a:lnTo>
                  <a:lnTo>
                    <a:pt x="911" y="706"/>
                  </a:lnTo>
                  <a:lnTo>
                    <a:pt x="936" y="708"/>
                  </a:lnTo>
                  <a:lnTo>
                    <a:pt x="962" y="706"/>
                  </a:lnTo>
                  <a:lnTo>
                    <a:pt x="987" y="699"/>
                  </a:lnTo>
                  <a:lnTo>
                    <a:pt x="1010" y="690"/>
                  </a:lnTo>
                  <a:lnTo>
                    <a:pt x="1031" y="676"/>
                  </a:lnTo>
                  <a:lnTo>
                    <a:pt x="1051" y="660"/>
                  </a:lnTo>
                  <a:lnTo>
                    <a:pt x="1166" y="545"/>
                  </a:lnTo>
                  <a:lnTo>
                    <a:pt x="1051" y="432"/>
                  </a:lnTo>
                  <a:lnTo>
                    <a:pt x="1031" y="415"/>
                  </a:lnTo>
                  <a:lnTo>
                    <a:pt x="1010" y="402"/>
                  </a:lnTo>
                  <a:lnTo>
                    <a:pt x="987" y="392"/>
                  </a:lnTo>
                  <a:lnTo>
                    <a:pt x="962" y="387"/>
                  </a:lnTo>
                  <a:lnTo>
                    <a:pt x="936" y="384"/>
                  </a:lnTo>
                  <a:close/>
                  <a:moveTo>
                    <a:pt x="292" y="384"/>
                  </a:moveTo>
                  <a:lnTo>
                    <a:pt x="267" y="387"/>
                  </a:lnTo>
                  <a:lnTo>
                    <a:pt x="242" y="392"/>
                  </a:lnTo>
                  <a:lnTo>
                    <a:pt x="220" y="402"/>
                  </a:lnTo>
                  <a:lnTo>
                    <a:pt x="198" y="415"/>
                  </a:lnTo>
                  <a:lnTo>
                    <a:pt x="178" y="432"/>
                  </a:lnTo>
                  <a:lnTo>
                    <a:pt x="161" y="451"/>
                  </a:lnTo>
                  <a:lnTo>
                    <a:pt x="148" y="473"/>
                  </a:lnTo>
                  <a:lnTo>
                    <a:pt x="138" y="496"/>
                  </a:lnTo>
                  <a:lnTo>
                    <a:pt x="133" y="521"/>
                  </a:lnTo>
                  <a:lnTo>
                    <a:pt x="130" y="545"/>
                  </a:lnTo>
                  <a:lnTo>
                    <a:pt x="133" y="571"/>
                  </a:lnTo>
                  <a:lnTo>
                    <a:pt x="138" y="596"/>
                  </a:lnTo>
                  <a:lnTo>
                    <a:pt x="148" y="619"/>
                  </a:lnTo>
                  <a:lnTo>
                    <a:pt x="161" y="641"/>
                  </a:lnTo>
                  <a:lnTo>
                    <a:pt x="178" y="660"/>
                  </a:lnTo>
                  <a:lnTo>
                    <a:pt x="198" y="676"/>
                  </a:lnTo>
                  <a:lnTo>
                    <a:pt x="220" y="690"/>
                  </a:lnTo>
                  <a:lnTo>
                    <a:pt x="242" y="699"/>
                  </a:lnTo>
                  <a:lnTo>
                    <a:pt x="267" y="706"/>
                  </a:lnTo>
                  <a:lnTo>
                    <a:pt x="292" y="708"/>
                  </a:lnTo>
                  <a:lnTo>
                    <a:pt x="318" y="706"/>
                  </a:lnTo>
                  <a:lnTo>
                    <a:pt x="343" y="699"/>
                  </a:lnTo>
                  <a:lnTo>
                    <a:pt x="366" y="690"/>
                  </a:lnTo>
                  <a:lnTo>
                    <a:pt x="388" y="676"/>
                  </a:lnTo>
                  <a:lnTo>
                    <a:pt x="408" y="660"/>
                  </a:lnTo>
                  <a:lnTo>
                    <a:pt x="523" y="545"/>
                  </a:lnTo>
                  <a:lnTo>
                    <a:pt x="408" y="432"/>
                  </a:lnTo>
                  <a:lnTo>
                    <a:pt x="388" y="415"/>
                  </a:lnTo>
                  <a:lnTo>
                    <a:pt x="366" y="402"/>
                  </a:lnTo>
                  <a:lnTo>
                    <a:pt x="343" y="392"/>
                  </a:lnTo>
                  <a:lnTo>
                    <a:pt x="318" y="387"/>
                  </a:lnTo>
                  <a:lnTo>
                    <a:pt x="292" y="384"/>
                  </a:lnTo>
                  <a:close/>
                  <a:moveTo>
                    <a:pt x="2618" y="130"/>
                  </a:moveTo>
                  <a:lnTo>
                    <a:pt x="2618" y="322"/>
                  </a:lnTo>
                  <a:lnTo>
                    <a:pt x="3447" y="322"/>
                  </a:lnTo>
                  <a:lnTo>
                    <a:pt x="3447" y="130"/>
                  </a:lnTo>
                  <a:lnTo>
                    <a:pt x="2618" y="130"/>
                  </a:lnTo>
                  <a:close/>
                  <a:moveTo>
                    <a:pt x="2553" y="0"/>
                  </a:moveTo>
                  <a:lnTo>
                    <a:pt x="3512" y="0"/>
                  </a:lnTo>
                  <a:lnTo>
                    <a:pt x="3533" y="4"/>
                  </a:lnTo>
                  <a:lnTo>
                    <a:pt x="3551" y="12"/>
                  </a:lnTo>
                  <a:lnTo>
                    <a:pt x="3565" y="26"/>
                  </a:lnTo>
                  <a:lnTo>
                    <a:pt x="3574" y="45"/>
                  </a:lnTo>
                  <a:lnTo>
                    <a:pt x="3577" y="65"/>
                  </a:lnTo>
                  <a:lnTo>
                    <a:pt x="3577" y="387"/>
                  </a:lnTo>
                  <a:lnTo>
                    <a:pt x="3574" y="407"/>
                  </a:lnTo>
                  <a:lnTo>
                    <a:pt x="3565" y="425"/>
                  </a:lnTo>
                  <a:lnTo>
                    <a:pt x="3551" y="440"/>
                  </a:lnTo>
                  <a:lnTo>
                    <a:pt x="3533" y="448"/>
                  </a:lnTo>
                  <a:lnTo>
                    <a:pt x="3512" y="451"/>
                  </a:lnTo>
                  <a:lnTo>
                    <a:pt x="2553" y="451"/>
                  </a:lnTo>
                  <a:lnTo>
                    <a:pt x="2532" y="448"/>
                  </a:lnTo>
                  <a:lnTo>
                    <a:pt x="2515" y="440"/>
                  </a:lnTo>
                  <a:lnTo>
                    <a:pt x="2500" y="425"/>
                  </a:lnTo>
                  <a:lnTo>
                    <a:pt x="2492" y="407"/>
                  </a:lnTo>
                  <a:lnTo>
                    <a:pt x="2487" y="387"/>
                  </a:lnTo>
                  <a:lnTo>
                    <a:pt x="2487" y="290"/>
                  </a:lnTo>
                  <a:lnTo>
                    <a:pt x="2317" y="290"/>
                  </a:lnTo>
                  <a:lnTo>
                    <a:pt x="2292" y="292"/>
                  </a:lnTo>
                  <a:lnTo>
                    <a:pt x="2267" y="299"/>
                  </a:lnTo>
                  <a:lnTo>
                    <a:pt x="2244" y="309"/>
                  </a:lnTo>
                  <a:lnTo>
                    <a:pt x="2222" y="322"/>
                  </a:lnTo>
                  <a:lnTo>
                    <a:pt x="2203" y="338"/>
                  </a:lnTo>
                  <a:lnTo>
                    <a:pt x="1993" y="545"/>
                  </a:lnTo>
                  <a:lnTo>
                    <a:pt x="2203" y="754"/>
                  </a:lnTo>
                  <a:lnTo>
                    <a:pt x="2222" y="770"/>
                  </a:lnTo>
                  <a:lnTo>
                    <a:pt x="2244" y="783"/>
                  </a:lnTo>
                  <a:lnTo>
                    <a:pt x="2267" y="793"/>
                  </a:lnTo>
                  <a:lnTo>
                    <a:pt x="2292" y="800"/>
                  </a:lnTo>
                  <a:lnTo>
                    <a:pt x="2317" y="802"/>
                  </a:lnTo>
                  <a:lnTo>
                    <a:pt x="2487" y="802"/>
                  </a:lnTo>
                  <a:lnTo>
                    <a:pt x="2487" y="706"/>
                  </a:lnTo>
                  <a:lnTo>
                    <a:pt x="2492" y="685"/>
                  </a:lnTo>
                  <a:lnTo>
                    <a:pt x="2500" y="667"/>
                  </a:lnTo>
                  <a:lnTo>
                    <a:pt x="2515" y="653"/>
                  </a:lnTo>
                  <a:lnTo>
                    <a:pt x="2532" y="644"/>
                  </a:lnTo>
                  <a:lnTo>
                    <a:pt x="2553" y="641"/>
                  </a:lnTo>
                  <a:lnTo>
                    <a:pt x="3512" y="641"/>
                  </a:lnTo>
                  <a:lnTo>
                    <a:pt x="3533" y="644"/>
                  </a:lnTo>
                  <a:lnTo>
                    <a:pt x="3551" y="653"/>
                  </a:lnTo>
                  <a:lnTo>
                    <a:pt x="3565" y="667"/>
                  </a:lnTo>
                  <a:lnTo>
                    <a:pt x="3574" y="685"/>
                  </a:lnTo>
                  <a:lnTo>
                    <a:pt x="3577" y="706"/>
                  </a:lnTo>
                  <a:lnTo>
                    <a:pt x="3577" y="1027"/>
                  </a:lnTo>
                  <a:lnTo>
                    <a:pt x="3574" y="1047"/>
                  </a:lnTo>
                  <a:lnTo>
                    <a:pt x="3565" y="1066"/>
                  </a:lnTo>
                  <a:lnTo>
                    <a:pt x="3551" y="1080"/>
                  </a:lnTo>
                  <a:lnTo>
                    <a:pt x="3533" y="1088"/>
                  </a:lnTo>
                  <a:lnTo>
                    <a:pt x="3512" y="1092"/>
                  </a:lnTo>
                  <a:lnTo>
                    <a:pt x="2553" y="1092"/>
                  </a:lnTo>
                  <a:lnTo>
                    <a:pt x="2533" y="1088"/>
                  </a:lnTo>
                  <a:lnTo>
                    <a:pt x="2515" y="1080"/>
                  </a:lnTo>
                  <a:lnTo>
                    <a:pt x="2500" y="1066"/>
                  </a:lnTo>
                  <a:lnTo>
                    <a:pt x="2492" y="1047"/>
                  </a:lnTo>
                  <a:lnTo>
                    <a:pt x="2487" y="1027"/>
                  </a:lnTo>
                  <a:lnTo>
                    <a:pt x="2487" y="932"/>
                  </a:lnTo>
                  <a:lnTo>
                    <a:pt x="2317" y="932"/>
                  </a:lnTo>
                  <a:lnTo>
                    <a:pt x="2279" y="928"/>
                  </a:lnTo>
                  <a:lnTo>
                    <a:pt x="2242" y="921"/>
                  </a:lnTo>
                  <a:lnTo>
                    <a:pt x="2205" y="909"/>
                  </a:lnTo>
                  <a:lnTo>
                    <a:pt x="2171" y="892"/>
                  </a:lnTo>
                  <a:lnTo>
                    <a:pt x="2139" y="871"/>
                  </a:lnTo>
                  <a:lnTo>
                    <a:pt x="2110" y="846"/>
                  </a:lnTo>
                  <a:lnTo>
                    <a:pt x="1902" y="637"/>
                  </a:lnTo>
                  <a:lnTo>
                    <a:pt x="1786" y="752"/>
                  </a:lnTo>
                  <a:lnTo>
                    <a:pt x="1756" y="778"/>
                  </a:lnTo>
                  <a:lnTo>
                    <a:pt x="1725" y="800"/>
                  </a:lnTo>
                  <a:lnTo>
                    <a:pt x="1690" y="816"/>
                  </a:lnTo>
                  <a:lnTo>
                    <a:pt x="1654" y="828"/>
                  </a:lnTo>
                  <a:lnTo>
                    <a:pt x="1617" y="834"/>
                  </a:lnTo>
                  <a:lnTo>
                    <a:pt x="1580" y="837"/>
                  </a:lnTo>
                  <a:lnTo>
                    <a:pt x="1542" y="834"/>
                  </a:lnTo>
                  <a:lnTo>
                    <a:pt x="1505" y="828"/>
                  </a:lnTo>
                  <a:lnTo>
                    <a:pt x="1469" y="816"/>
                  </a:lnTo>
                  <a:lnTo>
                    <a:pt x="1434" y="800"/>
                  </a:lnTo>
                  <a:lnTo>
                    <a:pt x="1403" y="778"/>
                  </a:lnTo>
                  <a:lnTo>
                    <a:pt x="1372" y="752"/>
                  </a:lnTo>
                  <a:lnTo>
                    <a:pt x="1258" y="637"/>
                  </a:lnTo>
                  <a:lnTo>
                    <a:pt x="1143" y="752"/>
                  </a:lnTo>
                  <a:lnTo>
                    <a:pt x="1114" y="777"/>
                  </a:lnTo>
                  <a:lnTo>
                    <a:pt x="1082" y="799"/>
                  </a:lnTo>
                  <a:lnTo>
                    <a:pt x="1049" y="815"/>
                  </a:lnTo>
                  <a:lnTo>
                    <a:pt x="1013" y="828"/>
                  </a:lnTo>
                  <a:lnTo>
                    <a:pt x="975" y="834"/>
                  </a:lnTo>
                  <a:lnTo>
                    <a:pt x="936" y="837"/>
                  </a:lnTo>
                  <a:lnTo>
                    <a:pt x="898" y="834"/>
                  </a:lnTo>
                  <a:lnTo>
                    <a:pt x="860" y="828"/>
                  </a:lnTo>
                  <a:lnTo>
                    <a:pt x="824" y="815"/>
                  </a:lnTo>
                  <a:lnTo>
                    <a:pt x="790" y="799"/>
                  </a:lnTo>
                  <a:lnTo>
                    <a:pt x="758" y="777"/>
                  </a:lnTo>
                  <a:lnTo>
                    <a:pt x="729" y="752"/>
                  </a:lnTo>
                  <a:lnTo>
                    <a:pt x="614" y="637"/>
                  </a:lnTo>
                  <a:lnTo>
                    <a:pt x="500" y="752"/>
                  </a:lnTo>
                  <a:lnTo>
                    <a:pt x="471" y="777"/>
                  </a:lnTo>
                  <a:lnTo>
                    <a:pt x="439" y="799"/>
                  </a:lnTo>
                  <a:lnTo>
                    <a:pt x="404" y="815"/>
                  </a:lnTo>
                  <a:lnTo>
                    <a:pt x="368" y="828"/>
                  </a:lnTo>
                  <a:lnTo>
                    <a:pt x="331" y="834"/>
                  </a:lnTo>
                  <a:lnTo>
                    <a:pt x="292" y="837"/>
                  </a:lnTo>
                  <a:lnTo>
                    <a:pt x="254" y="834"/>
                  </a:lnTo>
                  <a:lnTo>
                    <a:pt x="216" y="828"/>
                  </a:lnTo>
                  <a:lnTo>
                    <a:pt x="180" y="815"/>
                  </a:lnTo>
                  <a:lnTo>
                    <a:pt x="147" y="799"/>
                  </a:lnTo>
                  <a:lnTo>
                    <a:pt x="115" y="777"/>
                  </a:lnTo>
                  <a:lnTo>
                    <a:pt x="86" y="752"/>
                  </a:lnTo>
                  <a:lnTo>
                    <a:pt x="60" y="723"/>
                  </a:lnTo>
                  <a:lnTo>
                    <a:pt x="39" y="691"/>
                  </a:lnTo>
                  <a:lnTo>
                    <a:pt x="22" y="658"/>
                  </a:lnTo>
                  <a:lnTo>
                    <a:pt x="10" y="621"/>
                  </a:lnTo>
                  <a:lnTo>
                    <a:pt x="2" y="584"/>
                  </a:lnTo>
                  <a:lnTo>
                    <a:pt x="0" y="545"/>
                  </a:lnTo>
                  <a:lnTo>
                    <a:pt x="2" y="508"/>
                  </a:lnTo>
                  <a:lnTo>
                    <a:pt x="10" y="470"/>
                  </a:lnTo>
                  <a:lnTo>
                    <a:pt x="22" y="434"/>
                  </a:lnTo>
                  <a:lnTo>
                    <a:pt x="39" y="401"/>
                  </a:lnTo>
                  <a:lnTo>
                    <a:pt x="60" y="369"/>
                  </a:lnTo>
                  <a:lnTo>
                    <a:pt x="86" y="340"/>
                  </a:lnTo>
                  <a:lnTo>
                    <a:pt x="115" y="314"/>
                  </a:lnTo>
                  <a:lnTo>
                    <a:pt x="147" y="293"/>
                  </a:lnTo>
                  <a:lnTo>
                    <a:pt x="180" y="276"/>
                  </a:lnTo>
                  <a:lnTo>
                    <a:pt x="216" y="264"/>
                  </a:lnTo>
                  <a:lnTo>
                    <a:pt x="254" y="257"/>
                  </a:lnTo>
                  <a:lnTo>
                    <a:pt x="292" y="255"/>
                  </a:lnTo>
                  <a:lnTo>
                    <a:pt x="331" y="257"/>
                  </a:lnTo>
                  <a:lnTo>
                    <a:pt x="368" y="264"/>
                  </a:lnTo>
                  <a:lnTo>
                    <a:pt x="404" y="276"/>
                  </a:lnTo>
                  <a:lnTo>
                    <a:pt x="439" y="293"/>
                  </a:lnTo>
                  <a:lnTo>
                    <a:pt x="471" y="314"/>
                  </a:lnTo>
                  <a:lnTo>
                    <a:pt x="500" y="340"/>
                  </a:lnTo>
                  <a:lnTo>
                    <a:pt x="614" y="455"/>
                  </a:lnTo>
                  <a:lnTo>
                    <a:pt x="729" y="340"/>
                  </a:lnTo>
                  <a:lnTo>
                    <a:pt x="758" y="314"/>
                  </a:lnTo>
                  <a:lnTo>
                    <a:pt x="790" y="293"/>
                  </a:lnTo>
                  <a:lnTo>
                    <a:pt x="824" y="276"/>
                  </a:lnTo>
                  <a:lnTo>
                    <a:pt x="860" y="264"/>
                  </a:lnTo>
                  <a:lnTo>
                    <a:pt x="898" y="257"/>
                  </a:lnTo>
                  <a:lnTo>
                    <a:pt x="936" y="255"/>
                  </a:lnTo>
                  <a:lnTo>
                    <a:pt x="975" y="257"/>
                  </a:lnTo>
                  <a:lnTo>
                    <a:pt x="1013" y="264"/>
                  </a:lnTo>
                  <a:lnTo>
                    <a:pt x="1049" y="276"/>
                  </a:lnTo>
                  <a:lnTo>
                    <a:pt x="1082" y="293"/>
                  </a:lnTo>
                  <a:lnTo>
                    <a:pt x="1114" y="314"/>
                  </a:lnTo>
                  <a:lnTo>
                    <a:pt x="1143" y="340"/>
                  </a:lnTo>
                  <a:lnTo>
                    <a:pt x="1258" y="455"/>
                  </a:lnTo>
                  <a:lnTo>
                    <a:pt x="1372" y="340"/>
                  </a:lnTo>
                  <a:lnTo>
                    <a:pt x="1402" y="314"/>
                  </a:lnTo>
                  <a:lnTo>
                    <a:pt x="1433" y="293"/>
                  </a:lnTo>
                  <a:lnTo>
                    <a:pt x="1467" y="276"/>
                  </a:lnTo>
                  <a:lnTo>
                    <a:pt x="1503" y="264"/>
                  </a:lnTo>
                  <a:lnTo>
                    <a:pt x="1541" y="257"/>
                  </a:lnTo>
                  <a:lnTo>
                    <a:pt x="1580" y="255"/>
                  </a:lnTo>
                  <a:lnTo>
                    <a:pt x="1580" y="255"/>
                  </a:lnTo>
                  <a:lnTo>
                    <a:pt x="1618" y="257"/>
                  </a:lnTo>
                  <a:lnTo>
                    <a:pt x="1656" y="264"/>
                  </a:lnTo>
                  <a:lnTo>
                    <a:pt x="1692" y="276"/>
                  </a:lnTo>
                  <a:lnTo>
                    <a:pt x="1726" y="293"/>
                  </a:lnTo>
                  <a:lnTo>
                    <a:pt x="1757" y="314"/>
                  </a:lnTo>
                  <a:lnTo>
                    <a:pt x="1786" y="340"/>
                  </a:lnTo>
                  <a:lnTo>
                    <a:pt x="1902" y="455"/>
                  </a:lnTo>
                  <a:lnTo>
                    <a:pt x="2110" y="246"/>
                  </a:lnTo>
                  <a:lnTo>
                    <a:pt x="2139" y="221"/>
                  </a:lnTo>
                  <a:lnTo>
                    <a:pt x="2171" y="199"/>
                  </a:lnTo>
                  <a:lnTo>
                    <a:pt x="2205" y="183"/>
                  </a:lnTo>
                  <a:lnTo>
                    <a:pt x="2242" y="171"/>
                  </a:lnTo>
                  <a:lnTo>
                    <a:pt x="2279" y="164"/>
                  </a:lnTo>
                  <a:lnTo>
                    <a:pt x="2317" y="160"/>
                  </a:lnTo>
                  <a:lnTo>
                    <a:pt x="2487" y="160"/>
                  </a:lnTo>
                  <a:lnTo>
                    <a:pt x="2487" y="65"/>
                  </a:lnTo>
                  <a:lnTo>
                    <a:pt x="2492" y="45"/>
                  </a:lnTo>
                  <a:lnTo>
                    <a:pt x="2500" y="26"/>
                  </a:lnTo>
                  <a:lnTo>
                    <a:pt x="2515" y="12"/>
                  </a:lnTo>
                  <a:lnTo>
                    <a:pt x="2532" y="4"/>
                  </a:lnTo>
                  <a:lnTo>
                    <a:pt x="2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3" name="Freeform 282"/>
          <p:cNvSpPr>
            <a:spLocks noEditPoints="1"/>
          </p:cNvSpPr>
          <p:nvPr/>
        </p:nvSpPr>
        <p:spPr bwMode="auto">
          <a:xfrm>
            <a:off x="2559176" y="3505200"/>
            <a:ext cx="515938" cy="465138"/>
          </a:xfrm>
          <a:custGeom>
            <a:avLst/>
            <a:gdLst>
              <a:gd name="T0" fmla="*/ 153 w 3577"/>
              <a:gd name="T1" fmla="*/ 2548 h 3219"/>
              <a:gd name="T2" fmla="*/ 313 w 3577"/>
              <a:gd name="T3" fmla="*/ 2928 h 3219"/>
              <a:gd name="T4" fmla="*/ 698 w 3577"/>
              <a:gd name="T5" fmla="*/ 3089 h 3219"/>
              <a:gd name="T6" fmla="*/ 269 w 3577"/>
              <a:gd name="T7" fmla="*/ 2207 h 3219"/>
              <a:gd name="T8" fmla="*/ 2828 w 3577"/>
              <a:gd name="T9" fmla="*/ 3086 h 3219"/>
              <a:gd name="T10" fmla="*/ 3225 w 3577"/>
              <a:gd name="T11" fmla="*/ 2965 h 3219"/>
              <a:gd name="T12" fmla="*/ 3422 w 3577"/>
              <a:gd name="T13" fmla="*/ 2597 h 3219"/>
              <a:gd name="T14" fmla="*/ 3308 w 3577"/>
              <a:gd name="T15" fmla="*/ 2207 h 3219"/>
              <a:gd name="T16" fmla="*/ 2220 w 3577"/>
              <a:gd name="T17" fmla="*/ 2759 h 3219"/>
              <a:gd name="T18" fmla="*/ 2399 w 3577"/>
              <a:gd name="T19" fmla="*/ 2921 h 3219"/>
              <a:gd name="T20" fmla="*/ 3251 w 3577"/>
              <a:gd name="T21" fmla="*/ 2014 h 3219"/>
              <a:gd name="T22" fmla="*/ 451 w 3577"/>
              <a:gd name="T23" fmla="*/ 1890 h 3219"/>
              <a:gd name="T24" fmla="*/ 337 w 3577"/>
              <a:gd name="T25" fmla="*/ 2090 h 3219"/>
              <a:gd name="T26" fmla="*/ 1340 w 3577"/>
              <a:gd name="T27" fmla="*/ 2803 h 3219"/>
              <a:gd name="T28" fmla="*/ 513 w 3577"/>
              <a:gd name="T29" fmla="*/ 1890 h 3219"/>
              <a:gd name="T30" fmla="*/ 1291 w 3577"/>
              <a:gd name="T31" fmla="*/ 207 h 3219"/>
              <a:gd name="T32" fmla="*/ 908 w 3577"/>
              <a:gd name="T33" fmla="*/ 492 h 3219"/>
              <a:gd name="T34" fmla="*/ 1246 w 3577"/>
              <a:gd name="T35" fmla="*/ 370 h 3219"/>
              <a:gd name="T36" fmla="*/ 1973 w 3577"/>
              <a:gd name="T37" fmla="*/ 281 h 3219"/>
              <a:gd name="T38" fmla="*/ 2597 w 3577"/>
              <a:gd name="T39" fmla="*/ 500 h 3219"/>
              <a:gd name="T40" fmla="*/ 2643 w 3577"/>
              <a:gd name="T41" fmla="*/ 368 h 3219"/>
              <a:gd name="T42" fmla="*/ 1892 w 3577"/>
              <a:gd name="T43" fmla="*/ 134 h 3219"/>
              <a:gd name="T44" fmla="*/ 2412 w 3577"/>
              <a:gd name="T45" fmla="*/ 113 h 3219"/>
              <a:gd name="T46" fmla="*/ 3088 w 3577"/>
              <a:gd name="T47" fmla="*/ 562 h 3219"/>
              <a:gd name="T48" fmla="*/ 3499 w 3577"/>
              <a:gd name="T49" fmla="*/ 1267 h 3219"/>
              <a:gd name="T50" fmla="*/ 3552 w 3577"/>
              <a:gd name="T51" fmla="*/ 2097 h 3219"/>
              <a:gd name="T52" fmla="*/ 3544 w 3577"/>
              <a:gd name="T53" fmla="*/ 2662 h 3219"/>
              <a:gd name="T54" fmla="*/ 3313 w 3577"/>
              <a:gd name="T55" fmla="*/ 3061 h 3219"/>
              <a:gd name="T56" fmla="*/ 2881 w 3577"/>
              <a:gd name="T57" fmla="*/ 3219 h 3219"/>
              <a:gd name="T58" fmla="*/ 2432 w 3577"/>
              <a:gd name="T59" fmla="*/ 3047 h 3219"/>
              <a:gd name="T60" fmla="*/ 2146 w 3577"/>
              <a:gd name="T61" fmla="*/ 2896 h 3219"/>
              <a:gd name="T62" fmla="*/ 2110 w 3577"/>
              <a:gd name="T63" fmla="*/ 2673 h 3219"/>
              <a:gd name="T64" fmla="*/ 3096 w 3577"/>
              <a:gd name="T65" fmla="*/ 1751 h 3219"/>
              <a:gd name="T66" fmla="*/ 3369 w 3577"/>
              <a:gd name="T67" fmla="*/ 1957 h 3219"/>
              <a:gd name="T68" fmla="*/ 3439 w 3577"/>
              <a:gd name="T69" fmla="*/ 1963 h 3219"/>
              <a:gd name="T70" fmla="*/ 3338 w 3577"/>
              <a:gd name="T71" fmla="*/ 1200 h 3219"/>
              <a:gd name="T72" fmla="*/ 2902 w 3577"/>
              <a:gd name="T73" fmla="*/ 562 h 3219"/>
              <a:gd name="T74" fmla="*/ 2641 w 3577"/>
              <a:gd name="T75" fmla="*/ 634 h 3219"/>
              <a:gd name="T76" fmla="*/ 2205 w 3577"/>
              <a:gd name="T77" fmla="*/ 463 h 3219"/>
              <a:gd name="T78" fmla="*/ 1537 w 3577"/>
              <a:gd name="T79" fmla="*/ 423 h 3219"/>
              <a:gd name="T80" fmla="*/ 1012 w 3577"/>
              <a:gd name="T81" fmla="*/ 628 h 3219"/>
              <a:gd name="T82" fmla="*/ 791 w 3577"/>
              <a:gd name="T83" fmla="*/ 561 h 3219"/>
              <a:gd name="T84" fmla="*/ 368 w 3577"/>
              <a:gd name="T85" fmla="*/ 936 h 3219"/>
              <a:gd name="T86" fmla="*/ 134 w 3577"/>
              <a:gd name="T87" fmla="*/ 1689 h 3219"/>
              <a:gd name="T88" fmla="*/ 188 w 3577"/>
              <a:gd name="T89" fmla="*/ 2045 h 3219"/>
              <a:gd name="T90" fmla="*/ 394 w 3577"/>
              <a:gd name="T91" fmla="*/ 1772 h 3219"/>
              <a:gd name="T92" fmla="*/ 618 w 3577"/>
              <a:gd name="T93" fmla="*/ 1808 h 3219"/>
              <a:gd name="T94" fmla="*/ 1479 w 3577"/>
              <a:gd name="T95" fmla="*/ 2817 h 3219"/>
              <a:gd name="T96" fmla="*/ 1225 w 3577"/>
              <a:gd name="T97" fmla="*/ 3052 h 3219"/>
              <a:gd name="T98" fmla="*/ 880 w 3577"/>
              <a:gd name="T99" fmla="*/ 3194 h 3219"/>
              <a:gd name="T100" fmla="*/ 413 w 3577"/>
              <a:gd name="T101" fmla="*/ 3156 h 3219"/>
              <a:gd name="T102" fmla="*/ 82 w 3577"/>
              <a:gd name="T103" fmla="*/ 2817 h 3219"/>
              <a:gd name="T104" fmla="*/ 51 w 3577"/>
              <a:gd name="T105" fmla="*/ 2351 h 3219"/>
              <a:gd name="T106" fmla="*/ 13 w 3577"/>
              <a:gd name="T107" fmla="*/ 1577 h 3219"/>
              <a:gd name="T108" fmla="*/ 299 w 3577"/>
              <a:gd name="T109" fmla="*/ 802 h 3219"/>
              <a:gd name="T110" fmla="*/ 887 w 3577"/>
              <a:gd name="T111" fmla="*/ 245 h 3219"/>
              <a:gd name="T112" fmla="*/ 1680 w 3577"/>
              <a:gd name="T113" fmla="*/ 4 h 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77" h="3219">
                <a:moveTo>
                  <a:pt x="269" y="2207"/>
                </a:moveTo>
                <a:lnTo>
                  <a:pt x="238" y="2251"/>
                </a:lnTo>
                <a:lnTo>
                  <a:pt x="212" y="2297"/>
                </a:lnTo>
                <a:lnTo>
                  <a:pt x="191" y="2345"/>
                </a:lnTo>
                <a:lnTo>
                  <a:pt x="174" y="2395"/>
                </a:lnTo>
                <a:lnTo>
                  <a:pt x="163" y="2445"/>
                </a:lnTo>
                <a:lnTo>
                  <a:pt x="155" y="2496"/>
                </a:lnTo>
                <a:lnTo>
                  <a:pt x="153" y="2548"/>
                </a:lnTo>
                <a:lnTo>
                  <a:pt x="156" y="2600"/>
                </a:lnTo>
                <a:lnTo>
                  <a:pt x="164" y="2651"/>
                </a:lnTo>
                <a:lnTo>
                  <a:pt x="177" y="2702"/>
                </a:lnTo>
                <a:lnTo>
                  <a:pt x="195" y="2751"/>
                </a:lnTo>
                <a:lnTo>
                  <a:pt x="216" y="2799"/>
                </a:lnTo>
                <a:lnTo>
                  <a:pt x="243" y="2845"/>
                </a:lnTo>
                <a:lnTo>
                  <a:pt x="276" y="2888"/>
                </a:lnTo>
                <a:lnTo>
                  <a:pt x="313" y="2928"/>
                </a:lnTo>
                <a:lnTo>
                  <a:pt x="353" y="2965"/>
                </a:lnTo>
                <a:lnTo>
                  <a:pt x="396" y="2997"/>
                </a:lnTo>
                <a:lnTo>
                  <a:pt x="441" y="3024"/>
                </a:lnTo>
                <a:lnTo>
                  <a:pt x="489" y="3047"/>
                </a:lnTo>
                <a:lnTo>
                  <a:pt x="539" y="3065"/>
                </a:lnTo>
                <a:lnTo>
                  <a:pt x="590" y="3078"/>
                </a:lnTo>
                <a:lnTo>
                  <a:pt x="643" y="3085"/>
                </a:lnTo>
                <a:lnTo>
                  <a:pt x="698" y="3089"/>
                </a:lnTo>
                <a:lnTo>
                  <a:pt x="750" y="3086"/>
                </a:lnTo>
                <a:lnTo>
                  <a:pt x="801" y="3079"/>
                </a:lnTo>
                <a:lnTo>
                  <a:pt x="851" y="3067"/>
                </a:lnTo>
                <a:lnTo>
                  <a:pt x="900" y="3049"/>
                </a:lnTo>
                <a:lnTo>
                  <a:pt x="946" y="3028"/>
                </a:lnTo>
                <a:lnTo>
                  <a:pt x="991" y="3003"/>
                </a:lnTo>
                <a:lnTo>
                  <a:pt x="1033" y="2972"/>
                </a:lnTo>
                <a:lnTo>
                  <a:pt x="269" y="2207"/>
                </a:lnTo>
                <a:close/>
                <a:moveTo>
                  <a:pt x="3308" y="2207"/>
                </a:moveTo>
                <a:lnTo>
                  <a:pt x="2544" y="2972"/>
                </a:lnTo>
                <a:lnTo>
                  <a:pt x="2586" y="3003"/>
                </a:lnTo>
                <a:lnTo>
                  <a:pt x="2631" y="3028"/>
                </a:lnTo>
                <a:lnTo>
                  <a:pt x="2678" y="3049"/>
                </a:lnTo>
                <a:lnTo>
                  <a:pt x="2726" y="3067"/>
                </a:lnTo>
                <a:lnTo>
                  <a:pt x="2776" y="3079"/>
                </a:lnTo>
                <a:lnTo>
                  <a:pt x="2828" y="3086"/>
                </a:lnTo>
                <a:lnTo>
                  <a:pt x="2881" y="3089"/>
                </a:lnTo>
                <a:lnTo>
                  <a:pt x="2934" y="3085"/>
                </a:lnTo>
                <a:lnTo>
                  <a:pt x="2987" y="3078"/>
                </a:lnTo>
                <a:lnTo>
                  <a:pt x="3038" y="3065"/>
                </a:lnTo>
                <a:lnTo>
                  <a:pt x="3088" y="3047"/>
                </a:lnTo>
                <a:lnTo>
                  <a:pt x="3136" y="3024"/>
                </a:lnTo>
                <a:lnTo>
                  <a:pt x="3182" y="2997"/>
                </a:lnTo>
                <a:lnTo>
                  <a:pt x="3225" y="2965"/>
                </a:lnTo>
                <a:lnTo>
                  <a:pt x="3265" y="2928"/>
                </a:lnTo>
                <a:lnTo>
                  <a:pt x="3301" y="2888"/>
                </a:lnTo>
                <a:lnTo>
                  <a:pt x="3333" y="2846"/>
                </a:lnTo>
                <a:lnTo>
                  <a:pt x="3361" y="2800"/>
                </a:lnTo>
                <a:lnTo>
                  <a:pt x="3383" y="2752"/>
                </a:lnTo>
                <a:lnTo>
                  <a:pt x="3401" y="2702"/>
                </a:lnTo>
                <a:lnTo>
                  <a:pt x="3414" y="2651"/>
                </a:lnTo>
                <a:lnTo>
                  <a:pt x="3422" y="2597"/>
                </a:lnTo>
                <a:lnTo>
                  <a:pt x="3424" y="2543"/>
                </a:lnTo>
                <a:lnTo>
                  <a:pt x="3422" y="2491"/>
                </a:lnTo>
                <a:lnTo>
                  <a:pt x="3414" y="2440"/>
                </a:lnTo>
                <a:lnTo>
                  <a:pt x="3402" y="2389"/>
                </a:lnTo>
                <a:lnTo>
                  <a:pt x="3385" y="2340"/>
                </a:lnTo>
                <a:lnTo>
                  <a:pt x="3364" y="2294"/>
                </a:lnTo>
                <a:lnTo>
                  <a:pt x="3338" y="2249"/>
                </a:lnTo>
                <a:lnTo>
                  <a:pt x="3308" y="2207"/>
                </a:lnTo>
                <a:close/>
                <a:moveTo>
                  <a:pt x="3096" y="1881"/>
                </a:moveTo>
                <a:lnTo>
                  <a:pt x="3080" y="1883"/>
                </a:lnTo>
                <a:lnTo>
                  <a:pt x="3064" y="1890"/>
                </a:lnTo>
                <a:lnTo>
                  <a:pt x="3051" y="1899"/>
                </a:lnTo>
                <a:lnTo>
                  <a:pt x="2237" y="2715"/>
                </a:lnTo>
                <a:lnTo>
                  <a:pt x="2228" y="2728"/>
                </a:lnTo>
                <a:lnTo>
                  <a:pt x="2221" y="2743"/>
                </a:lnTo>
                <a:lnTo>
                  <a:pt x="2220" y="2759"/>
                </a:lnTo>
                <a:lnTo>
                  <a:pt x="2221" y="2775"/>
                </a:lnTo>
                <a:lnTo>
                  <a:pt x="2228" y="2790"/>
                </a:lnTo>
                <a:lnTo>
                  <a:pt x="2237" y="2803"/>
                </a:lnTo>
                <a:lnTo>
                  <a:pt x="2339" y="2905"/>
                </a:lnTo>
                <a:lnTo>
                  <a:pt x="2352" y="2914"/>
                </a:lnTo>
                <a:lnTo>
                  <a:pt x="2367" y="2921"/>
                </a:lnTo>
                <a:lnTo>
                  <a:pt x="2383" y="2923"/>
                </a:lnTo>
                <a:lnTo>
                  <a:pt x="2399" y="2921"/>
                </a:lnTo>
                <a:lnTo>
                  <a:pt x="2415" y="2915"/>
                </a:lnTo>
                <a:lnTo>
                  <a:pt x="2428" y="2905"/>
                </a:lnTo>
                <a:lnTo>
                  <a:pt x="3242" y="2090"/>
                </a:lnTo>
                <a:lnTo>
                  <a:pt x="3251" y="2077"/>
                </a:lnTo>
                <a:lnTo>
                  <a:pt x="3258" y="2062"/>
                </a:lnTo>
                <a:lnTo>
                  <a:pt x="3259" y="2045"/>
                </a:lnTo>
                <a:lnTo>
                  <a:pt x="3258" y="2029"/>
                </a:lnTo>
                <a:lnTo>
                  <a:pt x="3251" y="2014"/>
                </a:lnTo>
                <a:lnTo>
                  <a:pt x="3242" y="2001"/>
                </a:lnTo>
                <a:lnTo>
                  <a:pt x="3140" y="1899"/>
                </a:lnTo>
                <a:lnTo>
                  <a:pt x="3126" y="1890"/>
                </a:lnTo>
                <a:lnTo>
                  <a:pt x="3111" y="1883"/>
                </a:lnTo>
                <a:lnTo>
                  <a:pt x="3096" y="1881"/>
                </a:lnTo>
                <a:close/>
                <a:moveTo>
                  <a:pt x="482" y="1881"/>
                </a:moveTo>
                <a:lnTo>
                  <a:pt x="465" y="1883"/>
                </a:lnTo>
                <a:lnTo>
                  <a:pt x="451" y="1890"/>
                </a:lnTo>
                <a:lnTo>
                  <a:pt x="438" y="1899"/>
                </a:lnTo>
                <a:lnTo>
                  <a:pt x="337" y="2001"/>
                </a:lnTo>
                <a:lnTo>
                  <a:pt x="327" y="2014"/>
                </a:lnTo>
                <a:lnTo>
                  <a:pt x="321" y="2029"/>
                </a:lnTo>
                <a:lnTo>
                  <a:pt x="318" y="2045"/>
                </a:lnTo>
                <a:lnTo>
                  <a:pt x="321" y="2062"/>
                </a:lnTo>
                <a:lnTo>
                  <a:pt x="327" y="2077"/>
                </a:lnTo>
                <a:lnTo>
                  <a:pt x="337" y="2090"/>
                </a:lnTo>
                <a:lnTo>
                  <a:pt x="1150" y="2905"/>
                </a:lnTo>
                <a:lnTo>
                  <a:pt x="1163" y="2914"/>
                </a:lnTo>
                <a:lnTo>
                  <a:pt x="1178" y="2921"/>
                </a:lnTo>
                <a:lnTo>
                  <a:pt x="1194" y="2923"/>
                </a:lnTo>
                <a:lnTo>
                  <a:pt x="1211" y="2921"/>
                </a:lnTo>
                <a:lnTo>
                  <a:pt x="1226" y="2914"/>
                </a:lnTo>
                <a:lnTo>
                  <a:pt x="1239" y="2905"/>
                </a:lnTo>
                <a:lnTo>
                  <a:pt x="1340" y="2803"/>
                </a:lnTo>
                <a:lnTo>
                  <a:pt x="1350" y="2790"/>
                </a:lnTo>
                <a:lnTo>
                  <a:pt x="1356" y="2775"/>
                </a:lnTo>
                <a:lnTo>
                  <a:pt x="1358" y="2759"/>
                </a:lnTo>
                <a:lnTo>
                  <a:pt x="1356" y="2743"/>
                </a:lnTo>
                <a:lnTo>
                  <a:pt x="1350" y="2728"/>
                </a:lnTo>
                <a:lnTo>
                  <a:pt x="1340" y="2715"/>
                </a:lnTo>
                <a:lnTo>
                  <a:pt x="526" y="1899"/>
                </a:lnTo>
                <a:lnTo>
                  <a:pt x="513" y="1890"/>
                </a:lnTo>
                <a:lnTo>
                  <a:pt x="499" y="1883"/>
                </a:lnTo>
                <a:lnTo>
                  <a:pt x="482" y="1881"/>
                </a:lnTo>
                <a:close/>
                <a:moveTo>
                  <a:pt x="1789" y="131"/>
                </a:moveTo>
                <a:lnTo>
                  <a:pt x="1685" y="134"/>
                </a:lnTo>
                <a:lnTo>
                  <a:pt x="1584" y="143"/>
                </a:lnTo>
                <a:lnTo>
                  <a:pt x="1484" y="159"/>
                </a:lnTo>
                <a:lnTo>
                  <a:pt x="1387" y="180"/>
                </a:lnTo>
                <a:lnTo>
                  <a:pt x="1291" y="207"/>
                </a:lnTo>
                <a:lnTo>
                  <a:pt x="1198" y="240"/>
                </a:lnTo>
                <a:lnTo>
                  <a:pt x="1107" y="278"/>
                </a:lnTo>
                <a:lnTo>
                  <a:pt x="1019" y="321"/>
                </a:lnTo>
                <a:lnTo>
                  <a:pt x="935" y="368"/>
                </a:lnTo>
                <a:lnTo>
                  <a:pt x="853" y="422"/>
                </a:lnTo>
                <a:lnTo>
                  <a:pt x="881" y="465"/>
                </a:lnTo>
                <a:lnTo>
                  <a:pt x="893" y="481"/>
                </a:lnTo>
                <a:lnTo>
                  <a:pt x="908" y="492"/>
                </a:lnTo>
                <a:lnTo>
                  <a:pt x="926" y="500"/>
                </a:lnTo>
                <a:lnTo>
                  <a:pt x="943" y="505"/>
                </a:lnTo>
                <a:lnTo>
                  <a:pt x="962" y="505"/>
                </a:lnTo>
                <a:lnTo>
                  <a:pt x="980" y="500"/>
                </a:lnTo>
                <a:lnTo>
                  <a:pt x="998" y="493"/>
                </a:lnTo>
                <a:lnTo>
                  <a:pt x="1079" y="446"/>
                </a:lnTo>
                <a:lnTo>
                  <a:pt x="1162" y="406"/>
                </a:lnTo>
                <a:lnTo>
                  <a:pt x="1246" y="370"/>
                </a:lnTo>
                <a:lnTo>
                  <a:pt x="1333" y="339"/>
                </a:lnTo>
                <a:lnTo>
                  <a:pt x="1422" y="314"/>
                </a:lnTo>
                <a:lnTo>
                  <a:pt x="1513" y="294"/>
                </a:lnTo>
                <a:lnTo>
                  <a:pt x="1604" y="281"/>
                </a:lnTo>
                <a:lnTo>
                  <a:pt x="1696" y="273"/>
                </a:lnTo>
                <a:lnTo>
                  <a:pt x="1789" y="269"/>
                </a:lnTo>
                <a:lnTo>
                  <a:pt x="1882" y="273"/>
                </a:lnTo>
                <a:lnTo>
                  <a:pt x="1973" y="281"/>
                </a:lnTo>
                <a:lnTo>
                  <a:pt x="2065" y="294"/>
                </a:lnTo>
                <a:lnTo>
                  <a:pt x="2155" y="314"/>
                </a:lnTo>
                <a:lnTo>
                  <a:pt x="2244" y="339"/>
                </a:lnTo>
                <a:lnTo>
                  <a:pt x="2331" y="370"/>
                </a:lnTo>
                <a:lnTo>
                  <a:pt x="2416" y="406"/>
                </a:lnTo>
                <a:lnTo>
                  <a:pt x="2499" y="446"/>
                </a:lnTo>
                <a:lnTo>
                  <a:pt x="2580" y="493"/>
                </a:lnTo>
                <a:lnTo>
                  <a:pt x="2597" y="500"/>
                </a:lnTo>
                <a:lnTo>
                  <a:pt x="2616" y="505"/>
                </a:lnTo>
                <a:lnTo>
                  <a:pt x="2634" y="505"/>
                </a:lnTo>
                <a:lnTo>
                  <a:pt x="2653" y="500"/>
                </a:lnTo>
                <a:lnTo>
                  <a:pt x="2669" y="492"/>
                </a:lnTo>
                <a:lnTo>
                  <a:pt x="2684" y="481"/>
                </a:lnTo>
                <a:lnTo>
                  <a:pt x="2696" y="465"/>
                </a:lnTo>
                <a:lnTo>
                  <a:pt x="2724" y="422"/>
                </a:lnTo>
                <a:lnTo>
                  <a:pt x="2643" y="368"/>
                </a:lnTo>
                <a:lnTo>
                  <a:pt x="2558" y="321"/>
                </a:lnTo>
                <a:lnTo>
                  <a:pt x="2470" y="278"/>
                </a:lnTo>
                <a:lnTo>
                  <a:pt x="2380" y="240"/>
                </a:lnTo>
                <a:lnTo>
                  <a:pt x="2286" y="207"/>
                </a:lnTo>
                <a:lnTo>
                  <a:pt x="2191" y="180"/>
                </a:lnTo>
                <a:lnTo>
                  <a:pt x="2094" y="159"/>
                </a:lnTo>
                <a:lnTo>
                  <a:pt x="1994" y="143"/>
                </a:lnTo>
                <a:lnTo>
                  <a:pt x="1892" y="134"/>
                </a:lnTo>
                <a:lnTo>
                  <a:pt x="1789" y="131"/>
                </a:lnTo>
                <a:close/>
                <a:moveTo>
                  <a:pt x="1789" y="0"/>
                </a:moveTo>
                <a:lnTo>
                  <a:pt x="1897" y="4"/>
                </a:lnTo>
                <a:lnTo>
                  <a:pt x="2005" y="14"/>
                </a:lnTo>
                <a:lnTo>
                  <a:pt x="2110" y="30"/>
                </a:lnTo>
                <a:lnTo>
                  <a:pt x="2214" y="52"/>
                </a:lnTo>
                <a:lnTo>
                  <a:pt x="2314" y="80"/>
                </a:lnTo>
                <a:lnTo>
                  <a:pt x="2412" y="113"/>
                </a:lnTo>
                <a:lnTo>
                  <a:pt x="2508" y="152"/>
                </a:lnTo>
                <a:lnTo>
                  <a:pt x="2601" y="196"/>
                </a:lnTo>
                <a:lnTo>
                  <a:pt x="2691" y="245"/>
                </a:lnTo>
                <a:lnTo>
                  <a:pt x="2778" y="300"/>
                </a:lnTo>
                <a:lnTo>
                  <a:pt x="2861" y="359"/>
                </a:lnTo>
                <a:lnTo>
                  <a:pt x="2941" y="423"/>
                </a:lnTo>
                <a:lnTo>
                  <a:pt x="3017" y="490"/>
                </a:lnTo>
                <a:lnTo>
                  <a:pt x="3088" y="562"/>
                </a:lnTo>
                <a:lnTo>
                  <a:pt x="3157" y="639"/>
                </a:lnTo>
                <a:lnTo>
                  <a:pt x="3220" y="719"/>
                </a:lnTo>
                <a:lnTo>
                  <a:pt x="3278" y="802"/>
                </a:lnTo>
                <a:lnTo>
                  <a:pt x="3333" y="889"/>
                </a:lnTo>
                <a:lnTo>
                  <a:pt x="3383" y="979"/>
                </a:lnTo>
                <a:lnTo>
                  <a:pt x="3426" y="1072"/>
                </a:lnTo>
                <a:lnTo>
                  <a:pt x="3465" y="1168"/>
                </a:lnTo>
                <a:lnTo>
                  <a:pt x="3499" y="1267"/>
                </a:lnTo>
                <a:lnTo>
                  <a:pt x="3526" y="1368"/>
                </a:lnTo>
                <a:lnTo>
                  <a:pt x="3549" y="1472"/>
                </a:lnTo>
                <a:lnTo>
                  <a:pt x="3564" y="1577"/>
                </a:lnTo>
                <a:lnTo>
                  <a:pt x="3574" y="1684"/>
                </a:lnTo>
                <a:lnTo>
                  <a:pt x="3577" y="1793"/>
                </a:lnTo>
                <a:lnTo>
                  <a:pt x="3575" y="1895"/>
                </a:lnTo>
                <a:lnTo>
                  <a:pt x="3566" y="1996"/>
                </a:lnTo>
                <a:lnTo>
                  <a:pt x="3552" y="2097"/>
                </a:lnTo>
                <a:lnTo>
                  <a:pt x="3532" y="2196"/>
                </a:lnTo>
                <a:lnTo>
                  <a:pt x="3507" y="2294"/>
                </a:lnTo>
                <a:lnTo>
                  <a:pt x="3527" y="2354"/>
                </a:lnTo>
                <a:lnTo>
                  <a:pt x="3543" y="2416"/>
                </a:lnTo>
                <a:lnTo>
                  <a:pt x="3551" y="2479"/>
                </a:lnTo>
                <a:lnTo>
                  <a:pt x="3554" y="2543"/>
                </a:lnTo>
                <a:lnTo>
                  <a:pt x="3551" y="2603"/>
                </a:lnTo>
                <a:lnTo>
                  <a:pt x="3544" y="2662"/>
                </a:lnTo>
                <a:lnTo>
                  <a:pt x="3532" y="2719"/>
                </a:lnTo>
                <a:lnTo>
                  <a:pt x="3514" y="2775"/>
                </a:lnTo>
                <a:lnTo>
                  <a:pt x="3491" y="2828"/>
                </a:lnTo>
                <a:lnTo>
                  <a:pt x="3464" y="2881"/>
                </a:lnTo>
                <a:lnTo>
                  <a:pt x="3433" y="2930"/>
                </a:lnTo>
                <a:lnTo>
                  <a:pt x="3397" y="2976"/>
                </a:lnTo>
                <a:lnTo>
                  <a:pt x="3357" y="3021"/>
                </a:lnTo>
                <a:lnTo>
                  <a:pt x="3313" y="3061"/>
                </a:lnTo>
                <a:lnTo>
                  <a:pt x="3267" y="3097"/>
                </a:lnTo>
                <a:lnTo>
                  <a:pt x="3217" y="3129"/>
                </a:lnTo>
                <a:lnTo>
                  <a:pt x="3165" y="3156"/>
                </a:lnTo>
                <a:lnTo>
                  <a:pt x="3111" y="3178"/>
                </a:lnTo>
                <a:lnTo>
                  <a:pt x="3056" y="3195"/>
                </a:lnTo>
                <a:lnTo>
                  <a:pt x="2998" y="3208"/>
                </a:lnTo>
                <a:lnTo>
                  <a:pt x="2939" y="3216"/>
                </a:lnTo>
                <a:lnTo>
                  <a:pt x="2881" y="3219"/>
                </a:lnTo>
                <a:lnTo>
                  <a:pt x="2818" y="3216"/>
                </a:lnTo>
                <a:lnTo>
                  <a:pt x="2757" y="3207"/>
                </a:lnTo>
                <a:lnTo>
                  <a:pt x="2697" y="3194"/>
                </a:lnTo>
                <a:lnTo>
                  <a:pt x="2640" y="3175"/>
                </a:lnTo>
                <a:lnTo>
                  <a:pt x="2584" y="3151"/>
                </a:lnTo>
                <a:lnTo>
                  <a:pt x="2531" y="3121"/>
                </a:lnTo>
                <a:lnTo>
                  <a:pt x="2480" y="3086"/>
                </a:lnTo>
                <a:lnTo>
                  <a:pt x="2432" y="3047"/>
                </a:lnTo>
                <a:lnTo>
                  <a:pt x="2408" y="3052"/>
                </a:lnTo>
                <a:lnTo>
                  <a:pt x="2383" y="3054"/>
                </a:lnTo>
                <a:lnTo>
                  <a:pt x="2353" y="3052"/>
                </a:lnTo>
                <a:lnTo>
                  <a:pt x="2323" y="3044"/>
                </a:lnTo>
                <a:lnTo>
                  <a:pt x="2296" y="3033"/>
                </a:lnTo>
                <a:lnTo>
                  <a:pt x="2270" y="3017"/>
                </a:lnTo>
                <a:lnTo>
                  <a:pt x="2247" y="2997"/>
                </a:lnTo>
                <a:lnTo>
                  <a:pt x="2146" y="2896"/>
                </a:lnTo>
                <a:lnTo>
                  <a:pt x="2126" y="2872"/>
                </a:lnTo>
                <a:lnTo>
                  <a:pt x="2110" y="2846"/>
                </a:lnTo>
                <a:lnTo>
                  <a:pt x="2098" y="2817"/>
                </a:lnTo>
                <a:lnTo>
                  <a:pt x="2092" y="2789"/>
                </a:lnTo>
                <a:lnTo>
                  <a:pt x="2090" y="2759"/>
                </a:lnTo>
                <a:lnTo>
                  <a:pt x="2092" y="2729"/>
                </a:lnTo>
                <a:lnTo>
                  <a:pt x="2098" y="2701"/>
                </a:lnTo>
                <a:lnTo>
                  <a:pt x="2110" y="2673"/>
                </a:lnTo>
                <a:lnTo>
                  <a:pt x="2126" y="2646"/>
                </a:lnTo>
                <a:lnTo>
                  <a:pt x="2146" y="2622"/>
                </a:lnTo>
                <a:lnTo>
                  <a:pt x="2959" y="1808"/>
                </a:lnTo>
                <a:lnTo>
                  <a:pt x="2983" y="1787"/>
                </a:lnTo>
                <a:lnTo>
                  <a:pt x="3009" y="1771"/>
                </a:lnTo>
                <a:lnTo>
                  <a:pt x="3037" y="1760"/>
                </a:lnTo>
                <a:lnTo>
                  <a:pt x="3067" y="1754"/>
                </a:lnTo>
                <a:lnTo>
                  <a:pt x="3096" y="1751"/>
                </a:lnTo>
                <a:lnTo>
                  <a:pt x="3125" y="1754"/>
                </a:lnTo>
                <a:lnTo>
                  <a:pt x="3155" y="1760"/>
                </a:lnTo>
                <a:lnTo>
                  <a:pt x="3182" y="1771"/>
                </a:lnTo>
                <a:lnTo>
                  <a:pt x="3208" y="1787"/>
                </a:lnTo>
                <a:lnTo>
                  <a:pt x="3232" y="1808"/>
                </a:lnTo>
                <a:lnTo>
                  <a:pt x="3333" y="1908"/>
                </a:lnTo>
                <a:lnTo>
                  <a:pt x="3352" y="1932"/>
                </a:lnTo>
                <a:lnTo>
                  <a:pt x="3369" y="1957"/>
                </a:lnTo>
                <a:lnTo>
                  <a:pt x="3380" y="1985"/>
                </a:lnTo>
                <a:lnTo>
                  <a:pt x="3387" y="2015"/>
                </a:lnTo>
                <a:lnTo>
                  <a:pt x="3389" y="2045"/>
                </a:lnTo>
                <a:lnTo>
                  <a:pt x="3388" y="2069"/>
                </a:lnTo>
                <a:lnTo>
                  <a:pt x="3383" y="2093"/>
                </a:lnTo>
                <a:lnTo>
                  <a:pt x="3413" y="2130"/>
                </a:lnTo>
                <a:lnTo>
                  <a:pt x="3428" y="2048"/>
                </a:lnTo>
                <a:lnTo>
                  <a:pt x="3439" y="1963"/>
                </a:lnTo>
                <a:lnTo>
                  <a:pt x="3446" y="1879"/>
                </a:lnTo>
                <a:lnTo>
                  <a:pt x="3448" y="1793"/>
                </a:lnTo>
                <a:lnTo>
                  <a:pt x="3445" y="1689"/>
                </a:lnTo>
                <a:lnTo>
                  <a:pt x="3435" y="1587"/>
                </a:lnTo>
                <a:lnTo>
                  <a:pt x="3420" y="1487"/>
                </a:lnTo>
                <a:lnTo>
                  <a:pt x="3398" y="1389"/>
                </a:lnTo>
                <a:lnTo>
                  <a:pt x="3371" y="1293"/>
                </a:lnTo>
                <a:lnTo>
                  <a:pt x="3338" y="1200"/>
                </a:lnTo>
                <a:lnTo>
                  <a:pt x="3300" y="1109"/>
                </a:lnTo>
                <a:lnTo>
                  <a:pt x="3258" y="1021"/>
                </a:lnTo>
                <a:lnTo>
                  <a:pt x="3210" y="936"/>
                </a:lnTo>
                <a:lnTo>
                  <a:pt x="3157" y="854"/>
                </a:lnTo>
                <a:lnTo>
                  <a:pt x="3099" y="776"/>
                </a:lnTo>
                <a:lnTo>
                  <a:pt x="3038" y="701"/>
                </a:lnTo>
                <a:lnTo>
                  <a:pt x="2972" y="630"/>
                </a:lnTo>
                <a:lnTo>
                  <a:pt x="2902" y="562"/>
                </a:lnTo>
                <a:lnTo>
                  <a:pt x="2829" y="499"/>
                </a:lnTo>
                <a:lnTo>
                  <a:pt x="2806" y="535"/>
                </a:lnTo>
                <a:lnTo>
                  <a:pt x="2785" y="563"/>
                </a:lnTo>
                <a:lnTo>
                  <a:pt x="2760" y="586"/>
                </a:lnTo>
                <a:lnTo>
                  <a:pt x="2733" y="605"/>
                </a:lnTo>
                <a:lnTo>
                  <a:pt x="2704" y="619"/>
                </a:lnTo>
                <a:lnTo>
                  <a:pt x="2672" y="629"/>
                </a:lnTo>
                <a:lnTo>
                  <a:pt x="2641" y="634"/>
                </a:lnTo>
                <a:lnTo>
                  <a:pt x="2607" y="634"/>
                </a:lnTo>
                <a:lnTo>
                  <a:pt x="2574" y="629"/>
                </a:lnTo>
                <a:lnTo>
                  <a:pt x="2543" y="619"/>
                </a:lnTo>
                <a:lnTo>
                  <a:pt x="2511" y="604"/>
                </a:lnTo>
                <a:lnTo>
                  <a:pt x="2438" y="561"/>
                </a:lnTo>
                <a:lnTo>
                  <a:pt x="2362" y="524"/>
                </a:lnTo>
                <a:lnTo>
                  <a:pt x="2284" y="492"/>
                </a:lnTo>
                <a:lnTo>
                  <a:pt x="2205" y="463"/>
                </a:lnTo>
                <a:lnTo>
                  <a:pt x="2123" y="440"/>
                </a:lnTo>
                <a:lnTo>
                  <a:pt x="2042" y="423"/>
                </a:lnTo>
                <a:lnTo>
                  <a:pt x="1958" y="410"/>
                </a:lnTo>
                <a:lnTo>
                  <a:pt x="1873" y="402"/>
                </a:lnTo>
                <a:lnTo>
                  <a:pt x="1789" y="400"/>
                </a:lnTo>
                <a:lnTo>
                  <a:pt x="1704" y="402"/>
                </a:lnTo>
                <a:lnTo>
                  <a:pt x="1619" y="410"/>
                </a:lnTo>
                <a:lnTo>
                  <a:pt x="1537" y="423"/>
                </a:lnTo>
                <a:lnTo>
                  <a:pt x="1454" y="440"/>
                </a:lnTo>
                <a:lnTo>
                  <a:pt x="1372" y="463"/>
                </a:lnTo>
                <a:lnTo>
                  <a:pt x="1293" y="492"/>
                </a:lnTo>
                <a:lnTo>
                  <a:pt x="1215" y="524"/>
                </a:lnTo>
                <a:lnTo>
                  <a:pt x="1140" y="561"/>
                </a:lnTo>
                <a:lnTo>
                  <a:pt x="1066" y="604"/>
                </a:lnTo>
                <a:lnTo>
                  <a:pt x="1039" y="618"/>
                </a:lnTo>
                <a:lnTo>
                  <a:pt x="1012" y="628"/>
                </a:lnTo>
                <a:lnTo>
                  <a:pt x="983" y="633"/>
                </a:lnTo>
                <a:lnTo>
                  <a:pt x="954" y="635"/>
                </a:lnTo>
                <a:lnTo>
                  <a:pt x="924" y="633"/>
                </a:lnTo>
                <a:lnTo>
                  <a:pt x="894" y="627"/>
                </a:lnTo>
                <a:lnTo>
                  <a:pt x="865" y="616"/>
                </a:lnTo>
                <a:lnTo>
                  <a:pt x="839" y="602"/>
                </a:lnTo>
                <a:lnTo>
                  <a:pt x="814" y="583"/>
                </a:lnTo>
                <a:lnTo>
                  <a:pt x="791" y="561"/>
                </a:lnTo>
                <a:lnTo>
                  <a:pt x="772" y="536"/>
                </a:lnTo>
                <a:lnTo>
                  <a:pt x="749" y="499"/>
                </a:lnTo>
                <a:lnTo>
                  <a:pt x="675" y="562"/>
                </a:lnTo>
                <a:lnTo>
                  <a:pt x="605" y="630"/>
                </a:lnTo>
                <a:lnTo>
                  <a:pt x="539" y="701"/>
                </a:lnTo>
                <a:lnTo>
                  <a:pt x="478" y="776"/>
                </a:lnTo>
                <a:lnTo>
                  <a:pt x="421" y="854"/>
                </a:lnTo>
                <a:lnTo>
                  <a:pt x="368" y="936"/>
                </a:lnTo>
                <a:lnTo>
                  <a:pt x="321" y="1021"/>
                </a:lnTo>
                <a:lnTo>
                  <a:pt x="277" y="1109"/>
                </a:lnTo>
                <a:lnTo>
                  <a:pt x="239" y="1200"/>
                </a:lnTo>
                <a:lnTo>
                  <a:pt x="206" y="1293"/>
                </a:lnTo>
                <a:lnTo>
                  <a:pt x="179" y="1389"/>
                </a:lnTo>
                <a:lnTo>
                  <a:pt x="159" y="1487"/>
                </a:lnTo>
                <a:lnTo>
                  <a:pt x="142" y="1587"/>
                </a:lnTo>
                <a:lnTo>
                  <a:pt x="134" y="1689"/>
                </a:lnTo>
                <a:lnTo>
                  <a:pt x="130" y="1793"/>
                </a:lnTo>
                <a:lnTo>
                  <a:pt x="133" y="1879"/>
                </a:lnTo>
                <a:lnTo>
                  <a:pt x="139" y="1963"/>
                </a:lnTo>
                <a:lnTo>
                  <a:pt x="149" y="2048"/>
                </a:lnTo>
                <a:lnTo>
                  <a:pt x="164" y="2130"/>
                </a:lnTo>
                <a:lnTo>
                  <a:pt x="195" y="2093"/>
                </a:lnTo>
                <a:lnTo>
                  <a:pt x="190" y="2069"/>
                </a:lnTo>
                <a:lnTo>
                  <a:pt x="188" y="2045"/>
                </a:lnTo>
                <a:lnTo>
                  <a:pt x="190" y="2015"/>
                </a:lnTo>
                <a:lnTo>
                  <a:pt x="198" y="1985"/>
                </a:lnTo>
                <a:lnTo>
                  <a:pt x="209" y="1957"/>
                </a:lnTo>
                <a:lnTo>
                  <a:pt x="225" y="1932"/>
                </a:lnTo>
                <a:lnTo>
                  <a:pt x="245" y="1908"/>
                </a:lnTo>
                <a:lnTo>
                  <a:pt x="346" y="1808"/>
                </a:lnTo>
                <a:lnTo>
                  <a:pt x="368" y="1787"/>
                </a:lnTo>
                <a:lnTo>
                  <a:pt x="394" y="1772"/>
                </a:lnTo>
                <a:lnTo>
                  <a:pt x="423" y="1760"/>
                </a:lnTo>
                <a:lnTo>
                  <a:pt x="452" y="1754"/>
                </a:lnTo>
                <a:lnTo>
                  <a:pt x="482" y="1751"/>
                </a:lnTo>
                <a:lnTo>
                  <a:pt x="513" y="1754"/>
                </a:lnTo>
                <a:lnTo>
                  <a:pt x="541" y="1760"/>
                </a:lnTo>
                <a:lnTo>
                  <a:pt x="569" y="1772"/>
                </a:lnTo>
                <a:lnTo>
                  <a:pt x="595" y="1787"/>
                </a:lnTo>
                <a:lnTo>
                  <a:pt x="618" y="1808"/>
                </a:lnTo>
                <a:lnTo>
                  <a:pt x="1431" y="2622"/>
                </a:lnTo>
                <a:lnTo>
                  <a:pt x="1452" y="2646"/>
                </a:lnTo>
                <a:lnTo>
                  <a:pt x="1468" y="2673"/>
                </a:lnTo>
                <a:lnTo>
                  <a:pt x="1479" y="2701"/>
                </a:lnTo>
                <a:lnTo>
                  <a:pt x="1485" y="2729"/>
                </a:lnTo>
                <a:lnTo>
                  <a:pt x="1488" y="2759"/>
                </a:lnTo>
                <a:lnTo>
                  <a:pt x="1485" y="2789"/>
                </a:lnTo>
                <a:lnTo>
                  <a:pt x="1479" y="2817"/>
                </a:lnTo>
                <a:lnTo>
                  <a:pt x="1468" y="2846"/>
                </a:lnTo>
                <a:lnTo>
                  <a:pt x="1452" y="2872"/>
                </a:lnTo>
                <a:lnTo>
                  <a:pt x="1431" y="2896"/>
                </a:lnTo>
                <a:lnTo>
                  <a:pt x="1331" y="2997"/>
                </a:lnTo>
                <a:lnTo>
                  <a:pt x="1307" y="3017"/>
                </a:lnTo>
                <a:lnTo>
                  <a:pt x="1282" y="3033"/>
                </a:lnTo>
                <a:lnTo>
                  <a:pt x="1254" y="3044"/>
                </a:lnTo>
                <a:lnTo>
                  <a:pt x="1225" y="3052"/>
                </a:lnTo>
                <a:lnTo>
                  <a:pt x="1194" y="3054"/>
                </a:lnTo>
                <a:lnTo>
                  <a:pt x="1170" y="3052"/>
                </a:lnTo>
                <a:lnTo>
                  <a:pt x="1146" y="3047"/>
                </a:lnTo>
                <a:lnTo>
                  <a:pt x="1099" y="3086"/>
                </a:lnTo>
                <a:lnTo>
                  <a:pt x="1048" y="3121"/>
                </a:lnTo>
                <a:lnTo>
                  <a:pt x="994" y="3151"/>
                </a:lnTo>
                <a:lnTo>
                  <a:pt x="938" y="3175"/>
                </a:lnTo>
                <a:lnTo>
                  <a:pt x="880" y="3194"/>
                </a:lnTo>
                <a:lnTo>
                  <a:pt x="820" y="3207"/>
                </a:lnTo>
                <a:lnTo>
                  <a:pt x="760" y="3216"/>
                </a:lnTo>
                <a:lnTo>
                  <a:pt x="698" y="3219"/>
                </a:lnTo>
                <a:lnTo>
                  <a:pt x="638" y="3216"/>
                </a:lnTo>
                <a:lnTo>
                  <a:pt x="579" y="3208"/>
                </a:lnTo>
                <a:lnTo>
                  <a:pt x="522" y="3195"/>
                </a:lnTo>
                <a:lnTo>
                  <a:pt x="466" y="3178"/>
                </a:lnTo>
                <a:lnTo>
                  <a:pt x="413" y="3156"/>
                </a:lnTo>
                <a:lnTo>
                  <a:pt x="361" y="3129"/>
                </a:lnTo>
                <a:lnTo>
                  <a:pt x="312" y="3097"/>
                </a:lnTo>
                <a:lnTo>
                  <a:pt x="265" y="3061"/>
                </a:lnTo>
                <a:lnTo>
                  <a:pt x="221" y="3021"/>
                </a:lnTo>
                <a:lnTo>
                  <a:pt x="178" y="2974"/>
                </a:lnTo>
                <a:lnTo>
                  <a:pt x="141" y="2924"/>
                </a:lnTo>
                <a:lnTo>
                  <a:pt x="109" y="2872"/>
                </a:lnTo>
                <a:lnTo>
                  <a:pt x="82" y="2817"/>
                </a:lnTo>
                <a:lnTo>
                  <a:pt x="60" y="2762"/>
                </a:lnTo>
                <a:lnTo>
                  <a:pt x="43" y="2704"/>
                </a:lnTo>
                <a:lnTo>
                  <a:pt x="32" y="2645"/>
                </a:lnTo>
                <a:lnTo>
                  <a:pt x="25" y="2587"/>
                </a:lnTo>
                <a:lnTo>
                  <a:pt x="24" y="2527"/>
                </a:lnTo>
                <a:lnTo>
                  <a:pt x="28" y="2468"/>
                </a:lnTo>
                <a:lnTo>
                  <a:pt x="37" y="2409"/>
                </a:lnTo>
                <a:lnTo>
                  <a:pt x="51" y="2351"/>
                </a:lnTo>
                <a:lnTo>
                  <a:pt x="71" y="2295"/>
                </a:lnTo>
                <a:lnTo>
                  <a:pt x="46" y="2197"/>
                </a:lnTo>
                <a:lnTo>
                  <a:pt x="26" y="2097"/>
                </a:lnTo>
                <a:lnTo>
                  <a:pt x="12" y="1996"/>
                </a:lnTo>
                <a:lnTo>
                  <a:pt x="3" y="1895"/>
                </a:lnTo>
                <a:lnTo>
                  <a:pt x="0" y="1793"/>
                </a:lnTo>
                <a:lnTo>
                  <a:pt x="3" y="1684"/>
                </a:lnTo>
                <a:lnTo>
                  <a:pt x="13" y="1577"/>
                </a:lnTo>
                <a:lnTo>
                  <a:pt x="29" y="1472"/>
                </a:lnTo>
                <a:lnTo>
                  <a:pt x="51" y="1368"/>
                </a:lnTo>
                <a:lnTo>
                  <a:pt x="78" y="1267"/>
                </a:lnTo>
                <a:lnTo>
                  <a:pt x="112" y="1168"/>
                </a:lnTo>
                <a:lnTo>
                  <a:pt x="151" y="1072"/>
                </a:lnTo>
                <a:lnTo>
                  <a:pt x="196" y="979"/>
                </a:lnTo>
                <a:lnTo>
                  <a:pt x="245" y="889"/>
                </a:lnTo>
                <a:lnTo>
                  <a:pt x="299" y="802"/>
                </a:lnTo>
                <a:lnTo>
                  <a:pt x="358" y="719"/>
                </a:lnTo>
                <a:lnTo>
                  <a:pt x="422" y="639"/>
                </a:lnTo>
                <a:lnTo>
                  <a:pt x="489" y="562"/>
                </a:lnTo>
                <a:lnTo>
                  <a:pt x="561" y="490"/>
                </a:lnTo>
                <a:lnTo>
                  <a:pt x="637" y="423"/>
                </a:lnTo>
                <a:lnTo>
                  <a:pt x="717" y="359"/>
                </a:lnTo>
                <a:lnTo>
                  <a:pt x="800" y="300"/>
                </a:lnTo>
                <a:lnTo>
                  <a:pt x="887" y="245"/>
                </a:lnTo>
                <a:lnTo>
                  <a:pt x="977" y="196"/>
                </a:lnTo>
                <a:lnTo>
                  <a:pt x="1069" y="152"/>
                </a:lnTo>
                <a:lnTo>
                  <a:pt x="1165" y="113"/>
                </a:lnTo>
                <a:lnTo>
                  <a:pt x="1264" y="80"/>
                </a:lnTo>
                <a:lnTo>
                  <a:pt x="1365" y="52"/>
                </a:lnTo>
                <a:lnTo>
                  <a:pt x="1468" y="30"/>
                </a:lnTo>
                <a:lnTo>
                  <a:pt x="1572" y="14"/>
                </a:lnTo>
                <a:lnTo>
                  <a:pt x="1680" y="4"/>
                </a:lnTo>
                <a:lnTo>
                  <a:pt x="17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82" name="Group 881"/>
          <p:cNvGrpSpPr/>
          <p:nvPr/>
        </p:nvGrpSpPr>
        <p:grpSpPr>
          <a:xfrm>
            <a:off x="1648289" y="3455988"/>
            <a:ext cx="466725" cy="565150"/>
            <a:chOff x="1592263" y="3455988"/>
            <a:chExt cx="466725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7" name="Freeform 287"/>
            <p:cNvSpPr>
              <a:spLocks noEditPoints="1"/>
            </p:cNvSpPr>
            <p:nvPr/>
          </p:nvSpPr>
          <p:spPr bwMode="auto">
            <a:xfrm>
              <a:off x="1858963" y="3732213"/>
              <a:ext cx="179387" cy="288925"/>
            </a:xfrm>
            <a:custGeom>
              <a:avLst/>
              <a:gdLst>
                <a:gd name="T0" fmla="*/ 584 w 1132"/>
                <a:gd name="T1" fmla="*/ 256 h 1822"/>
                <a:gd name="T2" fmla="*/ 134 w 1132"/>
                <a:gd name="T3" fmla="*/ 1626 h 1822"/>
                <a:gd name="T4" fmla="*/ 218 w 1132"/>
                <a:gd name="T5" fmla="*/ 1654 h 1822"/>
                <a:gd name="T6" fmla="*/ 304 w 1132"/>
                <a:gd name="T7" fmla="*/ 1676 h 1822"/>
                <a:gd name="T8" fmla="*/ 391 w 1132"/>
                <a:gd name="T9" fmla="*/ 1691 h 1822"/>
                <a:gd name="T10" fmla="*/ 479 w 1132"/>
                <a:gd name="T11" fmla="*/ 1701 h 1822"/>
                <a:gd name="T12" fmla="*/ 567 w 1132"/>
                <a:gd name="T13" fmla="*/ 1704 h 1822"/>
                <a:gd name="T14" fmla="*/ 654 w 1132"/>
                <a:gd name="T15" fmla="*/ 1701 h 1822"/>
                <a:gd name="T16" fmla="*/ 742 w 1132"/>
                <a:gd name="T17" fmla="*/ 1691 h 1822"/>
                <a:gd name="T18" fmla="*/ 830 w 1132"/>
                <a:gd name="T19" fmla="*/ 1676 h 1822"/>
                <a:gd name="T20" fmla="*/ 915 w 1132"/>
                <a:gd name="T21" fmla="*/ 1653 h 1822"/>
                <a:gd name="T22" fmla="*/ 1000 w 1132"/>
                <a:gd name="T23" fmla="*/ 1625 h 1822"/>
                <a:gd name="T24" fmla="*/ 584 w 1132"/>
                <a:gd name="T25" fmla="*/ 256 h 1822"/>
                <a:gd name="T26" fmla="*/ 587 w 1132"/>
                <a:gd name="T27" fmla="*/ 0 h 1822"/>
                <a:gd name="T28" fmla="*/ 606 w 1132"/>
                <a:gd name="T29" fmla="*/ 3 h 1822"/>
                <a:gd name="T30" fmla="*/ 622 w 1132"/>
                <a:gd name="T31" fmla="*/ 12 h 1822"/>
                <a:gd name="T32" fmla="*/ 635 w 1132"/>
                <a:gd name="T33" fmla="*/ 25 h 1822"/>
                <a:gd name="T34" fmla="*/ 643 w 1132"/>
                <a:gd name="T35" fmla="*/ 41 h 1822"/>
                <a:gd name="T36" fmla="*/ 1128 w 1132"/>
                <a:gd name="T37" fmla="*/ 1643 h 1822"/>
                <a:gd name="T38" fmla="*/ 1132 w 1132"/>
                <a:gd name="T39" fmla="*/ 1661 h 1822"/>
                <a:gd name="T40" fmla="*/ 1128 w 1132"/>
                <a:gd name="T41" fmla="*/ 1677 h 1822"/>
                <a:gd name="T42" fmla="*/ 1122 w 1132"/>
                <a:gd name="T43" fmla="*/ 1693 h 1822"/>
                <a:gd name="T44" fmla="*/ 1110 w 1132"/>
                <a:gd name="T45" fmla="*/ 1705 h 1822"/>
                <a:gd name="T46" fmla="*/ 1095 w 1132"/>
                <a:gd name="T47" fmla="*/ 1715 h 1822"/>
                <a:gd name="T48" fmla="*/ 1010 w 1132"/>
                <a:gd name="T49" fmla="*/ 1747 h 1822"/>
                <a:gd name="T50" fmla="*/ 924 w 1132"/>
                <a:gd name="T51" fmla="*/ 1775 h 1822"/>
                <a:gd name="T52" fmla="*/ 835 w 1132"/>
                <a:gd name="T53" fmla="*/ 1795 h 1822"/>
                <a:gd name="T54" fmla="*/ 746 w 1132"/>
                <a:gd name="T55" fmla="*/ 1810 h 1822"/>
                <a:gd name="T56" fmla="*/ 656 w 1132"/>
                <a:gd name="T57" fmla="*/ 1819 h 1822"/>
                <a:gd name="T58" fmla="*/ 565 w 1132"/>
                <a:gd name="T59" fmla="*/ 1822 h 1822"/>
                <a:gd name="T60" fmla="*/ 476 w 1132"/>
                <a:gd name="T61" fmla="*/ 1819 h 1822"/>
                <a:gd name="T62" fmla="*/ 386 w 1132"/>
                <a:gd name="T63" fmla="*/ 1810 h 1822"/>
                <a:gd name="T64" fmla="*/ 297 w 1132"/>
                <a:gd name="T65" fmla="*/ 1795 h 1822"/>
                <a:gd name="T66" fmla="*/ 208 w 1132"/>
                <a:gd name="T67" fmla="*/ 1775 h 1822"/>
                <a:gd name="T68" fmla="*/ 122 w 1132"/>
                <a:gd name="T69" fmla="*/ 1747 h 1822"/>
                <a:gd name="T70" fmla="*/ 37 w 1132"/>
                <a:gd name="T71" fmla="*/ 1715 h 1822"/>
                <a:gd name="T72" fmla="*/ 22 w 1132"/>
                <a:gd name="T73" fmla="*/ 1705 h 1822"/>
                <a:gd name="T74" fmla="*/ 10 w 1132"/>
                <a:gd name="T75" fmla="*/ 1692 h 1822"/>
                <a:gd name="T76" fmla="*/ 3 w 1132"/>
                <a:gd name="T77" fmla="*/ 1677 h 1822"/>
                <a:gd name="T78" fmla="*/ 0 w 1132"/>
                <a:gd name="T79" fmla="*/ 1660 h 1822"/>
                <a:gd name="T80" fmla="*/ 4 w 1132"/>
                <a:gd name="T81" fmla="*/ 1642 h 1822"/>
                <a:gd name="T82" fmla="*/ 530 w 1132"/>
                <a:gd name="T83" fmla="*/ 41 h 1822"/>
                <a:gd name="T84" fmla="*/ 538 w 1132"/>
                <a:gd name="T85" fmla="*/ 24 h 1822"/>
                <a:gd name="T86" fmla="*/ 551 w 1132"/>
                <a:gd name="T87" fmla="*/ 11 h 1822"/>
                <a:gd name="T88" fmla="*/ 569 w 1132"/>
                <a:gd name="T89" fmla="*/ 3 h 1822"/>
                <a:gd name="T90" fmla="*/ 587 w 1132"/>
                <a:gd name="T91" fmla="*/ 0 h 1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32" h="1822">
                  <a:moveTo>
                    <a:pt x="584" y="256"/>
                  </a:moveTo>
                  <a:lnTo>
                    <a:pt x="134" y="1626"/>
                  </a:lnTo>
                  <a:lnTo>
                    <a:pt x="218" y="1654"/>
                  </a:lnTo>
                  <a:lnTo>
                    <a:pt x="304" y="1676"/>
                  </a:lnTo>
                  <a:lnTo>
                    <a:pt x="391" y="1691"/>
                  </a:lnTo>
                  <a:lnTo>
                    <a:pt x="479" y="1701"/>
                  </a:lnTo>
                  <a:lnTo>
                    <a:pt x="567" y="1704"/>
                  </a:lnTo>
                  <a:lnTo>
                    <a:pt x="654" y="1701"/>
                  </a:lnTo>
                  <a:lnTo>
                    <a:pt x="742" y="1691"/>
                  </a:lnTo>
                  <a:lnTo>
                    <a:pt x="830" y="1676"/>
                  </a:lnTo>
                  <a:lnTo>
                    <a:pt x="915" y="1653"/>
                  </a:lnTo>
                  <a:lnTo>
                    <a:pt x="1000" y="1625"/>
                  </a:lnTo>
                  <a:lnTo>
                    <a:pt x="584" y="256"/>
                  </a:lnTo>
                  <a:close/>
                  <a:moveTo>
                    <a:pt x="587" y="0"/>
                  </a:moveTo>
                  <a:lnTo>
                    <a:pt x="606" y="3"/>
                  </a:lnTo>
                  <a:lnTo>
                    <a:pt x="622" y="12"/>
                  </a:lnTo>
                  <a:lnTo>
                    <a:pt x="635" y="25"/>
                  </a:lnTo>
                  <a:lnTo>
                    <a:pt x="643" y="41"/>
                  </a:lnTo>
                  <a:lnTo>
                    <a:pt x="1128" y="1643"/>
                  </a:lnTo>
                  <a:lnTo>
                    <a:pt x="1132" y="1661"/>
                  </a:lnTo>
                  <a:lnTo>
                    <a:pt x="1128" y="1677"/>
                  </a:lnTo>
                  <a:lnTo>
                    <a:pt x="1122" y="1693"/>
                  </a:lnTo>
                  <a:lnTo>
                    <a:pt x="1110" y="1705"/>
                  </a:lnTo>
                  <a:lnTo>
                    <a:pt x="1095" y="1715"/>
                  </a:lnTo>
                  <a:lnTo>
                    <a:pt x="1010" y="1747"/>
                  </a:lnTo>
                  <a:lnTo>
                    <a:pt x="924" y="1775"/>
                  </a:lnTo>
                  <a:lnTo>
                    <a:pt x="835" y="1795"/>
                  </a:lnTo>
                  <a:lnTo>
                    <a:pt x="746" y="1810"/>
                  </a:lnTo>
                  <a:lnTo>
                    <a:pt x="656" y="1819"/>
                  </a:lnTo>
                  <a:lnTo>
                    <a:pt x="565" y="1822"/>
                  </a:lnTo>
                  <a:lnTo>
                    <a:pt x="476" y="1819"/>
                  </a:lnTo>
                  <a:lnTo>
                    <a:pt x="386" y="1810"/>
                  </a:lnTo>
                  <a:lnTo>
                    <a:pt x="297" y="1795"/>
                  </a:lnTo>
                  <a:lnTo>
                    <a:pt x="208" y="1775"/>
                  </a:lnTo>
                  <a:lnTo>
                    <a:pt x="122" y="1747"/>
                  </a:lnTo>
                  <a:lnTo>
                    <a:pt x="37" y="1715"/>
                  </a:lnTo>
                  <a:lnTo>
                    <a:pt x="22" y="1705"/>
                  </a:lnTo>
                  <a:lnTo>
                    <a:pt x="10" y="1692"/>
                  </a:lnTo>
                  <a:lnTo>
                    <a:pt x="3" y="1677"/>
                  </a:lnTo>
                  <a:lnTo>
                    <a:pt x="0" y="1660"/>
                  </a:lnTo>
                  <a:lnTo>
                    <a:pt x="4" y="1642"/>
                  </a:lnTo>
                  <a:lnTo>
                    <a:pt x="530" y="41"/>
                  </a:lnTo>
                  <a:lnTo>
                    <a:pt x="538" y="24"/>
                  </a:lnTo>
                  <a:lnTo>
                    <a:pt x="551" y="11"/>
                  </a:lnTo>
                  <a:lnTo>
                    <a:pt x="569" y="3"/>
                  </a:lnTo>
                  <a:lnTo>
                    <a:pt x="5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88"/>
            <p:cNvSpPr>
              <a:spLocks noEditPoints="1"/>
            </p:cNvSpPr>
            <p:nvPr/>
          </p:nvSpPr>
          <p:spPr bwMode="auto">
            <a:xfrm>
              <a:off x="1652588" y="3455988"/>
              <a:ext cx="328612" cy="534988"/>
            </a:xfrm>
            <a:custGeom>
              <a:avLst/>
              <a:gdLst>
                <a:gd name="T0" fmla="*/ 439 w 2069"/>
                <a:gd name="T1" fmla="*/ 641 h 3374"/>
                <a:gd name="T2" fmla="*/ 208 w 2069"/>
                <a:gd name="T3" fmla="*/ 904 h 3374"/>
                <a:gd name="T4" fmla="*/ 119 w 2069"/>
                <a:gd name="T5" fmla="*/ 1291 h 3374"/>
                <a:gd name="T6" fmla="*/ 208 w 2069"/>
                <a:gd name="T7" fmla="*/ 1677 h 3374"/>
                <a:gd name="T8" fmla="*/ 439 w 2069"/>
                <a:gd name="T9" fmla="*/ 1940 h 3374"/>
                <a:gd name="T10" fmla="*/ 758 w 2069"/>
                <a:gd name="T11" fmla="*/ 2015 h 3374"/>
                <a:gd name="T12" fmla="*/ 1053 w 2069"/>
                <a:gd name="T13" fmla="*/ 1870 h 3374"/>
                <a:gd name="T14" fmla="*/ 1243 w 2069"/>
                <a:gd name="T15" fmla="*/ 1559 h 3374"/>
                <a:gd name="T16" fmla="*/ 1273 w 2069"/>
                <a:gd name="T17" fmla="*/ 1152 h 3374"/>
                <a:gd name="T18" fmla="*/ 1131 w 2069"/>
                <a:gd name="T19" fmla="*/ 799 h 3374"/>
                <a:gd name="T20" fmla="*/ 865 w 2069"/>
                <a:gd name="T21" fmla="*/ 591 h 3374"/>
                <a:gd name="T22" fmla="*/ 1258 w 2069"/>
                <a:gd name="T23" fmla="*/ 131 h 3374"/>
                <a:gd name="T24" fmla="*/ 973 w 2069"/>
                <a:gd name="T25" fmla="*/ 311 h 3374"/>
                <a:gd name="T26" fmla="*/ 1043 w 2069"/>
                <a:gd name="T27" fmla="*/ 551 h 3374"/>
                <a:gd name="T28" fmla="*/ 1302 w 2069"/>
                <a:gd name="T29" fmla="*/ 856 h 3374"/>
                <a:gd name="T30" fmla="*/ 1402 w 2069"/>
                <a:gd name="T31" fmla="*/ 1291 h 3374"/>
                <a:gd name="T32" fmla="*/ 1424 w 2069"/>
                <a:gd name="T33" fmla="*/ 1571 h 3374"/>
                <a:gd name="T34" fmla="*/ 1719 w 2069"/>
                <a:gd name="T35" fmla="*/ 1425 h 3374"/>
                <a:gd name="T36" fmla="*/ 1910 w 2069"/>
                <a:gd name="T37" fmla="*/ 1114 h 3374"/>
                <a:gd name="T38" fmla="*/ 1939 w 2069"/>
                <a:gd name="T39" fmla="*/ 708 h 3374"/>
                <a:gd name="T40" fmla="*/ 1797 w 2069"/>
                <a:gd name="T41" fmla="*/ 356 h 3374"/>
                <a:gd name="T42" fmla="*/ 1531 w 2069"/>
                <a:gd name="T43" fmla="*/ 147 h 3374"/>
                <a:gd name="T44" fmla="*/ 1493 w 2069"/>
                <a:gd name="T45" fmla="*/ 13 h 3374"/>
                <a:gd name="T46" fmla="*/ 1819 w 2069"/>
                <a:gd name="T47" fmla="*/ 198 h 3374"/>
                <a:gd name="T48" fmla="*/ 2024 w 2069"/>
                <a:gd name="T49" fmla="*/ 551 h 3374"/>
                <a:gd name="T50" fmla="*/ 2057 w 2069"/>
                <a:gd name="T51" fmla="*/ 999 h 3374"/>
                <a:gd name="T52" fmla="*/ 1901 w 2069"/>
                <a:gd name="T53" fmla="*/ 1395 h 3374"/>
                <a:gd name="T54" fmla="*/ 1606 w 2069"/>
                <a:gd name="T55" fmla="*/ 1642 h 3374"/>
                <a:gd name="T56" fmla="*/ 1563 w 2069"/>
                <a:gd name="T57" fmla="*/ 1832 h 3374"/>
                <a:gd name="T58" fmla="*/ 1541 w 2069"/>
                <a:gd name="T59" fmla="*/ 2086 h 3374"/>
                <a:gd name="T60" fmla="*/ 1388 w 2069"/>
                <a:gd name="T61" fmla="*/ 2270 h 3374"/>
                <a:gd name="T62" fmla="*/ 1344 w 2069"/>
                <a:gd name="T63" fmla="*/ 2467 h 3374"/>
                <a:gd name="T64" fmla="*/ 1413 w 2069"/>
                <a:gd name="T65" fmla="*/ 2617 h 3374"/>
                <a:gd name="T66" fmla="*/ 1368 w 2069"/>
                <a:gd name="T67" fmla="*/ 2686 h 3374"/>
                <a:gd name="T68" fmla="*/ 1262 w 2069"/>
                <a:gd name="T69" fmla="*/ 2595 h 3374"/>
                <a:gd name="T70" fmla="*/ 1229 w 2069"/>
                <a:gd name="T71" fmla="*/ 2343 h 3374"/>
                <a:gd name="T72" fmla="*/ 1361 w 2069"/>
                <a:gd name="T73" fmla="*/ 2128 h 3374"/>
                <a:gd name="T74" fmla="*/ 1456 w 2069"/>
                <a:gd name="T75" fmla="*/ 1949 h 3374"/>
                <a:gd name="T76" fmla="*/ 1394 w 2069"/>
                <a:gd name="T77" fmla="*/ 1757 h 3374"/>
                <a:gd name="T78" fmla="*/ 1179 w 2069"/>
                <a:gd name="T79" fmla="*/ 1910 h 3374"/>
                <a:gd name="T80" fmla="*/ 877 w 2069"/>
                <a:gd name="T81" fmla="*/ 2110 h 3374"/>
                <a:gd name="T82" fmla="*/ 906 w 2069"/>
                <a:gd name="T83" fmla="*/ 2318 h 3374"/>
                <a:gd name="T84" fmla="*/ 854 w 2069"/>
                <a:gd name="T85" fmla="*/ 2568 h 3374"/>
                <a:gd name="T86" fmla="*/ 704 w 2069"/>
                <a:gd name="T87" fmla="*/ 2743 h 3374"/>
                <a:gd name="T88" fmla="*/ 684 w 2069"/>
                <a:gd name="T89" fmla="*/ 2944 h 3374"/>
                <a:gd name="T90" fmla="*/ 949 w 2069"/>
                <a:gd name="T91" fmla="*/ 3304 h 3374"/>
                <a:gd name="T92" fmla="*/ 904 w 2069"/>
                <a:gd name="T93" fmla="*/ 3371 h 3374"/>
                <a:gd name="T94" fmla="*/ 617 w 2069"/>
                <a:gd name="T95" fmla="*/ 3075 h 3374"/>
                <a:gd name="T96" fmla="*/ 557 w 2069"/>
                <a:gd name="T97" fmla="*/ 2831 h 3374"/>
                <a:gd name="T98" fmla="*/ 663 w 2069"/>
                <a:gd name="T99" fmla="*/ 2602 h 3374"/>
                <a:gd name="T100" fmla="*/ 784 w 2069"/>
                <a:gd name="T101" fmla="*/ 2429 h 3374"/>
                <a:gd name="T102" fmla="*/ 749 w 2069"/>
                <a:gd name="T103" fmla="*/ 2229 h 3374"/>
                <a:gd name="T104" fmla="*/ 437 w 2069"/>
                <a:gd name="T105" fmla="*/ 2075 h 3374"/>
                <a:gd name="T106" fmla="*/ 158 w 2069"/>
                <a:gd name="T107" fmla="*/ 1824 h 3374"/>
                <a:gd name="T108" fmla="*/ 11 w 2069"/>
                <a:gd name="T109" fmla="*/ 1439 h 3374"/>
                <a:gd name="T110" fmla="*/ 44 w 2069"/>
                <a:gd name="T111" fmla="*/ 996 h 3374"/>
                <a:gd name="T112" fmla="*/ 250 w 2069"/>
                <a:gd name="T113" fmla="*/ 643 h 3374"/>
                <a:gd name="T114" fmla="*/ 576 w 2069"/>
                <a:gd name="T115" fmla="*/ 457 h 3374"/>
                <a:gd name="T116" fmla="*/ 851 w 2069"/>
                <a:gd name="T117" fmla="*/ 273 h 3374"/>
                <a:gd name="T118" fmla="*/ 1138 w 2069"/>
                <a:gd name="T119" fmla="*/ 46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9" h="3374">
                  <a:moveTo>
                    <a:pt x="702" y="562"/>
                  </a:moveTo>
                  <a:lnTo>
                    <a:pt x="645" y="566"/>
                  </a:lnTo>
                  <a:lnTo>
                    <a:pt x="591" y="576"/>
                  </a:lnTo>
                  <a:lnTo>
                    <a:pt x="538" y="591"/>
                  </a:lnTo>
                  <a:lnTo>
                    <a:pt x="487" y="613"/>
                  </a:lnTo>
                  <a:lnTo>
                    <a:pt x="439" y="641"/>
                  </a:lnTo>
                  <a:lnTo>
                    <a:pt x="393" y="673"/>
                  </a:lnTo>
                  <a:lnTo>
                    <a:pt x="349" y="710"/>
                  </a:lnTo>
                  <a:lnTo>
                    <a:pt x="309" y="753"/>
                  </a:lnTo>
                  <a:lnTo>
                    <a:pt x="272" y="799"/>
                  </a:lnTo>
                  <a:lnTo>
                    <a:pt x="238" y="850"/>
                  </a:lnTo>
                  <a:lnTo>
                    <a:pt x="208" y="904"/>
                  </a:lnTo>
                  <a:lnTo>
                    <a:pt x="182" y="962"/>
                  </a:lnTo>
                  <a:lnTo>
                    <a:pt x="159" y="1023"/>
                  </a:lnTo>
                  <a:lnTo>
                    <a:pt x="142" y="1087"/>
                  </a:lnTo>
                  <a:lnTo>
                    <a:pt x="129" y="1152"/>
                  </a:lnTo>
                  <a:lnTo>
                    <a:pt x="121" y="1220"/>
                  </a:lnTo>
                  <a:lnTo>
                    <a:pt x="119" y="1291"/>
                  </a:lnTo>
                  <a:lnTo>
                    <a:pt x="121" y="1360"/>
                  </a:lnTo>
                  <a:lnTo>
                    <a:pt x="129" y="1428"/>
                  </a:lnTo>
                  <a:lnTo>
                    <a:pt x="142" y="1495"/>
                  </a:lnTo>
                  <a:lnTo>
                    <a:pt x="159" y="1559"/>
                  </a:lnTo>
                  <a:lnTo>
                    <a:pt x="182" y="1619"/>
                  </a:lnTo>
                  <a:lnTo>
                    <a:pt x="208" y="1677"/>
                  </a:lnTo>
                  <a:lnTo>
                    <a:pt x="238" y="1731"/>
                  </a:lnTo>
                  <a:lnTo>
                    <a:pt x="272" y="1781"/>
                  </a:lnTo>
                  <a:lnTo>
                    <a:pt x="309" y="1828"/>
                  </a:lnTo>
                  <a:lnTo>
                    <a:pt x="349" y="1870"/>
                  </a:lnTo>
                  <a:lnTo>
                    <a:pt x="393" y="1908"/>
                  </a:lnTo>
                  <a:lnTo>
                    <a:pt x="439" y="1940"/>
                  </a:lnTo>
                  <a:lnTo>
                    <a:pt x="487" y="1968"/>
                  </a:lnTo>
                  <a:lnTo>
                    <a:pt x="538" y="1989"/>
                  </a:lnTo>
                  <a:lnTo>
                    <a:pt x="591" y="2006"/>
                  </a:lnTo>
                  <a:lnTo>
                    <a:pt x="645" y="2015"/>
                  </a:lnTo>
                  <a:lnTo>
                    <a:pt x="702" y="2019"/>
                  </a:lnTo>
                  <a:lnTo>
                    <a:pt x="758" y="2015"/>
                  </a:lnTo>
                  <a:lnTo>
                    <a:pt x="812" y="2006"/>
                  </a:lnTo>
                  <a:lnTo>
                    <a:pt x="865" y="1989"/>
                  </a:lnTo>
                  <a:lnTo>
                    <a:pt x="916" y="1968"/>
                  </a:lnTo>
                  <a:lnTo>
                    <a:pt x="964" y="1940"/>
                  </a:lnTo>
                  <a:lnTo>
                    <a:pt x="1010" y="1908"/>
                  </a:lnTo>
                  <a:lnTo>
                    <a:pt x="1053" y="1870"/>
                  </a:lnTo>
                  <a:lnTo>
                    <a:pt x="1093" y="1828"/>
                  </a:lnTo>
                  <a:lnTo>
                    <a:pt x="1131" y="1781"/>
                  </a:lnTo>
                  <a:lnTo>
                    <a:pt x="1165" y="1731"/>
                  </a:lnTo>
                  <a:lnTo>
                    <a:pt x="1195" y="1677"/>
                  </a:lnTo>
                  <a:lnTo>
                    <a:pt x="1221" y="1619"/>
                  </a:lnTo>
                  <a:lnTo>
                    <a:pt x="1243" y="1559"/>
                  </a:lnTo>
                  <a:lnTo>
                    <a:pt x="1260" y="1495"/>
                  </a:lnTo>
                  <a:lnTo>
                    <a:pt x="1273" y="1428"/>
                  </a:lnTo>
                  <a:lnTo>
                    <a:pt x="1281" y="1360"/>
                  </a:lnTo>
                  <a:lnTo>
                    <a:pt x="1284" y="1291"/>
                  </a:lnTo>
                  <a:lnTo>
                    <a:pt x="1281" y="1220"/>
                  </a:lnTo>
                  <a:lnTo>
                    <a:pt x="1273" y="1152"/>
                  </a:lnTo>
                  <a:lnTo>
                    <a:pt x="1260" y="1087"/>
                  </a:lnTo>
                  <a:lnTo>
                    <a:pt x="1243" y="1023"/>
                  </a:lnTo>
                  <a:lnTo>
                    <a:pt x="1221" y="962"/>
                  </a:lnTo>
                  <a:lnTo>
                    <a:pt x="1195" y="904"/>
                  </a:lnTo>
                  <a:lnTo>
                    <a:pt x="1165" y="850"/>
                  </a:lnTo>
                  <a:lnTo>
                    <a:pt x="1131" y="799"/>
                  </a:lnTo>
                  <a:lnTo>
                    <a:pt x="1093" y="753"/>
                  </a:lnTo>
                  <a:lnTo>
                    <a:pt x="1053" y="710"/>
                  </a:lnTo>
                  <a:lnTo>
                    <a:pt x="1010" y="673"/>
                  </a:lnTo>
                  <a:lnTo>
                    <a:pt x="964" y="641"/>
                  </a:lnTo>
                  <a:lnTo>
                    <a:pt x="916" y="613"/>
                  </a:lnTo>
                  <a:lnTo>
                    <a:pt x="865" y="591"/>
                  </a:lnTo>
                  <a:lnTo>
                    <a:pt x="812" y="576"/>
                  </a:lnTo>
                  <a:lnTo>
                    <a:pt x="758" y="566"/>
                  </a:lnTo>
                  <a:lnTo>
                    <a:pt x="702" y="562"/>
                  </a:lnTo>
                  <a:close/>
                  <a:moveTo>
                    <a:pt x="1367" y="118"/>
                  </a:moveTo>
                  <a:lnTo>
                    <a:pt x="1312" y="121"/>
                  </a:lnTo>
                  <a:lnTo>
                    <a:pt x="1258" y="131"/>
                  </a:lnTo>
                  <a:lnTo>
                    <a:pt x="1206" y="147"/>
                  </a:lnTo>
                  <a:lnTo>
                    <a:pt x="1155" y="169"/>
                  </a:lnTo>
                  <a:lnTo>
                    <a:pt x="1105" y="196"/>
                  </a:lnTo>
                  <a:lnTo>
                    <a:pt x="1059" y="230"/>
                  </a:lnTo>
                  <a:lnTo>
                    <a:pt x="1014" y="268"/>
                  </a:lnTo>
                  <a:lnTo>
                    <a:pt x="973" y="311"/>
                  </a:lnTo>
                  <a:lnTo>
                    <a:pt x="935" y="359"/>
                  </a:lnTo>
                  <a:lnTo>
                    <a:pt x="901" y="412"/>
                  </a:lnTo>
                  <a:lnTo>
                    <a:pt x="870" y="468"/>
                  </a:lnTo>
                  <a:lnTo>
                    <a:pt x="930" y="490"/>
                  </a:lnTo>
                  <a:lnTo>
                    <a:pt x="987" y="517"/>
                  </a:lnTo>
                  <a:lnTo>
                    <a:pt x="1043" y="551"/>
                  </a:lnTo>
                  <a:lnTo>
                    <a:pt x="1095" y="590"/>
                  </a:lnTo>
                  <a:lnTo>
                    <a:pt x="1143" y="634"/>
                  </a:lnTo>
                  <a:lnTo>
                    <a:pt x="1189" y="683"/>
                  </a:lnTo>
                  <a:lnTo>
                    <a:pt x="1231" y="736"/>
                  </a:lnTo>
                  <a:lnTo>
                    <a:pt x="1269" y="794"/>
                  </a:lnTo>
                  <a:lnTo>
                    <a:pt x="1302" y="856"/>
                  </a:lnTo>
                  <a:lnTo>
                    <a:pt x="1332" y="921"/>
                  </a:lnTo>
                  <a:lnTo>
                    <a:pt x="1357" y="990"/>
                  </a:lnTo>
                  <a:lnTo>
                    <a:pt x="1376" y="1062"/>
                  </a:lnTo>
                  <a:lnTo>
                    <a:pt x="1390" y="1136"/>
                  </a:lnTo>
                  <a:lnTo>
                    <a:pt x="1399" y="1211"/>
                  </a:lnTo>
                  <a:lnTo>
                    <a:pt x="1402" y="1291"/>
                  </a:lnTo>
                  <a:lnTo>
                    <a:pt x="1400" y="1364"/>
                  </a:lnTo>
                  <a:lnTo>
                    <a:pt x="1392" y="1436"/>
                  </a:lnTo>
                  <a:lnTo>
                    <a:pt x="1379" y="1507"/>
                  </a:lnTo>
                  <a:lnTo>
                    <a:pt x="1362" y="1574"/>
                  </a:lnTo>
                  <a:lnTo>
                    <a:pt x="1367" y="1574"/>
                  </a:lnTo>
                  <a:lnTo>
                    <a:pt x="1424" y="1571"/>
                  </a:lnTo>
                  <a:lnTo>
                    <a:pt x="1478" y="1561"/>
                  </a:lnTo>
                  <a:lnTo>
                    <a:pt x="1531" y="1546"/>
                  </a:lnTo>
                  <a:lnTo>
                    <a:pt x="1582" y="1523"/>
                  </a:lnTo>
                  <a:lnTo>
                    <a:pt x="1630" y="1496"/>
                  </a:lnTo>
                  <a:lnTo>
                    <a:pt x="1676" y="1463"/>
                  </a:lnTo>
                  <a:lnTo>
                    <a:pt x="1719" y="1425"/>
                  </a:lnTo>
                  <a:lnTo>
                    <a:pt x="1760" y="1384"/>
                  </a:lnTo>
                  <a:lnTo>
                    <a:pt x="1797" y="1337"/>
                  </a:lnTo>
                  <a:lnTo>
                    <a:pt x="1831" y="1286"/>
                  </a:lnTo>
                  <a:lnTo>
                    <a:pt x="1861" y="1232"/>
                  </a:lnTo>
                  <a:lnTo>
                    <a:pt x="1887" y="1175"/>
                  </a:lnTo>
                  <a:lnTo>
                    <a:pt x="1910" y="1114"/>
                  </a:lnTo>
                  <a:lnTo>
                    <a:pt x="1927" y="1050"/>
                  </a:lnTo>
                  <a:lnTo>
                    <a:pt x="1939" y="985"/>
                  </a:lnTo>
                  <a:lnTo>
                    <a:pt x="1948" y="916"/>
                  </a:lnTo>
                  <a:lnTo>
                    <a:pt x="1950" y="846"/>
                  </a:lnTo>
                  <a:lnTo>
                    <a:pt x="1948" y="776"/>
                  </a:lnTo>
                  <a:lnTo>
                    <a:pt x="1939" y="708"/>
                  </a:lnTo>
                  <a:lnTo>
                    <a:pt x="1927" y="642"/>
                  </a:lnTo>
                  <a:lnTo>
                    <a:pt x="1910" y="578"/>
                  </a:lnTo>
                  <a:lnTo>
                    <a:pt x="1887" y="517"/>
                  </a:lnTo>
                  <a:lnTo>
                    <a:pt x="1861" y="460"/>
                  </a:lnTo>
                  <a:lnTo>
                    <a:pt x="1831" y="405"/>
                  </a:lnTo>
                  <a:lnTo>
                    <a:pt x="1797" y="356"/>
                  </a:lnTo>
                  <a:lnTo>
                    <a:pt x="1760" y="309"/>
                  </a:lnTo>
                  <a:lnTo>
                    <a:pt x="1719" y="267"/>
                  </a:lnTo>
                  <a:lnTo>
                    <a:pt x="1676" y="229"/>
                  </a:lnTo>
                  <a:lnTo>
                    <a:pt x="1630" y="196"/>
                  </a:lnTo>
                  <a:lnTo>
                    <a:pt x="1582" y="169"/>
                  </a:lnTo>
                  <a:lnTo>
                    <a:pt x="1531" y="147"/>
                  </a:lnTo>
                  <a:lnTo>
                    <a:pt x="1478" y="131"/>
                  </a:lnTo>
                  <a:lnTo>
                    <a:pt x="1424" y="121"/>
                  </a:lnTo>
                  <a:lnTo>
                    <a:pt x="1367" y="118"/>
                  </a:lnTo>
                  <a:close/>
                  <a:moveTo>
                    <a:pt x="1367" y="0"/>
                  </a:moveTo>
                  <a:lnTo>
                    <a:pt x="1431" y="3"/>
                  </a:lnTo>
                  <a:lnTo>
                    <a:pt x="1493" y="13"/>
                  </a:lnTo>
                  <a:lnTo>
                    <a:pt x="1554" y="29"/>
                  </a:lnTo>
                  <a:lnTo>
                    <a:pt x="1612" y="52"/>
                  </a:lnTo>
                  <a:lnTo>
                    <a:pt x="1667" y="81"/>
                  </a:lnTo>
                  <a:lnTo>
                    <a:pt x="1721" y="115"/>
                  </a:lnTo>
                  <a:lnTo>
                    <a:pt x="1771" y="155"/>
                  </a:lnTo>
                  <a:lnTo>
                    <a:pt x="1819" y="198"/>
                  </a:lnTo>
                  <a:lnTo>
                    <a:pt x="1863" y="247"/>
                  </a:lnTo>
                  <a:lnTo>
                    <a:pt x="1903" y="300"/>
                  </a:lnTo>
                  <a:lnTo>
                    <a:pt x="1940" y="358"/>
                  </a:lnTo>
                  <a:lnTo>
                    <a:pt x="1973" y="418"/>
                  </a:lnTo>
                  <a:lnTo>
                    <a:pt x="2001" y="484"/>
                  </a:lnTo>
                  <a:lnTo>
                    <a:pt x="2024" y="551"/>
                  </a:lnTo>
                  <a:lnTo>
                    <a:pt x="2043" y="621"/>
                  </a:lnTo>
                  <a:lnTo>
                    <a:pt x="2057" y="694"/>
                  </a:lnTo>
                  <a:lnTo>
                    <a:pt x="2066" y="769"/>
                  </a:lnTo>
                  <a:lnTo>
                    <a:pt x="2069" y="846"/>
                  </a:lnTo>
                  <a:lnTo>
                    <a:pt x="2066" y="924"/>
                  </a:lnTo>
                  <a:lnTo>
                    <a:pt x="2057" y="999"/>
                  </a:lnTo>
                  <a:lnTo>
                    <a:pt x="2043" y="1073"/>
                  </a:lnTo>
                  <a:lnTo>
                    <a:pt x="2023" y="1143"/>
                  </a:lnTo>
                  <a:lnTo>
                    <a:pt x="2000" y="1211"/>
                  </a:lnTo>
                  <a:lnTo>
                    <a:pt x="1971" y="1277"/>
                  </a:lnTo>
                  <a:lnTo>
                    <a:pt x="1938" y="1337"/>
                  </a:lnTo>
                  <a:lnTo>
                    <a:pt x="1901" y="1395"/>
                  </a:lnTo>
                  <a:lnTo>
                    <a:pt x="1860" y="1448"/>
                  </a:lnTo>
                  <a:lnTo>
                    <a:pt x="1816" y="1497"/>
                  </a:lnTo>
                  <a:lnTo>
                    <a:pt x="1767" y="1541"/>
                  </a:lnTo>
                  <a:lnTo>
                    <a:pt x="1716" y="1580"/>
                  </a:lnTo>
                  <a:lnTo>
                    <a:pt x="1662" y="1614"/>
                  </a:lnTo>
                  <a:lnTo>
                    <a:pt x="1606" y="1642"/>
                  </a:lnTo>
                  <a:lnTo>
                    <a:pt x="1547" y="1665"/>
                  </a:lnTo>
                  <a:lnTo>
                    <a:pt x="1485" y="1681"/>
                  </a:lnTo>
                  <a:lnTo>
                    <a:pt x="1511" y="1716"/>
                  </a:lnTo>
                  <a:lnTo>
                    <a:pt x="1534" y="1753"/>
                  </a:lnTo>
                  <a:lnTo>
                    <a:pt x="1551" y="1792"/>
                  </a:lnTo>
                  <a:lnTo>
                    <a:pt x="1563" y="1832"/>
                  </a:lnTo>
                  <a:lnTo>
                    <a:pt x="1572" y="1874"/>
                  </a:lnTo>
                  <a:lnTo>
                    <a:pt x="1575" y="1917"/>
                  </a:lnTo>
                  <a:lnTo>
                    <a:pt x="1574" y="1960"/>
                  </a:lnTo>
                  <a:lnTo>
                    <a:pt x="1568" y="2003"/>
                  </a:lnTo>
                  <a:lnTo>
                    <a:pt x="1556" y="2046"/>
                  </a:lnTo>
                  <a:lnTo>
                    <a:pt x="1541" y="2086"/>
                  </a:lnTo>
                  <a:lnTo>
                    <a:pt x="1520" y="2123"/>
                  </a:lnTo>
                  <a:lnTo>
                    <a:pt x="1496" y="2159"/>
                  </a:lnTo>
                  <a:lnTo>
                    <a:pt x="1468" y="2191"/>
                  </a:lnTo>
                  <a:lnTo>
                    <a:pt x="1436" y="2220"/>
                  </a:lnTo>
                  <a:lnTo>
                    <a:pt x="1410" y="2244"/>
                  </a:lnTo>
                  <a:lnTo>
                    <a:pt x="1388" y="2270"/>
                  </a:lnTo>
                  <a:lnTo>
                    <a:pt x="1371" y="2300"/>
                  </a:lnTo>
                  <a:lnTo>
                    <a:pt x="1357" y="2330"/>
                  </a:lnTo>
                  <a:lnTo>
                    <a:pt x="1346" y="2364"/>
                  </a:lnTo>
                  <a:lnTo>
                    <a:pt x="1340" y="2397"/>
                  </a:lnTo>
                  <a:lnTo>
                    <a:pt x="1339" y="2432"/>
                  </a:lnTo>
                  <a:lnTo>
                    <a:pt x="1344" y="2467"/>
                  </a:lnTo>
                  <a:lnTo>
                    <a:pt x="1351" y="2500"/>
                  </a:lnTo>
                  <a:lnTo>
                    <a:pt x="1363" y="2532"/>
                  </a:lnTo>
                  <a:lnTo>
                    <a:pt x="1379" y="2562"/>
                  </a:lnTo>
                  <a:lnTo>
                    <a:pt x="1400" y="2590"/>
                  </a:lnTo>
                  <a:lnTo>
                    <a:pt x="1408" y="2603"/>
                  </a:lnTo>
                  <a:lnTo>
                    <a:pt x="1413" y="2617"/>
                  </a:lnTo>
                  <a:lnTo>
                    <a:pt x="1414" y="2633"/>
                  </a:lnTo>
                  <a:lnTo>
                    <a:pt x="1411" y="2648"/>
                  </a:lnTo>
                  <a:lnTo>
                    <a:pt x="1403" y="2662"/>
                  </a:lnTo>
                  <a:lnTo>
                    <a:pt x="1393" y="2674"/>
                  </a:lnTo>
                  <a:lnTo>
                    <a:pt x="1381" y="2681"/>
                  </a:lnTo>
                  <a:lnTo>
                    <a:pt x="1368" y="2686"/>
                  </a:lnTo>
                  <a:lnTo>
                    <a:pt x="1354" y="2687"/>
                  </a:lnTo>
                  <a:lnTo>
                    <a:pt x="1338" y="2685"/>
                  </a:lnTo>
                  <a:lnTo>
                    <a:pt x="1323" y="2678"/>
                  </a:lnTo>
                  <a:lnTo>
                    <a:pt x="1310" y="2666"/>
                  </a:lnTo>
                  <a:lnTo>
                    <a:pt x="1284" y="2632"/>
                  </a:lnTo>
                  <a:lnTo>
                    <a:pt x="1262" y="2595"/>
                  </a:lnTo>
                  <a:lnTo>
                    <a:pt x="1245" y="2556"/>
                  </a:lnTo>
                  <a:lnTo>
                    <a:pt x="1232" y="2514"/>
                  </a:lnTo>
                  <a:lnTo>
                    <a:pt x="1224" y="2473"/>
                  </a:lnTo>
                  <a:lnTo>
                    <a:pt x="1221" y="2430"/>
                  </a:lnTo>
                  <a:lnTo>
                    <a:pt x="1222" y="2386"/>
                  </a:lnTo>
                  <a:lnTo>
                    <a:pt x="1229" y="2343"/>
                  </a:lnTo>
                  <a:lnTo>
                    <a:pt x="1241" y="2302"/>
                  </a:lnTo>
                  <a:lnTo>
                    <a:pt x="1256" y="2263"/>
                  </a:lnTo>
                  <a:lnTo>
                    <a:pt x="1276" y="2225"/>
                  </a:lnTo>
                  <a:lnTo>
                    <a:pt x="1300" y="2190"/>
                  </a:lnTo>
                  <a:lnTo>
                    <a:pt x="1328" y="2157"/>
                  </a:lnTo>
                  <a:lnTo>
                    <a:pt x="1361" y="2128"/>
                  </a:lnTo>
                  <a:lnTo>
                    <a:pt x="1387" y="2104"/>
                  </a:lnTo>
                  <a:lnTo>
                    <a:pt x="1408" y="2077"/>
                  </a:lnTo>
                  <a:lnTo>
                    <a:pt x="1427" y="2049"/>
                  </a:lnTo>
                  <a:lnTo>
                    <a:pt x="1440" y="2017"/>
                  </a:lnTo>
                  <a:lnTo>
                    <a:pt x="1451" y="1984"/>
                  </a:lnTo>
                  <a:lnTo>
                    <a:pt x="1456" y="1949"/>
                  </a:lnTo>
                  <a:lnTo>
                    <a:pt x="1456" y="1914"/>
                  </a:lnTo>
                  <a:lnTo>
                    <a:pt x="1453" y="1881"/>
                  </a:lnTo>
                  <a:lnTo>
                    <a:pt x="1445" y="1847"/>
                  </a:lnTo>
                  <a:lnTo>
                    <a:pt x="1432" y="1815"/>
                  </a:lnTo>
                  <a:lnTo>
                    <a:pt x="1415" y="1785"/>
                  </a:lnTo>
                  <a:lnTo>
                    <a:pt x="1394" y="1757"/>
                  </a:lnTo>
                  <a:lnTo>
                    <a:pt x="1339" y="1692"/>
                  </a:lnTo>
                  <a:lnTo>
                    <a:pt x="1319" y="1691"/>
                  </a:lnTo>
                  <a:lnTo>
                    <a:pt x="1289" y="1751"/>
                  </a:lnTo>
                  <a:lnTo>
                    <a:pt x="1256" y="1807"/>
                  </a:lnTo>
                  <a:lnTo>
                    <a:pt x="1219" y="1860"/>
                  </a:lnTo>
                  <a:lnTo>
                    <a:pt x="1179" y="1910"/>
                  </a:lnTo>
                  <a:lnTo>
                    <a:pt x="1136" y="1955"/>
                  </a:lnTo>
                  <a:lnTo>
                    <a:pt x="1089" y="1996"/>
                  </a:lnTo>
                  <a:lnTo>
                    <a:pt x="1039" y="2032"/>
                  </a:lnTo>
                  <a:lnTo>
                    <a:pt x="987" y="2063"/>
                  </a:lnTo>
                  <a:lnTo>
                    <a:pt x="933" y="2089"/>
                  </a:lnTo>
                  <a:lnTo>
                    <a:pt x="877" y="2110"/>
                  </a:lnTo>
                  <a:lnTo>
                    <a:pt x="820" y="2125"/>
                  </a:lnTo>
                  <a:lnTo>
                    <a:pt x="846" y="2160"/>
                  </a:lnTo>
                  <a:lnTo>
                    <a:pt x="867" y="2196"/>
                  </a:lnTo>
                  <a:lnTo>
                    <a:pt x="885" y="2236"/>
                  </a:lnTo>
                  <a:lnTo>
                    <a:pt x="898" y="2277"/>
                  </a:lnTo>
                  <a:lnTo>
                    <a:pt x="906" y="2318"/>
                  </a:lnTo>
                  <a:lnTo>
                    <a:pt x="909" y="2361"/>
                  </a:lnTo>
                  <a:lnTo>
                    <a:pt x="907" y="2405"/>
                  </a:lnTo>
                  <a:lnTo>
                    <a:pt x="901" y="2448"/>
                  </a:lnTo>
                  <a:lnTo>
                    <a:pt x="890" y="2489"/>
                  </a:lnTo>
                  <a:lnTo>
                    <a:pt x="875" y="2530"/>
                  </a:lnTo>
                  <a:lnTo>
                    <a:pt x="854" y="2568"/>
                  </a:lnTo>
                  <a:lnTo>
                    <a:pt x="830" y="2602"/>
                  </a:lnTo>
                  <a:lnTo>
                    <a:pt x="801" y="2635"/>
                  </a:lnTo>
                  <a:lnTo>
                    <a:pt x="770" y="2664"/>
                  </a:lnTo>
                  <a:lnTo>
                    <a:pt x="744" y="2688"/>
                  </a:lnTo>
                  <a:lnTo>
                    <a:pt x="722" y="2715"/>
                  </a:lnTo>
                  <a:lnTo>
                    <a:pt x="704" y="2743"/>
                  </a:lnTo>
                  <a:lnTo>
                    <a:pt x="690" y="2775"/>
                  </a:lnTo>
                  <a:lnTo>
                    <a:pt x="680" y="2807"/>
                  </a:lnTo>
                  <a:lnTo>
                    <a:pt x="675" y="2842"/>
                  </a:lnTo>
                  <a:lnTo>
                    <a:pt x="673" y="2877"/>
                  </a:lnTo>
                  <a:lnTo>
                    <a:pt x="677" y="2911"/>
                  </a:lnTo>
                  <a:lnTo>
                    <a:pt x="684" y="2944"/>
                  </a:lnTo>
                  <a:lnTo>
                    <a:pt x="697" y="2975"/>
                  </a:lnTo>
                  <a:lnTo>
                    <a:pt x="713" y="3006"/>
                  </a:lnTo>
                  <a:lnTo>
                    <a:pt x="734" y="3034"/>
                  </a:lnTo>
                  <a:lnTo>
                    <a:pt x="936" y="3276"/>
                  </a:lnTo>
                  <a:lnTo>
                    <a:pt x="945" y="3289"/>
                  </a:lnTo>
                  <a:lnTo>
                    <a:pt x="949" y="3304"/>
                  </a:lnTo>
                  <a:lnTo>
                    <a:pt x="949" y="3319"/>
                  </a:lnTo>
                  <a:lnTo>
                    <a:pt x="946" y="3333"/>
                  </a:lnTo>
                  <a:lnTo>
                    <a:pt x="940" y="3348"/>
                  </a:lnTo>
                  <a:lnTo>
                    <a:pt x="929" y="3359"/>
                  </a:lnTo>
                  <a:lnTo>
                    <a:pt x="917" y="3367"/>
                  </a:lnTo>
                  <a:lnTo>
                    <a:pt x="904" y="3371"/>
                  </a:lnTo>
                  <a:lnTo>
                    <a:pt x="891" y="3374"/>
                  </a:lnTo>
                  <a:lnTo>
                    <a:pt x="874" y="3370"/>
                  </a:lnTo>
                  <a:lnTo>
                    <a:pt x="859" y="3364"/>
                  </a:lnTo>
                  <a:lnTo>
                    <a:pt x="846" y="3352"/>
                  </a:lnTo>
                  <a:lnTo>
                    <a:pt x="643" y="3110"/>
                  </a:lnTo>
                  <a:lnTo>
                    <a:pt x="617" y="3075"/>
                  </a:lnTo>
                  <a:lnTo>
                    <a:pt x="595" y="3038"/>
                  </a:lnTo>
                  <a:lnTo>
                    <a:pt x="578" y="2999"/>
                  </a:lnTo>
                  <a:lnTo>
                    <a:pt x="566" y="2959"/>
                  </a:lnTo>
                  <a:lnTo>
                    <a:pt x="558" y="2917"/>
                  </a:lnTo>
                  <a:lnTo>
                    <a:pt x="554" y="2875"/>
                  </a:lnTo>
                  <a:lnTo>
                    <a:pt x="557" y="2831"/>
                  </a:lnTo>
                  <a:lnTo>
                    <a:pt x="563" y="2788"/>
                  </a:lnTo>
                  <a:lnTo>
                    <a:pt x="574" y="2747"/>
                  </a:lnTo>
                  <a:lnTo>
                    <a:pt x="590" y="2706"/>
                  </a:lnTo>
                  <a:lnTo>
                    <a:pt x="610" y="2669"/>
                  </a:lnTo>
                  <a:lnTo>
                    <a:pt x="634" y="2634"/>
                  </a:lnTo>
                  <a:lnTo>
                    <a:pt x="663" y="2602"/>
                  </a:lnTo>
                  <a:lnTo>
                    <a:pt x="695" y="2573"/>
                  </a:lnTo>
                  <a:lnTo>
                    <a:pt x="720" y="2549"/>
                  </a:lnTo>
                  <a:lnTo>
                    <a:pt x="742" y="2522"/>
                  </a:lnTo>
                  <a:lnTo>
                    <a:pt x="760" y="2493"/>
                  </a:lnTo>
                  <a:lnTo>
                    <a:pt x="774" y="2461"/>
                  </a:lnTo>
                  <a:lnTo>
                    <a:pt x="784" y="2429"/>
                  </a:lnTo>
                  <a:lnTo>
                    <a:pt x="789" y="2394"/>
                  </a:lnTo>
                  <a:lnTo>
                    <a:pt x="790" y="2359"/>
                  </a:lnTo>
                  <a:lnTo>
                    <a:pt x="787" y="2325"/>
                  </a:lnTo>
                  <a:lnTo>
                    <a:pt x="778" y="2291"/>
                  </a:lnTo>
                  <a:lnTo>
                    <a:pt x="767" y="2259"/>
                  </a:lnTo>
                  <a:lnTo>
                    <a:pt x="749" y="2229"/>
                  </a:lnTo>
                  <a:lnTo>
                    <a:pt x="729" y="2201"/>
                  </a:lnTo>
                  <a:lnTo>
                    <a:pt x="673" y="2137"/>
                  </a:lnTo>
                  <a:lnTo>
                    <a:pt x="612" y="2130"/>
                  </a:lnTo>
                  <a:lnTo>
                    <a:pt x="552" y="2118"/>
                  </a:lnTo>
                  <a:lnTo>
                    <a:pt x="494" y="2099"/>
                  </a:lnTo>
                  <a:lnTo>
                    <a:pt x="437" y="2075"/>
                  </a:lnTo>
                  <a:lnTo>
                    <a:pt x="384" y="2046"/>
                  </a:lnTo>
                  <a:lnTo>
                    <a:pt x="332" y="2011"/>
                  </a:lnTo>
                  <a:lnTo>
                    <a:pt x="285" y="1971"/>
                  </a:lnTo>
                  <a:lnTo>
                    <a:pt x="239" y="1926"/>
                  </a:lnTo>
                  <a:lnTo>
                    <a:pt x="197" y="1878"/>
                  </a:lnTo>
                  <a:lnTo>
                    <a:pt x="158" y="1824"/>
                  </a:lnTo>
                  <a:lnTo>
                    <a:pt x="123" y="1768"/>
                  </a:lnTo>
                  <a:lnTo>
                    <a:pt x="92" y="1708"/>
                  </a:lnTo>
                  <a:lnTo>
                    <a:pt x="65" y="1645"/>
                  </a:lnTo>
                  <a:lnTo>
                    <a:pt x="42" y="1579"/>
                  </a:lnTo>
                  <a:lnTo>
                    <a:pt x="24" y="1510"/>
                  </a:lnTo>
                  <a:lnTo>
                    <a:pt x="11" y="1439"/>
                  </a:lnTo>
                  <a:lnTo>
                    <a:pt x="3" y="1366"/>
                  </a:lnTo>
                  <a:lnTo>
                    <a:pt x="0" y="1291"/>
                  </a:lnTo>
                  <a:lnTo>
                    <a:pt x="3" y="1214"/>
                  </a:lnTo>
                  <a:lnTo>
                    <a:pt x="12" y="1139"/>
                  </a:lnTo>
                  <a:lnTo>
                    <a:pt x="26" y="1065"/>
                  </a:lnTo>
                  <a:lnTo>
                    <a:pt x="44" y="996"/>
                  </a:lnTo>
                  <a:lnTo>
                    <a:pt x="68" y="927"/>
                  </a:lnTo>
                  <a:lnTo>
                    <a:pt x="96" y="863"/>
                  </a:lnTo>
                  <a:lnTo>
                    <a:pt x="129" y="802"/>
                  </a:lnTo>
                  <a:lnTo>
                    <a:pt x="166" y="745"/>
                  </a:lnTo>
                  <a:lnTo>
                    <a:pt x="206" y="692"/>
                  </a:lnTo>
                  <a:lnTo>
                    <a:pt x="250" y="643"/>
                  </a:lnTo>
                  <a:lnTo>
                    <a:pt x="298" y="599"/>
                  </a:lnTo>
                  <a:lnTo>
                    <a:pt x="348" y="559"/>
                  </a:lnTo>
                  <a:lnTo>
                    <a:pt x="401" y="525"/>
                  </a:lnTo>
                  <a:lnTo>
                    <a:pt x="457" y="497"/>
                  </a:lnTo>
                  <a:lnTo>
                    <a:pt x="515" y="474"/>
                  </a:lnTo>
                  <a:lnTo>
                    <a:pt x="576" y="457"/>
                  </a:lnTo>
                  <a:lnTo>
                    <a:pt x="638" y="447"/>
                  </a:lnTo>
                  <a:lnTo>
                    <a:pt x="702" y="443"/>
                  </a:lnTo>
                  <a:lnTo>
                    <a:pt x="750" y="446"/>
                  </a:lnTo>
                  <a:lnTo>
                    <a:pt x="780" y="385"/>
                  </a:lnTo>
                  <a:lnTo>
                    <a:pt x="814" y="327"/>
                  </a:lnTo>
                  <a:lnTo>
                    <a:pt x="851" y="273"/>
                  </a:lnTo>
                  <a:lnTo>
                    <a:pt x="892" y="224"/>
                  </a:lnTo>
                  <a:lnTo>
                    <a:pt x="936" y="179"/>
                  </a:lnTo>
                  <a:lnTo>
                    <a:pt x="983" y="139"/>
                  </a:lnTo>
                  <a:lnTo>
                    <a:pt x="1032" y="103"/>
                  </a:lnTo>
                  <a:lnTo>
                    <a:pt x="1084" y="72"/>
                  </a:lnTo>
                  <a:lnTo>
                    <a:pt x="1138" y="46"/>
                  </a:lnTo>
                  <a:lnTo>
                    <a:pt x="1193" y="26"/>
                  </a:lnTo>
                  <a:lnTo>
                    <a:pt x="1250" y="12"/>
                  </a:lnTo>
                  <a:lnTo>
                    <a:pt x="1308" y="2"/>
                  </a:lnTo>
                  <a:lnTo>
                    <a:pt x="1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289"/>
            <p:cNvSpPr>
              <a:spLocks/>
            </p:cNvSpPr>
            <p:nvPr/>
          </p:nvSpPr>
          <p:spPr bwMode="auto">
            <a:xfrm>
              <a:off x="1928813" y="3871913"/>
              <a:ext cx="17462" cy="19050"/>
            </a:xfrm>
            <a:custGeom>
              <a:avLst/>
              <a:gdLst>
                <a:gd name="T0" fmla="*/ 62 w 118"/>
                <a:gd name="T1" fmla="*/ 0 h 118"/>
                <a:gd name="T2" fmla="*/ 78 w 118"/>
                <a:gd name="T3" fmla="*/ 3 h 118"/>
                <a:gd name="T4" fmla="*/ 93 w 118"/>
                <a:gd name="T5" fmla="*/ 11 h 118"/>
                <a:gd name="T6" fmla="*/ 105 w 118"/>
                <a:gd name="T7" fmla="*/ 21 h 118"/>
                <a:gd name="T8" fmla="*/ 114 w 118"/>
                <a:gd name="T9" fmla="*/ 37 h 118"/>
                <a:gd name="T10" fmla="*/ 114 w 118"/>
                <a:gd name="T11" fmla="*/ 36 h 118"/>
                <a:gd name="T12" fmla="*/ 113 w 118"/>
                <a:gd name="T13" fmla="*/ 36 h 118"/>
                <a:gd name="T14" fmla="*/ 113 w 118"/>
                <a:gd name="T15" fmla="*/ 36 h 118"/>
                <a:gd name="T16" fmla="*/ 114 w 118"/>
                <a:gd name="T17" fmla="*/ 37 h 118"/>
                <a:gd name="T18" fmla="*/ 114 w 118"/>
                <a:gd name="T19" fmla="*/ 37 h 118"/>
                <a:gd name="T20" fmla="*/ 114 w 118"/>
                <a:gd name="T21" fmla="*/ 38 h 118"/>
                <a:gd name="T22" fmla="*/ 114 w 118"/>
                <a:gd name="T23" fmla="*/ 37 h 118"/>
                <a:gd name="T24" fmla="*/ 114 w 118"/>
                <a:gd name="T25" fmla="*/ 37 h 118"/>
                <a:gd name="T26" fmla="*/ 118 w 118"/>
                <a:gd name="T27" fmla="*/ 53 h 118"/>
                <a:gd name="T28" fmla="*/ 117 w 118"/>
                <a:gd name="T29" fmla="*/ 69 h 118"/>
                <a:gd name="T30" fmla="*/ 112 w 118"/>
                <a:gd name="T31" fmla="*/ 85 h 118"/>
                <a:gd name="T32" fmla="*/ 102 w 118"/>
                <a:gd name="T33" fmla="*/ 100 h 118"/>
                <a:gd name="T34" fmla="*/ 89 w 118"/>
                <a:gd name="T35" fmla="*/ 110 h 118"/>
                <a:gd name="T36" fmla="*/ 75 w 118"/>
                <a:gd name="T37" fmla="*/ 116 h 118"/>
                <a:gd name="T38" fmla="*/ 60 w 118"/>
                <a:gd name="T39" fmla="*/ 118 h 118"/>
                <a:gd name="T40" fmla="*/ 45 w 118"/>
                <a:gd name="T41" fmla="*/ 116 h 118"/>
                <a:gd name="T42" fmla="*/ 30 w 118"/>
                <a:gd name="T43" fmla="*/ 110 h 118"/>
                <a:gd name="T44" fmla="*/ 18 w 118"/>
                <a:gd name="T45" fmla="*/ 101 h 118"/>
                <a:gd name="T46" fmla="*/ 8 w 118"/>
                <a:gd name="T47" fmla="*/ 88 h 118"/>
                <a:gd name="T48" fmla="*/ 3 w 118"/>
                <a:gd name="T49" fmla="*/ 74 h 118"/>
                <a:gd name="T50" fmla="*/ 0 w 118"/>
                <a:gd name="T51" fmla="*/ 58 h 118"/>
                <a:gd name="T52" fmla="*/ 3 w 118"/>
                <a:gd name="T53" fmla="*/ 43 h 118"/>
                <a:gd name="T54" fmla="*/ 8 w 118"/>
                <a:gd name="T55" fmla="*/ 29 h 118"/>
                <a:gd name="T56" fmla="*/ 18 w 118"/>
                <a:gd name="T57" fmla="*/ 17 h 118"/>
                <a:gd name="T58" fmla="*/ 31 w 118"/>
                <a:gd name="T59" fmla="*/ 7 h 118"/>
                <a:gd name="T60" fmla="*/ 46 w 118"/>
                <a:gd name="T61" fmla="*/ 1 h 118"/>
                <a:gd name="T62" fmla="*/ 62 w 118"/>
                <a:gd name="T6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" h="118">
                  <a:moveTo>
                    <a:pt x="62" y="0"/>
                  </a:moveTo>
                  <a:lnTo>
                    <a:pt x="78" y="3"/>
                  </a:lnTo>
                  <a:lnTo>
                    <a:pt x="93" y="11"/>
                  </a:lnTo>
                  <a:lnTo>
                    <a:pt x="105" y="21"/>
                  </a:lnTo>
                  <a:lnTo>
                    <a:pt x="114" y="37"/>
                  </a:lnTo>
                  <a:lnTo>
                    <a:pt x="114" y="36"/>
                  </a:lnTo>
                  <a:lnTo>
                    <a:pt x="113" y="36"/>
                  </a:lnTo>
                  <a:lnTo>
                    <a:pt x="113" y="36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8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8" y="53"/>
                  </a:lnTo>
                  <a:lnTo>
                    <a:pt x="117" y="69"/>
                  </a:lnTo>
                  <a:lnTo>
                    <a:pt x="112" y="85"/>
                  </a:lnTo>
                  <a:lnTo>
                    <a:pt x="102" y="100"/>
                  </a:lnTo>
                  <a:lnTo>
                    <a:pt x="89" y="110"/>
                  </a:lnTo>
                  <a:lnTo>
                    <a:pt x="75" y="116"/>
                  </a:lnTo>
                  <a:lnTo>
                    <a:pt x="60" y="118"/>
                  </a:lnTo>
                  <a:lnTo>
                    <a:pt x="45" y="116"/>
                  </a:lnTo>
                  <a:lnTo>
                    <a:pt x="30" y="110"/>
                  </a:lnTo>
                  <a:lnTo>
                    <a:pt x="18" y="101"/>
                  </a:lnTo>
                  <a:lnTo>
                    <a:pt x="8" y="88"/>
                  </a:lnTo>
                  <a:lnTo>
                    <a:pt x="3" y="74"/>
                  </a:lnTo>
                  <a:lnTo>
                    <a:pt x="0" y="58"/>
                  </a:lnTo>
                  <a:lnTo>
                    <a:pt x="3" y="43"/>
                  </a:lnTo>
                  <a:lnTo>
                    <a:pt x="8" y="29"/>
                  </a:lnTo>
                  <a:lnTo>
                    <a:pt x="18" y="17"/>
                  </a:lnTo>
                  <a:lnTo>
                    <a:pt x="31" y="7"/>
                  </a:lnTo>
                  <a:lnTo>
                    <a:pt x="46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290"/>
            <p:cNvSpPr>
              <a:spLocks/>
            </p:cNvSpPr>
            <p:nvPr/>
          </p:nvSpPr>
          <p:spPr bwMode="auto">
            <a:xfrm>
              <a:off x="1960563" y="3917950"/>
              <a:ext cx="19050" cy="17463"/>
            </a:xfrm>
            <a:custGeom>
              <a:avLst/>
              <a:gdLst>
                <a:gd name="T0" fmla="*/ 57 w 117"/>
                <a:gd name="T1" fmla="*/ 0 h 118"/>
                <a:gd name="T2" fmla="*/ 71 w 117"/>
                <a:gd name="T3" fmla="*/ 1 h 118"/>
                <a:gd name="T4" fmla="*/ 86 w 117"/>
                <a:gd name="T5" fmla="*/ 5 h 118"/>
                <a:gd name="T6" fmla="*/ 97 w 117"/>
                <a:gd name="T7" fmla="*/ 14 h 118"/>
                <a:gd name="T8" fmla="*/ 109 w 117"/>
                <a:gd name="T9" fmla="*/ 28 h 118"/>
                <a:gd name="T10" fmla="*/ 116 w 117"/>
                <a:gd name="T11" fmla="*/ 45 h 118"/>
                <a:gd name="T12" fmla="*/ 117 w 117"/>
                <a:gd name="T13" fmla="*/ 63 h 118"/>
                <a:gd name="T14" fmla="*/ 114 w 117"/>
                <a:gd name="T15" fmla="*/ 80 h 118"/>
                <a:gd name="T16" fmla="*/ 105 w 117"/>
                <a:gd name="T17" fmla="*/ 96 h 118"/>
                <a:gd name="T18" fmla="*/ 92 w 117"/>
                <a:gd name="T19" fmla="*/ 107 h 118"/>
                <a:gd name="T20" fmla="*/ 76 w 117"/>
                <a:gd name="T21" fmla="*/ 115 h 118"/>
                <a:gd name="T22" fmla="*/ 58 w 117"/>
                <a:gd name="T23" fmla="*/ 118 h 118"/>
                <a:gd name="T24" fmla="*/ 41 w 117"/>
                <a:gd name="T25" fmla="*/ 115 h 118"/>
                <a:gd name="T26" fmla="*/ 26 w 117"/>
                <a:gd name="T27" fmla="*/ 107 h 118"/>
                <a:gd name="T28" fmla="*/ 13 w 117"/>
                <a:gd name="T29" fmla="*/ 97 h 118"/>
                <a:gd name="T30" fmla="*/ 3 w 117"/>
                <a:gd name="T31" fmla="*/ 81 h 118"/>
                <a:gd name="T32" fmla="*/ 4 w 117"/>
                <a:gd name="T33" fmla="*/ 81 h 118"/>
                <a:gd name="T34" fmla="*/ 4 w 117"/>
                <a:gd name="T35" fmla="*/ 83 h 118"/>
                <a:gd name="T36" fmla="*/ 4 w 117"/>
                <a:gd name="T37" fmla="*/ 83 h 118"/>
                <a:gd name="T38" fmla="*/ 3 w 117"/>
                <a:gd name="T39" fmla="*/ 81 h 118"/>
                <a:gd name="T40" fmla="*/ 3 w 117"/>
                <a:gd name="T41" fmla="*/ 80 h 118"/>
                <a:gd name="T42" fmla="*/ 3 w 117"/>
                <a:gd name="T43" fmla="*/ 80 h 118"/>
                <a:gd name="T44" fmla="*/ 3 w 117"/>
                <a:gd name="T45" fmla="*/ 81 h 118"/>
                <a:gd name="T46" fmla="*/ 3 w 117"/>
                <a:gd name="T47" fmla="*/ 81 h 118"/>
                <a:gd name="T48" fmla="*/ 0 w 117"/>
                <a:gd name="T49" fmla="*/ 65 h 118"/>
                <a:gd name="T50" fmla="*/ 0 w 117"/>
                <a:gd name="T51" fmla="*/ 48 h 118"/>
                <a:gd name="T52" fmla="*/ 5 w 117"/>
                <a:gd name="T53" fmla="*/ 33 h 118"/>
                <a:gd name="T54" fmla="*/ 15 w 117"/>
                <a:gd name="T55" fmla="*/ 19 h 118"/>
                <a:gd name="T56" fmla="*/ 28 w 117"/>
                <a:gd name="T57" fmla="*/ 8 h 118"/>
                <a:gd name="T58" fmla="*/ 42 w 117"/>
                <a:gd name="T59" fmla="*/ 2 h 118"/>
                <a:gd name="T60" fmla="*/ 57 w 117"/>
                <a:gd name="T6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7" h="118">
                  <a:moveTo>
                    <a:pt x="57" y="0"/>
                  </a:moveTo>
                  <a:lnTo>
                    <a:pt x="71" y="1"/>
                  </a:lnTo>
                  <a:lnTo>
                    <a:pt x="86" y="5"/>
                  </a:lnTo>
                  <a:lnTo>
                    <a:pt x="97" y="14"/>
                  </a:lnTo>
                  <a:lnTo>
                    <a:pt x="109" y="28"/>
                  </a:lnTo>
                  <a:lnTo>
                    <a:pt x="116" y="45"/>
                  </a:lnTo>
                  <a:lnTo>
                    <a:pt x="117" y="63"/>
                  </a:lnTo>
                  <a:lnTo>
                    <a:pt x="114" y="80"/>
                  </a:lnTo>
                  <a:lnTo>
                    <a:pt x="105" y="96"/>
                  </a:lnTo>
                  <a:lnTo>
                    <a:pt x="92" y="107"/>
                  </a:lnTo>
                  <a:lnTo>
                    <a:pt x="76" y="115"/>
                  </a:lnTo>
                  <a:lnTo>
                    <a:pt x="58" y="118"/>
                  </a:lnTo>
                  <a:lnTo>
                    <a:pt x="41" y="115"/>
                  </a:lnTo>
                  <a:lnTo>
                    <a:pt x="26" y="107"/>
                  </a:lnTo>
                  <a:lnTo>
                    <a:pt x="13" y="97"/>
                  </a:lnTo>
                  <a:lnTo>
                    <a:pt x="3" y="81"/>
                  </a:lnTo>
                  <a:lnTo>
                    <a:pt x="4" y="81"/>
                  </a:lnTo>
                  <a:lnTo>
                    <a:pt x="4" y="83"/>
                  </a:lnTo>
                  <a:lnTo>
                    <a:pt x="4" y="83"/>
                  </a:lnTo>
                  <a:lnTo>
                    <a:pt x="3" y="81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3" y="81"/>
                  </a:lnTo>
                  <a:lnTo>
                    <a:pt x="3" y="81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3"/>
                  </a:lnTo>
                  <a:lnTo>
                    <a:pt x="15" y="19"/>
                  </a:lnTo>
                  <a:lnTo>
                    <a:pt x="28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91"/>
            <p:cNvSpPr>
              <a:spLocks/>
            </p:cNvSpPr>
            <p:nvPr/>
          </p:nvSpPr>
          <p:spPr bwMode="auto">
            <a:xfrm>
              <a:off x="1912938" y="3965575"/>
              <a:ext cx="19050" cy="17463"/>
            </a:xfrm>
            <a:custGeom>
              <a:avLst/>
              <a:gdLst>
                <a:gd name="T0" fmla="*/ 55 w 118"/>
                <a:gd name="T1" fmla="*/ 0 h 118"/>
                <a:gd name="T2" fmla="*/ 74 w 118"/>
                <a:gd name="T3" fmla="*/ 1 h 118"/>
                <a:gd name="T4" fmla="*/ 90 w 118"/>
                <a:gd name="T5" fmla="*/ 8 h 118"/>
                <a:gd name="T6" fmla="*/ 104 w 118"/>
                <a:gd name="T7" fmla="*/ 20 h 118"/>
                <a:gd name="T8" fmla="*/ 114 w 118"/>
                <a:gd name="T9" fmla="*/ 35 h 118"/>
                <a:gd name="T10" fmla="*/ 114 w 118"/>
                <a:gd name="T11" fmla="*/ 35 h 118"/>
                <a:gd name="T12" fmla="*/ 114 w 118"/>
                <a:gd name="T13" fmla="*/ 34 h 118"/>
                <a:gd name="T14" fmla="*/ 114 w 118"/>
                <a:gd name="T15" fmla="*/ 34 h 118"/>
                <a:gd name="T16" fmla="*/ 114 w 118"/>
                <a:gd name="T17" fmla="*/ 35 h 118"/>
                <a:gd name="T18" fmla="*/ 115 w 118"/>
                <a:gd name="T19" fmla="*/ 36 h 118"/>
                <a:gd name="T20" fmla="*/ 115 w 118"/>
                <a:gd name="T21" fmla="*/ 36 h 118"/>
                <a:gd name="T22" fmla="*/ 114 w 118"/>
                <a:gd name="T23" fmla="*/ 36 h 118"/>
                <a:gd name="T24" fmla="*/ 114 w 118"/>
                <a:gd name="T25" fmla="*/ 35 h 118"/>
                <a:gd name="T26" fmla="*/ 118 w 118"/>
                <a:gd name="T27" fmla="*/ 52 h 118"/>
                <a:gd name="T28" fmla="*/ 118 w 118"/>
                <a:gd name="T29" fmla="*/ 68 h 118"/>
                <a:gd name="T30" fmla="*/ 113 w 118"/>
                <a:gd name="T31" fmla="*/ 83 h 118"/>
                <a:gd name="T32" fmla="*/ 104 w 118"/>
                <a:gd name="T33" fmla="*/ 97 h 118"/>
                <a:gd name="T34" fmla="*/ 92 w 118"/>
                <a:gd name="T35" fmla="*/ 108 h 118"/>
                <a:gd name="T36" fmla="*/ 75 w 118"/>
                <a:gd name="T37" fmla="*/ 116 h 118"/>
                <a:gd name="T38" fmla="*/ 57 w 118"/>
                <a:gd name="T39" fmla="*/ 118 h 118"/>
                <a:gd name="T40" fmla="*/ 40 w 118"/>
                <a:gd name="T41" fmla="*/ 113 h 118"/>
                <a:gd name="T42" fmla="*/ 25 w 118"/>
                <a:gd name="T43" fmla="*/ 106 h 118"/>
                <a:gd name="T44" fmla="*/ 13 w 118"/>
                <a:gd name="T45" fmla="*/ 94 h 118"/>
                <a:gd name="T46" fmla="*/ 4 w 118"/>
                <a:gd name="T47" fmla="*/ 79 h 118"/>
                <a:gd name="T48" fmla="*/ 0 w 118"/>
                <a:gd name="T49" fmla="*/ 61 h 118"/>
                <a:gd name="T50" fmla="*/ 2 w 118"/>
                <a:gd name="T51" fmla="*/ 43 h 118"/>
                <a:gd name="T52" fmla="*/ 10 w 118"/>
                <a:gd name="T53" fmla="*/ 26 h 118"/>
                <a:gd name="T54" fmla="*/ 22 w 118"/>
                <a:gd name="T55" fmla="*/ 13 h 118"/>
                <a:gd name="T56" fmla="*/ 37 w 118"/>
                <a:gd name="T57" fmla="*/ 4 h 118"/>
                <a:gd name="T58" fmla="*/ 55 w 118"/>
                <a:gd name="T5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8" h="118">
                  <a:moveTo>
                    <a:pt x="55" y="0"/>
                  </a:moveTo>
                  <a:lnTo>
                    <a:pt x="74" y="1"/>
                  </a:lnTo>
                  <a:lnTo>
                    <a:pt x="90" y="8"/>
                  </a:lnTo>
                  <a:lnTo>
                    <a:pt x="104" y="20"/>
                  </a:lnTo>
                  <a:lnTo>
                    <a:pt x="114" y="35"/>
                  </a:lnTo>
                  <a:lnTo>
                    <a:pt x="114" y="35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5"/>
                  </a:lnTo>
                  <a:lnTo>
                    <a:pt x="115" y="36"/>
                  </a:lnTo>
                  <a:lnTo>
                    <a:pt x="115" y="36"/>
                  </a:lnTo>
                  <a:lnTo>
                    <a:pt x="114" y="36"/>
                  </a:lnTo>
                  <a:lnTo>
                    <a:pt x="114" y="35"/>
                  </a:lnTo>
                  <a:lnTo>
                    <a:pt x="118" y="52"/>
                  </a:lnTo>
                  <a:lnTo>
                    <a:pt x="118" y="68"/>
                  </a:lnTo>
                  <a:lnTo>
                    <a:pt x="113" y="83"/>
                  </a:lnTo>
                  <a:lnTo>
                    <a:pt x="104" y="97"/>
                  </a:lnTo>
                  <a:lnTo>
                    <a:pt x="92" y="108"/>
                  </a:lnTo>
                  <a:lnTo>
                    <a:pt x="75" y="116"/>
                  </a:lnTo>
                  <a:lnTo>
                    <a:pt x="57" y="118"/>
                  </a:lnTo>
                  <a:lnTo>
                    <a:pt x="40" y="113"/>
                  </a:lnTo>
                  <a:lnTo>
                    <a:pt x="25" y="106"/>
                  </a:lnTo>
                  <a:lnTo>
                    <a:pt x="13" y="94"/>
                  </a:lnTo>
                  <a:lnTo>
                    <a:pt x="4" y="79"/>
                  </a:lnTo>
                  <a:lnTo>
                    <a:pt x="0" y="61"/>
                  </a:lnTo>
                  <a:lnTo>
                    <a:pt x="2" y="43"/>
                  </a:lnTo>
                  <a:lnTo>
                    <a:pt x="10" y="26"/>
                  </a:lnTo>
                  <a:lnTo>
                    <a:pt x="22" y="13"/>
                  </a:lnTo>
                  <a:lnTo>
                    <a:pt x="37" y="4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92"/>
            <p:cNvSpPr>
              <a:spLocks/>
            </p:cNvSpPr>
            <p:nvPr/>
          </p:nvSpPr>
          <p:spPr bwMode="auto">
            <a:xfrm>
              <a:off x="1592263" y="3495675"/>
              <a:ext cx="30162" cy="30163"/>
            </a:xfrm>
            <a:custGeom>
              <a:avLst/>
              <a:gdLst>
                <a:gd name="T0" fmla="*/ 59 w 194"/>
                <a:gd name="T1" fmla="*/ 0 h 194"/>
                <a:gd name="T2" fmla="*/ 75 w 194"/>
                <a:gd name="T3" fmla="*/ 2 h 194"/>
                <a:gd name="T4" fmla="*/ 89 w 194"/>
                <a:gd name="T5" fmla="*/ 8 h 194"/>
                <a:gd name="T6" fmla="*/ 102 w 194"/>
                <a:gd name="T7" fmla="*/ 17 h 194"/>
                <a:gd name="T8" fmla="*/ 176 w 194"/>
                <a:gd name="T9" fmla="*/ 92 h 194"/>
                <a:gd name="T10" fmla="*/ 186 w 194"/>
                <a:gd name="T11" fmla="*/ 105 h 194"/>
                <a:gd name="T12" fmla="*/ 192 w 194"/>
                <a:gd name="T13" fmla="*/ 119 h 194"/>
                <a:gd name="T14" fmla="*/ 194 w 194"/>
                <a:gd name="T15" fmla="*/ 135 h 194"/>
                <a:gd name="T16" fmla="*/ 192 w 194"/>
                <a:gd name="T17" fmla="*/ 150 h 194"/>
                <a:gd name="T18" fmla="*/ 186 w 194"/>
                <a:gd name="T19" fmla="*/ 164 h 194"/>
                <a:gd name="T20" fmla="*/ 176 w 194"/>
                <a:gd name="T21" fmla="*/ 177 h 194"/>
                <a:gd name="T22" fmla="*/ 163 w 194"/>
                <a:gd name="T23" fmla="*/ 187 h 194"/>
                <a:gd name="T24" fmla="*/ 149 w 194"/>
                <a:gd name="T25" fmla="*/ 192 h 194"/>
                <a:gd name="T26" fmla="*/ 134 w 194"/>
                <a:gd name="T27" fmla="*/ 194 h 194"/>
                <a:gd name="T28" fmla="*/ 119 w 194"/>
                <a:gd name="T29" fmla="*/ 192 h 194"/>
                <a:gd name="T30" fmla="*/ 105 w 194"/>
                <a:gd name="T31" fmla="*/ 187 h 194"/>
                <a:gd name="T32" fmla="*/ 92 w 194"/>
                <a:gd name="T33" fmla="*/ 177 h 194"/>
                <a:gd name="T34" fmla="*/ 17 w 194"/>
                <a:gd name="T35" fmla="*/ 101 h 194"/>
                <a:gd name="T36" fmla="*/ 7 w 194"/>
                <a:gd name="T37" fmla="*/ 89 h 194"/>
                <a:gd name="T38" fmla="*/ 2 w 194"/>
                <a:gd name="T39" fmla="*/ 75 h 194"/>
                <a:gd name="T40" fmla="*/ 0 w 194"/>
                <a:gd name="T41" fmla="*/ 60 h 194"/>
                <a:gd name="T42" fmla="*/ 2 w 194"/>
                <a:gd name="T43" fmla="*/ 45 h 194"/>
                <a:gd name="T44" fmla="*/ 7 w 194"/>
                <a:gd name="T45" fmla="*/ 30 h 194"/>
                <a:gd name="T46" fmla="*/ 17 w 194"/>
                <a:gd name="T47" fmla="*/ 17 h 194"/>
                <a:gd name="T48" fmla="*/ 30 w 194"/>
                <a:gd name="T49" fmla="*/ 8 h 194"/>
                <a:gd name="T50" fmla="*/ 44 w 194"/>
                <a:gd name="T51" fmla="*/ 2 h 194"/>
                <a:gd name="T52" fmla="*/ 59 w 194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4" h="194">
                  <a:moveTo>
                    <a:pt x="59" y="0"/>
                  </a:moveTo>
                  <a:lnTo>
                    <a:pt x="75" y="2"/>
                  </a:lnTo>
                  <a:lnTo>
                    <a:pt x="89" y="8"/>
                  </a:lnTo>
                  <a:lnTo>
                    <a:pt x="102" y="17"/>
                  </a:lnTo>
                  <a:lnTo>
                    <a:pt x="176" y="92"/>
                  </a:lnTo>
                  <a:lnTo>
                    <a:pt x="186" y="105"/>
                  </a:lnTo>
                  <a:lnTo>
                    <a:pt x="192" y="119"/>
                  </a:lnTo>
                  <a:lnTo>
                    <a:pt x="194" y="135"/>
                  </a:lnTo>
                  <a:lnTo>
                    <a:pt x="192" y="150"/>
                  </a:lnTo>
                  <a:lnTo>
                    <a:pt x="186" y="164"/>
                  </a:lnTo>
                  <a:lnTo>
                    <a:pt x="176" y="177"/>
                  </a:lnTo>
                  <a:lnTo>
                    <a:pt x="163" y="187"/>
                  </a:lnTo>
                  <a:lnTo>
                    <a:pt x="149" y="192"/>
                  </a:lnTo>
                  <a:lnTo>
                    <a:pt x="134" y="194"/>
                  </a:lnTo>
                  <a:lnTo>
                    <a:pt x="119" y="192"/>
                  </a:lnTo>
                  <a:lnTo>
                    <a:pt x="105" y="187"/>
                  </a:lnTo>
                  <a:lnTo>
                    <a:pt x="92" y="177"/>
                  </a:lnTo>
                  <a:lnTo>
                    <a:pt x="17" y="101"/>
                  </a:lnTo>
                  <a:lnTo>
                    <a:pt x="7" y="89"/>
                  </a:lnTo>
                  <a:lnTo>
                    <a:pt x="2" y="75"/>
                  </a:lnTo>
                  <a:lnTo>
                    <a:pt x="0" y="60"/>
                  </a:lnTo>
                  <a:lnTo>
                    <a:pt x="2" y="45"/>
                  </a:lnTo>
                  <a:lnTo>
                    <a:pt x="7" y="30"/>
                  </a:lnTo>
                  <a:lnTo>
                    <a:pt x="17" y="17"/>
                  </a:lnTo>
                  <a:lnTo>
                    <a:pt x="30" y="8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93"/>
            <p:cNvSpPr>
              <a:spLocks/>
            </p:cNvSpPr>
            <p:nvPr/>
          </p:nvSpPr>
          <p:spPr bwMode="auto">
            <a:xfrm>
              <a:off x="2012950" y="3519488"/>
              <a:ext cx="30162" cy="31750"/>
            </a:xfrm>
            <a:custGeom>
              <a:avLst/>
              <a:gdLst>
                <a:gd name="T0" fmla="*/ 134 w 194"/>
                <a:gd name="T1" fmla="*/ 0 h 194"/>
                <a:gd name="T2" fmla="*/ 149 w 194"/>
                <a:gd name="T3" fmla="*/ 2 h 194"/>
                <a:gd name="T4" fmla="*/ 163 w 194"/>
                <a:gd name="T5" fmla="*/ 8 h 194"/>
                <a:gd name="T6" fmla="*/ 176 w 194"/>
                <a:gd name="T7" fmla="*/ 18 h 194"/>
                <a:gd name="T8" fmla="*/ 186 w 194"/>
                <a:gd name="T9" fmla="*/ 31 h 194"/>
                <a:gd name="T10" fmla="*/ 191 w 194"/>
                <a:gd name="T11" fmla="*/ 45 h 194"/>
                <a:gd name="T12" fmla="*/ 194 w 194"/>
                <a:gd name="T13" fmla="*/ 60 h 194"/>
                <a:gd name="T14" fmla="*/ 191 w 194"/>
                <a:gd name="T15" fmla="*/ 75 h 194"/>
                <a:gd name="T16" fmla="*/ 186 w 194"/>
                <a:gd name="T17" fmla="*/ 89 h 194"/>
                <a:gd name="T18" fmla="*/ 176 w 194"/>
                <a:gd name="T19" fmla="*/ 102 h 194"/>
                <a:gd name="T20" fmla="*/ 100 w 194"/>
                <a:gd name="T21" fmla="*/ 177 h 194"/>
                <a:gd name="T22" fmla="*/ 89 w 194"/>
                <a:gd name="T23" fmla="*/ 187 h 194"/>
                <a:gd name="T24" fmla="*/ 74 w 194"/>
                <a:gd name="T25" fmla="*/ 192 h 194"/>
                <a:gd name="T26" fmla="*/ 59 w 194"/>
                <a:gd name="T27" fmla="*/ 194 h 194"/>
                <a:gd name="T28" fmla="*/ 44 w 194"/>
                <a:gd name="T29" fmla="*/ 192 h 194"/>
                <a:gd name="T30" fmla="*/ 30 w 194"/>
                <a:gd name="T31" fmla="*/ 187 h 194"/>
                <a:gd name="T32" fmla="*/ 17 w 194"/>
                <a:gd name="T33" fmla="*/ 177 h 194"/>
                <a:gd name="T34" fmla="*/ 7 w 194"/>
                <a:gd name="T35" fmla="*/ 164 h 194"/>
                <a:gd name="T36" fmla="*/ 2 w 194"/>
                <a:gd name="T37" fmla="*/ 150 h 194"/>
                <a:gd name="T38" fmla="*/ 0 w 194"/>
                <a:gd name="T39" fmla="*/ 135 h 194"/>
                <a:gd name="T40" fmla="*/ 2 w 194"/>
                <a:gd name="T41" fmla="*/ 119 h 194"/>
                <a:gd name="T42" fmla="*/ 7 w 194"/>
                <a:gd name="T43" fmla="*/ 105 h 194"/>
                <a:gd name="T44" fmla="*/ 17 w 194"/>
                <a:gd name="T45" fmla="*/ 93 h 194"/>
                <a:gd name="T46" fmla="*/ 92 w 194"/>
                <a:gd name="T47" fmla="*/ 18 h 194"/>
                <a:gd name="T48" fmla="*/ 105 w 194"/>
                <a:gd name="T49" fmla="*/ 8 h 194"/>
                <a:gd name="T50" fmla="*/ 119 w 194"/>
                <a:gd name="T51" fmla="*/ 2 h 194"/>
                <a:gd name="T52" fmla="*/ 134 w 194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4" h="194">
                  <a:moveTo>
                    <a:pt x="134" y="0"/>
                  </a:moveTo>
                  <a:lnTo>
                    <a:pt x="149" y="2"/>
                  </a:lnTo>
                  <a:lnTo>
                    <a:pt x="163" y="8"/>
                  </a:lnTo>
                  <a:lnTo>
                    <a:pt x="176" y="18"/>
                  </a:lnTo>
                  <a:lnTo>
                    <a:pt x="186" y="31"/>
                  </a:lnTo>
                  <a:lnTo>
                    <a:pt x="191" y="45"/>
                  </a:lnTo>
                  <a:lnTo>
                    <a:pt x="194" y="60"/>
                  </a:lnTo>
                  <a:lnTo>
                    <a:pt x="191" y="75"/>
                  </a:lnTo>
                  <a:lnTo>
                    <a:pt x="186" y="89"/>
                  </a:lnTo>
                  <a:lnTo>
                    <a:pt x="176" y="102"/>
                  </a:lnTo>
                  <a:lnTo>
                    <a:pt x="100" y="177"/>
                  </a:lnTo>
                  <a:lnTo>
                    <a:pt x="89" y="187"/>
                  </a:lnTo>
                  <a:lnTo>
                    <a:pt x="74" y="192"/>
                  </a:lnTo>
                  <a:lnTo>
                    <a:pt x="59" y="194"/>
                  </a:lnTo>
                  <a:lnTo>
                    <a:pt x="44" y="192"/>
                  </a:lnTo>
                  <a:lnTo>
                    <a:pt x="30" y="187"/>
                  </a:lnTo>
                  <a:lnTo>
                    <a:pt x="17" y="177"/>
                  </a:lnTo>
                  <a:lnTo>
                    <a:pt x="7" y="164"/>
                  </a:lnTo>
                  <a:lnTo>
                    <a:pt x="2" y="150"/>
                  </a:lnTo>
                  <a:lnTo>
                    <a:pt x="0" y="135"/>
                  </a:lnTo>
                  <a:lnTo>
                    <a:pt x="2" y="119"/>
                  </a:lnTo>
                  <a:lnTo>
                    <a:pt x="7" y="105"/>
                  </a:lnTo>
                  <a:lnTo>
                    <a:pt x="17" y="93"/>
                  </a:lnTo>
                  <a:lnTo>
                    <a:pt x="92" y="18"/>
                  </a:lnTo>
                  <a:lnTo>
                    <a:pt x="105" y="8"/>
                  </a:lnTo>
                  <a:lnTo>
                    <a:pt x="119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94"/>
            <p:cNvSpPr>
              <a:spLocks/>
            </p:cNvSpPr>
            <p:nvPr/>
          </p:nvSpPr>
          <p:spPr bwMode="auto">
            <a:xfrm>
              <a:off x="1893888" y="3617913"/>
              <a:ext cx="28575" cy="33338"/>
            </a:xfrm>
            <a:custGeom>
              <a:avLst/>
              <a:gdLst>
                <a:gd name="T0" fmla="*/ 114 w 173"/>
                <a:gd name="T1" fmla="*/ 0 h 210"/>
                <a:gd name="T2" fmla="*/ 129 w 173"/>
                <a:gd name="T3" fmla="*/ 2 h 210"/>
                <a:gd name="T4" fmla="*/ 144 w 173"/>
                <a:gd name="T5" fmla="*/ 7 h 210"/>
                <a:gd name="T6" fmla="*/ 156 w 173"/>
                <a:gd name="T7" fmla="*/ 18 h 210"/>
                <a:gd name="T8" fmla="*/ 166 w 173"/>
                <a:gd name="T9" fmla="*/ 30 h 210"/>
                <a:gd name="T10" fmla="*/ 171 w 173"/>
                <a:gd name="T11" fmla="*/ 44 h 210"/>
                <a:gd name="T12" fmla="*/ 173 w 173"/>
                <a:gd name="T13" fmla="*/ 59 h 210"/>
                <a:gd name="T14" fmla="*/ 171 w 173"/>
                <a:gd name="T15" fmla="*/ 75 h 210"/>
                <a:gd name="T16" fmla="*/ 165 w 173"/>
                <a:gd name="T17" fmla="*/ 89 h 210"/>
                <a:gd name="T18" fmla="*/ 111 w 173"/>
                <a:gd name="T19" fmla="*/ 181 h 210"/>
                <a:gd name="T20" fmla="*/ 101 w 173"/>
                <a:gd name="T21" fmla="*/ 193 h 210"/>
                <a:gd name="T22" fmla="*/ 89 w 173"/>
                <a:gd name="T23" fmla="*/ 203 h 210"/>
                <a:gd name="T24" fmla="*/ 75 w 173"/>
                <a:gd name="T25" fmla="*/ 208 h 210"/>
                <a:gd name="T26" fmla="*/ 60 w 173"/>
                <a:gd name="T27" fmla="*/ 210 h 210"/>
                <a:gd name="T28" fmla="*/ 45 w 173"/>
                <a:gd name="T29" fmla="*/ 208 h 210"/>
                <a:gd name="T30" fmla="*/ 29 w 173"/>
                <a:gd name="T31" fmla="*/ 201 h 210"/>
                <a:gd name="T32" fmla="*/ 17 w 173"/>
                <a:gd name="T33" fmla="*/ 192 h 210"/>
                <a:gd name="T34" fmla="*/ 8 w 173"/>
                <a:gd name="T35" fmla="*/ 179 h 210"/>
                <a:gd name="T36" fmla="*/ 2 w 173"/>
                <a:gd name="T37" fmla="*/ 165 h 210"/>
                <a:gd name="T38" fmla="*/ 0 w 173"/>
                <a:gd name="T39" fmla="*/ 150 h 210"/>
                <a:gd name="T40" fmla="*/ 2 w 173"/>
                <a:gd name="T41" fmla="*/ 134 h 210"/>
                <a:gd name="T42" fmla="*/ 9 w 173"/>
                <a:gd name="T43" fmla="*/ 120 h 210"/>
                <a:gd name="T44" fmla="*/ 63 w 173"/>
                <a:gd name="T45" fmla="*/ 29 h 210"/>
                <a:gd name="T46" fmla="*/ 73 w 173"/>
                <a:gd name="T47" fmla="*/ 16 h 210"/>
                <a:gd name="T48" fmla="*/ 85 w 173"/>
                <a:gd name="T49" fmla="*/ 7 h 210"/>
                <a:gd name="T50" fmla="*/ 99 w 173"/>
                <a:gd name="T51" fmla="*/ 2 h 210"/>
                <a:gd name="T52" fmla="*/ 114 w 173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3" h="210">
                  <a:moveTo>
                    <a:pt x="114" y="0"/>
                  </a:moveTo>
                  <a:lnTo>
                    <a:pt x="129" y="2"/>
                  </a:lnTo>
                  <a:lnTo>
                    <a:pt x="144" y="7"/>
                  </a:lnTo>
                  <a:lnTo>
                    <a:pt x="156" y="18"/>
                  </a:lnTo>
                  <a:lnTo>
                    <a:pt x="166" y="30"/>
                  </a:lnTo>
                  <a:lnTo>
                    <a:pt x="171" y="44"/>
                  </a:lnTo>
                  <a:lnTo>
                    <a:pt x="173" y="59"/>
                  </a:lnTo>
                  <a:lnTo>
                    <a:pt x="171" y="75"/>
                  </a:lnTo>
                  <a:lnTo>
                    <a:pt x="165" y="89"/>
                  </a:lnTo>
                  <a:lnTo>
                    <a:pt x="111" y="181"/>
                  </a:lnTo>
                  <a:lnTo>
                    <a:pt x="101" y="193"/>
                  </a:lnTo>
                  <a:lnTo>
                    <a:pt x="89" y="203"/>
                  </a:lnTo>
                  <a:lnTo>
                    <a:pt x="75" y="208"/>
                  </a:lnTo>
                  <a:lnTo>
                    <a:pt x="60" y="210"/>
                  </a:lnTo>
                  <a:lnTo>
                    <a:pt x="45" y="208"/>
                  </a:lnTo>
                  <a:lnTo>
                    <a:pt x="29" y="201"/>
                  </a:lnTo>
                  <a:lnTo>
                    <a:pt x="17" y="192"/>
                  </a:lnTo>
                  <a:lnTo>
                    <a:pt x="8" y="179"/>
                  </a:lnTo>
                  <a:lnTo>
                    <a:pt x="2" y="165"/>
                  </a:lnTo>
                  <a:lnTo>
                    <a:pt x="0" y="150"/>
                  </a:lnTo>
                  <a:lnTo>
                    <a:pt x="2" y="134"/>
                  </a:lnTo>
                  <a:lnTo>
                    <a:pt x="9" y="120"/>
                  </a:lnTo>
                  <a:lnTo>
                    <a:pt x="63" y="29"/>
                  </a:lnTo>
                  <a:lnTo>
                    <a:pt x="73" y="16"/>
                  </a:lnTo>
                  <a:lnTo>
                    <a:pt x="85" y="7"/>
                  </a:lnTo>
                  <a:lnTo>
                    <a:pt x="99" y="2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95"/>
            <p:cNvSpPr>
              <a:spLocks/>
            </p:cNvSpPr>
            <p:nvPr/>
          </p:nvSpPr>
          <p:spPr bwMode="auto">
            <a:xfrm>
              <a:off x="1687513" y="3883025"/>
              <a:ext cx="31750" cy="31750"/>
            </a:xfrm>
            <a:custGeom>
              <a:avLst/>
              <a:gdLst>
                <a:gd name="T0" fmla="*/ 134 w 193"/>
                <a:gd name="T1" fmla="*/ 0 h 194"/>
                <a:gd name="T2" fmla="*/ 149 w 193"/>
                <a:gd name="T3" fmla="*/ 2 h 194"/>
                <a:gd name="T4" fmla="*/ 163 w 193"/>
                <a:gd name="T5" fmla="*/ 8 h 194"/>
                <a:gd name="T6" fmla="*/ 175 w 193"/>
                <a:gd name="T7" fmla="*/ 18 h 194"/>
                <a:gd name="T8" fmla="*/ 185 w 193"/>
                <a:gd name="T9" fmla="*/ 31 h 194"/>
                <a:gd name="T10" fmla="*/ 192 w 193"/>
                <a:gd name="T11" fmla="*/ 45 h 194"/>
                <a:gd name="T12" fmla="*/ 193 w 193"/>
                <a:gd name="T13" fmla="*/ 60 h 194"/>
                <a:gd name="T14" fmla="*/ 192 w 193"/>
                <a:gd name="T15" fmla="*/ 75 h 194"/>
                <a:gd name="T16" fmla="*/ 185 w 193"/>
                <a:gd name="T17" fmla="*/ 89 h 194"/>
                <a:gd name="T18" fmla="*/ 175 w 193"/>
                <a:gd name="T19" fmla="*/ 101 h 194"/>
                <a:gd name="T20" fmla="*/ 101 w 193"/>
                <a:gd name="T21" fmla="*/ 177 h 194"/>
                <a:gd name="T22" fmla="*/ 88 w 193"/>
                <a:gd name="T23" fmla="*/ 187 h 194"/>
                <a:gd name="T24" fmla="*/ 74 w 193"/>
                <a:gd name="T25" fmla="*/ 192 h 194"/>
                <a:gd name="T26" fmla="*/ 58 w 193"/>
                <a:gd name="T27" fmla="*/ 194 h 194"/>
                <a:gd name="T28" fmla="*/ 44 w 193"/>
                <a:gd name="T29" fmla="*/ 192 h 194"/>
                <a:gd name="T30" fmla="*/ 29 w 193"/>
                <a:gd name="T31" fmla="*/ 187 h 194"/>
                <a:gd name="T32" fmla="*/ 17 w 193"/>
                <a:gd name="T33" fmla="*/ 177 h 194"/>
                <a:gd name="T34" fmla="*/ 8 w 193"/>
                <a:gd name="T35" fmla="*/ 164 h 194"/>
                <a:gd name="T36" fmla="*/ 2 w 193"/>
                <a:gd name="T37" fmla="*/ 150 h 194"/>
                <a:gd name="T38" fmla="*/ 0 w 193"/>
                <a:gd name="T39" fmla="*/ 135 h 194"/>
                <a:gd name="T40" fmla="*/ 2 w 193"/>
                <a:gd name="T41" fmla="*/ 120 h 194"/>
                <a:gd name="T42" fmla="*/ 8 w 193"/>
                <a:gd name="T43" fmla="*/ 106 h 194"/>
                <a:gd name="T44" fmla="*/ 17 w 193"/>
                <a:gd name="T45" fmla="*/ 92 h 194"/>
                <a:gd name="T46" fmla="*/ 92 w 193"/>
                <a:gd name="T47" fmla="*/ 18 h 194"/>
                <a:gd name="T48" fmla="*/ 105 w 193"/>
                <a:gd name="T49" fmla="*/ 8 h 194"/>
                <a:gd name="T50" fmla="*/ 119 w 193"/>
                <a:gd name="T51" fmla="*/ 2 h 194"/>
                <a:gd name="T52" fmla="*/ 134 w 193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194">
                  <a:moveTo>
                    <a:pt x="134" y="0"/>
                  </a:moveTo>
                  <a:lnTo>
                    <a:pt x="149" y="2"/>
                  </a:lnTo>
                  <a:lnTo>
                    <a:pt x="163" y="8"/>
                  </a:lnTo>
                  <a:lnTo>
                    <a:pt x="175" y="18"/>
                  </a:lnTo>
                  <a:lnTo>
                    <a:pt x="185" y="31"/>
                  </a:lnTo>
                  <a:lnTo>
                    <a:pt x="192" y="45"/>
                  </a:lnTo>
                  <a:lnTo>
                    <a:pt x="193" y="60"/>
                  </a:lnTo>
                  <a:lnTo>
                    <a:pt x="192" y="75"/>
                  </a:lnTo>
                  <a:lnTo>
                    <a:pt x="185" y="89"/>
                  </a:lnTo>
                  <a:lnTo>
                    <a:pt x="175" y="101"/>
                  </a:lnTo>
                  <a:lnTo>
                    <a:pt x="101" y="177"/>
                  </a:lnTo>
                  <a:lnTo>
                    <a:pt x="88" y="187"/>
                  </a:lnTo>
                  <a:lnTo>
                    <a:pt x="74" y="192"/>
                  </a:lnTo>
                  <a:lnTo>
                    <a:pt x="58" y="194"/>
                  </a:lnTo>
                  <a:lnTo>
                    <a:pt x="44" y="192"/>
                  </a:lnTo>
                  <a:lnTo>
                    <a:pt x="29" y="187"/>
                  </a:lnTo>
                  <a:lnTo>
                    <a:pt x="17" y="177"/>
                  </a:lnTo>
                  <a:lnTo>
                    <a:pt x="8" y="164"/>
                  </a:lnTo>
                  <a:lnTo>
                    <a:pt x="2" y="150"/>
                  </a:lnTo>
                  <a:lnTo>
                    <a:pt x="0" y="135"/>
                  </a:lnTo>
                  <a:lnTo>
                    <a:pt x="2" y="120"/>
                  </a:lnTo>
                  <a:lnTo>
                    <a:pt x="8" y="106"/>
                  </a:lnTo>
                  <a:lnTo>
                    <a:pt x="17" y="92"/>
                  </a:lnTo>
                  <a:lnTo>
                    <a:pt x="92" y="18"/>
                  </a:lnTo>
                  <a:lnTo>
                    <a:pt x="105" y="8"/>
                  </a:lnTo>
                  <a:lnTo>
                    <a:pt x="119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296"/>
            <p:cNvSpPr>
              <a:spLocks/>
            </p:cNvSpPr>
            <p:nvPr/>
          </p:nvSpPr>
          <p:spPr bwMode="auto">
            <a:xfrm>
              <a:off x="1597025" y="3743325"/>
              <a:ext cx="19050" cy="34925"/>
            </a:xfrm>
            <a:custGeom>
              <a:avLst/>
              <a:gdLst>
                <a:gd name="T0" fmla="*/ 60 w 118"/>
                <a:gd name="T1" fmla="*/ 0 h 225"/>
                <a:gd name="T2" fmla="*/ 78 w 118"/>
                <a:gd name="T3" fmla="*/ 3 h 225"/>
                <a:gd name="T4" fmla="*/ 95 w 118"/>
                <a:gd name="T5" fmla="*/ 11 h 225"/>
                <a:gd name="T6" fmla="*/ 108 w 118"/>
                <a:gd name="T7" fmla="*/ 24 h 225"/>
                <a:gd name="T8" fmla="*/ 116 w 118"/>
                <a:gd name="T9" fmla="*/ 41 h 225"/>
                <a:gd name="T10" fmla="*/ 118 w 118"/>
                <a:gd name="T11" fmla="*/ 59 h 225"/>
                <a:gd name="T12" fmla="*/ 118 w 118"/>
                <a:gd name="T13" fmla="*/ 165 h 225"/>
                <a:gd name="T14" fmla="*/ 116 w 118"/>
                <a:gd name="T15" fmla="*/ 185 h 225"/>
                <a:gd name="T16" fmla="*/ 108 w 118"/>
                <a:gd name="T17" fmla="*/ 201 h 225"/>
                <a:gd name="T18" fmla="*/ 95 w 118"/>
                <a:gd name="T19" fmla="*/ 213 h 225"/>
                <a:gd name="T20" fmla="*/ 78 w 118"/>
                <a:gd name="T21" fmla="*/ 222 h 225"/>
                <a:gd name="T22" fmla="*/ 60 w 118"/>
                <a:gd name="T23" fmla="*/ 225 h 225"/>
                <a:gd name="T24" fmla="*/ 41 w 118"/>
                <a:gd name="T25" fmla="*/ 222 h 225"/>
                <a:gd name="T26" fmla="*/ 24 w 118"/>
                <a:gd name="T27" fmla="*/ 213 h 225"/>
                <a:gd name="T28" fmla="*/ 12 w 118"/>
                <a:gd name="T29" fmla="*/ 201 h 225"/>
                <a:gd name="T30" fmla="*/ 4 w 118"/>
                <a:gd name="T31" fmla="*/ 185 h 225"/>
                <a:gd name="T32" fmla="*/ 0 w 118"/>
                <a:gd name="T33" fmla="*/ 165 h 225"/>
                <a:gd name="T34" fmla="*/ 0 w 118"/>
                <a:gd name="T35" fmla="*/ 59 h 225"/>
                <a:gd name="T36" fmla="*/ 4 w 118"/>
                <a:gd name="T37" fmla="*/ 41 h 225"/>
                <a:gd name="T38" fmla="*/ 12 w 118"/>
                <a:gd name="T39" fmla="*/ 24 h 225"/>
                <a:gd name="T40" fmla="*/ 24 w 118"/>
                <a:gd name="T41" fmla="*/ 11 h 225"/>
                <a:gd name="T42" fmla="*/ 41 w 118"/>
                <a:gd name="T43" fmla="*/ 3 h 225"/>
                <a:gd name="T44" fmla="*/ 60 w 118"/>
                <a:gd name="T4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225">
                  <a:moveTo>
                    <a:pt x="60" y="0"/>
                  </a:moveTo>
                  <a:lnTo>
                    <a:pt x="78" y="3"/>
                  </a:lnTo>
                  <a:lnTo>
                    <a:pt x="95" y="11"/>
                  </a:lnTo>
                  <a:lnTo>
                    <a:pt x="108" y="24"/>
                  </a:lnTo>
                  <a:lnTo>
                    <a:pt x="116" y="41"/>
                  </a:lnTo>
                  <a:lnTo>
                    <a:pt x="118" y="59"/>
                  </a:lnTo>
                  <a:lnTo>
                    <a:pt x="118" y="165"/>
                  </a:lnTo>
                  <a:lnTo>
                    <a:pt x="116" y="185"/>
                  </a:lnTo>
                  <a:lnTo>
                    <a:pt x="108" y="201"/>
                  </a:lnTo>
                  <a:lnTo>
                    <a:pt x="95" y="213"/>
                  </a:lnTo>
                  <a:lnTo>
                    <a:pt x="78" y="222"/>
                  </a:lnTo>
                  <a:lnTo>
                    <a:pt x="60" y="225"/>
                  </a:lnTo>
                  <a:lnTo>
                    <a:pt x="41" y="222"/>
                  </a:lnTo>
                  <a:lnTo>
                    <a:pt x="24" y="213"/>
                  </a:lnTo>
                  <a:lnTo>
                    <a:pt x="12" y="201"/>
                  </a:lnTo>
                  <a:lnTo>
                    <a:pt x="4" y="185"/>
                  </a:lnTo>
                  <a:lnTo>
                    <a:pt x="0" y="165"/>
                  </a:lnTo>
                  <a:lnTo>
                    <a:pt x="0" y="59"/>
                  </a:lnTo>
                  <a:lnTo>
                    <a:pt x="4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97"/>
            <p:cNvSpPr>
              <a:spLocks/>
            </p:cNvSpPr>
            <p:nvPr/>
          </p:nvSpPr>
          <p:spPr bwMode="auto">
            <a:xfrm>
              <a:off x="2024063" y="3703638"/>
              <a:ext cx="34925" cy="19050"/>
            </a:xfrm>
            <a:custGeom>
              <a:avLst/>
              <a:gdLst>
                <a:gd name="T0" fmla="*/ 59 w 224"/>
                <a:gd name="T1" fmla="*/ 0 h 118"/>
                <a:gd name="T2" fmla="*/ 165 w 224"/>
                <a:gd name="T3" fmla="*/ 0 h 118"/>
                <a:gd name="T4" fmla="*/ 184 w 224"/>
                <a:gd name="T5" fmla="*/ 2 h 118"/>
                <a:gd name="T6" fmla="*/ 201 w 224"/>
                <a:gd name="T7" fmla="*/ 11 h 118"/>
                <a:gd name="T8" fmla="*/ 212 w 224"/>
                <a:gd name="T9" fmla="*/ 24 h 118"/>
                <a:gd name="T10" fmla="*/ 221 w 224"/>
                <a:gd name="T11" fmla="*/ 40 h 118"/>
                <a:gd name="T12" fmla="*/ 224 w 224"/>
                <a:gd name="T13" fmla="*/ 58 h 118"/>
                <a:gd name="T14" fmla="*/ 221 w 224"/>
                <a:gd name="T15" fmla="*/ 78 h 118"/>
                <a:gd name="T16" fmla="*/ 212 w 224"/>
                <a:gd name="T17" fmla="*/ 94 h 118"/>
                <a:gd name="T18" fmla="*/ 201 w 224"/>
                <a:gd name="T19" fmla="*/ 106 h 118"/>
                <a:gd name="T20" fmla="*/ 184 w 224"/>
                <a:gd name="T21" fmla="*/ 115 h 118"/>
                <a:gd name="T22" fmla="*/ 165 w 224"/>
                <a:gd name="T23" fmla="*/ 118 h 118"/>
                <a:gd name="T24" fmla="*/ 59 w 224"/>
                <a:gd name="T25" fmla="*/ 118 h 118"/>
                <a:gd name="T26" fmla="*/ 40 w 224"/>
                <a:gd name="T27" fmla="*/ 115 h 118"/>
                <a:gd name="T28" fmla="*/ 24 w 224"/>
                <a:gd name="T29" fmla="*/ 106 h 118"/>
                <a:gd name="T30" fmla="*/ 11 w 224"/>
                <a:gd name="T31" fmla="*/ 94 h 118"/>
                <a:gd name="T32" fmla="*/ 2 w 224"/>
                <a:gd name="T33" fmla="*/ 78 h 118"/>
                <a:gd name="T34" fmla="*/ 0 w 224"/>
                <a:gd name="T35" fmla="*/ 58 h 118"/>
                <a:gd name="T36" fmla="*/ 2 w 224"/>
                <a:gd name="T37" fmla="*/ 40 h 118"/>
                <a:gd name="T38" fmla="*/ 11 w 224"/>
                <a:gd name="T39" fmla="*/ 24 h 118"/>
                <a:gd name="T40" fmla="*/ 24 w 224"/>
                <a:gd name="T41" fmla="*/ 11 h 118"/>
                <a:gd name="T42" fmla="*/ 40 w 224"/>
                <a:gd name="T43" fmla="*/ 2 h 118"/>
                <a:gd name="T44" fmla="*/ 59 w 224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8">
                  <a:moveTo>
                    <a:pt x="59" y="0"/>
                  </a:moveTo>
                  <a:lnTo>
                    <a:pt x="165" y="0"/>
                  </a:lnTo>
                  <a:lnTo>
                    <a:pt x="184" y="2"/>
                  </a:lnTo>
                  <a:lnTo>
                    <a:pt x="201" y="11"/>
                  </a:lnTo>
                  <a:lnTo>
                    <a:pt x="212" y="24"/>
                  </a:lnTo>
                  <a:lnTo>
                    <a:pt x="221" y="40"/>
                  </a:lnTo>
                  <a:lnTo>
                    <a:pt x="224" y="58"/>
                  </a:lnTo>
                  <a:lnTo>
                    <a:pt x="221" y="78"/>
                  </a:lnTo>
                  <a:lnTo>
                    <a:pt x="212" y="94"/>
                  </a:lnTo>
                  <a:lnTo>
                    <a:pt x="201" y="106"/>
                  </a:lnTo>
                  <a:lnTo>
                    <a:pt x="184" y="115"/>
                  </a:lnTo>
                  <a:lnTo>
                    <a:pt x="165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6"/>
                  </a:lnTo>
                  <a:lnTo>
                    <a:pt x="11" y="94"/>
                  </a:lnTo>
                  <a:lnTo>
                    <a:pt x="2" y="78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98"/>
            <p:cNvSpPr>
              <a:spLocks/>
            </p:cNvSpPr>
            <p:nvPr/>
          </p:nvSpPr>
          <p:spPr bwMode="auto">
            <a:xfrm>
              <a:off x="1727200" y="3571875"/>
              <a:ext cx="34925" cy="19050"/>
            </a:xfrm>
            <a:custGeom>
              <a:avLst/>
              <a:gdLst>
                <a:gd name="T0" fmla="*/ 58 w 224"/>
                <a:gd name="T1" fmla="*/ 0 h 118"/>
                <a:gd name="T2" fmla="*/ 164 w 224"/>
                <a:gd name="T3" fmla="*/ 0 h 118"/>
                <a:gd name="T4" fmla="*/ 184 w 224"/>
                <a:gd name="T5" fmla="*/ 3 h 118"/>
                <a:gd name="T6" fmla="*/ 200 w 224"/>
                <a:gd name="T7" fmla="*/ 11 h 118"/>
                <a:gd name="T8" fmla="*/ 213 w 224"/>
                <a:gd name="T9" fmla="*/ 24 h 118"/>
                <a:gd name="T10" fmla="*/ 221 w 224"/>
                <a:gd name="T11" fmla="*/ 40 h 118"/>
                <a:gd name="T12" fmla="*/ 224 w 224"/>
                <a:gd name="T13" fmla="*/ 59 h 118"/>
                <a:gd name="T14" fmla="*/ 221 w 224"/>
                <a:gd name="T15" fmla="*/ 78 h 118"/>
                <a:gd name="T16" fmla="*/ 213 w 224"/>
                <a:gd name="T17" fmla="*/ 94 h 118"/>
                <a:gd name="T18" fmla="*/ 200 w 224"/>
                <a:gd name="T19" fmla="*/ 107 h 118"/>
                <a:gd name="T20" fmla="*/ 184 w 224"/>
                <a:gd name="T21" fmla="*/ 115 h 118"/>
                <a:gd name="T22" fmla="*/ 164 w 224"/>
                <a:gd name="T23" fmla="*/ 118 h 118"/>
                <a:gd name="T24" fmla="*/ 58 w 224"/>
                <a:gd name="T25" fmla="*/ 118 h 118"/>
                <a:gd name="T26" fmla="*/ 40 w 224"/>
                <a:gd name="T27" fmla="*/ 115 h 118"/>
                <a:gd name="T28" fmla="*/ 24 w 224"/>
                <a:gd name="T29" fmla="*/ 107 h 118"/>
                <a:gd name="T30" fmla="*/ 11 w 224"/>
                <a:gd name="T31" fmla="*/ 94 h 118"/>
                <a:gd name="T32" fmla="*/ 3 w 224"/>
                <a:gd name="T33" fmla="*/ 78 h 118"/>
                <a:gd name="T34" fmla="*/ 0 w 224"/>
                <a:gd name="T35" fmla="*/ 59 h 118"/>
                <a:gd name="T36" fmla="*/ 3 w 224"/>
                <a:gd name="T37" fmla="*/ 40 h 118"/>
                <a:gd name="T38" fmla="*/ 11 w 224"/>
                <a:gd name="T39" fmla="*/ 24 h 118"/>
                <a:gd name="T40" fmla="*/ 24 w 224"/>
                <a:gd name="T41" fmla="*/ 11 h 118"/>
                <a:gd name="T42" fmla="*/ 40 w 224"/>
                <a:gd name="T43" fmla="*/ 3 h 118"/>
                <a:gd name="T44" fmla="*/ 58 w 224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118">
                  <a:moveTo>
                    <a:pt x="58" y="0"/>
                  </a:moveTo>
                  <a:lnTo>
                    <a:pt x="164" y="0"/>
                  </a:lnTo>
                  <a:lnTo>
                    <a:pt x="184" y="3"/>
                  </a:lnTo>
                  <a:lnTo>
                    <a:pt x="200" y="11"/>
                  </a:lnTo>
                  <a:lnTo>
                    <a:pt x="213" y="24"/>
                  </a:lnTo>
                  <a:lnTo>
                    <a:pt x="221" y="40"/>
                  </a:lnTo>
                  <a:lnTo>
                    <a:pt x="224" y="59"/>
                  </a:lnTo>
                  <a:lnTo>
                    <a:pt x="221" y="78"/>
                  </a:lnTo>
                  <a:lnTo>
                    <a:pt x="213" y="94"/>
                  </a:lnTo>
                  <a:lnTo>
                    <a:pt x="200" y="107"/>
                  </a:lnTo>
                  <a:lnTo>
                    <a:pt x="184" y="115"/>
                  </a:lnTo>
                  <a:lnTo>
                    <a:pt x="164" y="118"/>
                  </a:lnTo>
                  <a:lnTo>
                    <a:pt x="58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3" name="Group 882"/>
          <p:cNvGrpSpPr/>
          <p:nvPr/>
        </p:nvGrpSpPr>
        <p:grpSpPr>
          <a:xfrm>
            <a:off x="709619" y="3455988"/>
            <a:ext cx="473076" cy="563563"/>
            <a:chOff x="723900" y="3455988"/>
            <a:chExt cx="473076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2" name="Freeform 303"/>
            <p:cNvSpPr>
              <a:spLocks noEditPoints="1"/>
            </p:cNvSpPr>
            <p:nvPr/>
          </p:nvSpPr>
          <p:spPr bwMode="auto">
            <a:xfrm>
              <a:off x="723900" y="3554413"/>
              <a:ext cx="288925" cy="465138"/>
            </a:xfrm>
            <a:custGeom>
              <a:avLst/>
              <a:gdLst>
                <a:gd name="T0" fmla="*/ 724 w 1816"/>
                <a:gd name="T1" fmla="*/ 2701 h 2929"/>
                <a:gd name="T2" fmla="*/ 1241 w 1816"/>
                <a:gd name="T3" fmla="*/ 2811 h 2929"/>
                <a:gd name="T4" fmla="*/ 1048 w 1816"/>
                <a:gd name="T5" fmla="*/ 2683 h 2929"/>
                <a:gd name="T6" fmla="*/ 128 w 1816"/>
                <a:gd name="T7" fmla="*/ 1094 h 2929"/>
                <a:gd name="T8" fmla="*/ 257 w 1816"/>
                <a:gd name="T9" fmla="*/ 1415 h 2929"/>
                <a:gd name="T10" fmla="*/ 504 w 1816"/>
                <a:gd name="T11" fmla="*/ 1647 h 2929"/>
                <a:gd name="T12" fmla="*/ 836 w 1816"/>
                <a:gd name="T13" fmla="*/ 1754 h 2929"/>
                <a:gd name="T14" fmla="*/ 1187 w 1816"/>
                <a:gd name="T15" fmla="*/ 1707 h 2929"/>
                <a:gd name="T16" fmla="*/ 1473 w 1816"/>
                <a:gd name="T17" fmla="*/ 1519 h 2929"/>
                <a:gd name="T18" fmla="*/ 1653 w 1816"/>
                <a:gd name="T19" fmla="*/ 1230 h 2929"/>
                <a:gd name="T20" fmla="*/ 1315 w 1816"/>
                <a:gd name="T21" fmla="*/ 448 h 2929"/>
                <a:gd name="T22" fmla="*/ 1136 w 1816"/>
                <a:gd name="T23" fmla="*/ 498 h 2929"/>
                <a:gd name="T24" fmla="*/ 999 w 1816"/>
                <a:gd name="T25" fmla="*/ 658 h 2929"/>
                <a:gd name="T26" fmla="*/ 978 w 1816"/>
                <a:gd name="T27" fmla="*/ 850 h 2929"/>
                <a:gd name="T28" fmla="*/ 1654 w 1816"/>
                <a:gd name="T29" fmla="*/ 829 h 2929"/>
                <a:gd name="T30" fmla="*/ 1610 w 1816"/>
                <a:gd name="T31" fmla="*/ 617 h 2929"/>
                <a:gd name="T32" fmla="*/ 1448 w 1816"/>
                <a:gd name="T33" fmla="*/ 475 h 2929"/>
                <a:gd name="T34" fmla="*/ 456 w 1816"/>
                <a:gd name="T35" fmla="*/ 451 h 2929"/>
                <a:gd name="T36" fmla="*/ 260 w 1816"/>
                <a:gd name="T37" fmla="*/ 548 h 2929"/>
                <a:gd name="T38" fmla="*/ 163 w 1816"/>
                <a:gd name="T39" fmla="*/ 744 h 2929"/>
                <a:gd name="T40" fmla="*/ 824 w 1816"/>
                <a:gd name="T41" fmla="*/ 904 h 2929"/>
                <a:gd name="T42" fmla="*/ 840 w 1816"/>
                <a:gd name="T43" fmla="*/ 744 h 2929"/>
                <a:gd name="T44" fmla="*/ 747 w 1816"/>
                <a:gd name="T45" fmla="*/ 551 h 2929"/>
                <a:gd name="T46" fmla="*/ 557 w 1816"/>
                <a:gd name="T47" fmla="*/ 452 h 2929"/>
                <a:gd name="T48" fmla="*/ 824 w 1816"/>
                <a:gd name="T49" fmla="*/ 129 h 2929"/>
                <a:gd name="T50" fmla="*/ 652 w 1816"/>
                <a:gd name="T51" fmla="*/ 233 h 2929"/>
                <a:gd name="T52" fmla="*/ 678 w 1816"/>
                <a:gd name="T53" fmla="*/ 365 h 2929"/>
                <a:gd name="T54" fmla="*/ 861 w 1816"/>
                <a:gd name="T55" fmla="*/ 502 h 2929"/>
                <a:gd name="T56" fmla="*/ 985 w 1816"/>
                <a:gd name="T57" fmla="*/ 469 h 2929"/>
                <a:gd name="T58" fmla="*/ 1182 w 1816"/>
                <a:gd name="T59" fmla="*/ 349 h 2929"/>
                <a:gd name="T60" fmla="*/ 1135 w 1816"/>
                <a:gd name="T61" fmla="*/ 204 h 2929"/>
                <a:gd name="T62" fmla="*/ 950 w 1816"/>
                <a:gd name="T63" fmla="*/ 121 h 2929"/>
                <a:gd name="T64" fmla="*/ 1056 w 1816"/>
                <a:gd name="T65" fmla="*/ 25 h 2929"/>
                <a:gd name="T66" fmla="*/ 1256 w 1816"/>
                <a:gd name="T67" fmla="*/ 159 h 2929"/>
                <a:gd name="T68" fmla="*/ 1404 w 1816"/>
                <a:gd name="T69" fmla="*/ 338 h 2929"/>
                <a:gd name="T70" fmla="*/ 1634 w 1816"/>
                <a:gd name="T71" fmla="*/ 458 h 2929"/>
                <a:gd name="T72" fmla="*/ 1762 w 1816"/>
                <a:gd name="T73" fmla="*/ 682 h 2929"/>
                <a:gd name="T74" fmla="*/ 1761 w 1816"/>
                <a:gd name="T75" fmla="*/ 904 h 2929"/>
                <a:gd name="T76" fmla="*/ 1816 w 1816"/>
                <a:gd name="T77" fmla="*/ 963 h 2929"/>
                <a:gd name="T78" fmla="*/ 1764 w 1816"/>
                <a:gd name="T79" fmla="*/ 1272 h 2929"/>
                <a:gd name="T80" fmla="*/ 1570 w 1816"/>
                <a:gd name="T81" fmla="*/ 1589 h 2929"/>
                <a:gd name="T82" fmla="*/ 1265 w 1816"/>
                <a:gd name="T83" fmla="*/ 1803 h 2929"/>
                <a:gd name="T84" fmla="*/ 967 w 1816"/>
                <a:gd name="T85" fmla="*/ 2545 h 2929"/>
                <a:gd name="T86" fmla="*/ 1222 w 1816"/>
                <a:gd name="T87" fmla="*/ 2639 h 2929"/>
                <a:gd name="T88" fmla="*/ 1405 w 1816"/>
                <a:gd name="T89" fmla="*/ 2842 h 2929"/>
                <a:gd name="T90" fmla="*/ 1394 w 1816"/>
                <a:gd name="T91" fmla="*/ 2912 h 2929"/>
                <a:gd name="T92" fmla="*/ 448 w 1816"/>
                <a:gd name="T93" fmla="*/ 2927 h 2929"/>
                <a:gd name="T94" fmla="*/ 404 w 1816"/>
                <a:gd name="T95" fmla="*/ 2872 h 2929"/>
                <a:gd name="T96" fmla="*/ 510 w 1816"/>
                <a:gd name="T97" fmla="*/ 2708 h 2929"/>
                <a:gd name="T98" fmla="*/ 741 w 1816"/>
                <a:gd name="T99" fmla="*/ 2568 h 2929"/>
                <a:gd name="T100" fmla="*/ 695 w 1816"/>
                <a:gd name="T101" fmla="*/ 1851 h 2929"/>
                <a:gd name="T102" fmla="*/ 357 w 1816"/>
                <a:gd name="T103" fmla="*/ 1690 h 2929"/>
                <a:gd name="T104" fmla="*/ 114 w 1816"/>
                <a:gd name="T105" fmla="*/ 1409 h 2929"/>
                <a:gd name="T106" fmla="*/ 3 w 1816"/>
                <a:gd name="T107" fmla="*/ 1048 h 2929"/>
                <a:gd name="T108" fmla="*/ 23 w 1816"/>
                <a:gd name="T109" fmla="*/ 916 h 2929"/>
                <a:gd name="T110" fmla="*/ 41 w 1816"/>
                <a:gd name="T111" fmla="*/ 790 h 2929"/>
                <a:gd name="T112" fmla="*/ 117 w 1816"/>
                <a:gd name="T113" fmla="*/ 538 h 2929"/>
                <a:gd name="T114" fmla="*/ 311 w 1816"/>
                <a:gd name="T115" fmla="*/ 370 h 2929"/>
                <a:gd name="T116" fmla="*/ 504 w 1816"/>
                <a:gd name="T117" fmla="*/ 239 h 2929"/>
                <a:gd name="T118" fmla="*/ 672 w 1816"/>
                <a:gd name="T119" fmla="*/ 66 h 2929"/>
                <a:gd name="T120" fmla="*/ 908 w 1816"/>
                <a:gd name="T121" fmla="*/ 0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6" h="2929">
                  <a:moveTo>
                    <a:pt x="908" y="2661"/>
                  </a:moveTo>
                  <a:lnTo>
                    <a:pt x="861" y="2664"/>
                  </a:lnTo>
                  <a:lnTo>
                    <a:pt x="813" y="2671"/>
                  </a:lnTo>
                  <a:lnTo>
                    <a:pt x="768" y="2683"/>
                  </a:lnTo>
                  <a:lnTo>
                    <a:pt x="724" y="2701"/>
                  </a:lnTo>
                  <a:lnTo>
                    <a:pt x="683" y="2722"/>
                  </a:lnTo>
                  <a:lnTo>
                    <a:pt x="645" y="2748"/>
                  </a:lnTo>
                  <a:lnTo>
                    <a:pt x="608" y="2777"/>
                  </a:lnTo>
                  <a:lnTo>
                    <a:pt x="575" y="2811"/>
                  </a:lnTo>
                  <a:lnTo>
                    <a:pt x="1241" y="2811"/>
                  </a:lnTo>
                  <a:lnTo>
                    <a:pt x="1208" y="2777"/>
                  </a:lnTo>
                  <a:lnTo>
                    <a:pt x="1171" y="2748"/>
                  </a:lnTo>
                  <a:lnTo>
                    <a:pt x="1133" y="2722"/>
                  </a:lnTo>
                  <a:lnTo>
                    <a:pt x="1092" y="2701"/>
                  </a:lnTo>
                  <a:lnTo>
                    <a:pt x="1048" y="2683"/>
                  </a:lnTo>
                  <a:lnTo>
                    <a:pt x="1003" y="2671"/>
                  </a:lnTo>
                  <a:lnTo>
                    <a:pt x="956" y="2664"/>
                  </a:lnTo>
                  <a:lnTo>
                    <a:pt x="908" y="2661"/>
                  </a:lnTo>
                  <a:close/>
                  <a:moveTo>
                    <a:pt x="120" y="1022"/>
                  </a:moveTo>
                  <a:lnTo>
                    <a:pt x="128" y="1094"/>
                  </a:lnTo>
                  <a:lnTo>
                    <a:pt x="143" y="1163"/>
                  </a:lnTo>
                  <a:lnTo>
                    <a:pt x="163" y="1230"/>
                  </a:lnTo>
                  <a:lnTo>
                    <a:pt x="189" y="1295"/>
                  </a:lnTo>
                  <a:lnTo>
                    <a:pt x="220" y="1356"/>
                  </a:lnTo>
                  <a:lnTo>
                    <a:pt x="257" y="1415"/>
                  </a:lnTo>
                  <a:lnTo>
                    <a:pt x="298" y="1469"/>
                  </a:lnTo>
                  <a:lnTo>
                    <a:pt x="343" y="1519"/>
                  </a:lnTo>
                  <a:lnTo>
                    <a:pt x="393" y="1567"/>
                  </a:lnTo>
                  <a:lnTo>
                    <a:pt x="447" y="1609"/>
                  </a:lnTo>
                  <a:lnTo>
                    <a:pt x="504" y="1647"/>
                  </a:lnTo>
                  <a:lnTo>
                    <a:pt x="566" y="1679"/>
                  </a:lnTo>
                  <a:lnTo>
                    <a:pt x="629" y="1707"/>
                  </a:lnTo>
                  <a:lnTo>
                    <a:pt x="695" y="1729"/>
                  </a:lnTo>
                  <a:lnTo>
                    <a:pt x="764" y="1745"/>
                  </a:lnTo>
                  <a:lnTo>
                    <a:pt x="836" y="1754"/>
                  </a:lnTo>
                  <a:lnTo>
                    <a:pt x="908" y="1758"/>
                  </a:lnTo>
                  <a:lnTo>
                    <a:pt x="980" y="1754"/>
                  </a:lnTo>
                  <a:lnTo>
                    <a:pt x="1052" y="1745"/>
                  </a:lnTo>
                  <a:lnTo>
                    <a:pt x="1121" y="1729"/>
                  </a:lnTo>
                  <a:lnTo>
                    <a:pt x="1187" y="1707"/>
                  </a:lnTo>
                  <a:lnTo>
                    <a:pt x="1250" y="1679"/>
                  </a:lnTo>
                  <a:lnTo>
                    <a:pt x="1312" y="1647"/>
                  </a:lnTo>
                  <a:lnTo>
                    <a:pt x="1369" y="1609"/>
                  </a:lnTo>
                  <a:lnTo>
                    <a:pt x="1423" y="1567"/>
                  </a:lnTo>
                  <a:lnTo>
                    <a:pt x="1473" y="1519"/>
                  </a:lnTo>
                  <a:lnTo>
                    <a:pt x="1518" y="1469"/>
                  </a:lnTo>
                  <a:lnTo>
                    <a:pt x="1559" y="1415"/>
                  </a:lnTo>
                  <a:lnTo>
                    <a:pt x="1596" y="1356"/>
                  </a:lnTo>
                  <a:lnTo>
                    <a:pt x="1627" y="1295"/>
                  </a:lnTo>
                  <a:lnTo>
                    <a:pt x="1653" y="1230"/>
                  </a:lnTo>
                  <a:lnTo>
                    <a:pt x="1674" y="1163"/>
                  </a:lnTo>
                  <a:lnTo>
                    <a:pt x="1688" y="1094"/>
                  </a:lnTo>
                  <a:lnTo>
                    <a:pt x="1696" y="1022"/>
                  </a:lnTo>
                  <a:lnTo>
                    <a:pt x="120" y="1022"/>
                  </a:lnTo>
                  <a:close/>
                  <a:moveTo>
                    <a:pt x="1315" y="448"/>
                  </a:moveTo>
                  <a:lnTo>
                    <a:pt x="1304" y="448"/>
                  </a:lnTo>
                  <a:lnTo>
                    <a:pt x="1259" y="452"/>
                  </a:lnTo>
                  <a:lnTo>
                    <a:pt x="1216" y="462"/>
                  </a:lnTo>
                  <a:lnTo>
                    <a:pt x="1174" y="477"/>
                  </a:lnTo>
                  <a:lnTo>
                    <a:pt x="1136" y="498"/>
                  </a:lnTo>
                  <a:lnTo>
                    <a:pt x="1100" y="523"/>
                  </a:lnTo>
                  <a:lnTo>
                    <a:pt x="1069" y="551"/>
                  </a:lnTo>
                  <a:lnTo>
                    <a:pt x="1041" y="584"/>
                  </a:lnTo>
                  <a:lnTo>
                    <a:pt x="1017" y="620"/>
                  </a:lnTo>
                  <a:lnTo>
                    <a:pt x="999" y="658"/>
                  </a:lnTo>
                  <a:lnTo>
                    <a:pt x="985" y="701"/>
                  </a:lnTo>
                  <a:lnTo>
                    <a:pt x="976" y="744"/>
                  </a:lnTo>
                  <a:lnTo>
                    <a:pt x="973" y="790"/>
                  </a:lnTo>
                  <a:lnTo>
                    <a:pt x="974" y="820"/>
                  </a:lnTo>
                  <a:lnTo>
                    <a:pt x="978" y="850"/>
                  </a:lnTo>
                  <a:lnTo>
                    <a:pt x="984" y="877"/>
                  </a:lnTo>
                  <a:lnTo>
                    <a:pt x="992" y="904"/>
                  </a:lnTo>
                  <a:lnTo>
                    <a:pt x="1637" y="904"/>
                  </a:lnTo>
                  <a:lnTo>
                    <a:pt x="1648" y="867"/>
                  </a:lnTo>
                  <a:lnTo>
                    <a:pt x="1654" y="829"/>
                  </a:lnTo>
                  <a:lnTo>
                    <a:pt x="1656" y="790"/>
                  </a:lnTo>
                  <a:lnTo>
                    <a:pt x="1653" y="744"/>
                  </a:lnTo>
                  <a:lnTo>
                    <a:pt x="1644" y="699"/>
                  </a:lnTo>
                  <a:lnTo>
                    <a:pt x="1629" y="656"/>
                  </a:lnTo>
                  <a:lnTo>
                    <a:pt x="1610" y="617"/>
                  </a:lnTo>
                  <a:lnTo>
                    <a:pt x="1585" y="581"/>
                  </a:lnTo>
                  <a:lnTo>
                    <a:pt x="1556" y="548"/>
                  </a:lnTo>
                  <a:lnTo>
                    <a:pt x="1523" y="519"/>
                  </a:lnTo>
                  <a:lnTo>
                    <a:pt x="1487" y="494"/>
                  </a:lnTo>
                  <a:lnTo>
                    <a:pt x="1448" y="475"/>
                  </a:lnTo>
                  <a:lnTo>
                    <a:pt x="1406" y="460"/>
                  </a:lnTo>
                  <a:lnTo>
                    <a:pt x="1360" y="451"/>
                  </a:lnTo>
                  <a:lnTo>
                    <a:pt x="1315" y="448"/>
                  </a:lnTo>
                  <a:close/>
                  <a:moveTo>
                    <a:pt x="502" y="448"/>
                  </a:moveTo>
                  <a:lnTo>
                    <a:pt x="456" y="451"/>
                  </a:lnTo>
                  <a:lnTo>
                    <a:pt x="410" y="460"/>
                  </a:lnTo>
                  <a:lnTo>
                    <a:pt x="368" y="475"/>
                  </a:lnTo>
                  <a:lnTo>
                    <a:pt x="329" y="494"/>
                  </a:lnTo>
                  <a:lnTo>
                    <a:pt x="293" y="519"/>
                  </a:lnTo>
                  <a:lnTo>
                    <a:pt x="260" y="548"/>
                  </a:lnTo>
                  <a:lnTo>
                    <a:pt x="231" y="581"/>
                  </a:lnTo>
                  <a:lnTo>
                    <a:pt x="206" y="617"/>
                  </a:lnTo>
                  <a:lnTo>
                    <a:pt x="187" y="656"/>
                  </a:lnTo>
                  <a:lnTo>
                    <a:pt x="172" y="699"/>
                  </a:lnTo>
                  <a:lnTo>
                    <a:pt x="163" y="744"/>
                  </a:lnTo>
                  <a:lnTo>
                    <a:pt x="160" y="790"/>
                  </a:lnTo>
                  <a:lnTo>
                    <a:pt x="162" y="829"/>
                  </a:lnTo>
                  <a:lnTo>
                    <a:pt x="168" y="867"/>
                  </a:lnTo>
                  <a:lnTo>
                    <a:pt x="179" y="904"/>
                  </a:lnTo>
                  <a:lnTo>
                    <a:pt x="824" y="904"/>
                  </a:lnTo>
                  <a:lnTo>
                    <a:pt x="832" y="877"/>
                  </a:lnTo>
                  <a:lnTo>
                    <a:pt x="838" y="850"/>
                  </a:lnTo>
                  <a:lnTo>
                    <a:pt x="842" y="820"/>
                  </a:lnTo>
                  <a:lnTo>
                    <a:pt x="843" y="790"/>
                  </a:lnTo>
                  <a:lnTo>
                    <a:pt x="840" y="744"/>
                  </a:lnTo>
                  <a:lnTo>
                    <a:pt x="831" y="701"/>
                  </a:lnTo>
                  <a:lnTo>
                    <a:pt x="817" y="658"/>
                  </a:lnTo>
                  <a:lnTo>
                    <a:pt x="799" y="620"/>
                  </a:lnTo>
                  <a:lnTo>
                    <a:pt x="775" y="584"/>
                  </a:lnTo>
                  <a:lnTo>
                    <a:pt x="747" y="551"/>
                  </a:lnTo>
                  <a:lnTo>
                    <a:pt x="716" y="523"/>
                  </a:lnTo>
                  <a:lnTo>
                    <a:pt x="680" y="498"/>
                  </a:lnTo>
                  <a:lnTo>
                    <a:pt x="642" y="477"/>
                  </a:lnTo>
                  <a:lnTo>
                    <a:pt x="600" y="462"/>
                  </a:lnTo>
                  <a:lnTo>
                    <a:pt x="557" y="452"/>
                  </a:lnTo>
                  <a:lnTo>
                    <a:pt x="512" y="448"/>
                  </a:lnTo>
                  <a:lnTo>
                    <a:pt x="502" y="448"/>
                  </a:lnTo>
                  <a:close/>
                  <a:moveTo>
                    <a:pt x="908" y="119"/>
                  </a:moveTo>
                  <a:lnTo>
                    <a:pt x="866" y="121"/>
                  </a:lnTo>
                  <a:lnTo>
                    <a:pt x="824" y="129"/>
                  </a:lnTo>
                  <a:lnTo>
                    <a:pt x="785" y="142"/>
                  </a:lnTo>
                  <a:lnTo>
                    <a:pt x="748" y="159"/>
                  </a:lnTo>
                  <a:lnTo>
                    <a:pt x="713" y="179"/>
                  </a:lnTo>
                  <a:lnTo>
                    <a:pt x="681" y="204"/>
                  </a:lnTo>
                  <a:lnTo>
                    <a:pt x="652" y="233"/>
                  </a:lnTo>
                  <a:lnTo>
                    <a:pt x="627" y="265"/>
                  </a:lnTo>
                  <a:lnTo>
                    <a:pt x="606" y="300"/>
                  </a:lnTo>
                  <a:lnTo>
                    <a:pt x="588" y="338"/>
                  </a:lnTo>
                  <a:lnTo>
                    <a:pt x="634" y="349"/>
                  </a:lnTo>
                  <a:lnTo>
                    <a:pt x="678" y="365"/>
                  </a:lnTo>
                  <a:lnTo>
                    <a:pt x="719" y="384"/>
                  </a:lnTo>
                  <a:lnTo>
                    <a:pt x="759" y="408"/>
                  </a:lnTo>
                  <a:lnTo>
                    <a:pt x="797" y="436"/>
                  </a:lnTo>
                  <a:lnTo>
                    <a:pt x="831" y="469"/>
                  </a:lnTo>
                  <a:lnTo>
                    <a:pt x="861" y="502"/>
                  </a:lnTo>
                  <a:lnTo>
                    <a:pt x="886" y="537"/>
                  </a:lnTo>
                  <a:lnTo>
                    <a:pt x="908" y="573"/>
                  </a:lnTo>
                  <a:lnTo>
                    <a:pt x="930" y="537"/>
                  </a:lnTo>
                  <a:lnTo>
                    <a:pt x="956" y="502"/>
                  </a:lnTo>
                  <a:lnTo>
                    <a:pt x="985" y="469"/>
                  </a:lnTo>
                  <a:lnTo>
                    <a:pt x="1019" y="436"/>
                  </a:lnTo>
                  <a:lnTo>
                    <a:pt x="1057" y="408"/>
                  </a:lnTo>
                  <a:lnTo>
                    <a:pt x="1097" y="384"/>
                  </a:lnTo>
                  <a:lnTo>
                    <a:pt x="1138" y="365"/>
                  </a:lnTo>
                  <a:lnTo>
                    <a:pt x="1182" y="349"/>
                  </a:lnTo>
                  <a:lnTo>
                    <a:pt x="1228" y="338"/>
                  </a:lnTo>
                  <a:lnTo>
                    <a:pt x="1210" y="300"/>
                  </a:lnTo>
                  <a:lnTo>
                    <a:pt x="1189" y="265"/>
                  </a:lnTo>
                  <a:lnTo>
                    <a:pt x="1164" y="233"/>
                  </a:lnTo>
                  <a:lnTo>
                    <a:pt x="1135" y="204"/>
                  </a:lnTo>
                  <a:lnTo>
                    <a:pt x="1103" y="179"/>
                  </a:lnTo>
                  <a:lnTo>
                    <a:pt x="1068" y="159"/>
                  </a:lnTo>
                  <a:lnTo>
                    <a:pt x="1031" y="142"/>
                  </a:lnTo>
                  <a:lnTo>
                    <a:pt x="992" y="129"/>
                  </a:lnTo>
                  <a:lnTo>
                    <a:pt x="950" y="121"/>
                  </a:lnTo>
                  <a:lnTo>
                    <a:pt x="908" y="119"/>
                  </a:lnTo>
                  <a:close/>
                  <a:moveTo>
                    <a:pt x="908" y="0"/>
                  </a:moveTo>
                  <a:lnTo>
                    <a:pt x="959" y="4"/>
                  </a:lnTo>
                  <a:lnTo>
                    <a:pt x="1008" y="11"/>
                  </a:lnTo>
                  <a:lnTo>
                    <a:pt x="1056" y="25"/>
                  </a:lnTo>
                  <a:lnTo>
                    <a:pt x="1102" y="42"/>
                  </a:lnTo>
                  <a:lnTo>
                    <a:pt x="1144" y="66"/>
                  </a:lnTo>
                  <a:lnTo>
                    <a:pt x="1186" y="93"/>
                  </a:lnTo>
                  <a:lnTo>
                    <a:pt x="1222" y="124"/>
                  </a:lnTo>
                  <a:lnTo>
                    <a:pt x="1256" y="159"/>
                  </a:lnTo>
                  <a:lnTo>
                    <a:pt x="1286" y="198"/>
                  </a:lnTo>
                  <a:lnTo>
                    <a:pt x="1312" y="239"/>
                  </a:lnTo>
                  <a:lnTo>
                    <a:pt x="1333" y="284"/>
                  </a:lnTo>
                  <a:lnTo>
                    <a:pt x="1350" y="332"/>
                  </a:lnTo>
                  <a:lnTo>
                    <a:pt x="1404" y="338"/>
                  </a:lnTo>
                  <a:lnTo>
                    <a:pt x="1455" y="352"/>
                  </a:lnTo>
                  <a:lnTo>
                    <a:pt x="1505" y="370"/>
                  </a:lnTo>
                  <a:lnTo>
                    <a:pt x="1550" y="395"/>
                  </a:lnTo>
                  <a:lnTo>
                    <a:pt x="1594" y="424"/>
                  </a:lnTo>
                  <a:lnTo>
                    <a:pt x="1634" y="458"/>
                  </a:lnTo>
                  <a:lnTo>
                    <a:pt x="1668" y="496"/>
                  </a:lnTo>
                  <a:lnTo>
                    <a:pt x="1699" y="538"/>
                  </a:lnTo>
                  <a:lnTo>
                    <a:pt x="1725" y="583"/>
                  </a:lnTo>
                  <a:lnTo>
                    <a:pt x="1747" y="630"/>
                  </a:lnTo>
                  <a:lnTo>
                    <a:pt x="1762" y="682"/>
                  </a:lnTo>
                  <a:lnTo>
                    <a:pt x="1772" y="735"/>
                  </a:lnTo>
                  <a:lnTo>
                    <a:pt x="1775" y="790"/>
                  </a:lnTo>
                  <a:lnTo>
                    <a:pt x="1773" y="829"/>
                  </a:lnTo>
                  <a:lnTo>
                    <a:pt x="1769" y="867"/>
                  </a:lnTo>
                  <a:lnTo>
                    <a:pt x="1761" y="904"/>
                  </a:lnTo>
                  <a:lnTo>
                    <a:pt x="1778" y="908"/>
                  </a:lnTo>
                  <a:lnTo>
                    <a:pt x="1793" y="916"/>
                  </a:lnTo>
                  <a:lnTo>
                    <a:pt x="1805" y="929"/>
                  </a:lnTo>
                  <a:lnTo>
                    <a:pt x="1814" y="945"/>
                  </a:lnTo>
                  <a:lnTo>
                    <a:pt x="1816" y="963"/>
                  </a:lnTo>
                  <a:lnTo>
                    <a:pt x="1816" y="968"/>
                  </a:lnTo>
                  <a:lnTo>
                    <a:pt x="1813" y="1048"/>
                  </a:lnTo>
                  <a:lnTo>
                    <a:pt x="1803" y="1124"/>
                  </a:lnTo>
                  <a:lnTo>
                    <a:pt x="1787" y="1200"/>
                  </a:lnTo>
                  <a:lnTo>
                    <a:pt x="1764" y="1272"/>
                  </a:lnTo>
                  <a:lnTo>
                    <a:pt x="1735" y="1342"/>
                  </a:lnTo>
                  <a:lnTo>
                    <a:pt x="1702" y="1409"/>
                  </a:lnTo>
                  <a:lnTo>
                    <a:pt x="1663" y="1473"/>
                  </a:lnTo>
                  <a:lnTo>
                    <a:pt x="1618" y="1533"/>
                  </a:lnTo>
                  <a:lnTo>
                    <a:pt x="1570" y="1589"/>
                  </a:lnTo>
                  <a:lnTo>
                    <a:pt x="1516" y="1642"/>
                  </a:lnTo>
                  <a:lnTo>
                    <a:pt x="1459" y="1690"/>
                  </a:lnTo>
                  <a:lnTo>
                    <a:pt x="1398" y="1732"/>
                  </a:lnTo>
                  <a:lnTo>
                    <a:pt x="1333" y="1770"/>
                  </a:lnTo>
                  <a:lnTo>
                    <a:pt x="1265" y="1803"/>
                  </a:lnTo>
                  <a:lnTo>
                    <a:pt x="1194" y="1830"/>
                  </a:lnTo>
                  <a:lnTo>
                    <a:pt x="1121" y="1851"/>
                  </a:lnTo>
                  <a:lnTo>
                    <a:pt x="1045" y="1866"/>
                  </a:lnTo>
                  <a:lnTo>
                    <a:pt x="967" y="1874"/>
                  </a:lnTo>
                  <a:lnTo>
                    <a:pt x="967" y="2545"/>
                  </a:lnTo>
                  <a:lnTo>
                    <a:pt x="1022" y="2554"/>
                  </a:lnTo>
                  <a:lnTo>
                    <a:pt x="1075" y="2568"/>
                  </a:lnTo>
                  <a:lnTo>
                    <a:pt x="1127" y="2586"/>
                  </a:lnTo>
                  <a:lnTo>
                    <a:pt x="1176" y="2610"/>
                  </a:lnTo>
                  <a:lnTo>
                    <a:pt x="1222" y="2639"/>
                  </a:lnTo>
                  <a:lnTo>
                    <a:pt x="1267" y="2671"/>
                  </a:lnTo>
                  <a:lnTo>
                    <a:pt x="1306" y="2708"/>
                  </a:lnTo>
                  <a:lnTo>
                    <a:pt x="1343" y="2749"/>
                  </a:lnTo>
                  <a:lnTo>
                    <a:pt x="1377" y="2794"/>
                  </a:lnTo>
                  <a:lnTo>
                    <a:pt x="1405" y="2842"/>
                  </a:lnTo>
                  <a:lnTo>
                    <a:pt x="1410" y="2857"/>
                  </a:lnTo>
                  <a:lnTo>
                    <a:pt x="1412" y="2872"/>
                  </a:lnTo>
                  <a:lnTo>
                    <a:pt x="1409" y="2886"/>
                  </a:lnTo>
                  <a:lnTo>
                    <a:pt x="1404" y="2900"/>
                  </a:lnTo>
                  <a:lnTo>
                    <a:pt x="1394" y="2912"/>
                  </a:lnTo>
                  <a:lnTo>
                    <a:pt x="1382" y="2922"/>
                  </a:lnTo>
                  <a:lnTo>
                    <a:pt x="1368" y="2927"/>
                  </a:lnTo>
                  <a:lnTo>
                    <a:pt x="1353" y="2929"/>
                  </a:lnTo>
                  <a:lnTo>
                    <a:pt x="463" y="2929"/>
                  </a:lnTo>
                  <a:lnTo>
                    <a:pt x="448" y="2927"/>
                  </a:lnTo>
                  <a:lnTo>
                    <a:pt x="434" y="2922"/>
                  </a:lnTo>
                  <a:lnTo>
                    <a:pt x="422" y="2912"/>
                  </a:lnTo>
                  <a:lnTo>
                    <a:pt x="412" y="2900"/>
                  </a:lnTo>
                  <a:lnTo>
                    <a:pt x="407" y="2886"/>
                  </a:lnTo>
                  <a:lnTo>
                    <a:pt x="404" y="2872"/>
                  </a:lnTo>
                  <a:lnTo>
                    <a:pt x="406" y="2857"/>
                  </a:lnTo>
                  <a:lnTo>
                    <a:pt x="411" y="2842"/>
                  </a:lnTo>
                  <a:lnTo>
                    <a:pt x="439" y="2794"/>
                  </a:lnTo>
                  <a:lnTo>
                    <a:pt x="473" y="2749"/>
                  </a:lnTo>
                  <a:lnTo>
                    <a:pt x="510" y="2708"/>
                  </a:lnTo>
                  <a:lnTo>
                    <a:pt x="550" y="2671"/>
                  </a:lnTo>
                  <a:lnTo>
                    <a:pt x="594" y="2639"/>
                  </a:lnTo>
                  <a:lnTo>
                    <a:pt x="640" y="2610"/>
                  </a:lnTo>
                  <a:lnTo>
                    <a:pt x="689" y="2586"/>
                  </a:lnTo>
                  <a:lnTo>
                    <a:pt x="741" y="2568"/>
                  </a:lnTo>
                  <a:lnTo>
                    <a:pt x="794" y="2554"/>
                  </a:lnTo>
                  <a:lnTo>
                    <a:pt x="849" y="2545"/>
                  </a:lnTo>
                  <a:lnTo>
                    <a:pt x="849" y="1874"/>
                  </a:lnTo>
                  <a:lnTo>
                    <a:pt x="771" y="1866"/>
                  </a:lnTo>
                  <a:lnTo>
                    <a:pt x="695" y="1851"/>
                  </a:lnTo>
                  <a:lnTo>
                    <a:pt x="622" y="1830"/>
                  </a:lnTo>
                  <a:lnTo>
                    <a:pt x="551" y="1803"/>
                  </a:lnTo>
                  <a:lnTo>
                    <a:pt x="483" y="1770"/>
                  </a:lnTo>
                  <a:lnTo>
                    <a:pt x="418" y="1732"/>
                  </a:lnTo>
                  <a:lnTo>
                    <a:pt x="357" y="1690"/>
                  </a:lnTo>
                  <a:lnTo>
                    <a:pt x="300" y="1642"/>
                  </a:lnTo>
                  <a:lnTo>
                    <a:pt x="246" y="1589"/>
                  </a:lnTo>
                  <a:lnTo>
                    <a:pt x="198" y="1533"/>
                  </a:lnTo>
                  <a:lnTo>
                    <a:pt x="153" y="1473"/>
                  </a:lnTo>
                  <a:lnTo>
                    <a:pt x="114" y="1409"/>
                  </a:lnTo>
                  <a:lnTo>
                    <a:pt x="81" y="1342"/>
                  </a:lnTo>
                  <a:lnTo>
                    <a:pt x="52" y="1272"/>
                  </a:lnTo>
                  <a:lnTo>
                    <a:pt x="29" y="1200"/>
                  </a:lnTo>
                  <a:lnTo>
                    <a:pt x="13" y="1124"/>
                  </a:lnTo>
                  <a:lnTo>
                    <a:pt x="3" y="1048"/>
                  </a:lnTo>
                  <a:lnTo>
                    <a:pt x="0" y="968"/>
                  </a:lnTo>
                  <a:lnTo>
                    <a:pt x="0" y="963"/>
                  </a:lnTo>
                  <a:lnTo>
                    <a:pt x="2" y="945"/>
                  </a:lnTo>
                  <a:lnTo>
                    <a:pt x="11" y="929"/>
                  </a:lnTo>
                  <a:lnTo>
                    <a:pt x="23" y="916"/>
                  </a:lnTo>
                  <a:lnTo>
                    <a:pt x="38" y="908"/>
                  </a:lnTo>
                  <a:lnTo>
                    <a:pt x="55" y="904"/>
                  </a:lnTo>
                  <a:lnTo>
                    <a:pt x="48" y="867"/>
                  </a:lnTo>
                  <a:lnTo>
                    <a:pt x="43" y="829"/>
                  </a:lnTo>
                  <a:lnTo>
                    <a:pt x="41" y="790"/>
                  </a:lnTo>
                  <a:lnTo>
                    <a:pt x="44" y="735"/>
                  </a:lnTo>
                  <a:lnTo>
                    <a:pt x="54" y="682"/>
                  </a:lnTo>
                  <a:lnTo>
                    <a:pt x="69" y="630"/>
                  </a:lnTo>
                  <a:lnTo>
                    <a:pt x="91" y="583"/>
                  </a:lnTo>
                  <a:lnTo>
                    <a:pt x="117" y="538"/>
                  </a:lnTo>
                  <a:lnTo>
                    <a:pt x="148" y="496"/>
                  </a:lnTo>
                  <a:lnTo>
                    <a:pt x="182" y="458"/>
                  </a:lnTo>
                  <a:lnTo>
                    <a:pt x="222" y="424"/>
                  </a:lnTo>
                  <a:lnTo>
                    <a:pt x="266" y="395"/>
                  </a:lnTo>
                  <a:lnTo>
                    <a:pt x="311" y="370"/>
                  </a:lnTo>
                  <a:lnTo>
                    <a:pt x="361" y="352"/>
                  </a:lnTo>
                  <a:lnTo>
                    <a:pt x="412" y="338"/>
                  </a:lnTo>
                  <a:lnTo>
                    <a:pt x="466" y="332"/>
                  </a:lnTo>
                  <a:lnTo>
                    <a:pt x="483" y="284"/>
                  </a:lnTo>
                  <a:lnTo>
                    <a:pt x="504" y="239"/>
                  </a:lnTo>
                  <a:lnTo>
                    <a:pt x="530" y="198"/>
                  </a:lnTo>
                  <a:lnTo>
                    <a:pt x="560" y="159"/>
                  </a:lnTo>
                  <a:lnTo>
                    <a:pt x="594" y="124"/>
                  </a:lnTo>
                  <a:lnTo>
                    <a:pt x="631" y="93"/>
                  </a:lnTo>
                  <a:lnTo>
                    <a:pt x="672" y="66"/>
                  </a:lnTo>
                  <a:lnTo>
                    <a:pt x="714" y="42"/>
                  </a:lnTo>
                  <a:lnTo>
                    <a:pt x="760" y="25"/>
                  </a:lnTo>
                  <a:lnTo>
                    <a:pt x="808" y="11"/>
                  </a:lnTo>
                  <a:lnTo>
                    <a:pt x="857" y="4"/>
                  </a:lnTo>
                  <a:lnTo>
                    <a:pt x="9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304"/>
            <p:cNvSpPr>
              <a:spLocks noEditPoints="1"/>
            </p:cNvSpPr>
            <p:nvPr/>
          </p:nvSpPr>
          <p:spPr bwMode="auto">
            <a:xfrm>
              <a:off x="944563" y="3455988"/>
              <a:ext cx="252413" cy="563563"/>
            </a:xfrm>
            <a:custGeom>
              <a:avLst/>
              <a:gdLst>
                <a:gd name="T0" fmla="*/ 587 w 1590"/>
                <a:gd name="T1" fmla="*/ 3373 h 3550"/>
                <a:gd name="T2" fmla="*/ 905 w 1590"/>
                <a:gd name="T3" fmla="*/ 3432 h 3550"/>
                <a:gd name="T4" fmla="*/ 773 w 1590"/>
                <a:gd name="T5" fmla="*/ 3363 h 3550"/>
                <a:gd name="T6" fmla="*/ 295 w 1590"/>
                <a:gd name="T7" fmla="*/ 2442 h 3550"/>
                <a:gd name="T8" fmla="*/ 388 w 1590"/>
                <a:gd name="T9" fmla="*/ 2618 h 3550"/>
                <a:gd name="T10" fmla="*/ 549 w 1590"/>
                <a:gd name="T11" fmla="*/ 2729 h 3550"/>
                <a:gd name="T12" fmla="*/ 752 w 1590"/>
                <a:gd name="T13" fmla="*/ 2754 h 3550"/>
                <a:gd name="T14" fmla="*/ 938 w 1590"/>
                <a:gd name="T15" fmla="*/ 2683 h 3550"/>
                <a:gd name="T16" fmla="*/ 1067 w 1590"/>
                <a:gd name="T17" fmla="*/ 2536 h 3550"/>
                <a:gd name="T18" fmla="*/ 286 w 1590"/>
                <a:gd name="T19" fmla="*/ 2391 h 3550"/>
                <a:gd name="T20" fmla="*/ 1273 w 1590"/>
                <a:gd name="T21" fmla="*/ 592 h 3550"/>
                <a:gd name="T22" fmla="*/ 947 w 1590"/>
                <a:gd name="T23" fmla="*/ 687 h 3550"/>
                <a:gd name="T24" fmla="*/ 133 w 1590"/>
                <a:gd name="T25" fmla="*/ 687 h 3550"/>
                <a:gd name="T26" fmla="*/ 1109 w 1590"/>
                <a:gd name="T27" fmla="*/ 0 h 3550"/>
                <a:gd name="T28" fmla="*/ 1578 w 1590"/>
                <a:gd name="T29" fmla="*/ 201 h 3550"/>
                <a:gd name="T30" fmla="*/ 1585 w 1590"/>
                <a:gd name="T31" fmla="*/ 260 h 3550"/>
                <a:gd name="T32" fmla="*/ 1538 w 1590"/>
                <a:gd name="T33" fmla="*/ 296 h 3550"/>
                <a:gd name="T34" fmla="*/ 1099 w 1590"/>
                <a:gd name="T35" fmla="*/ 474 h 3550"/>
                <a:gd name="T36" fmla="*/ 1382 w 1590"/>
                <a:gd name="T37" fmla="*/ 493 h 3550"/>
                <a:gd name="T38" fmla="*/ 1231 w 1590"/>
                <a:gd name="T39" fmla="*/ 2390 h 3550"/>
                <a:gd name="T40" fmla="*/ 1177 w 1590"/>
                <a:gd name="T41" fmla="*/ 2579 h 3550"/>
                <a:gd name="T42" fmla="*/ 1060 w 1590"/>
                <a:gd name="T43" fmla="*/ 2736 h 3550"/>
                <a:gd name="T44" fmla="*/ 867 w 1590"/>
                <a:gd name="T45" fmla="*/ 2848 h 3550"/>
                <a:gd name="T46" fmla="*/ 803 w 1590"/>
                <a:gd name="T47" fmla="*/ 3247 h 3550"/>
                <a:gd name="T48" fmla="*/ 962 w 1590"/>
                <a:gd name="T49" fmla="*/ 3325 h 3550"/>
                <a:gd name="T50" fmla="*/ 1077 w 1590"/>
                <a:gd name="T51" fmla="*/ 3463 h 3550"/>
                <a:gd name="T52" fmla="*/ 1076 w 1590"/>
                <a:gd name="T53" fmla="*/ 3521 h 3550"/>
                <a:gd name="T54" fmla="*/ 1025 w 1590"/>
                <a:gd name="T55" fmla="*/ 3550 h 3550"/>
                <a:gd name="T56" fmla="*/ 330 w 1590"/>
                <a:gd name="T57" fmla="*/ 3533 h 3550"/>
                <a:gd name="T58" fmla="*/ 313 w 1590"/>
                <a:gd name="T59" fmla="*/ 3478 h 3550"/>
                <a:gd name="T60" fmla="*/ 401 w 1590"/>
                <a:gd name="T61" fmla="*/ 3354 h 3550"/>
                <a:gd name="T62" fmla="*/ 552 w 1590"/>
                <a:gd name="T63" fmla="*/ 3260 h 3550"/>
                <a:gd name="T64" fmla="*/ 584 w 1590"/>
                <a:gd name="T65" fmla="*/ 2863 h 3550"/>
                <a:gd name="T66" fmla="*/ 383 w 1590"/>
                <a:gd name="T67" fmla="*/ 2771 h 3550"/>
                <a:gd name="T68" fmla="*/ 244 w 1590"/>
                <a:gd name="T69" fmla="*/ 2621 h 3550"/>
                <a:gd name="T70" fmla="*/ 174 w 1590"/>
                <a:gd name="T71" fmla="*/ 2439 h 3550"/>
                <a:gd name="T72" fmla="*/ 167 w 1590"/>
                <a:gd name="T73" fmla="*/ 2270 h 3550"/>
                <a:gd name="T74" fmla="*/ 229 w 1590"/>
                <a:gd name="T75" fmla="*/ 2242 h 3550"/>
                <a:gd name="T76" fmla="*/ 1122 w 1590"/>
                <a:gd name="T77" fmla="*/ 2272 h 3550"/>
                <a:gd name="T78" fmla="*/ 429 w 1590"/>
                <a:gd name="T79" fmla="*/ 2005 h 3550"/>
                <a:gd name="T80" fmla="*/ 408 w 1590"/>
                <a:gd name="T81" fmla="*/ 1940 h 3550"/>
                <a:gd name="T82" fmla="*/ 465 w 1590"/>
                <a:gd name="T83" fmla="*/ 1899 h 3550"/>
                <a:gd name="T84" fmla="*/ 520 w 1590"/>
                <a:gd name="T85" fmla="*/ 1583 h 3550"/>
                <a:gd name="T86" fmla="*/ 479 w 1590"/>
                <a:gd name="T87" fmla="*/ 1526 h 3550"/>
                <a:gd name="T88" fmla="*/ 520 w 1590"/>
                <a:gd name="T89" fmla="*/ 1470 h 3550"/>
                <a:gd name="T90" fmla="*/ 474 w 1590"/>
                <a:gd name="T91" fmla="*/ 1326 h 3550"/>
                <a:gd name="T92" fmla="*/ 418 w 1590"/>
                <a:gd name="T93" fmla="*/ 1285 h 3550"/>
                <a:gd name="T94" fmla="*/ 440 w 1590"/>
                <a:gd name="T95" fmla="*/ 1219 h 3550"/>
                <a:gd name="T96" fmla="*/ 1255 w 1590"/>
                <a:gd name="T97" fmla="*/ 805 h 3550"/>
                <a:gd name="T98" fmla="*/ 142 w 1590"/>
                <a:gd name="T99" fmla="*/ 909 h 3550"/>
                <a:gd name="T100" fmla="*/ 77 w 1590"/>
                <a:gd name="T101" fmla="*/ 936 h 3550"/>
                <a:gd name="T102" fmla="*/ 32 w 1590"/>
                <a:gd name="T103" fmla="*/ 885 h 3550"/>
                <a:gd name="T104" fmla="*/ 15 w 1590"/>
                <a:gd name="T105" fmla="*/ 493 h 3550"/>
                <a:gd name="T106" fmla="*/ 397 w 1590"/>
                <a:gd name="T107" fmla="*/ 474 h 3550"/>
                <a:gd name="T108" fmla="*/ 334 w 1590"/>
                <a:gd name="T109" fmla="*/ 161 h 3550"/>
                <a:gd name="T110" fmla="*/ 387 w 1590"/>
                <a:gd name="T111" fmla="*/ 132 h 3550"/>
                <a:gd name="T112" fmla="*/ 437 w 1590"/>
                <a:gd name="T113" fmla="*/ 162 h 3550"/>
                <a:gd name="T114" fmla="*/ 1046 w 1590"/>
                <a:gd name="T115" fmla="*/ 51 h 3550"/>
                <a:gd name="T116" fmla="*/ 1092 w 1590"/>
                <a:gd name="T117" fmla="*/ 1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0" h="3550">
                  <a:moveTo>
                    <a:pt x="698" y="3353"/>
                  </a:moveTo>
                  <a:lnTo>
                    <a:pt x="660" y="3355"/>
                  </a:lnTo>
                  <a:lnTo>
                    <a:pt x="622" y="3363"/>
                  </a:lnTo>
                  <a:lnTo>
                    <a:pt x="587" y="3373"/>
                  </a:lnTo>
                  <a:lnTo>
                    <a:pt x="552" y="3390"/>
                  </a:lnTo>
                  <a:lnTo>
                    <a:pt x="521" y="3409"/>
                  </a:lnTo>
                  <a:lnTo>
                    <a:pt x="492" y="3432"/>
                  </a:lnTo>
                  <a:lnTo>
                    <a:pt x="905" y="3432"/>
                  </a:lnTo>
                  <a:lnTo>
                    <a:pt x="875" y="3409"/>
                  </a:lnTo>
                  <a:lnTo>
                    <a:pt x="844" y="3390"/>
                  </a:lnTo>
                  <a:lnTo>
                    <a:pt x="809" y="3373"/>
                  </a:lnTo>
                  <a:lnTo>
                    <a:pt x="773" y="3363"/>
                  </a:lnTo>
                  <a:lnTo>
                    <a:pt x="737" y="3355"/>
                  </a:lnTo>
                  <a:lnTo>
                    <a:pt x="698" y="3353"/>
                  </a:lnTo>
                  <a:close/>
                  <a:moveTo>
                    <a:pt x="286" y="2391"/>
                  </a:moveTo>
                  <a:lnTo>
                    <a:pt x="295" y="2442"/>
                  </a:lnTo>
                  <a:lnTo>
                    <a:pt x="310" y="2491"/>
                  </a:lnTo>
                  <a:lnTo>
                    <a:pt x="332" y="2536"/>
                  </a:lnTo>
                  <a:lnTo>
                    <a:pt x="357" y="2579"/>
                  </a:lnTo>
                  <a:lnTo>
                    <a:pt x="388" y="2618"/>
                  </a:lnTo>
                  <a:lnTo>
                    <a:pt x="423" y="2653"/>
                  </a:lnTo>
                  <a:lnTo>
                    <a:pt x="461" y="2683"/>
                  </a:lnTo>
                  <a:lnTo>
                    <a:pt x="503" y="2709"/>
                  </a:lnTo>
                  <a:lnTo>
                    <a:pt x="549" y="2729"/>
                  </a:lnTo>
                  <a:lnTo>
                    <a:pt x="596" y="2744"/>
                  </a:lnTo>
                  <a:lnTo>
                    <a:pt x="647" y="2754"/>
                  </a:lnTo>
                  <a:lnTo>
                    <a:pt x="699" y="2757"/>
                  </a:lnTo>
                  <a:lnTo>
                    <a:pt x="752" y="2754"/>
                  </a:lnTo>
                  <a:lnTo>
                    <a:pt x="801" y="2744"/>
                  </a:lnTo>
                  <a:lnTo>
                    <a:pt x="850" y="2729"/>
                  </a:lnTo>
                  <a:lnTo>
                    <a:pt x="895" y="2709"/>
                  </a:lnTo>
                  <a:lnTo>
                    <a:pt x="938" y="2683"/>
                  </a:lnTo>
                  <a:lnTo>
                    <a:pt x="976" y="2653"/>
                  </a:lnTo>
                  <a:lnTo>
                    <a:pt x="1011" y="2618"/>
                  </a:lnTo>
                  <a:lnTo>
                    <a:pt x="1041" y="2579"/>
                  </a:lnTo>
                  <a:lnTo>
                    <a:pt x="1067" y="2536"/>
                  </a:lnTo>
                  <a:lnTo>
                    <a:pt x="1088" y="2491"/>
                  </a:lnTo>
                  <a:lnTo>
                    <a:pt x="1103" y="2441"/>
                  </a:lnTo>
                  <a:lnTo>
                    <a:pt x="1111" y="2391"/>
                  </a:lnTo>
                  <a:lnTo>
                    <a:pt x="286" y="2391"/>
                  </a:lnTo>
                  <a:close/>
                  <a:moveTo>
                    <a:pt x="1081" y="592"/>
                  </a:moveTo>
                  <a:lnTo>
                    <a:pt x="1067" y="687"/>
                  </a:lnTo>
                  <a:lnTo>
                    <a:pt x="1266" y="687"/>
                  </a:lnTo>
                  <a:lnTo>
                    <a:pt x="1273" y="592"/>
                  </a:lnTo>
                  <a:lnTo>
                    <a:pt x="1081" y="592"/>
                  </a:lnTo>
                  <a:close/>
                  <a:moveTo>
                    <a:pt x="549" y="592"/>
                  </a:moveTo>
                  <a:lnTo>
                    <a:pt x="574" y="687"/>
                  </a:lnTo>
                  <a:lnTo>
                    <a:pt x="947" y="687"/>
                  </a:lnTo>
                  <a:lnTo>
                    <a:pt x="961" y="592"/>
                  </a:lnTo>
                  <a:lnTo>
                    <a:pt x="549" y="592"/>
                  </a:lnTo>
                  <a:close/>
                  <a:moveTo>
                    <a:pt x="125" y="592"/>
                  </a:moveTo>
                  <a:lnTo>
                    <a:pt x="133" y="687"/>
                  </a:lnTo>
                  <a:lnTo>
                    <a:pt x="452" y="687"/>
                  </a:lnTo>
                  <a:lnTo>
                    <a:pt x="427" y="592"/>
                  </a:lnTo>
                  <a:lnTo>
                    <a:pt x="125" y="592"/>
                  </a:lnTo>
                  <a:close/>
                  <a:moveTo>
                    <a:pt x="1109" y="0"/>
                  </a:moveTo>
                  <a:lnTo>
                    <a:pt x="1126" y="4"/>
                  </a:lnTo>
                  <a:lnTo>
                    <a:pt x="1553" y="182"/>
                  </a:lnTo>
                  <a:lnTo>
                    <a:pt x="1567" y="190"/>
                  </a:lnTo>
                  <a:lnTo>
                    <a:pt x="1578" y="201"/>
                  </a:lnTo>
                  <a:lnTo>
                    <a:pt x="1585" y="215"/>
                  </a:lnTo>
                  <a:lnTo>
                    <a:pt x="1589" y="229"/>
                  </a:lnTo>
                  <a:lnTo>
                    <a:pt x="1590" y="244"/>
                  </a:lnTo>
                  <a:lnTo>
                    <a:pt x="1585" y="260"/>
                  </a:lnTo>
                  <a:lnTo>
                    <a:pt x="1577" y="273"/>
                  </a:lnTo>
                  <a:lnTo>
                    <a:pt x="1566" y="284"/>
                  </a:lnTo>
                  <a:lnTo>
                    <a:pt x="1553" y="291"/>
                  </a:lnTo>
                  <a:lnTo>
                    <a:pt x="1538" y="296"/>
                  </a:lnTo>
                  <a:lnTo>
                    <a:pt x="1523" y="296"/>
                  </a:lnTo>
                  <a:lnTo>
                    <a:pt x="1508" y="291"/>
                  </a:lnTo>
                  <a:lnTo>
                    <a:pt x="1151" y="143"/>
                  </a:lnTo>
                  <a:lnTo>
                    <a:pt x="1099" y="474"/>
                  </a:lnTo>
                  <a:lnTo>
                    <a:pt x="1338" y="474"/>
                  </a:lnTo>
                  <a:lnTo>
                    <a:pt x="1354" y="476"/>
                  </a:lnTo>
                  <a:lnTo>
                    <a:pt x="1369" y="482"/>
                  </a:lnTo>
                  <a:lnTo>
                    <a:pt x="1382" y="493"/>
                  </a:lnTo>
                  <a:lnTo>
                    <a:pt x="1391" y="506"/>
                  </a:lnTo>
                  <a:lnTo>
                    <a:pt x="1396" y="522"/>
                  </a:lnTo>
                  <a:lnTo>
                    <a:pt x="1397" y="538"/>
                  </a:lnTo>
                  <a:lnTo>
                    <a:pt x="1231" y="2390"/>
                  </a:lnTo>
                  <a:lnTo>
                    <a:pt x="1225" y="2439"/>
                  </a:lnTo>
                  <a:lnTo>
                    <a:pt x="1213" y="2488"/>
                  </a:lnTo>
                  <a:lnTo>
                    <a:pt x="1198" y="2534"/>
                  </a:lnTo>
                  <a:lnTo>
                    <a:pt x="1177" y="2579"/>
                  </a:lnTo>
                  <a:lnTo>
                    <a:pt x="1153" y="2621"/>
                  </a:lnTo>
                  <a:lnTo>
                    <a:pt x="1126" y="2662"/>
                  </a:lnTo>
                  <a:lnTo>
                    <a:pt x="1095" y="2700"/>
                  </a:lnTo>
                  <a:lnTo>
                    <a:pt x="1060" y="2736"/>
                  </a:lnTo>
                  <a:lnTo>
                    <a:pt x="1015" y="2771"/>
                  </a:lnTo>
                  <a:lnTo>
                    <a:pt x="969" y="2803"/>
                  </a:lnTo>
                  <a:lnTo>
                    <a:pt x="919" y="2829"/>
                  </a:lnTo>
                  <a:lnTo>
                    <a:pt x="867" y="2848"/>
                  </a:lnTo>
                  <a:lnTo>
                    <a:pt x="813" y="2863"/>
                  </a:lnTo>
                  <a:lnTo>
                    <a:pt x="758" y="2872"/>
                  </a:lnTo>
                  <a:lnTo>
                    <a:pt x="758" y="3239"/>
                  </a:lnTo>
                  <a:lnTo>
                    <a:pt x="803" y="3247"/>
                  </a:lnTo>
                  <a:lnTo>
                    <a:pt x="846" y="3260"/>
                  </a:lnTo>
                  <a:lnTo>
                    <a:pt x="887" y="3278"/>
                  </a:lnTo>
                  <a:lnTo>
                    <a:pt x="926" y="3300"/>
                  </a:lnTo>
                  <a:lnTo>
                    <a:pt x="962" y="3325"/>
                  </a:lnTo>
                  <a:lnTo>
                    <a:pt x="996" y="3355"/>
                  </a:lnTo>
                  <a:lnTo>
                    <a:pt x="1026" y="3387"/>
                  </a:lnTo>
                  <a:lnTo>
                    <a:pt x="1054" y="3424"/>
                  </a:lnTo>
                  <a:lnTo>
                    <a:pt x="1077" y="3463"/>
                  </a:lnTo>
                  <a:lnTo>
                    <a:pt x="1082" y="3478"/>
                  </a:lnTo>
                  <a:lnTo>
                    <a:pt x="1084" y="3493"/>
                  </a:lnTo>
                  <a:lnTo>
                    <a:pt x="1082" y="3507"/>
                  </a:lnTo>
                  <a:lnTo>
                    <a:pt x="1076" y="3521"/>
                  </a:lnTo>
                  <a:lnTo>
                    <a:pt x="1066" y="3533"/>
                  </a:lnTo>
                  <a:lnTo>
                    <a:pt x="1054" y="3543"/>
                  </a:lnTo>
                  <a:lnTo>
                    <a:pt x="1040" y="3548"/>
                  </a:lnTo>
                  <a:lnTo>
                    <a:pt x="1025" y="3550"/>
                  </a:lnTo>
                  <a:lnTo>
                    <a:pt x="371" y="3550"/>
                  </a:lnTo>
                  <a:lnTo>
                    <a:pt x="356" y="3548"/>
                  </a:lnTo>
                  <a:lnTo>
                    <a:pt x="342" y="3543"/>
                  </a:lnTo>
                  <a:lnTo>
                    <a:pt x="330" y="3533"/>
                  </a:lnTo>
                  <a:lnTo>
                    <a:pt x="320" y="3521"/>
                  </a:lnTo>
                  <a:lnTo>
                    <a:pt x="315" y="3507"/>
                  </a:lnTo>
                  <a:lnTo>
                    <a:pt x="311" y="3493"/>
                  </a:lnTo>
                  <a:lnTo>
                    <a:pt x="313" y="3478"/>
                  </a:lnTo>
                  <a:lnTo>
                    <a:pt x="319" y="3463"/>
                  </a:lnTo>
                  <a:lnTo>
                    <a:pt x="343" y="3424"/>
                  </a:lnTo>
                  <a:lnTo>
                    <a:pt x="370" y="3387"/>
                  </a:lnTo>
                  <a:lnTo>
                    <a:pt x="401" y="3354"/>
                  </a:lnTo>
                  <a:lnTo>
                    <a:pt x="434" y="3325"/>
                  </a:lnTo>
                  <a:lnTo>
                    <a:pt x="471" y="3299"/>
                  </a:lnTo>
                  <a:lnTo>
                    <a:pt x="511" y="3277"/>
                  </a:lnTo>
                  <a:lnTo>
                    <a:pt x="552" y="3260"/>
                  </a:lnTo>
                  <a:lnTo>
                    <a:pt x="595" y="3247"/>
                  </a:lnTo>
                  <a:lnTo>
                    <a:pt x="640" y="3239"/>
                  </a:lnTo>
                  <a:lnTo>
                    <a:pt x="640" y="2872"/>
                  </a:lnTo>
                  <a:lnTo>
                    <a:pt x="584" y="2863"/>
                  </a:lnTo>
                  <a:lnTo>
                    <a:pt x="530" y="2848"/>
                  </a:lnTo>
                  <a:lnTo>
                    <a:pt x="479" y="2829"/>
                  </a:lnTo>
                  <a:lnTo>
                    <a:pt x="429" y="2803"/>
                  </a:lnTo>
                  <a:lnTo>
                    <a:pt x="383" y="2771"/>
                  </a:lnTo>
                  <a:lnTo>
                    <a:pt x="338" y="2736"/>
                  </a:lnTo>
                  <a:lnTo>
                    <a:pt x="304" y="2700"/>
                  </a:lnTo>
                  <a:lnTo>
                    <a:pt x="271" y="2662"/>
                  </a:lnTo>
                  <a:lnTo>
                    <a:pt x="244" y="2621"/>
                  </a:lnTo>
                  <a:lnTo>
                    <a:pt x="221" y="2579"/>
                  </a:lnTo>
                  <a:lnTo>
                    <a:pt x="200" y="2534"/>
                  </a:lnTo>
                  <a:lnTo>
                    <a:pt x="185" y="2488"/>
                  </a:lnTo>
                  <a:lnTo>
                    <a:pt x="174" y="2439"/>
                  </a:lnTo>
                  <a:lnTo>
                    <a:pt x="167" y="2390"/>
                  </a:lnTo>
                  <a:lnTo>
                    <a:pt x="158" y="2306"/>
                  </a:lnTo>
                  <a:lnTo>
                    <a:pt x="160" y="2287"/>
                  </a:lnTo>
                  <a:lnTo>
                    <a:pt x="167" y="2270"/>
                  </a:lnTo>
                  <a:lnTo>
                    <a:pt x="177" y="2256"/>
                  </a:lnTo>
                  <a:lnTo>
                    <a:pt x="194" y="2246"/>
                  </a:lnTo>
                  <a:lnTo>
                    <a:pt x="212" y="2242"/>
                  </a:lnTo>
                  <a:lnTo>
                    <a:pt x="229" y="2242"/>
                  </a:lnTo>
                  <a:lnTo>
                    <a:pt x="245" y="2248"/>
                  </a:lnTo>
                  <a:lnTo>
                    <a:pt x="259" y="2258"/>
                  </a:lnTo>
                  <a:lnTo>
                    <a:pt x="269" y="2272"/>
                  </a:lnTo>
                  <a:lnTo>
                    <a:pt x="1122" y="2272"/>
                  </a:lnTo>
                  <a:lnTo>
                    <a:pt x="1146" y="2017"/>
                  </a:lnTo>
                  <a:lnTo>
                    <a:pt x="465" y="2017"/>
                  </a:lnTo>
                  <a:lnTo>
                    <a:pt x="445" y="2014"/>
                  </a:lnTo>
                  <a:lnTo>
                    <a:pt x="429" y="2005"/>
                  </a:lnTo>
                  <a:lnTo>
                    <a:pt x="416" y="1993"/>
                  </a:lnTo>
                  <a:lnTo>
                    <a:pt x="408" y="1976"/>
                  </a:lnTo>
                  <a:lnTo>
                    <a:pt x="405" y="1958"/>
                  </a:lnTo>
                  <a:lnTo>
                    <a:pt x="408" y="1940"/>
                  </a:lnTo>
                  <a:lnTo>
                    <a:pt x="416" y="1922"/>
                  </a:lnTo>
                  <a:lnTo>
                    <a:pt x="429" y="1911"/>
                  </a:lnTo>
                  <a:lnTo>
                    <a:pt x="445" y="1902"/>
                  </a:lnTo>
                  <a:lnTo>
                    <a:pt x="465" y="1899"/>
                  </a:lnTo>
                  <a:lnTo>
                    <a:pt x="1157" y="1899"/>
                  </a:lnTo>
                  <a:lnTo>
                    <a:pt x="1185" y="1586"/>
                  </a:lnTo>
                  <a:lnTo>
                    <a:pt x="538" y="1586"/>
                  </a:lnTo>
                  <a:lnTo>
                    <a:pt x="520" y="1583"/>
                  </a:lnTo>
                  <a:lnTo>
                    <a:pt x="503" y="1574"/>
                  </a:lnTo>
                  <a:lnTo>
                    <a:pt x="491" y="1562"/>
                  </a:lnTo>
                  <a:lnTo>
                    <a:pt x="482" y="1546"/>
                  </a:lnTo>
                  <a:lnTo>
                    <a:pt x="479" y="1526"/>
                  </a:lnTo>
                  <a:lnTo>
                    <a:pt x="482" y="1508"/>
                  </a:lnTo>
                  <a:lnTo>
                    <a:pt x="491" y="1492"/>
                  </a:lnTo>
                  <a:lnTo>
                    <a:pt x="503" y="1479"/>
                  </a:lnTo>
                  <a:lnTo>
                    <a:pt x="520" y="1470"/>
                  </a:lnTo>
                  <a:lnTo>
                    <a:pt x="538" y="1467"/>
                  </a:lnTo>
                  <a:lnTo>
                    <a:pt x="1196" y="1467"/>
                  </a:lnTo>
                  <a:lnTo>
                    <a:pt x="1207" y="1326"/>
                  </a:lnTo>
                  <a:lnTo>
                    <a:pt x="474" y="1326"/>
                  </a:lnTo>
                  <a:lnTo>
                    <a:pt x="456" y="1323"/>
                  </a:lnTo>
                  <a:lnTo>
                    <a:pt x="440" y="1314"/>
                  </a:lnTo>
                  <a:lnTo>
                    <a:pt x="427" y="1301"/>
                  </a:lnTo>
                  <a:lnTo>
                    <a:pt x="418" y="1285"/>
                  </a:lnTo>
                  <a:lnTo>
                    <a:pt x="416" y="1266"/>
                  </a:lnTo>
                  <a:lnTo>
                    <a:pt x="418" y="1248"/>
                  </a:lnTo>
                  <a:lnTo>
                    <a:pt x="427" y="1231"/>
                  </a:lnTo>
                  <a:lnTo>
                    <a:pt x="440" y="1219"/>
                  </a:lnTo>
                  <a:lnTo>
                    <a:pt x="456" y="1210"/>
                  </a:lnTo>
                  <a:lnTo>
                    <a:pt x="474" y="1207"/>
                  </a:lnTo>
                  <a:lnTo>
                    <a:pt x="1218" y="1207"/>
                  </a:lnTo>
                  <a:lnTo>
                    <a:pt x="1255" y="805"/>
                  </a:lnTo>
                  <a:lnTo>
                    <a:pt x="144" y="805"/>
                  </a:lnTo>
                  <a:lnTo>
                    <a:pt x="149" y="874"/>
                  </a:lnTo>
                  <a:lnTo>
                    <a:pt x="148" y="893"/>
                  </a:lnTo>
                  <a:lnTo>
                    <a:pt x="142" y="909"/>
                  </a:lnTo>
                  <a:lnTo>
                    <a:pt x="130" y="923"/>
                  </a:lnTo>
                  <a:lnTo>
                    <a:pt x="115" y="933"/>
                  </a:lnTo>
                  <a:lnTo>
                    <a:pt x="96" y="939"/>
                  </a:lnTo>
                  <a:lnTo>
                    <a:pt x="77" y="936"/>
                  </a:lnTo>
                  <a:lnTo>
                    <a:pt x="60" y="930"/>
                  </a:lnTo>
                  <a:lnTo>
                    <a:pt x="46" y="918"/>
                  </a:lnTo>
                  <a:lnTo>
                    <a:pt x="36" y="903"/>
                  </a:lnTo>
                  <a:lnTo>
                    <a:pt x="32" y="885"/>
                  </a:lnTo>
                  <a:lnTo>
                    <a:pt x="0" y="538"/>
                  </a:lnTo>
                  <a:lnTo>
                    <a:pt x="1" y="522"/>
                  </a:lnTo>
                  <a:lnTo>
                    <a:pt x="7" y="506"/>
                  </a:lnTo>
                  <a:lnTo>
                    <a:pt x="15" y="493"/>
                  </a:lnTo>
                  <a:lnTo>
                    <a:pt x="28" y="482"/>
                  </a:lnTo>
                  <a:lnTo>
                    <a:pt x="44" y="476"/>
                  </a:lnTo>
                  <a:lnTo>
                    <a:pt x="60" y="474"/>
                  </a:lnTo>
                  <a:lnTo>
                    <a:pt x="397" y="474"/>
                  </a:lnTo>
                  <a:lnTo>
                    <a:pt x="328" y="205"/>
                  </a:lnTo>
                  <a:lnTo>
                    <a:pt x="326" y="190"/>
                  </a:lnTo>
                  <a:lnTo>
                    <a:pt x="329" y="175"/>
                  </a:lnTo>
                  <a:lnTo>
                    <a:pt x="334" y="161"/>
                  </a:lnTo>
                  <a:lnTo>
                    <a:pt x="344" y="149"/>
                  </a:lnTo>
                  <a:lnTo>
                    <a:pt x="356" y="139"/>
                  </a:lnTo>
                  <a:lnTo>
                    <a:pt x="371" y="134"/>
                  </a:lnTo>
                  <a:lnTo>
                    <a:pt x="387" y="132"/>
                  </a:lnTo>
                  <a:lnTo>
                    <a:pt x="402" y="134"/>
                  </a:lnTo>
                  <a:lnTo>
                    <a:pt x="416" y="140"/>
                  </a:lnTo>
                  <a:lnTo>
                    <a:pt x="428" y="149"/>
                  </a:lnTo>
                  <a:lnTo>
                    <a:pt x="437" y="162"/>
                  </a:lnTo>
                  <a:lnTo>
                    <a:pt x="443" y="176"/>
                  </a:lnTo>
                  <a:lnTo>
                    <a:pt x="519" y="474"/>
                  </a:lnTo>
                  <a:lnTo>
                    <a:pt x="980" y="474"/>
                  </a:lnTo>
                  <a:lnTo>
                    <a:pt x="1046" y="51"/>
                  </a:lnTo>
                  <a:lnTo>
                    <a:pt x="1051" y="33"/>
                  </a:lnTo>
                  <a:lnTo>
                    <a:pt x="1061" y="18"/>
                  </a:lnTo>
                  <a:lnTo>
                    <a:pt x="1075" y="8"/>
                  </a:lnTo>
                  <a:lnTo>
                    <a:pt x="1092" y="1"/>
                  </a:lnTo>
                  <a:lnTo>
                    <a:pt x="1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4" name="Group 1023"/>
          <p:cNvGrpSpPr/>
          <p:nvPr/>
        </p:nvGrpSpPr>
        <p:grpSpPr>
          <a:xfrm>
            <a:off x="10978627" y="4254500"/>
            <a:ext cx="515938" cy="512762"/>
            <a:chOff x="10939463" y="4254500"/>
            <a:chExt cx="515938" cy="512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7" name="Freeform 309"/>
            <p:cNvSpPr>
              <a:spLocks noEditPoints="1"/>
            </p:cNvSpPr>
            <p:nvPr/>
          </p:nvSpPr>
          <p:spPr bwMode="auto">
            <a:xfrm>
              <a:off x="10939463" y="4254500"/>
              <a:ext cx="515938" cy="512762"/>
            </a:xfrm>
            <a:custGeom>
              <a:avLst/>
              <a:gdLst>
                <a:gd name="T0" fmla="*/ 902 w 3575"/>
                <a:gd name="T1" fmla="*/ 706 h 3555"/>
                <a:gd name="T2" fmla="*/ 703 w 3575"/>
                <a:gd name="T3" fmla="*/ 1010 h 3555"/>
                <a:gd name="T4" fmla="*/ 728 w 3575"/>
                <a:gd name="T5" fmla="*/ 3404 h 3555"/>
                <a:gd name="T6" fmla="*/ 2848 w 3575"/>
                <a:gd name="T7" fmla="*/ 3404 h 3555"/>
                <a:gd name="T8" fmla="*/ 2872 w 3575"/>
                <a:gd name="T9" fmla="*/ 1010 h 3555"/>
                <a:gd name="T10" fmla="*/ 2673 w 3575"/>
                <a:gd name="T11" fmla="*/ 706 h 3555"/>
                <a:gd name="T12" fmla="*/ 1206 w 3575"/>
                <a:gd name="T13" fmla="*/ 606 h 3555"/>
                <a:gd name="T14" fmla="*/ 2608 w 3575"/>
                <a:gd name="T15" fmla="*/ 311 h 3555"/>
                <a:gd name="T16" fmla="*/ 2704 w 3575"/>
                <a:gd name="T17" fmla="*/ 570 h 3555"/>
                <a:gd name="T18" fmla="*/ 2969 w 3575"/>
                <a:gd name="T19" fmla="*/ 880 h 3555"/>
                <a:gd name="T20" fmla="*/ 3083 w 3575"/>
                <a:gd name="T21" fmla="*/ 2165 h 3555"/>
                <a:gd name="T22" fmla="*/ 3155 w 3575"/>
                <a:gd name="T23" fmla="*/ 490 h 3555"/>
                <a:gd name="T24" fmla="*/ 2982 w 3575"/>
                <a:gd name="T25" fmla="*/ 204 h 3555"/>
                <a:gd name="T26" fmla="*/ 591 w 3575"/>
                <a:gd name="T27" fmla="*/ 204 h 3555"/>
                <a:gd name="T28" fmla="*/ 418 w 3575"/>
                <a:gd name="T29" fmla="*/ 490 h 3555"/>
                <a:gd name="T30" fmla="*/ 474 w 3575"/>
                <a:gd name="T31" fmla="*/ 2138 h 3555"/>
                <a:gd name="T32" fmla="*/ 587 w 3575"/>
                <a:gd name="T33" fmla="*/ 937 h 3555"/>
                <a:gd name="T34" fmla="*/ 823 w 3575"/>
                <a:gd name="T35" fmla="*/ 603 h 3555"/>
                <a:gd name="T36" fmla="*/ 993 w 3575"/>
                <a:gd name="T37" fmla="*/ 353 h 3555"/>
                <a:gd name="T38" fmla="*/ 727 w 3575"/>
                <a:gd name="T39" fmla="*/ 143 h 3555"/>
                <a:gd name="T40" fmla="*/ 227 w 3575"/>
                <a:gd name="T41" fmla="*/ 277 h 3555"/>
                <a:gd name="T42" fmla="*/ 130 w 3575"/>
                <a:gd name="T43" fmla="*/ 1905 h 3555"/>
                <a:gd name="T44" fmla="*/ 275 w 3575"/>
                <a:gd name="T45" fmla="*/ 2253 h 3555"/>
                <a:gd name="T46" fmla="*/ 425 w 3575"/>
                <a:gd name="T47" fmla="*/ 2299 h 3555"/>
                <a:gd name="T48" fmla="*/ 284 w 3575"/>
                <a:gd name="T49" fmla="*/ 1905 h 3555"/>
                <a:gd name="T50" fmla="*/ 390 w 3575"/>
                <a:gd name="T51" fmla="*/ 221 h 3555"/>
                <a:gd name="T52" fmla="*/ 3239 w 3575"/>
                <a:gd name="T53" fmla="*/ 317 h 3555"/>
                <a:gd name="T54" fmla="*/ 3276 w 3575"/>
                <a:gd name="T55" fmla="*/ 2028 h 3555"/>
                <a:gd name="T56" fmla="*/ 3061 w 3575"/>
                <a:gd name="T57" fmla="*/ 2385 h 3555"/>
                <a:gd name="T58" fmla="*/ 3366 w 3575"/>
                <a:gd name="T59" fmla="*/ 2170 h 3555"/>
                <a:gd name="T60" fmla="*/ 3441 w 3575"/>
                <a:gd name="T61" fmla="*/ 492 h 3555"/>
                <a:gd name="T62" fmla="*/ 3278 w 3575"/>
                <a:gd name="T63" fmla="*/ 212 h 3555"/>
                <a:gd name="T64" fmla="*/ 2494 w 3575"/>
                <a:gd name="T65" fmla="*/ 150 h 3555"/>
                <a:gd name="T66" fmla="*/ 2244 w 3575"/>
                <a:gd name="T67" fmla="*/ 379 h 3555"/>
                <a:gd name="T68" fmla="*/ 2458 w 3575"/>
                <a:gd name="T69" fmla="*/ 311 h 3555"/>
                <a:gd name="T70" fmla="*/ 1057 w 3575"/>
                <a:gd name="T71" fmla="*/ 213 h 3555"/>
                <a:gd name="T72" fmla="*/ 1361 w 3575"/>
                <a:gd name="T73" fmla="*/ 476 h 3555"/>
                <a:gd name="T74" fmla="*/ 1171 w 3575"/>
                <a:gd name="T75" fmla="*/ 193 h 3555"/>
                <a:gd name="T76" fmla="*/ 1012 w 3575"/>
                <a:gd name="T77" fmla="*/ 3 h 3555"/>
                <a:gd name="T78" fmla="*/ 1354 w 3575"/>
                <a:gd name="T79" fmla="*/ 176 h 3555"/>
                <a:gd name="T80" fmla="*/ 2083 w 3575"/>
                <a:gd name="T81" fmla="*/ 476 h 3555"/>
                <a:gd name="T82" fmla="*/ 2261 w 3575"/>
                <a:gd name="T83" fmla="*/ 137 h 3555"/>
                <a:gd name="T84" fmla="*/ 2623 w 3575"/>
                <a:gd name="T85" fmla="*/ 0 h 3555"/>
                <a:gd name="T86" fmla="*/ 3352 w 3575"/>
                <a:gd name="T87" fmla="*/ 104 h 3555"/>
                <a:gd name="T88" fmla="*/ 3563 w 3575"/>
                <a:gd name="T89" fmla="*/ 425 h 3555"/>
                <a:gd name="T90" fmla="*/ 3526 w 3575"/>
                <a:gd name="T91" fmla="*/ 2147 h 3555"/>
                <a:gd name="T92" fmla="*/ 3249 w 3575"/>
                <a:gd name="T93" fmla="*/ 2452 h 3555"/>
                <a:gd name="T94" fmla="*/ 3004 w 3575"/>
                <a:gd name="T95" fmla="*/ 3399 h 3555"/>
                <a:gd name="T96" fmla="*/ 2824 w 3575"/>
                <a:gd name="T97" fmla="*/ 3552 h 3555"/>
                <a:gd name="T98" fmla="*/ 627 w 3575"/>
                <a:gd name="T99" fmla="*/ 3488 h 3555"/>
                <a:gd name="T100" fmla="*/ 499 w 3575"/>
                <a:gd name="T101" fmla="*/ 2516 h 3555"/>
                <a:gd name="T102" fmla="*/ 142 w 3575"/>
                <a:gd name="T103" fmla="*/ 2301 h 3555"/>
                <a:gd name="T104" fmla="*/ 0 w 3575"/>
                <a:gd name="T105" fmla="*/ 1905 h 3555"/>
                <a:gd name="T106" fmla="*/ 105 w 3575"/>
                <a:gd name="T107" fmla="*/ 222 h 3555"/>
                <a:gd name="T108" fmla="*/ 427 w 3575"/>
                <a:gd name="T109" fmla="*/ 12 h 3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75" h="3555">
                  <a:moveTo>
                    <a:pt x="1206" y="606"/>
                  </a:moveTo>
                  <a:lnTo>
                    <a:pt x="1151" y="610"/>
                  </a:lnTo>
                  <a:lnTo>
                    <a:pt x="1096" y="618"/>
                  </a:lnTo>
                  <a:lnTo>
                    <a:pt x="1044" y="632"/>
                  </a:lnTo>
                  <a:lnTo>
                    <a:pt x="994" y="652"/>
                  </a:lnTo>
                  <a:lnTo>
                    <a:pt x="946" y="677"/>
                  </a:lnTo>
                  <a:lnTo>
                    <a:pt x="902" y="706"/>
                  </a:lnTo>
                  <a:lnTo>
                    <a:pt x="862" y="739"/>
                  </a:lnTo>
                  <a:lnTo>
                    <a:pt x="824" y="776"/>
                  </a:lnTo>
                  <a:lnTo>
                    <a:pt x="791" y="817"/>
                  </a:lnTo>
                  <a:lnTo>
                    <a:pt x="762" y="861"/>
                  </a:lnTo>
                  <a:lnTo>
                    <a:pt x="737" y="908"/>
                  </a:lnTo>
                  <a:lnTo>
                    <a:pt x="717" y="957"/>
                  </a:lnTo>
                  <a:lnTo>
                    <a:pt x="703" y="1010"/>
                  </a:lnTo>
                  <a:lnTo>
                    <a:pt x="694" y="1065"/>
                  </a:lnTo>
                  <a:lnTo>
                    <a:pt x="691" y="1120"/>
                  </a:lnTo>
                  <a:lnTo>
                    <a:pt x="691" y="3328"/>
                  </a:lnTo>
                  <a:lnTo>
                    <a:pt x="693" y="3349"/>
                  </a:lnTo>
                  <a:lnTo>
                    <a:pt x="701" y="3370"/>
                  </a:lnTo>
                  <a:lnTo>
                    <a:pt x="713" y="3388"/>
                  </a:lnTo>
                  <a:lnTo>
                    <a:pt x="728" y="3404"/>
                  </a:lnTo>
                  <a:lnTo>
                    <a:pt x="745" y="3414"/>
                  </a:lnTo>
                  <a:lnTo>
                    <a:pt x="766" y="3422"/>
                  </a:lnTo>
                  <a:lnTo>
                    <a:pt x="789" y="3425"/>
                  </a:lnTo>
                  <a:lnTo>
                    <a:pt x="2786" y="3425"/>
                  </a:lnTo>
                  <a:lnTo>
                    <a:pt x="2809" y="3422"/>
                  </a:lnTo>
                  <a:lnTo>
                    <a:pt x="2830" y="3414"/>
                  </a:lnTo>
                  <a:lnTo>
                    <a:pt x="2848" y="3404"/>
                  </a:lnTo>
                  <a:lnTo>
                    <a:pt x="2863" y="3388"/>
                  </a:lnTo>
                  <a:lnTo>
                    <a:pt x="2874" y="3370"/>
                  </a:lnTo>
                  <a:lnTo>
                    <a:pt x="2882" y="3349"/>
                  </a:lnTo>
                  <a:lnTo>
                    <a:pt x="2884" y="3328"/>
                  </a:lnTo>
                  <a:lnTo>
                    <a:pt x="2884" y="1120"/>
                  </a:lnTo>
                  <a:lnTo>
                    <a:pt x="2882" y="1065"/>
                  </a:lnTo>
                  <a:lnTo>
                    <a:pt x="2872" y="1010"/>
                  </a:lnTo>
                  <a:lnTo>
                    <a:pt x="2858" y="957"/>
                  </a:lnTo>
                  <a:lnTo>
                    <a:pt x="2838" y="908"/>
                  </a:lnTo>
                  <a:lnTo>
                    <a:pt x="2813" y="861"/>
                  </a:lnTo>
                  <a:lnTo>
                    <a:pt x="2785" y="817"/>
                  </a:lnTo>
                  <a:lnTo>
                    <a:pt x="2751" y="776"/>
                  </a:lnTo>
                  <a:lnTo>
                    <a:pt x="2714" y="739"/>
                  </a:lnTo>
                  <a:lnTo>
                    <a:pt x="2673" y="706"/>
                  </a:lnTo>
                  <a:lnTo>
                    <a:pt x="2629" y="677"/>
                  </a:lnTo>
                  <a:lnTo>
                    <a:pt x="2582" y="652"/>
                  </a:lnTo>
                  <a:lnTo>
                    <a:pt x="2532" y="632"/>
                  </a:lnTo>
                  <a:lnTo>
                    <a:pt x="2480" y="618"/>
                  </a:lnTo>
                  <a:lnTo>
                    <a:pt x="2425" y="610"/>
                  </a:lnTo>
                  <a:lnTo>
                    <a:pt x="2369" y="606"/>
                  </a:lnTo>
                  <a:lnTo>
                    <a:pt x="1206" y="606"/>
                  </a:lnTo>
                  <a:close/>
                  <a:moveTo>
                    <a:pt x="2847" y="143"/>
                  </a:moveTo>
                  <a:lnTo>
                    <a:pt x="2799" y="158"/>
                  </a:lnTo>
                  <a:lnTo>
                    <a:pt x="2754" y="180"/>
                  </a:lnTo>
                  <a:lnTo>
                    <a:pt x="2711" y="206"/>
                  </a:lnTo>
                  <a:lnTo>
                    <a:pt x="2673" y="236"/>
                  </a:lnTo>
                  <a:lnTo>
                    <a:pt x="2638" y="272"/>
                  </a:lnTo>
                  <a:lnTo>
                    <a:pt x="2608" y="311"/>
                  </a:lnTo>
                  <a:lnTo>
                    <a:pt x="2582" y="354"/>
                  </a:lnTo>
                  <a:lnTo>
                    <a:pt x="2562" y="399"/>
                  </a:lnTo>
                  <a:lnTo>
                    <a:pt x="2547" y="448"/>
                  </a:lnTo>
                  <a:lnTo>
                    <a:pt x="2540" y="499"/>
                  </a:lnTo>
                  <a:lnTo>
                    <a:pt x="2597" y="518"/>
                  </a:lnTo>
                  <a:lnTo>
                    <a:pt x="2651" y="541"/>
                  </a:lnTo>
                  <a:lnTo>
                    <a:pt x="2704" y="570"/>
                  </a:lnTo>
                  <a:lnTo>
                    <a:pt x="2754" y="603"/>
                  </a:lnTo>
                  <a:lnTo>
                    <a:pt x="2799" y="640"/>
                  </a:lnTo>
                  <a:lnTo>
                    <a:pt x="2842" y="681"/>
                  </a:lnTo>
                  <a:lnTo>
                    <a:pt x="2880" y="727"/>
                  </a:lnTo>
                  <a:lnTo>
                    <a:pt x="2914" y="774"/>
                  </a:lnTo>
                  <a:lnTo>
                    <a:pt x="2944" y="826"/>
                  </a:lnTo>
                  <a:lnTo>
                    <a:pt x="2969" y="880"/>
                  </a:lnTo>
                  <a:lnTo>
                    <a:pt x="2988" y="937"/>
                  </a:lnTo>
                  <a:lnTo>
                    <a:pt x="3004" y="996"/>
                  </a:lnTo>
                  <a:lnTo>
                    <a:pt x="3012" y="1057"/>
                  </a:lnTo>
                  <a:lnTo>
                    <a:pt x="3016" y="1120"/>
                  </a:lnTo>
                  <a:lnTo>
                    <a:pt x="3016" y="2251"/>
                  </a:lnTo>
                  <a:lnTo>
                    <a:pt x="3051" y="2210"/>
                  </a:lnTo>
                  <a:lnTo>
                    <a:pt x="3083" y="2165"/>
                  </a:lnTo>
                  <a:lnTo>
                    <a:pt x="3109" y="2118"/>
                  </a:lnTo>
                  <a:lnTo>
                    <a:pt x="3130" y="2067"/>
                  </a:lnTo>
                  <a:lnTo>
                    <a:pt x="3145" y="2015"/>
                  </a:lnTo>
                  <a:lnTo>
                    <a:pt x="3155" y="1961"/>
                  </a:lnTo>
                  <a:lnTo>
                    <a:pt x="3158" y="1905"/>
                  </a:lnTo>
                  <a:lnTo>
                    <a:pt x="3158" y="541"/>
                  </a:lnTo>
                  <a:lnTo>
                    <a:pt x="3155" y="490"/>
                  </a:lnTo>
                  <a:lnTo>
                    <a:pt x="3145" y="442"/>
                  </a:lnTo>
                  <a:lnTo>
                    <a:pt x="3130" y="395"/>
                  </a:lnTo>
                  <a:lnTo>
                    <a:pt x="3110" y="350"/>
                  </a:lnTo>
                  <a:lnTo>
                    <a:pt x="3085" y="308"/>
                  </a:lnTo>
                  <a:lnTo>
                    <a:pt x="3055" y="271"/>
                  </a:lnTo>
                  <a:lnTo>
                    <a:pt x="3020" y="236"/>
                  </a:lnTo>
                  <a:lnTo>
                    <a:pt x="2982" y="204"/>
                  </a:lnTo>
                  <a:lnTo>
                    <a:pt x="2941" y="178"/>
                  </a:lnTo>
                  <a:lnTo>
                    <a:pt x="2895" y="158"/>
                  </a:lnTo>
                  <a:lnTo>
                    <a:pt x="2847" y="143"/>
                  </a:lnTo>
                  <a:close/>
                  <a:moveTo>
                    <a:pt x="727" y="143"/>
                  </a:moveTo>
                  <a:lnTo>
                    <a:pt x="678" y="158"/>
                  </a:lnTo>
                  <a:lnTo>
                    <a:pt x="634" y="178"/>
                  </a:lnTo>
                  <a:lnTo>
                    <a:pt x="591" y="204"/>
                  </a:lnTo>
                  <a:lnTo>
                    <a:pt x="553" y="235"/>
                  </a:lnTo>
                  <a:lnTo>
                    <a:pt x="518" y="269"/>
                  </a:lnTo>
                  <a:lnTo>
                    <a:pt x="488" y="308"/>
                  </a:lnTo>
                  <a:lnTo>
                    <a:pt x="463" y="350"/>
                  </a:lnTo>
                  <a:lnTo>
                    <a:pt x="442" y="394"/>
                  </a:lnTo>
                  <a:lnTo>
                    <a:pt x="427" y="442"/>
                  </a:lnTo>
                  <a:lnTo>
                    <a:pt x="418" y="490"/>
                  </a:lnTo>
                  <a:lnTo>
                    <a:pt x="415" y="541"/>
                  </a:lnTo>
                  <a:lnTo>
                    <a:pt x="415" y="1905"/>
                  </a:lnTo>
                  <a:lnTo>
                    <a:pt x="417" y="1954"/>
                  </a:lnTo>
                  <a:lnTo>
                    <a:pt x="425" y="2002"/>
                  </a:lnTo>
                  <a:lnTo>
                    <a:pt x="437" y="2049"/>
                  </a:lnTo>
                  <a:lnTo>
                    <a:pt x="453" y="2095"/>
                  </a:lnTo>
                  <a:lnTo>
                    <a:pt x="474" y="2138"/>
                  </a:lnTo>
                  <a:lnTo>
                    <a:pt x="499" y="2179"/>
                  </a:lnTo>
                  <a:lnTo>
                    <a:pt x="528" y="2218"/>
                  </a:lnTo>
                  <a:lnTo>
                    <a:pt x="561" y="2254"/>
                  </a:lnTo>
                  <a:lnTo>
                    <a:pt x="561" y="1120"/>
                  </a:lnTo>
                  <a:lnTo>
                    <a:pt x="563" y="1057"/>
                  </a:lnTo>
                  <a:lnTo>
                    <a:pt x="573" y="996"/>
                  </a:lnTo>
                  <a:lnTo>
                    <a:pt x="587" y="937"/>
                  </a:lnTo>
                  <a:lnTo>
                    <a:pt x="606" y="880"/>
                  </a:lnTo>
                  <a:lnTo>
                    <a:pt x="631" y="826"/>
                  </a:lnTo>
                  <a:lnTo>
                    <a:pt x="662" y="774"/>
                  </a:lnTo>
                  <a:lnTo>
                    <a:pt x="695" y="727"/>
                  </a:lnTo>
                  <a:lnTo>
                    <a:pt x="734" y="681"/>
                  </a:lnTo>
                  <a:lnTo>
                    <a:pt x="776" y="640"/>
                  </a:lnTo>
                  <a:lnTo>
                    <a:pt x="823" y="603"/>
                  </a:lnTo>
                  <a:lnTo>
                    <a:pt x="872" y="570"/>
                  </a:lnTo>
                  <a:lnTo>
                    <a:pt x="924" y="541"/>
                  </a:lnTo>
                  <a:lnTo>
                    <a:pt x="979" y="518"/>
                  </a:lnTo>
                  <a:lnTo>
                    <a:pt x="1037" y="499"/>
                  </a:lnTo>
                  <a:lnTo>
                    <a:pt x="1028" y="448"/>
                  </a:lnTo>
                  <a:lnTo>
                    <a:pt x="1013" y="399"/>
                  </a:lnTo>
                  <a:lnTo>
                    <a:pt x="993" y="353"/>
                  </a:lnTo>
                  <a:lnTo>
                    <a:pt x="967" y="311"/>
                  </a:lnTo>
                  <a:lnTo>
                    <a:pt x="937" y="272"/>
                  </a:lnTo>
                  <a:lnTo>
                    <a:pt x="902" y="236"/>
                  </a:lnTo>
                  <a:lnTo>
                    <a:pt x="863" y="204"/>
                  </a:lnTo>
                  <a:lnTo>
                    <a:pt x="820" y="178"/>
                  </a:lnTo>
                  <a:lnTo>
                    <a:pt x="775" y="158"/>
                  </a:lnTo>
                  <a:lnTo>
                    <a:pt x="727" y="143"/>
                  </a:lnTo>
                  <a:close/>
                  <a:moveTo>
                    <a:pt x="466" y="137"/>
                  </a:moveTo>
                  <a:lnTo>
                    <a:pt x="419" y="149"/>
                  </a:lnTo>
                  <a:lnTo>
                    <a:pt x="375" y="165"/>
                  </a:lnTo>
                  <a:lnTo>
                    <a:pt x="334" y="187"/>
                  </a:lnTo>
                  <a:lnTo>
                    <a:pt x="294" y="213"/>
                  </a:lnTo>
                  <a:lnTo>
                    <a:pt x="259" y="243"/>
                  </a:lnTo>
                  <a:lnTo>
                    <a:pt x="227" y="277"/>
                  </a:lnTo>
                  <a:lnTo>
                    <a:pt x="199" y="315"/>
                  </a:lnTo>
                  <a:lnTo>
                    <a:pt x="175" y="355"/>
                  </a:lnTo>
                  <a:lnTo>
                    <a:pt x="156" y="398"/>
                  </a:lnTo>
                  <a:lnTo>
                    <a:pt x="142" y="444"/>
                  </a:lnTo>
                  <a:lnTo>
                    <a:pt x="134" y="492"/>
                  </a:lnTo>
                  <a:lnTo>
                    <a:pt x="130" y="541"/>
                  </a:lnTo>
                  <a:lnTo>
                    <a:pt x="130" y="1905"/>
                  </a:lnTo>
                  <a:lnTo>
                    <a:pt x="134" y="1963"/>
                  </a:lnTo>
                  <a:lnTo>
                    <a:pt x="143" y="2018"/>
                  </a:lnTo>
                  <a:lnTo>
                    <a:pt x="160" y="2071"/>
                  </a:lnTo>
                  <a:lnTo>
                    <a:pt x="180" y="2121"/>
                  </a:lnTo>
                  <a:lnTo>
                    <a:pt x="208" y="2169"/>
                  </a:lnTo>
                  <a:lnTo>
                    <a:pt x="239" y="2212"/>
                  </a:lnTo>
                  <a:lnTo>
                    <a:pt x="275" y="2253"/>
                  </a:lnTo>
                  <a:lnTo>
                    <a:pt x="315" y="2289"/>
                  </a:lnTo>
                  <a:lnTo>
                    <a:pt x="360" y="2320"/>
                  </a:lnTo>
                  <a:lnTo>
                    <a:pt x="406" y="2347"/>
                  </a:lnTo>
                  <a:lnTo>
                    <a:pt x="457" y="2369"/>
                  </a:lnTo>
                  <a:lnTo>
                    <a:pt x="510" y="2384"/>
                  </a:lnTo>
                  <a:lnTo>
                    <a:pt x="465" y="2343"/>
                  </a:lnTo>
                  <a:lnTo>
                    <a:pt x="425" y="2299"/>
                  </a:lnTo>
                  <a:lnTo>
                    <a:pt x="389" y="2250"/>
                  </a:lnTo>
                  <a:lnTo>
                    <a:pt x="358" y="2198"/>
                  </a:lnTo>
                  <a:lnTo>
                    <a:pt x="331" y="2143"/>
                  </a:lnTo>
                  <a:lnTo>
                    <a:pt x="311" y="2086"/>
                  </a:lnTo>
                  <a:lnTo>
                    <a:pt x="297" y="2027"/>
                  </a:lnTo>
                  <a:lnTo>
                    <a:pt x="287" y="1966"/>
                  </a:lnTo>
                  <a:lnTo>
                    <a:pt x="284" y="1905"/>
                  </a:lnTo>
                  <a:lnTo>
                    <a:pt x="284" y="541"/>
                  </a:lnTo>
                  <a:lnTo>
                    <a:pt x="287" y="483"/>
                  </a:lnTo>
                  <a:lnTo>
                    <a:pt x="297" y="425"/>
                  </a:lnTo>
                  <a:lnTo>
                    <a:pt x="312" y="370"/>
                  </a:lnTo>
                  <a:lnTo>
                    <a:pt x="333" y="317"/>
                  </a:lnTo>
                  <a:lnTo>
                    <a:pt x="360" y="267"/>
                  </a:lnTo>
                  <a:lnTo>
                    <a:pt x="390" y="221"/>
                  </a:lnTo>
                  <a:lnTo>
                    <a:pt x="426" y="176"/>
                  </a:lnTo>
                  <a:lnTo>
                    <a:pt x="466" y="137"/>
                  </a:lnTo>
                  <a:close/>
                  <a:moveTo>
                    <a:pt x="3106" y="136"/>
                  </a:moveTo>
                  <a:lnTo>
                    <a:pt x="3146" y="176"/>
                  </a:lnTo>
                  <a:lnTo>
                    <a:pt x="3182" y="220"/>
                  </a:lnTo>
                  <a:lnTo>
                    <a:pt x="3213" y="267"/>
                  </a:lnTo>
                  <a:lnTo>
                    <a:pt x="3239" y="317"/>
                  </a:lnTo>
                  <a:lnTo>
                    <a:pt x="3260" y="370"/>
                  </a:lnTo>
                  <a:lnTo>
                    <a:pt x="3275" y="425"/>
                  </a:lnTo>
                  <a:lnTo>
                    <a:pt x="3285" y="483"/>
                  </a:lnTo>
                  <a:lnTo>
                    <a:pt x="3288" y="541"/>
                  </a:lnTo>
                  <a:lnTo>
                    <a:pt x="3288" y="1905"/>
                  </a:lnTo>
                  <a:lnTo>
                    <a:pt x="3285" y="1967"/>
                  </a:lnTo>
                  <a:lnTo>
                    <a:pt x="3276" y="2028"/>
                  </a:lnTo>
                  <a:lnTo>
                    <a:pt x="3261" y="2086"/>
                  </a:lnTo>
                  <a:lnTo>
                    <a:pt x="3240" y="2144"/>
                  </a:lnTo>
                  <a:lnTo>
                    <a:pt x="3214" y="2198"/>
                  </a:lnTo>
                  <a:lnTo>
                    <a:pt x="3183" y="2250"/>
                  </a:lnTo>
                  <a:lnTo>
                    <a:pt x="3147" y="2299"/>
                  </a:lnTo>
                  <a:lnTo>
                    <a:pt x="3106" y="2344"/>
                  </a:lnTo>
                  <a:lnTo>
                    <a:pt x="3061" y="2385"/>
                  </a:lnTo>
                  <a:lnTo>
                    <a:pt x="3114" y="2370"/>
                  </a:lnTo>
                  <a:lnTo>
                    <a:pt x="3165" y="2348"/>
                  </a:lnTo>
                  <a:lnTo>
                    <a:pt x="3213" y="2322"/>
                  </a:lnTo>
                  <a:lnTo>
                    <a:pt x="3258" y="2291"/>
                  </a:lnTo>
                  <a:lnTo>
                    <a:pt x="3298" y="2254"/>
                  </a:lnTo>
                  <a:lnTo>
                    <a:pt x="3335" y="2214"/>
                  </a:lnTo>
                  <a:lnTo>
                    <a:pt x="3366" y="2170"/>
                  </a:lnTo>
                  <a:lnTo>
                    <a:pt x="3394" y="2122"/>
                  </a:lnTo>
                  <a:lnTo>
                    <a:pt x="3415" y="2071"/>
                  </a:lnTo>
                  <a:lnTo>
                    <a:pt x="3432" y="2018"/>
                  </a:lnTo>
                  <a:lnTo>
                    <a:pt x="3441" y="1963"/>
                  </a:lnTo>
                  <a:lnTo>
                    <a:pt x="3445" y="1905"/>
                  </a:lnTo>
                  <a:lnTo>
                    <a:pt x="3445" y="541"/>
                  </a:lnTo>
                  <a:lnTo>
                    <a:pt x="3441" y="492"/>
                  </a:lnTo>
                  <a:lnTo>
                    <a:pt x="3433" y="444"/>
                  </a:lnTo>
                  <a:lnTo>
                    <a:pt x="3419" y="397"/>
                  </a:lnTo>
                  <a:lnTo>
                    <a:pt x="3399" y="354"/>
                  </a:lnTo>
                  <a:lnTo>
                    <a:pt x="3375" y="314"/>
                  </a:lnTo>
                  <a:lnTo>
                    <a:pt x="3347" y="276"/>
                  </a:lnTo>
                  <a:lnTo>
                    <a:pt x="3314" y="242"/>
                  </a:lnTo>
                  <a:lnTo>
                    <a:pt x="3278" y="212"/>
                  </a:lnTo>
                  <a:lnTo>
                    <a:pt x="3239" y="186"/>
                  </a:lnTo>
                  <a:lnTo>
                    <a:pt x="3197" y="164"/>
                  </a:lnTo>
                  <a:lnTo>
                    <a:pt x="3152" y="148"/>
                  </a:lnTo>
                  <a:lnTo>
                    <a:pt x="3106" y="136"/>
                  </a:lnTo>
                  <a:close/>
                  <a:moveTo>
                    <a:pt x="2595" y="131"/>
                  </a:moveTo>
                  <a:lnTo>
                    <a:pt x="2544" y="137"/>
                  </a:lnTo>
                  <a:lnTo>
                    <a:pt x="2494" y="150"/>
                  </a:lnTo>
                  <a:lnTo>
                    <a:pt x="2447" y="169"/>
                  </a:lnTo>
                  <a:lnTo>
                    <a:pt x="2404" y="193"/>
                  </a:lnTo>
                  <a:lnTo>
                    <a:pt x="2364" y="222"/>
                  </a:lnTo>
                  <a:lnTo>
                    <a:pt x="2327" y="255"/>
                  </a:lnTo>
                  <a:lnTo>
                    <a:pt x="2294" y="292"/>
                  </a:lnTo>
                  <a:lnTo>
                    <a:pt x="2267" y="334"/>
                  </a:lnTo>
                  <a:lnTo>
                    <a:pt x="2244" y="379"/>
                  </a:lnTo>
                  <a:lnTo>
                    <a:pt x="2227" y="425"/>
                  </a:lnTo>
                  <a:lnTo>
                    <a:pt x="2216" y="476"/>
                  </a:lnTo>
                  <a:lnTo>
                    <a:pt x="2369" y="476"/>
                  </a:lnTo>
                  <a:lnTo>
                    <a:pt x="2410" y="477"/>
                  </a:lnTo>
                  <a:lnTo>
                    <a:pt x="2420" y="419"/>
                  </a:lnTo>
                  <a:lnTo>
                    <a:pt x="2436" y="364"/>
                  </a:lnTo>
                  <a:lnTo>
                    <a:pt x="2458" y="311"/>
                  </a:lnTo>
                  <a:lnTo>
                    <a:pt x="2485" y="260"/>
                  </a:lnTo>
                  <a:lnTo>
                    <a:pt x="2518" y="213"/>
                  </a:lnTo>
                  <a:lnTo>
                    <a:pt x="2554" y="170"/>
                  </a:lnTo>
                  <a:lnTo>
                    <a:pt x="2595" y="131"/>
                  </a:lnTo>
                  <a:close/>
                  <a:moveTo>
                    <a:pt x="980" y="131"/>
                  </a:moveTo>
                  <a:lnTo>
                    <a:pt x="1021" y="170"/>
                  </a:lnTo>
                  <a:lnTo>
                    <a:pt x="1057" y="213"/>
                  </a:lnTo>
                  <a:lnTo>
                    <a:pt x="1090" y="260"/>
                  </a:lnTo>
                  <a:lnTo>
                    <a:pt x="1117" y="311"/>
                  </a:lnTo>
                  <a:lnTo>
                    <a:pt x="1139" y="364"/>
                  </a:lnTo>
                  <a:lnTo>
                    <a:pt x="1155" y="419"/>
                  </a:lnTo>
                  <a:lnTo>
                    <a:pt x="1165" y="477"/>
                  </a:lnTo>
                  <a:lnTo>
                    <a:pt x="1206" y="476"/>
                  </a:lnTo>
                  <a:lnTo>
                    <a:pt x="1361" y="476"/>
                  </a:lnTo>
                  <a:lnTo>
                    <a:pt x="1349" y="425"/>
                  </a:lnTo>
                  <a:lnTo>
                    <a:pt x="1331" y="379"/>
                  </a:lnTo>
                  <a:lnTo>
                    <a:pt x="1309" y="333"/>
                  </a:lnTo>
                  <a:lnTo>
                    <a:pt x="1281" y="292"/>
                  </a:lnTo>
                  <a:lnTo>
                    <a:pt x="1249" y="255"/>
                  </a:lnTo>
                  <a:lnTo>
                    <a:pt x="1213" y="222"/>
                  </a:lnTo>
                  <a:lnTo>
                    <a:pt x="1171" y="193"/>
                  </a:lnTo>
                  <a:lnTo>
                    <a:pt x="1128" y="169"/>
                  </a:lnTo>
                  <a:lnTo>
                    <a:pt x="1081" y="150"/>
                  </a:lnTo>
                  <a:lnTo>
                    <a:pt x="1031" y="137"/>
                  </a:lnTo>
                  <a:lnTo>
                    <a:pt x="980" y="131"/>
                  </a:lnTo>
                  <a:close/>
                  <a:moveTo>
                    <a:pt x="543" y="0"/>
                  </a:moveTo>
                  <a:lnTo>
                    <a:pt x="953" y="0"/>
                  </a:lnTo>
                  <a:lnTo>
                    <a:pt x="1012" y="3"/>
                  </a:lnTo>
                  <a:lnTo>
                    <a:pt x="1068" y="12"/>
                  </a:lnTo>
                  <a:lnTo>
                    <a:pt x="1124" y="27"/>
                  </a:lnTo>
                  <a:lnTo>
                    <a:pt x="1176" y="47"/>
                  </a:lnTo>
                  <a:lnTo>
                    <a:pt x="1225" y="72"/>
                  </a:lnTo>
                  <a:lnTo>
                    <a:pt x="1271" y="103"/>
                  </a:lnTo>
                  <a:lnTo>
                    <a:pt x="1315" y="137"/>
                  </a:lnTo>
                  <a:lnTo>
                    <a:pt x="1354" y="176"/>
                  </a:lnTo>
                  <a:lnTo>
                    <a:pt x="1389" y="219"/>
                  </a:lnTo>
                  <a:lnTo>
                    <a:pt x="1419" y="264"/>
                  </a:lnTo>
                  <a:lnTo>
                    <a:pt x="1445" y="313"/>
                  </a:lnTo>
                  <a:lnTo>
                    <a:pt x="1467" y="365"/>
                  </a:lnTo>
                  <a:lnTo>
                    <a:pt x="1482" y="419"/>
                  </a:lnTo>
                  <a:lnTo>
                    <a:pt x="1492" y="476"/>
                  </a:lnTo>
                  <a:lnTo>
                    <a:pt x="2083" y="476"/>
                  </a:lnTo>
                  <a:lnTo>
                    <a:pt x="2093" y="419"/>
                  </a:lnTo>
                  <a:lnTo>
                    <a:pt x="2109" y="365"/>
                  </a:lnTo>
                  <a:lnTo>
                    <a:pt x="2130" y="313"/>
                  </a:lnTo>
                  <a:lnTo>
                    <a:pt x="2156" y="264"/>
                  </a:lnTo>
                  <a:lnTo>
                    <a:pt x="2186" y="219"/>
                  </a:lnTo>
                  <a:lnTo>
                    <a:pt x="2222" y="176"/>
                  </a:lnTo>
                  <a:lnTo>
                    <a:pt x="2261" y="137"/>
                  </a:lnTo>
                  <a:lnTo>
                    <a:pt x="2304" y="103"/>
                  </a:lnTo>
                  <a:lnTo>
                    <a:pt x="2350" y="72"/>
                  </a:lnTo>
                  <a:lnTo>
                    <a:pt x="2400" y="47"/>
                  </a:lnTo>
                  <a:lnTo>
                    <a:pt x="2453" y="27"/>
                  </a:lnTo>
                  <a:lnTo>
                    <a:pt x="2507" y="12"/>
                  </a:lnTo>
                  <a:lnTo>
                    <a:pt x="2565" y="3"/>
                  </a:lnTo>
                  <a:lnTo>
                    <a:pt x="2623" y="0"/>
                  </a:lnTo>
                  <a:lnTo>
                    <a:pt x="3032" y="0"/>
                  </a:lnTo>
                  <a:lnTo>
                    <a:pt x="3092" y="3"/>
                  </a:lnTo>
                  <a:lnTo>
                    <a:pt x="3148" y="12"/>
                  </a:lnTo>
                  <a:lnTo>
                    <a:pt x="3203" y="27"/>
                  </a:lnTo>
                  <a:lnTo>
                    <a:pt x="3256" y="47"/>
                  </a:lnTo>
                  <a:lnTo>
                    <a:pt x="3306" y="73"/>
                  </a:lnTo>
                  <a:lnTo>
                    <a:pt x="3352" y="104"/>
                  </a:lnTo>
                  <a:lnTo>
                    <a:pt x="3396" y="139"/>
                  </a:lnTo>
                  <a:lnTo>
                    <a:pt x="3435" y="178"/>
                  </a:lnTo>
                  <a:lnTo>
                    <a:pt x="3470" y="222"/>
                  </a:lnTo>
                  <a:lnTo>
                    <a:pt x="3501" y="268"/>
                  </a:lnTo>
                  <a:lnTo>
                    <a:pt x="3527" y="317"/>
                  </a:lnTo>
                  <a:lnTo>
                    <a:pt x="3548" y="370"/>
                  </a:lnTo>
                  <a:lnTo>
                    <a:pt x="3563" y="425"/>
                  </a:lnTo>
                  <a:lnTo>
                    <a:pt x="3572" y="482"/>
                  </a:lnTo>
                  <a:lnTo>
                    <a:pt x="3575" y="541"/>
                  </a:lnTo>
                  <a:lnTo>
                    <a:pt x="3575" y="1905"/>
                  </a:lnTo>
                  <a:lnTo>
                    <a:pt x="3572" y="1968"/>
                  </a:lnTo>
                  <a:lnTo>
                    <a:pt x="3562" y="2030"/>
                  </a:lnTo>
                  <a:lnTo>
                    <a:pt x="3547" y="2089"/>
                  </a:lnTo>
                  <a:lnTo>
                    <a:pt x="3526" y="2147"/>
                  </a:lnTo>
                  <a:lnTo>
                    <a:pt x="3500" y="2201"/>
                  </a:lnTo>
                  <a:lnTo>
                    <a:pt x="3469" y="2253"/>
                  </a:lnTo>
                  <a:lnTo>
                    <a:pt x="3433" y="2301"/>
                  </a:lnTo>
                  <a:lnTo>
                    <a:pt x="3393" y="2345"/>
                  </a:lnTo>
                  <a:lnTo>
                    <a:pt x="3348" y="2385"/>
                  </a:lnTo>
                  <a:lnTo>
                    <a:pt x="3300" y="2421"/>
                  </a:lnTo>
                  <a:lnTo>
                    <a:pt x="3249" y="2452"/>
                  </a:lnTo>
                  <a:lnTo>
                    <a:pt x="3194" y="2479"/>
                  </a:lnTo>
                  <a:lnTo>
                    <a:pt x="3137" y="2500"/>
                  </a:lnTo>
                  <a:lnTo>
                    <a:pt x="3077" y="2515"/>
                  </a:lnTo>
                  <a:lnTo>
                    <a:pt x="3016" y="2525"/>
                  </a:lnTo>
                  <a:lnTo>
                    <a:pt x="3016" y="3328"/>
                  </a:lnTo>
                  <a:lnTo>
                    <a:pt x="3012" y="3365"/>
                  </a:lnTo>
                  <a:lnTo>
                    <a:pt x="3004" y="3399"/>
                  </a:lnTo>
                  <a:lnTo>
                    <a:pt x="2989" y="3432"/>
                  </a:lnTo>
                  <a:lnTo>
                    <a:pt x="2971" y="3462"/>
                  </a:lnTo>
                  <a:lnTo>
                    <a:pt x="2948" y="3488"/>
                  </a:lnTo>
                  <a:lnTo>
                    <a:pt x="2922" y="3511"/>
                  </a:lnTo>
                  <a:lnTo>
                    <a:pt x="2892" y="3529"/>
                  </a:lnTo>
                  <a:lnTo>
                    <a:pt x="2859" y="3543"/>
                  </a:lnTo>
                  <a:lnTo>
                    <a:pt x="2824" y="3552"/>
                  </a:lnTo>
                  <a:lnTo>
                    <a:pt x="2786" y="3555"/>
                  </a:lnTo>
                  <a:lnTo>
                    <a:pt x="789" y="3555"/>
                  </a:lnTo>
                  <a:lnTo>
                    <a:pt x="752" y="3552"/>
                  </a:lnTo>
                  <a:lnTo>
                    <a:pt x="717" y="3543"/>
                  </a:lnTo>
                  <a:lnTo>
                    <a:pt x="684" y="3529"/>
                  </a:lnTo>
                  <a:lnTo>
                    <a:pt x="654" y="3511"/>
                  </a:lnTo>
                  <a:lnTo>
                    <a:pt x="627" y="3488"/>
                  </a:lnTo>
                  <a:lnTo>
                    <a:pt x="604" y="3462"/>
                  </a:lnTo>
                  <a:lnTo>
                    <a:pt x="586" y="3432"/>
                  </a:lnTo>
                  <a:lnTo>
                    <a:pt x="572" y="3399"/>
                  </a:lnTo>
                  <a:lnTo>
                    <a:pt x="563" y="3365"/>
                  </a:lnTo>
                  <a:lnTo>
                    <a:pt x="561" y="3328"/>
                  </a:lnTo>
                  <a:lnTo>
                    <a:pt x="561" y="2525"/>
                  </a:lnTo>
                  <a:lnTo>
                    <a:pt x="499" y="2516"/>
                  </a:lnTo>
                  <a:lnTo>
                    <a:pt x="439" y="2500"/>
                  </a:lnTo>
                  <a:lnTo>
                    <a:pt x="381" y="2479"/>
                  </a:lnTo>
                  <a:lnTo>
                    <a:pt x="327" y="2452"/>
                  </a:lnTo>
                  <a:lnTo>
                    <a:pt x="275" y="2422"/>
                  </a:lnTo>
                  <a:lnTo>
                    <a:pt x="227" y="2385"/>
                  </a:lnTo>
                  <a:lnTo>
                    <a:pt x="183" y="2345"/>
                  </a:lnTo>
                  <a:lnTo>
                    <a:pt x="142" y="2301"/>
                  </a:lnTo>
                  <a:lnTo>
                    <a:pt x="106" y="2253"/>
                  </a:lnTo>
                  <a:lnTo>
                    <a:pt x="75" y="2202"/>
                  </a:lnTo>
                  <a:lnTo>
                    <a:pt x="49" y="2147"/>
                  </a:lnTo>
                  <a:lnTo>
                    <a:pt x="28" y="2089"/>
                  </a:lnTo>
                  <a:lnTo>
                    <a:pt x="13" y="2030"/>
                  </a:lnTo>
                  <a:lnTo>
                    <a:pt x="3" y="1968"/>
                  </a:lnTo>
                  <a:lnTo>
                    <a:pt x="0" y="1905"/>
                  </a:lnTo>
                  <a:lnTo>
                    <a:pt x="0" y="541"/>
                  </a:lnTo>
                  <a:lnTo>
                    <a:pt x="3" y="482"/>
                  </a:lnTo>
                  <a:lnTo>
                    <a:pt x="13" y="425"/>
                  </a:lnTo>
                  <a:lnTo>
                    <a:pt x="28" y="370"/>
                  </a:lnTo>
                  <a:lnTo>
                    <a:pt x="49" y="317"/>
                  </a:lnTo>
                  <a:lnTo>
                    <a:pt x="74" y="268"/>
                  </a:lnTo>
                  <a:lnTo>
                    <a:pt x="105" y="222"/>
                  </a:lnTo>
                  <a:lnTo>
                    <a:pt x="140" y="178"/>
                  </a:lnTo>
                  <a:lnTo>
                    <a:pt x="179" y="139"/>
                  </a:lnTo>
                  <a:lnTo>
                    <a:pt x="223" y="104"/>
                  </a:lnTo>
                  <a:lnTo>
                    <a:pt x="269" y="73"/>
                  </a:lnTo>
                  <a:lnTo>
                    <a:pt x="319" y="47"/>
                  </a:lnTo>
                  <a:lnTo>
                    <a:pt x="372" y="27"/>
                  </a:lnTo>
                  <a:lnTo>
                    <a:pt x="427" y="12"/>
                  </a:lnTo>
                  <a:lnTo>
                    <a:pt x="485" y="3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310"/>
            <p:cNvSpPr>
              <a:spLocks noEditPoints="1"/>
            </p:cNvSpPr>
            <p:nvPr/>
          </p:nvSpPr>
          <p:spPr bwMode="auto">
            <a:xfrm>
              <a:off x="11072813" y="4451350"/>
              <a:ext cx="250825" cy="241300"/>
            </a:xfrm>
            <a:custGeom>
              <a:avLst/>
              <a:gdLst>
                <a:gd name="T0" fmla="*/ 731 w 1738"/>
                <a:gd name="T1" fmla="*/ 1205 h 1674"/>
                <a:gd name="T2" fmla="*/ 765 w 1738"/>
                <a:gd name="T3" fmla="*/ 1260 h 1674"/>
                <a:gd name="T4" fmla="*/ 826 w 1738"/>
                <a:gd name="T5" fmla="*/ 1281 h 1674"/>
                <a:gd name="T6" fmla="*/ 954 w 1738"/>
                <a:gd name="T7" fmla="*/ 1270 h 1674"/>
                <a:gd name="T8" fmla="*/ 999 w 1738"/>
                <a:gd name="T9" fmla="*/ 1226 h 1674"/>
                <a:gd name="T10" fmla="*/ 1010 w 1738"/>
                <a:gd name="T11" fmla="*/ 1066 h 1674"/>
                <a:gd name="T12" fmla="*/ 728 w 1738"/>
                <a:gd name="T13" fmla="*/ 936 h 1674"/>
                <a:gd name="T14" fmla="*/ 728 w 1738"/>
                <a:gd name="T15" fmla="*/ 721 h 1674"/>
                <a:gd name="T16" fmla="*/ 212 w 1738"/>
                <a:gd name="T17" fmla="*/ 1379 h 1674"/>
                <a:gd name="T18" fmla="*/ 257 w 1738"/>
                <a:gd name="T19" fmla="*/ 1472 h 1674"/>
                <a:gd name="T20" fmla="*/ 340 w 1738"/>
                <a:gd name="T21" fmla="*/ 1531 h 1674"/>
                <a:gd name="T22" fmla="*/ 1326 w 1738"/>
                <a:gd name="T23" fmla="*/ 1543 h 1674"/>
                <a:gd name="T24" fmla="*/ 1428 w 1738"/>
                <a:gd name="T25" fmla="*/ 1516 h 1674"/>
                <a:gd name="T26" fmla="*/ 1501 w 1738"/>
                <a:gd name="T27" fmla="*/ 1444 h 1674"/>
                <a:gd name="T28" fmla="*/ 1528 w 1738"/>
                <a:gd name="T29" fmla="*/ 1342 h 1674"/>
                <a:gd name="T30" fmla="*/ 1140 w 1738"/>
                <a:gd name="T31" fmla="*/ 1183 h 1674"/>
                <a:gd name="T32" fmla="*/ 1114 w 1738"/>
                <a:gd name="T33" fmla="*/ 1288 h 1674"/>
                <a:gd name="T34" fmla="*/ 1047 w 1738"/>
                <a:gd name="T35" fmla="*/ 1367 h 1674"/>
                <a:gd name="T36" fmla="*/ 948 w 1738"/>
                <a:gd name="T37" fmla="*/ 1408 h 1674"/>
                <a:gd name="T38" fmla="*/ 789 w 1738"/>
                <a:gd name="T39" fmla="*/ 1408 h 1674"/>
                <a:gd name="T40" fmla="*/ 691 w 1738"/>
                <a:gd name="T41" fmla="*/ 1367 h 1674"/>
                <a:gd name="T42" fmla="*/ 623 w 1738"/>
                <a:gd name="T43" fmla="*/ 1288 h 1674"/>
                <a:gd name="T44" fmla="*/ 597 w 1738"/>
                <a:gd name="T45" fmla="*/ 1183 h 1674"/>
                <a:gd name="T46" fmla="*/ 131 w 1738"/>
                <a:gd name="T47" fmla="*/ 130 h 1674"/>
                <a:gd name="T48" fmla="*/ 1606 w 1738"/>
                <a:gd name="T49" fmla="*/ 130 h 1674"/>
                <a:gd name="T50" fmla="*/ 1673 w 1738"/>
                <a:gd name="T51" fmla="*/ 0 h 1674"/>
                <a:gd name="T52" fmla="*/ 1725 w 1738"/>
                <a:gd name="T53" fmla="*/ 26 h 1674"/>
                <a:gd name="T54" fmla="*/ 1738 w 1738"/>
                <a:gd name="T55" fmla="*/ 656 h 1674"/>
                <a:gd name="T56" fmla="*/ 1711 w 1738"/>
                <a:gd name="T57" fmla="*/ 708 h 1674"/>
                <a:gd name="T58" fmla="*/ 1660 w 1738"/>
                <a:gd name="T59" fmla="*/ 721 h 1674"/>
                <a:gd name="T60" fmla="*/ 1648 w 1738"/>
                <a:gd name="T61" fmla="*/ 1431 h 1674"/>
                <a:gd name="T62" fmla="*/ 1590 w 1738"/>
                <a:gd name="T63" fmla="*/ 1544 h 1674"/>
                <a:gd name="T64" fmla="*/ 1494 w 1738"/>
                <a:gd name="T65" fmla="*/ 1629 h 1674"/>
                <a:gd name="T66" fmla="*/ 1372 w 1738"/>
                <a:gd name="T67" fmla="*/ 1671 h 1674"/>
                <a:gd name="T68" fmla="*/ 365 w 1738"/>
                <a:gd name="T69" fmla="*/ 1671 h 1674"/>
                <a:gd name="T70" fmla="*/ 243 w 1738"/>
                <a:gd name="T71" fmla="*/ 1629 h 1674"/>
                <a:gd name="T72" fmla="*/ 148 w 1738"/>
                <a:gd name="T73" fmla="*/ 1544 h 1674"/>
                <a:gd name="T74" fmla="*/ 91 w 1738"/>
                <a:gd name="T75" fmla="*/ 1431 h 1674"/>
                <a:gd name="T76" fmla="*/ 79 w 1738"/>
                <a:gd name="T77" fmla="*/ 721 h 1674"/>
                <a:gd name="T78" fmla="*/ 26 w 1738"/>
                <a:gd name="T79" fmla="*/ 708 h 1674"/>
                <a:gd name="T80" fmla="*/ 0 w 1738"/>
                <a:gd name="T81" fmla="*/ 656 h 1674"/>
                <a:gd name="T82" fmla="*/ 12 w 1738"/>
                <a:gd name="T83" fmla="*/ 26 h 1674"/>
                <a:gd name="T84" fmla="*/ 66 w 1738"/>
                <a:gd name="T85" fmla="*/ 0 h 1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38" h="1674">
                  <a:moveTo>
                    <a:pt x="728" y="1066"/>
                  </a:moveTo>
                  <a:lnTo>
                    <a:pt x="728" y="1183"/>
                  </a:lnTo>
                  <a:lnTo>
                    <a:pt x="731" y="1205"/>
                  </a:lnTo>
                  <a:lnTo>
                    <a:pt x="738" y="1226"/>
                  </a:lnTo>
                  <a:lnTo>
                    <a:pt x="750" y="1244"/>
                  </a:lnTo>
                  <a:lnTo>
                    <a:pt x="765" y="1260"/>
                  </a:lnTo>
                  <a:lnTo>
                    <a:pt x="783" y="1270"/>
                  </a:lnTo>
                  <a:lnTo>
                    <a:pt x="803" y="1278"/>
                  </a:lnTo>
                  <a:lnTo>
                    <a:pt x="826" y="1281"/>
                  </a:lnTo>
                  <a:lnTo>
                    <a:pt x="911" y="1281"/>
                  </a:lnTo>
                  <a:lnTo>
                    <a:pt x="934" y="1278"/>
                  </a:lnTo>
                  <a:lnTo>
                    <a:pt x="954" y="1270"/>
                  </a:lnTo>
                  <a:lnTo>
                    <a:pt x="973" y="1260"/>
                  </a:lnTo>
                  <a:lnTo>
                    <a:pt x="988" y="1244"/>
                  </a:lnTo>
                  <a:lnTo>
                    <a:pt x="999" y="1226"/>
                  </a:lnTo>
                  <a:lnTo>
                    <a:pt x="1007" y="1205"/>
                  </a:lnTo>
                  <a:lnTo>
                    <a:pt x="1010" y="1183"/>
                  </a:lnTo>
                  <a:lnTo>
                    <a:pt x="1010" y="1066"/>
                  </a:lnTo>
                  <a:lnTo>
                    <a:pt x="728" y="1066"/>
                  </a:lnTo>
                  <a:close/>
                  <a:moveTo>
                    <a:pt x="728" y="721"/>
                  </a:moveTo>
                  <a:lnTo>
                    <a:pt x="728" y="936"/>
                  </a:lnTo>
                  <a:lnTo>
                    <a:pt x="1010" y="936"/>
                  </a:lnTo>
                  <a:lnTo>
                    <a:pt x="1010" y="721"/>
                  </a:lnTo>
                  <a:lnTo>
                    <a:pt x="728" y="721"/>
                  </a:lnTo>
                  <a:close/>
                  <a:moveTo>
                    <a:pt x="209" y="721"/>
                  </a:moveTo>
                  <a:lnTo>
                    <a:pt x="209" y="1342"/>
                  </a:lnTo>
                  <a:lnTo>
                    <a:pt x="212" y="1379"/>
                  </a:lnTo>
                  <a:lnTo>
                    <a:pt x="222" y="1412"/>
                  </a:lnTo>
                  <a:lnTo>
                    <a:pt x="236" y="1444"/>
                  </a:lnTo>
                  <a:lnTo>
                    <a:pt x="257" y="1472"/>
                  </a:lnTo>
                  <a:lnTo>
                    <a:pt x="281" y="1497"/>
                  </a:lnTo>
                  <a:lnTo>
                    <a:pt x="309" y="1516"/>
                  </a:lnTo>
                  <a:lnTo>
                    <a:pt x="340" y="1531"/>
                  </a:lnTo>
                  <a:lnTo>
                    <a:pt x="375" y="1540"/>
                  </a:lnTo>
                  <a:lnTo>
                    <a:pt x="411" y="1543"/>
                  </a:lnTo>
                  <a:lnTo>
                    <a:pt x="1326" y="1543"/>
                  </a:lnTo>
                  <a:lnTo>
                    <a:pt x="1363" y="1540"/>
                  </a:lnTo>
                  <a:lnTo>
                    <a:pt x="1397" y="1531"/>
                  </a:lnTo>
                  <a:lnTo>
                    <a:pt x="1428" y="1516"/>
                  </a:lnTo>
                  <a:lnTo>
                    <a:pt x="1456" y="1497"/>
                  </a:lnTo>
                  <a:lnTo>
                    <a:pt x="1481" y="1472"/>
                  </a:lnTo>
                  <a:lnTo>
                    <a:pt x="1501" y="1444"/>
                  </a:lnTo>
                  <a:lnTo>
                    <a:pt x="1516" y="1412"/>
                  </a:lnTo>
                  <a:lnTo>
                    <a:pt x="1525" y="1379"/>
                  </a:lnTo>
                  <a:lnTo>
                    <a:pt x="1528" y="1342"/>
                  </a:lnTo>
                  <a:lnTo>
                    <a:pt x="1528" y="721"/>
                  </a:lnTo>
                  <a:lnTo>
                    <a:pt x="1140" y="721"/>
                  </a:lnTo>
                  <a:lnTo>
                    <a:pt x="1140" y="1183"/>
                  </a:lnTo>
                  <a:lnTo>
                    <a:pt x="1137" y="1221"/>
                  </a:lnTo>
                  <a:lnTo>
                    <a:pt x="1128" y="1255"/>
                  </a:lnTo>
                  <a:lnTo>
                    <a:pt x="1114" y="1288"/>
                  </a:lnTo>
                  <a:lnTo>
                    <a:pt x="1096" y="1318"/>
                  </a:lnTo>
                  <a:lnTo>
                    <a:pt x="1073" y="1344"/>
                  </a:lnTo>
                  <a:lnTo>
                    <a:pt x="1047" y="1367"/>
                  </a:lnTo>
                  <a:lnTo>
                    <a:pt x="1016" y="1385"/>
                  </a:lnTo>
                  <a:lnTo>
                    <a:pt x="984" y="1399"/>
                  </a:lnTo>
                  <a:lnTo>
                    <a:pt x="948" y="1408"/>
                  </a:lnTo>
                  <a:lnTo>
                    <a:pt x="911" y="1411"/>
                  </a:lnTo>
                  <a:lnTo>
                    <a:pt x="826" y="1411"/>
                  </a:lnTo>
                  <a:lnTo>
                    <a:pt x="789" y="1408"/>
                  </a:lnTo>
                  <a:lnTo>
                    <a:pt x="754" y="1399"/>
                  </a:lnTo>
                  <a:lnTo>
                    <a:pt x="721" y="1385"/>
                  </a:lnTo>
                  <a:lnTo>
                    <a:pt x="691" y="1367"/>
                  </a:lnTo>
                  <a:lnTo>
                    <a:pt x="664" y="1344"/>
                  </a:lnTo>
                  <a:lnTo>
                    <a:pt x="641" y="1318"/>
                  </a:lnTo>
                  <a:lnTo>
                    <a:pt x="623" y="1288"/>
                  </a:lnTo>
                  <a:lnTo>
                    <a:pt x="609" y="1255"/>
                  </a:lnTo>
                  <a:lnTo>
                    <a:pt x="600" y="1221"/>
                  </a:lnTo>
                  <a:lnTo>
                    <a:pt x="597" y="1183"/>
                  </a:lnTo>
                  <a:lnTo>
                    <a:pt x="597" y="721"/>
                  </a:lnTo>
                  <a:lnTo>
                    <a:pt x="209" y="721"/>
                  </a:lnTo>
                  <a:close/>
                  <a:moveTo>
                    <a:pt x="131" y="130"/>
                  </a:moveTo>
                  <a:lnTo>
                    <a:pt x="131" y="591"/>
                  </a:lnTo>
                  <a:lnTo>
                    <a:pt x="1606" y="591"/>
                  </a:lnTo>
                  <a:lnTo>
                    <a:pt x="1606" y="130"/>
                  </a:lnTo>
                  <a:lnTo>
                    <a:pt x="131" y="130"/>
                  </a:lnTo>
                  <a:close/>
                  <a:moveTo>
                    <a:pt x="66" y="0"/>
                  </a:moveTo>
                  <a:lnTo>
                    <a:pt x="1673" y="0"/>
                  </a:lnTo>
                  <a:lnTo>
                    <a:pt x="1693" y="3"/>
                  </a:lnTo>
                  <a:lnTo>
                    <a:pt x="1711" y="12"/>
                  </a:lnTo>
                  <a:lnTo>
                    <a:pt x="1725" y="26"/>
                  </a:lnTo>
                  <a:lnTo>
                    <a:pt x="1735" y="44"/>
                  </a:lnTo>
                  <a:lnTo>
                    <a:pt x="1738" y="65"/>
                  </a:lnTo>
                  <a:lnTo>
                    <a:pt x="1738" y="656"/>
                  </a:lnTo>
                  <a:lnTo>
                    <a:pt x="1735" y="677"/>
                  </a:lnTo>
                  <a:lnTo>
                    <a:pt x="1725" y="694"/>
                  </a:lnTo>
                  <a:lnTo>
                    <a:pt x="1711" y="708"/>
                  </a:lnTo>
                  <a:lnTo>
                    <a:pt x="1693" y="718"/>
                  </a:lnTo>
                  <a:lnTo>
                    <a:pt x="1673" y="721"/>
                  </a:lnTo>
                  <a:lnTo>
                    <a:pt x="1660" y="721"/>
                  </a:lnTo>
                  <a:lnTo>
                    <a:pt x="1660" y="1342"/>
                  </a:lnTo>
                  <a:lnTo>
                    <a:pt x="1656" y="1387"/>
                  </a:lnTo>
                  <a:lnTo>
                    <a:pt x="1648" y="1431"/>
                  </a:lnTo>
                  <a:lnTo>
                    <a:pt x="1634" y="1471"/>
                  </a:lnTo>
                  <a:lnTo>
                    <a:pt x="1614" y="1510"/>
                  </a:lnTo>
                  <a:lnTo>
                    <a:pt x="1590" y="1544"/>
                  </a:lnTo>
                  <a:lnTo>
                    <a:pt x="1562" y="1577"/>
                  </a:lnTo>
                  <a:lnTo>
                    <a:pt x="1530" y="1605"/>
                  </a:lnTo>
                  <a:lnTo>
                    <a:pt x="1494" y="1629"/>
                  </a:lnTo>
                  <a:lnTo>
                    <a:pt x="1456" y="1648"/>
                  </a:lnTo>
                  <a:lnTo>
                    <a:pt x="1415" y="1663"/>
                  </a:lnTo>
                  <a:lnTo>
                    <a:pt x="1372" y="1671"/>
                  </a:lnTo>
                  <a:lnTo>
                    <a:pt x="1326" y="1674"/>
                  </a:lnTo>
                  <a:lnTo>
                    <a:pt x="411" y="1674"/>
                  </a:lnTo>
                  <a:lnTo>
                    <a:pt x="365" y="1671"/>
                  </a:lnTo>
                  <a:lnTo>
                    <a:pt x="323" y="1663"/>
                  </a:lnTo>
                  <a:lnTo>
                    <a:pt x="282" y="1648"/>
                  </a:lnTo>
                  <a:lnTo>
                    <a:pt x="243" y="1629"/>
                  </a:lnTo>
                  <a:lnTo>
                    <a:pt x="208" y="1605"/>
                  </a:lnTo>
                  <a:lnTo>
                    <a:pt x="175" y="1577"/>
                  </a:lnTo>
                  <a:lnTo>
                    <a:pt x="148" y="1544"/>
                  </a:lnTo>
                  <a:lnTo>
                    <a:pt x="123" y="1510"/>
                  </a:lnTo>
                  <a:lnTo>
                    <a:pt x="105" y="1471"/>
                  </a:lnTo>
                  <a:lnTo>
                    <a:pt x="91" y="1431"/>
                  </a:lnTo>
                  <a:lnTo>
                    <a:pt x="81" y="1387"/>
                  </a:lnTo>
                  <a:lnTo>
                    <a:pt x="79" y="1342"/>
                  </a:lnTo>
                  <a:lnTo>
                    <a:pt x="79" y="721"/>
                  </a:lnTo>
                  <a:lnTo>
                    <a:pt x="66" y="721"/>
                  </a:lnTo>
                  <a:lnTo>
                    <a:pt x="45" y="718"/>
                  </a:lnTo>
                  <a:lnTo>
                    <a:pt x="26" y="708"/>
                  </a:lnTo>
                  <a:lnTo>
                    <a:pt x="12" y="694"/>
                  </a:lnTo>
                  <a:lnTo>
                    <a:pt x="4" y="677"/>
                  </a:lnTo>
                  <a:lnTo>
                    <a:pt x="0" y="656"/>
                  </a:lnTo>
                  <a:lnTo>
                    <a:pt x="0" y="65"/>
                  </a:lnTo>
                  <a:lnTo>
                    <a:pt x="4" y="44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5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311"/>
            <p:cNvSpPr>
              <a:spLocks/>
            </p:cNvSpPr>
            <p:nvPr/>
          </p:nvSpPr>
          <p:spPr bwMode="auto">
            <a:xfrm>
              <a:off x="11074401" y="4360863"/>
              <a:ext cx="246063" cy="19050"/>
            </a:xfrm>
            <a:custGeom>
              <a:avLst/>
              <a:gdLst>
                <a:gd name="T0" fmla="*/ 65 w 1696"/>
                <a:gd name="T1" fmla="*/ 0 h 131"/>
                <a:gd name="T2" fmla="*/ 1631 w 1696"/>
                <a:gd name="T3" fmla="*/ 0 h 131"/>
                <a:gd name="T4" fmla="*/ 1652 w 1696"/>
                <a:gd name="T5" fmla="*/ 3 h 131"/>
                <a:gd name="T6" fmla="*/ 1669 w 1696"/>
                <a:gd name="T7" fmla="*/ 13 h 131"/>
                <a:gd name="T8" fmla="*/ 1683 w 1696"/>
                <a:gd name="T9" fmla="*/ 27 h 131"/>
                <a:gd name="T10" fmla="*/ 1693 w 1696"/>
                <a:gd name="T11" fmla="*/ 44 h 131"/>
                <a:gd name="T12" fmla="*/ 1696 w 1696"/>
                <a:gd name="T13" fmla="*/ 65 h 131"/>
                <a:gd name="T14" fmla="*/ 1693 w 1696"/>
                <a:gd name="T15" fmla="*/ 85 h 131"/>
                <a:gd name="T16" fmla="*/ 1683 w 1696"/>
                <a:gd name="T17" fmla="*/ 104 h 131"/>
                <a:gd name="T18" fmla="*/ 1669 w 1696"/>
                <a:gd name="T19" fmla="*/ 118 h 131"/>
                <a:gd name="T20" fmla="*/ 1652 w 1696"/>
                <a:gd name="T21" fmla="*/ 127 h 131"/>
                <a:gd name="T22" fmla="*/ 1631 w 1696"/>
                <a:gd name="T23" fmla="*/ 131 h 131"/>
                <a:gd name="T24" fmla="*/ 65 w 1696"/>
                <a:gd name="T25" fmla="*/ 131 h 131"/>
                <a:gd name="T26" fmla="*/ 45 w 1696"/>
                <a:gd name="T27" fmla="*/ 127 h 131"/>
                <a:gd name="T28" fmla="*/ 26 w 1696"/>
                <a:gd name="T29" fmla="*/ 118 h 131"/>
                <a:gd name="T30" fmla="*/ 12 w 1696"/>
                <a:gd name="T31" fmla="*/ 104 h 131"/>
                <a:gd name="T32" fmla="*/ 3 w 1696"/>
                <a:gd name="T33" fmla="*/ 85 h 131"/>
                <a:gd name="T34" fmla="*/ 0 w 1696"/>
                <a:gd name="T35" fmla="*/ 65 h 131"/>
                <a:gd name="T36" fmla="*/ 3 w 1696"/>
                <a:gd name="T37" fmla="*/ 44 h 131"/>
                <a:gd name="T38" fmla="*/ 12 w 1696"/>
                <a:gd name="T39" fmla="*/ 27 h 131"/>
                <a:gd name="T40" fmla="*/ 26 w 1696"/>
                <a:gd name="T41" fmla="*/ 13 h 131"/>
                <a:gd name="T42" fmla="*/ 45 w 1696"/>
                <a:gd name="T43" fmla="*/ 3 h 131"/>
                <a:gd name="T44" fmla="*/ 65 w 1696"/>
                <a:gd name="T4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6" h="131">
                  <a:moveTo>
                    <a:pt x="65" y="0"/>
                  </a:moveTo>
                  <a:lnTo>
                    <a:pt x="1631" y="0"/>
                  </a:lnTo>
                  <a:lnTo>
                    <a:pt x="1652" y="3"/>
                  </a:lnTo>
                  <a:lnTo>
                    <a:pt x="1669" y="13"/>
                  </a:lnTo>
                  <a:lnTo>
                    <a:pt x="1683" y="27"/>
                  </a:lnTo>
                  <a:lnTo>
                    <a:pt x="1693" y="44"/>
                  </a:lnTo>
                  <a:lnTo>
                    <a:pt x="1696" y="65"/>
                  </a:lnTo>
                  <a:lnTo>
                    <a:pt x="1693" y="85"/>
                  </a:lnTo>
                  <a:lnTo>
                    <a:pt x="1683" y="104"/>
                  </a:lnTo>
                  <a:lnTo>
                    <a:pt x="1669" y="118"/>
                  </a:lnTo>
                  <a:lnTo>
                    <a:pt x="1652" y="127"/>
                  </a:lnTo>
                  <a:lnTo>
                    <a:pt x="1631" y="131"/>
                  </a:lnTo>
                  <a:lnTo>
                    <a:pt x="65" y="131"/>
                  </a:lnTo>
                  <a:lnTo>
                    <a:pt x="45" y="127"/>
                  </a:lnTo>
                  <a:lnTo>
                    <a:pt x="26" y="118"/>
                  </a:lnTo>
                  <a:lnTo>
                    <a:pt x="12" y="104"/>
                  </a:lnTo>
                  <a:lnTo>
                    <a:pt x="3" y="85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6" y="13"/>
                  </a:lnTo>
                  <a:lnTo>
                    <a:pt x="45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3" name="Freeform 316"/>
          <p:cNvSpPr>
            <a:spLocks noEditPoints="1"/>
          </p:cNvSpPr>
          <p:nvPr/>
        </p:nvSpPr>
        <p:spPr bwMode="auto">
          <a:xfrm>
            <a:off x="10057416" y="4337051"/>
            <a:ext cx="487363" cy="346075"/>
          </a:xfrm>
          <a:custGeom>
            <a:avLst/>
            <a:gdLst>
              <a:gd name="T0" fmla="*/ 265 w 3378"/>
              <a:gd name="T1" fmla="*/ 1823 h 2400"/>
              <a:gd name="T2" fmla="*/ 141 w 3378"/>
              <a:gd name="T3" fmla="*/ 1204 h 2400"/>
              <a:gd name="T4" fmla="*/ 3247 w 3378"/>
              <a:gd name="T5" fmla="*/ 1242 h 2400"/>
              <a:gd name="T6" fmla="*/ 3192 w 3378"/>
              <a:gd name="T7" fmla="*/ 1170 h 2400"/>
              <a:gd name="T8" fmla="*/ 2235 w 3378"/>
              <a:gd name="T9" fmla="*/ 499 h 2400"/>
              <a:gd name="T10" fmla="*/ 1909 w 3378"/>
              <a:gd name="T11" fmla="*/ 839 h 2400"/>
              <a:gd name="T12" fmla="*/ 2725 w 3378"/>
              <a:gd name="T13" fmla="*/ 974 h 2400"/>
              <a:gd name="T14" fmla="*/ 2654 w 3378"/>
              <a:gd name="T15" fmla="*/ 628 h 2400"/>
              <a:gd name="T16" fmla="*/ 999 w 3378"/>
              <a:gd name="T17" fmla="*/ 369 h 2400"/>
              <a:gd name="T18" fmla="*/ 660 w 3378"/>
              <a:gd name="T19" fmla="*/ 696 h 2400"/>
              <a:gd name="T20" fmla="*/ 714 w 3378"/>
              <a:gd name="T21" fmla="*/ 1037 h 2400"/>
              <a:gd name="T22" fmla="*/ 1403 w 3378"/>
              <a:gd name="T23" fmla="*/ 765 h 2400"/>
              <a:gd name="T24" fmla="*/ 1073 w 3378"/>
              <a:gd name="T25" fmla="*/ 434 h 2400"/>
              <a:gd name="T26" fmla="*/ 328 w 3378"/>
              <a:gd name="T27" fmla="*/ 153 h 2400"/>
              <a:gd name="T28" fmla="*/ 534 w 3378"/>
              <a:gd name="T29" fmla="*/ 1037 h 2400"/>
              <a:gd name="T30" fmla="*/ 378 w 3378"/>
              <a:gd name="T31" fmla="*/ 830 h 2400"/>
              <a:gd name="T32" fmla="*/ 575 w 3378"/>
              <a:gd name="T33" fmla="*/ 596 h 2400"/>
              <a:gd name="T34" fmla="*/ 886 w 3378"/>
              <a:gd name="T35" fmla="*/ 295 h 2400"/>
              <a:gd name="T36" fmla="*/ 1026 w 3378"/>
              <a:gd name="T37" fmla="*/ 223 h 2400"/>
              <a:gd name="T38" fmla="*/ 1304 w 3378"/>
              <a:gd name="T39" fmla="*/ 474 h 2400"/>
              <a:gd name="T40" fmla="*/ 1605 w 3378"/>
              <a:gd name="T41" fmla="*/ 796 h 2400"/>
              <a:gd name="T42" fmla="*/ 1605 w 3378"/>
              <a:gd name="T43" fmla="*/ 882 h 2400"/>
              <a:gd name="T44" fmla="*/ 1773 w 3378"/>
              <a:gd name="T45" fmla="*/ 882 h 2400"/>
              <a:gd name="T46" fmla="*/ 1773 w 3378"/>
              <a:gd name="T47" fmla="*/ 796 h 2400"/>
              <a:gd name="T48" fmla="*/ 2074 w 3378"/>
              <a:gd name="T49" fmla="*/ 474 h 2400"/>
              <a:gd name="T50" fmla="*/ 2352 w 3378"/>
              <a:gd name="T51" fmla="*/ 223 h 2400"/>
              <a:gd name="T52" fmla="*/ 2492 w 3378"/>
              <a:gd name="T53" fmla="*/ 295 h 2400"/>
              <a:gd name="T54" fmla="*/ 2803 w 3378"/>
              <a:gd name="T55" fmla="*/ 596 h 2400"/>
              <a:gd name="T56" fmla="*/ 3000 w 3378"/>
              <a:gd name="T57" fmla="*/ 830 h 2400"/>
              <a:gd name="T58" fmla="*/ 2844 w 3378"/>
              <a:gd name="T59" fmla="*/ 1037 h 2400"/>
              <a:gd name="T60" fmla="*/ 3050 w 3378"/>
              <a:gd name="T61" fmla="*/ 153 h 2400"/>
              <a:gd name="T62" fmla="*/ 381 w 3378"/>
              <a:gd name="T63" fmla="*/ 0 h 2400"/>
              <a:gd name="T64" fmla="*/ 3119 w 3378"/>
              <a:gd name="T65" fmla="*/ 40 h 2400"/>
              <a:gd name="T66" fmla="*/ 3201 w 3378"/>
              <a:gd name="T67" fmla="*/ 174 h 2400"/>
              <a:gd name="T68" fmla="*/ 3293 w 3378"/>
              <a:gd name="T69" fmla="*/ 1076 h 2400"/>
              <a:gd name="T70" fmla="*/ 3375 w 3378"/>
              <a:gd name="T71" fmla="*/ 1209 h 2400"/>
              <a:gd name="T72" fmla="*/ 3358 w 3378"/>
              <a:gd name="T73" fmla="*/ 1803 h 2400"/>
              <a:gd name="T74" fmla="*/ 3243 w 3378"/>
              <a:gd name="T75" fmla="*/ 2144 h 2400"/>
              <a:gd name="T76" fmla="*/ 3195 w 3378"/>
              <a:gd name="T77" fmla="*/ 2207 h 2400"/>
              <a:gd name="T78" fmla="*/ 3051 w 3378"/>
              <a:gd name="T79" fmla="*/ 2367 h 2400"/>
              <a:gd name="T80" fmla="*/ 2977 w 3378"/>
              <a:gd name="T81" fmla="*/ 2397 h 2400"/>
              <a:gd name="T82" fmla="*/ 2930 w 3378"/>
              <a:gd name="T83" fmla="*/ 2334 h 2400"/>
              <a:gd name="T84" fmla="*/ 439 w 3378"/>
              <a:gd name="T85" fmla="*/ 2367 h 2400"/>
              <a:gd name="T86" fmla="*/ 365 w 3378"/>
              <a:gd name="T87" fmla="*/ 2397 h 2400"/>
              <a:gd name="T88" fmla="*/ 317 w 3378"/>
              <a:gd name="T89" fmla="*/ 2334 h 2400"/>
              <a:gd name="T90" fmla="*/ 154 w 3378"/>
              <a:gd name="T91" fmla="*/ 2190 h 2400"/>
              <a:gd name="T92" fmla="*/ 65 w 3378"/>
              <a:gd name="T93" fmla="*/ 1823 h 2400"/>
              <a:gd name="T94" fmla="*/ 2 w 3378"/>
              <a:gd name="T95" fmla="*/ 1775 h 2400"/>
              <a:gd name="T96" fmla="*/ 24 w 3378"/>
              <a:gd name="T97" fmla="*/ 1148 h 2400"/>
              <a:gd name="T98" fmla="*/ 143 w 3378"/>
              <a:gd name="T99" fmla="*/ 1047 h 2400"/>
              <a:gd name="T100" fmla="*/ 197 w 3378"/>
              <a:gd name="T101" fmla="*/ 112 h 2400"/>
              <a:gd name="T102" fmla="*/ 316 w 3378"/>
              <a:gd name="T103" fmla="*/ 11 h 2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78" h="2400">
                <a:moveTo>
                  <a:pt x="265" y="1823"/>
                </a:moveTo>
                <a:lnTo>
                  <a:pt x="265" y="2079"/>
                </a:lnTo>
                <a:lnTo>
                  <a:pt x="3113" y="2079"/>
                </a:lnTo>
                <a:lnTo>
                  <a:pt x="3113" y="1823"/>
                </a:lnTo>
                <a:lnTo>
                  <a:pt x="265" y="1823"/>
                </a:lnTo>
                <a:close/>
                <a:moveTo>
                  <a:pt x="205" y="1167"/>
                </a:moveTo>
                <a:lnTo>
                  <a:pt x="186" y="1170"/>
                </a:lnTo>
                <a:lnTo>
                  <a:pt x="167" y="1177"/>
                </a:lnTo>
                <a:lnTo>
                  <a:pt x="152" y="1190"/>
                </a:lnTo>
                <a:lnTo>
                  <a:pt x="141" y="1204"/>
                </a:lnTo>
                <a:lnTo>
                  <a:pt x="133" y="1223"/>
                </a:lnTo>
                <a:lnTo>
                  <a:pt x="130" y="1242"/>
                </a:lnTo>
                <a:lnTo>
                  <a:pt x="130" y="1693"/>
                </a:lnTo>
                <a:lnTo>
                  <a:pt x="3247" y="1693"/>
                </a:lnTo>
                <a:lnTo>
                  <a:pt x="3247" y="1242"/>
                </a:lnTo>
                <a:lnTo>
                  <a:pt x="3244" y="1223"/>
                </a:lnTo>
                <a:lnTo>
                  <a:pt x="3237" y="1204"/>
                </a:lnTo>
                <a:lnTo>
                  <a:pt x="3226" y="1190"/>
                </a:lnTo>
                <a:lnTo>
                  <a:pt x="3210" y="1177"/>
                </a:lnTo>
                <a:lnTo>
                  <a:pt x="3192" y="1170"/>
                </a:lnTo>
                <a:lnTo>
                  <a:pt x="3172" y="1167"/>
                </a:lnTo>
                <a:lnTo>
                  <a:pt x="205" y="1167"/>
                </a:lnTo>
                <a:close/>
                <a:moveTo>
                  <a:pt x="2379" y="369"/>
                </a:moveTo>
                <a:lnTo>
                  <a:pt x="2305" y="434"/>
                </a:lnTo>
                <a:lnTo>
                  <a:pt x="2235" y="499"/>
                </a:lnTo>
                <a:lnTo>
                  <a:pt x="2168" y="564"/>
                </a:lnTo>
                <a:lnTo>
                  <a:pt x="2104" y="628"/>
                </a:lnTo>
                <a:lnTo>
                  <a:pt x="2039" y="696"/>
                </a:lnTo>
                <a:lnTo>
                  <a:pt x="1974" y="765"/>
                </a:lnTo>
                <a:lnTo>
                  <a:pt x="1909" y="839"/>
                </a:lnTo>
                <a:lnTo>
                  <a:pt x="1971" y="909"/>
                </a:lnTo>
                <a:lnTo>
                  <a:pt x="2032" y="974"/>
                </a:lnTo>
                <a:lnTo>
                  <a:pt x="2092" y="1037"/>
                </a:lnTo>
                <a:lnTo>
                  <a:pt x="2664" y="1037"/>
                </a:lnTo>
                <a:lnTo>
                  <a:pt x="2725" y="974"/>
                </a:lnTo>
                <a:lnTo>
                  <a:pt x="2786" y="909"/>
                </a:lnTo>
                <a:lnTo>
                  <a:pt x="2848" y="839"/>
                </a:lnTo>
                <a:lnTo>
                  <a:pt x="2782" y="765"/>
                </a:lnTo>
                <a:lnTo>
                  <a:pt x="2718" y="696"/>
                </a:lnTo>
                <a:lnTo>
                  <a:pt x="2654" y="628"/>
                </a:lnTo>
                <a:lnTo>
                  <a:pt x="2588" y="564"/>
                </a:lnTo>
                <a:lnTo>
                  <a:pt x="2521" y="499"/>
                </a:lnTo>
                <a:lnTo>
                  <a:pt x="2452" y="434"/>
                </a:lnTo>
                <a:lnTo>
                  <a:pt x="2379" y="369"/>
                </a:lnTo>
                <a:close/>
                <a:moveTo>
                  <a:pt x="999" y="369"/>
                </a:moveTo>
                <a:lnTo>
                  <a:pt x="926" y="434"/>
                </a:lnTo>
                <a:lnTo>
                  <a:pt x="856" y="499"/>
                </a:lnTo>
                <a:lnTo>
                  <a:pt x="790" y="564"/>
                </a:lnTo>
                <a:lnTo>
                  <a:pt x="724" y="628"/>
                </a:lnTo>
                <a:lnTo>
                  <a:pt x="660" y="696"/>
                </a:lnTo>
                <a:lnTo>
                  <a:pt x="595" y="765"/>
                </a:lnTo>
                <a:lnTo>
                  <a:pt x="530" y="839"/>
                </a:lnTo>
                <a:lnTo>
                  <a:pt x="591" y="909"/>
                </a:lnTo>
                <a:lnTo>
                  <a:pt x="653" y="974"/>
                </a:lnTo>
                <a:lnTo>
                  <a:pt x="714" y="1037"/>
                </a:lnTo>
                <a:lnTo>
                  <a:pt x="1285" y="1037"/>
                </a:lnTo>
                <a:lnTo>
                  <a:pt x="1346" y="974"/>
                </a:lnTo>
                <a:lnTo>
                  <a:pt x="1407" y="909"/>
                </a:lnTo>
                <a:lnTo>
                  <a:pt x="1469" y="839"/>
                </a:lnTo>
                <a:lnTo>
                  <a:pt x="1403" y="765"/>
                </a:lnTo>
                <a:lnTo>
                  <a:pt x="1339" y="696"/>
                </a:lnTo>
                <a:lnTo>
                  <a:pt x="1274" y="628"/>
                </a:lnTo>
                <a:lnTo>
                  <a:pt x="1209" y="564"/>
                </a:lnTo>
                <a:lnTo>
                  <a:pt x="1143" y="499"/>
                </a:lnTo>
                <a:lnTo>
                  <a:pt x="1073" y="434"/>
                </a:lnTo>
                <a:lnTo>
                  <a:pt x="999" y="369"/>
                </a:lnTo>
                <a:close/>
                <a:moveTo>
                  <a:pt x="381" y="131"/>
                </a:moveTo>
                <a:lnTo>
                  <a:pt x="360" y="134"/>
                </a:lnTo>
                <a:lnTo>
                  <a:pt x="343" y="141"/>
                </a:lnTo>
                <a:lnTo>
                  <a:pt x="328" y="153"/>
                </a:lnTo>
                <a:lnTo>
                  <a:pt x="315" y="169"/>
                </a:lnTo>
                <a:lnTo>
                  <a:pt x="307" y="187"/>
                </a:lnTo>
                <a:lnTo>
                  <a:pt x="305" y="208"/>
                </a:lnTo>
                <a:lnTo>
                  <a:pt x="305" y="1037"/>
                </a:lnTo>
                <a:lnTo>
                  <a:pt x="534" y="1037"/>
                </a:lnTo>
                <a:lnTo>
                  <a:pt x="464" y="962"/>
                </a:lnTo>
                <a:lnTo>
                  <a:pt x="393" y="882"/>
                </a:lnTo>
                <a:lnTo>
                  <a:pt x="383" y="865"/>
                </a:lnTo>
                <a:lnTo>
                  <a:pt x="378" y="848"/>
                </a:lnTo>
                <a:lnTo>
                  <a:pt x="378" y="830"/>
                </a:lnTo>
                <a:lnTo>
                  <a:pt x="383" y="812"/>
                </a:lnTo>
                <a:lnTo>
                  <a:pt x="393" y="796"/>
                </a:lnTo>
                <a:lnTo>
                  <a:pt x="456" y="726"/>
                </a:lnTo>
                <a:lnTo>
                  <a:pt x="515" y="659"/>
                </a:lnTo>
                <a:lnTo>
                  <a:pt x="575" y="596"/>
                </a:lnTo>
                <a:lnTo>
                  <a:pt x="634" y="534"/>
                </a:lnTo>
                <a:lnTo>
                  <a:pt x="695" y="474"/>
                </a:lnTo>
                <a:lnTo>
                  <a:pt x="757" y="415"/>
                </a:lnTo>
                <a:lnTo>
                  <a:pt x="820" y="355"/>
                </a:lnTo>
                <a:lnTo>
                  <a:pt x="886" y="295"/>
                </a:lnTo>
                <a:lnTo>
                  <a:pt x="957" y="233"/>
                </a:lnTo>
                <a:lnTo>
                  <a:pt x="972" y="223"/>
                </a:lnTo>
                <a:lnTo>
                  <a:pt x="990" y="218"/>
                </a:lnTo>
                <a:lnTo>
                  <a:pt x="1008" y="218"/>
                </a:lnTo>
                <a:lnTo>
                  <a:pt x="1026" y="223"/>
                </a:lnTo>
                <a:lnTo>
                  <a:pt x="1042" y="233"/>
                </a:lnTo>
                <a:lnTo>
                  <a:pt x="1112" y="295"/>
                </a:lnTo>
                <a:lnTo>
                  <a:pt x="1179" y="355"/>
                </a:lnTo>
                <a:lnTo>
                  <a:pt x="1242" y="415"/>
                </a:lnTo>
                <a:lnTo>
                  <a:pt x="1304" y="474"/>
                </a:lnTo>
                <a:lnTo>
                  <a:pt x="1364" y="534"/>
                </a:lnTo>
                <a:lnTo>
                  <a:pt x="1423" y="596"/>
                </a:lnTo>
                <a:lnTo>
                  <a:pt x="1483" y="659"/>
                </a:lnTo>
                <a:lnTo>
                  <a:pt x="1543" y="726"/>
                </a:lnTo>
                <a:lnTo>
                  <a:pt x="1605" y="796"/>
                </a:lnTo>
                <a:lnTo>
                  <a:pt x="1615" y="812"/>
                </a:lnTo>
                <a:lnTo>
                  <a:pt x="1620" y="830"/>
                </a:lnTo>
                <a:lnTo>
                  <a:pt x="1620" y="848"/>
                </a:lnTo>
                <a:lnTo>
                  <a:pt x="1615" y="865"/>
                </a:lnTo>
                <a:lnTo>
                  <a:pt x="1605" y="882"/>
                </a:lnTo>
                <a:lnTo>
                  <a:pt x="1534" y="962"/>
                </a:lnTo>
                <a:lnTo>
                  <a:pt x="1465" y="1037"/>
                </a:lnTo>
                <a:lnTo>
                  <a:pt x="1913" y="1037"/>
                </a:lnTo>
                <a:lnTo>
                  <a:pt x="1844" y="962"/>
                </a:lnTo>
                <a:lnTo>
                  <a:pt x="1773" y="882"/>
                </a:lnTo>
                <a:lnTo>
                  <a:pt x="1763" y="865"/>
                </a:lnTo>
                <a:lnTo>
                  <a:pt x="1758" y="848"/>
                </a:lnTo>
                <a:lnTo>
                  <a:pt x="1758" y="830"/>
                </a:lnTo>
                <a:lnTo>
                  <a:pt x="1763" y="812"/>
                </a:lnTo>
                <a:lnTo>
                  <a:pt x="1773" y="796"/>
                </a:lnTo>
                <a:lnTo>
                  <a:pt x="1835" y="726"/>
                </a:lnTo>
                <a:lnTo>
                  <a:pt x="1895" y="659"/>
                </a:lnTo>
                <a:lnTo>
                  <a:pt x="1955" y="596"/>
                </a:lnTo>
                <a:lnTo>
                  <a:pt x="2013" y="534"/>
                </a:lnTo>
                <a:lnTo>
                  <a:pt x="2074" y="474"/>
                </a:lnTo>
                <a:lnTo>
                  <a:pt x="2135" y="415"/>
                </a:lnTo>
                <a:lnTo>
                  <a:pt x="2199" y="355"/>
                </a:lnTo>
                <a:lnTo>
                  <a:pt x="2266" y="295"/>
                </a:lnTo>
                <a:lnTo>
                  <a:pt x="2336" y="233"/>
                </a:lnTo>
                <a:lnTo>
                  <a:pt x="2352" y="223"/>
                </a:lnTo>
                <a:lnTo>
                  <a:pt x="2370" y="218"/>
                </a:lnTo>
                <a:lnTo>
                  <a:pt x="2388" y="218"/>
                </a:lnTo>
                <a:lnTo>
                  <a:pt x="2405" y="223"/>
                </a:lnTo>
                <a:lnTo>
                  <a:pt x="2421" y="233"/>
                </a:lnTo>
                <a:lnTo>
                  <a:pt x="2492" y="295"/>
                </a:lnTo>
                <a:lnTo>
                  <a:pt x="2557" y="355"/>
                </a:lnTo>
                <a:lnTo>
                  <a:pt x="2621" y="415"/>
                </a:lnTo>
                <a:lnTo>
                  <a:pt x="2683" y="474"/>
                </a:lnTo>
                <a:lnTo>
                  <a:pt x="2743" y="534"/>
                </a:lnTo>
                <a:lnTo>
                  <a:pt x="2803" y="596"/>
                </a:lnTo>
                <a:lnTo>
                  <a:pt x="2862" y="659"/>
                </a:lnTo>
                <a:lnTo>
                  <a:pt x="2922" y="726"/>
                </a:lnTo>
                <a:lnTo>
                  <a:pt x="2985" y="796"/>
                </a:lnTo>
                <a:lnTo>
                  <a:pt x="2995" y="812"/>
                </a:lnTo>
                <a:lnTo>
                  <a:pt x="3000" y="830"/>
                </a:lnTo>
                <a:lnTo>
                  <a:pt x="3000" y="848"/>
                </a:lnTo>
                <a:lnTo>
                  <a:pt x="2995" y="865"/>
                </a:lnTo>
                <a:lnTo>
                  <a:pt x="2985" y="882"/>
                </a:lnTo>
                <a:lnTo>
                  <a:pt x="2914" y="962"/>
                </a:lnTo>
                <a:lnTo>
                  <a:pt x="2844" y="1037"/>
                </a:lnTo>
                <a:lnTo>
                  <a:pt x="3073" y="1037"/>
                </a:lnTo>
                <a:lnTo>
                  <a:pt x="3073" y="208"/>
                </a:lnTo>
                <a:lnTo>
                  <a:pt x="3071" y="187"/>
                </a:lnTo>
                <a:lnTo>
                  <a:pt x="3063" y="169"/>
                </a:lnTo>
                <a:lnTo>
                  <a:pt x="3050" y="153"/>
                </a:lnTo>
                <a:lnTo>
                  <a:pt x="3035" y="141"/>
                </a:lnTo>
                <a:lnTo>
                  <a:pt x="3016" y="134"/>
                </a:lnTo>
                <a:lnTo>
                  <a:pt x="2997" y="131"/>
                </a:lnTo>
                <a:lnTo>
                  <a:pt x="381" y="131"/>
                </a:lnTo>
                <a:close/>
                <a:moveTo>
                  <a:pt x="381" y="0"/>
                </a:moveTo>
                <a:lnTo>
                  <a:pt x="2997" y="0"/>
                </a:lnTo>
                <a:lnTo>
                  <a:pt x="3030" y="3"/>
                </a:lnTo>
                <a:lnTo>
                  <a:pt x="3062" y="11"/>
                </a:lnTo>
                <a:lnTo>
                  <a:pt x="3091" y="24"/>
                </a:lnTo>
                <a:lnTo>
                  <a:pt x="3119" y="40"/>
                </a:lnTo>
                <a:lnTo>
                  <a:pt x="3143" y="61"/>
                </a:lnTo>
                <a:lnTo>
                  <a:pt x="3163" y="85"/>
                </a:lnTo>
                <a:lnTo>
                  <a:pt x="3181" y="112"/>
                </a:lnTo>
                <a:lnTo>
                  <a:pt x="3193" y="142"/>
                </a:lnTo>
                <a:lnTo>
                  <a:pt x="3201" y="174"/>
                </a:lnTo>
                <a:lnTo>
                  <a:pt x="3203" y="208"/>
                </a:lnTo>
                <a:lnTo>
                  <a:pt x="3203" y="1039"/>
                </a:lnTo>
                <a:lnTo>
                  <a:pt x="3235" y="1047"/>
                </a:lnTo>
                <a:lnTo>
                  <a:pt x="3265" y="1059"/>
                </a:lnTo>
                <a:lnTo>
                  <a:pt x="3293" y="1076"/>
                </a:lnTo>
                <a:lnTo>
                  <a:pt x="3317" y="1096"/>
                </a:lnTo>
                <a:lnTo>
                  <a:pt x="3338" y="1120"/>
                </a:lnTo>
                <a:lnTo>
                  <a:pt x="3354" y="1148"/>
                </a:lnTo>
                <a:lnTo>
                  <a:pt x="3367" y="1177"/>
                </a:lnTo>
                <a:lnTo>
                  <a:pt x="3375" y="1209"/>
                </a:lnTo>
                <a:lnTo>
                  <a:pt x="3378" y="1242"/>
                </a:lnTo>
                <a:lnTo>
                  <a:pt x="3378" y="1757"/>
                </a:lnTo>
                <a:lnTo>
                  <a:pt x="3376" y="1775"/>
                </a:lnTo>
                <a:lnTo>
                  <a:pt x="3368" y="1790"/>
                </a:lnTo>
                <a:lnTo>
                  <a:pt x="3358" y="1803"/>
                </a:lnTo>
                <a:lnTo>
                  <a:pt x="3346" y="1814"/>
                </a:lnTo>
                <a:lnTo>
                  <a:pt x="3329" y="1820"/>
                </a:lnTo>
                <a:lnTo>
                  <a:pt x="3313" y="1823"/>
                </a:lnTo>
                <a:lnTo>
                  <a:pt x="3243" y="1823"/>
                </a:lnTo>
                <a:lnTo>
                  <a:pt x="3243" y="2144"/>
                </a:lnTo>
                <a:lnTo>
                  <a:pt x="3240" y="2162"/>
                </a:lnTo>
                <a:lnTo>
                  <a:pt x="3234" y="2177"/>
                </a:lnTo>
                <a:lnTo>
                  <a:pt x="3224" y="2190"/>
                </a:lnTo>
                <a:lnTo>
                  <a:pt x="3210" y="2200"/>
                </a:lnTo>
                <a:lnTo>
                  <a:pt x="3195" y="2207"/>
                </a:lnTo>
                <a:lnTo>
                  <a:pt x="3178" y="2209"/>
                </a:lnTo>
                <a:lnTo>
                  <a:pt x="3060" y="2209"/>
                </a:lnTo>
                <a:lnTo>
                  <a:pt x="3060" y="2334"/>
                </a:lnTo>
                <a:lnTo>
                  <a:pt x="3057" y="2352"/>
                </a:lnTo>
                <a:lnTo>
                  <a:pt x="3051" y="2367"/>
                </a:lnTo>
                <a:lnTo>
                  <a:pt x="3041" y="2380"/>
                </a:lnTo>
                <a:lnTo>
                  <a:pt x="3028" y="2391"/>
                </a:lnTo>
                <a:lnTo>
                  <a:pt x="3012" y="2397"/>
                </a:lnTo>
                <a:lnTo>
                  <a:pt x="2995" y="2400"/>
                </a:lnTo>
                <a:lnTo>
                  <a:pt x="2977" y="2397"/>
                </a:lnTo>
                <a:lnTo>
                  <a:pt x="2962" y="2391"/>
                </a:lnTo>
                <a:lnTo>
                  <a:pt x="2949" y="2380"/>
                </a:lnTo>
                <a:lnTo>
                  <a:pt x="2938" y="2367"/>
                </a:lnTo>
                <a:lnTo>
                  <a:pt x="2932" y="2352"/>
                </a:lnTo>
                <a:lnTo>
                  <a:pt x="2930" y="2334"/>
                </a:lnTo>
                <a:lnTo>
                  <a:pt x="2930" y="2209"/>
                </a:lnTo>
                <a:lnTo>
                  <a:pt x="448" y="2209"/>
                </a:lnTo>
                <a:lnTo>
                  <a:pt x="448" y="2334"/>
                </a:lnTo>
                <a:lnTo>
                  <a:pt x="446" y="2352"/>
                </a:lnTo>
                <a:lnTo>
                  <a:pt x="439" y="2367"/>
                </a:lnTo>
                <a:lnTo>
                  <a:pt x="429" y="2380"/>
                </a:lnTo>
                <a:lnTo>
                  <a:pt x="416" y="2391"/>
                </a:lnTo>
                <a:lnTo>
                  <a:pt x="400" y="2397"/>
                </a:lnTo>
                <a:lnTo>
                  <a:pt x="383" y="2400"/>
                </a:lnTo>
                <a:lnTo>
                  <a:pt x="365" y="2397"/>
                </a:lnTo>
                <a:lnTo>
                  <a:pt x="350" y="2391"/>
                </a:lnTo>
                <a:lnTo>
                  <a:pt x="337" y="2380"/>
                </a:lnTo>
                <a:lnTo>
                  <a:pt x="326" y="2367"/>
                </a:lnTo>
                <a:lnTo>
                  <a:pt x="320" y="2352"/>
                </a:lnTo>
                <a:lnTo>
                  <a:pt x="317" y="2334"/>
                </a:lnTo>
                <a:lnTo>
                  <a:pt x="317" y="2209"/>
                </a:lnTo>
                <a:lnTo>
                  <a:pt x="200" y="2209"/>
                </a:lnTo>
                <a:lnTo>
                  <a:pt x="183" y="2207"/>
                </a:lnTo>
                <a:lnTo>
                  <a:pt x="167" y="2200"/>
                </a:lnTo>
                <a:lnTo>
                  <a:pt x="154" y="2190"/>
                </a:lnTo>
                <a:lnTo>
                  <a:pt x="144" y="2177"/>
                </a:lnTo>
                <a:lnTo>
                  <a:pt x="138" y="2162"/>
                </a:lnTo>
                <a:lnTo>
                  <a:pt x="134" y="2144"/>
                </a:lnTo>
                <a:lnTo>
                  <a:pt x="134" y="1823"/>
                </a:lnTo>
                <a:lnTo>
                  <a:pt x="65" y="1823"/>
                </a:lnTo>
                <a:lnTo>
                  <a:pt x="48" y="1820"/>
                </a:lnTo>
                <a:lnTo>
                  <a:pt x="32" y="1814"/>
                </a:lnTo>
                <a:lnTo>
                  <a:pt x="20" y="1803"/>
                </a:lnTo>
                <a:lnTo>
                  <a:pt x="9" y="1790"/>
                </a:lnTo>
                <a:lnTo>
                  <a:pt x="2" y="1775"/>
                </a:lnTo>
                <a:lnTo>
                  <a:pt x="0" y="1757"/>
                </a:lnTo>
                <a:lnTo>
                  <a:pt x="0" y="1242"/>
                </a:lnTo>
                <a:lnTo>
                  <a:pt x="3" y="1209"/>
                </a:lnTo>
                <a:lnTo>
                  <a:pt x="10" y="1177"/>
                </a:lnTo>
                <a:lnTo>
                  <a:pt x="24" y="1148"/>
                </a:lnTo>
                <a:lnTo>
                  <a:pt x="40" y="1120"/>
                </a:lnTo>
                <a:lnTo>
                  <a:pt x="61" y="1096"/>
                </a:lnTo>
                <a:lnTo>
                  <a:pt x="85" y="1076"/>
                </a:lnTo>
                <a:lnTo>
                  <a:pt x="113" y="1059"/>
                </a:lnTo>
                <a:lnTo>
                  <a:pt x="143" y="1047"/>
                </a:lnTo>
                <a:lnTo>
                  <a:pt x="175" y="1039"/>
                </a:lnTo>
                <a:lnTo>
                  <a:pt x="175" y="208"/>
                </a:lnTo>
                <a:lnTo>
                  <a:pt x="177" y="174"/>
                </a:lnTo>
                <a:lnTo>
                  <a:pt x="185" y="142"/>
                </a:lnTo>
                <a:lnTo>
                  <a:pt x="197" y="112"/>
                </a:lnTo>
                <a:lnTo>
                  <a:pt x="215" y="85"/>
                </a:lnTo>
                <a:lnTo>
                  <a:pt x="235" y="61"/>
                </a:lnTo>
                <a:lnTo>
                  <a:pt x="259" y="40"/>
                </a:lnTo>
                <a:lnTo>
                  <a:pt x="286" y="24"/>
                </a:lnTo>
                <a:lnTo>
                  <a:pt x="316" y="11"/>
                </a:lnTo>
                <a:lnTo>
                  <a:pt x="348" y="3"/>
                </a:lnTo>
                <a:lnTo>
                  <a:pt x="3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7" name="Freeform 321"/>
          <p:cNvSpPr>
            <a:spLocks noEditPoints="1"/>
          </p:cNvSpPr>
          <p:nvPr/>
        </p:nvSpPr>
        <p:spPr bwMode="auto">
          <a:xfrm>
            <a:off x="9069919" y="4344989"/>
            <a:ext cx="591368" cy="331786"/>
          </a:xfrm>
          <a:custGeom>
            <a:avLst/>
            <a:gdLst>
              <a:gd name="T0" fmla="*/ 1286 w 3445"/>
              <a:gd name="T1" fmla="*/ 927 h 1934"/>
              <a:gd name="T2" fmla="*/ 2651 w 3445"/>
              <a:gd name="T3" fmla="*/ 587 h 1934"/>
              <a:gd name="T4" fmla="*/ 2767 w 3445"/>
              <a:gd name="T5" fmla="*/ 1218 h 1934"/>
              <a:gd name="T6" fmla="*/ 2681 w 3445"/>
              <a:gd name="T7" fmla="*/ 1250 h 1934"/>
              <a:gd name="T8" fmla="*/ 2205 w 3445"/>
              <a:gd name="T9" fmla="*/ 850 h 1934"/>
              <a:gd name="T10" fmla="*/ 2098 w 3445"/>
              <a:gd name="T11" fmla="*/ 1263 h 1934"/>
              <a:gd name="T12" fmla="*/ 2275 w 3445"/>
              <a:gd name="T13" fmla="*/ 1635 h 1934"/>
              <a:gd name="T14" fmla="*/ 2648 w 3445"/>
              <a:gd name="T15" fmla="*/ 1812 h 1934"/>
              <a:gd name="T16" fmla="*/ 3055 w 3445"/>
              <a:gd name="T17" fmla="*/ 1710 h 1934"/>
              <a:gd name="T18" fmla="*/ 3298 w 3445"/>
              <a:gd name="T19" fmla="*/ 1383 h 1934"/>
              <a:gd name="T20" fmla="*/ 3279 w 3445"/>
              <a:gd name="T21" fmla="*/ 961 h 1934"/>
              <a:gd name="T22" fmla="*/ 3004 w 3445"/>
              <a:gd name="T23" fmla="*/ 659 h 1934"/>
              <a:gd name="T24" fmla="*/ 671 w 3445"/>
              <a:gd name="T25" fmla="*/ 588 h 1934"/>
              <a:gd name="T26" fmla="*/ 299 w 3445"/>
              <a:gd name="T27" fmla="*/ 764 h 1934"/>
              <a:gd name="T28" fmla="*/ 121 w 3445"/>
              <a:gd name="T29" fmla="*/ 1137 h 1934"/>
              <a:gd name="T30" fmla="*/ 224 w 3445"/>
              <a:gd name="T31" fmla="*/ 1544 h 1934"/>
              <a:gd name="T32" fmla="*/ 551 w 3445"/>
              <a:gd name="T33" fmla="*/ 1787 h 1934"/>
              <a:gd name="T34" fmla="*/ 974 w 3445"/>
              <a:gd name="T35" fmla="*/ 1766 h 1934"/>
              <a:gd name="T36" fmla="*/ 1277 w 3445"/>
              <a:gd name="T37" fmla="*/ 1491 h 1934"/>
              <a:gd name="T38" fmla="*/ 704 w 3445"/>
              <a:gd name="T39" fmla="*/ 1250 h 1934"/>
              <a:gd name="T40" fmla="*/ 1017 w 3445"/>
              <a:gd name="T41" fmla="*/ 653 h 1934"/>
              <a:gd name="T42" fmla="*/ 1180 w 3445"/>
              <a:gd name="T43" fmla="*/ 618 h 1934"/>
              <a:gd name="T44" fmla="*/ 1427 w 3445"/>
              <a:gd name="T45" fmla="*/ 958 h 1934"/>
              <a:gd name="T46" fmla="*/ 1726 w 3445"/>
              <a:gd name="T47" fmla="*/ 1082 h 1934"/>
              <a:gd name="T48" fmla="*/ 1418 w 3445"/>
              <a:gd name="T49" fmla="*/ 24 h 1934"/>
              <a:gd name="T50" fmla="*/ 1371 w 3445"/>
              <a:gd name="T51" fmla="*/ 118 h 1934"/>
              <a:gd name="T52" fmla="*/ 2066 w 3445"/>
              <a:gd name="T53" fmla="*/ 43 h 1934"/>
              <a:gd name="T54" fmla="*/ 2543 w 3445"/>
              <a:gd name="T55" fmla="*/ 3 h 1934"/>
              <a:gd name="T56" fmla="*/ 2684 w 3445"/>
              <a:gd name="T57" fmla="*/ 145 h 1934"/>
              <a:gd name="T58" fmla="*/ 2599 w 3445"/>
              <a:gd name="T59" fmla="*/ 327 h 1934"/>
              <a:gd name="T60" fmla="*/ 2401 w 3445"/>
              <a:gd name="T61" fmla="*/ 327 h 1934"/>
              <a:gd name="T62" fmla="*/ 2448 w 3445"/>
              <a:gd name="T63" fmla="*/ 233 h 1934"/>
              <a:gd name="T64" fmla="*/ 2566 w 3445"/>
              <a:gd name="T65" fmla="*/ 158 h 1934"/>
              <a:gd name="T66" fmla="*/ 2481 w 3445"/>
              <a:gd name="T67" fmla="*/ 503 h 1934"/>
              <a:gd name="T68" fmla="*/ 2905 w 3445"/>
              <a:gd name="T69" fmla="*/ 493 h 1934"/>
              <a:gd name="T70" fmla="*/ 3272 w 3445"/>
              <a:gd name="T71" fmla="*/ 728 h 1934"/>
              <a:gd name="T72" fmla="*/ 3442 w 3445"/>
              <a:gd name="T73" fmla="*/ 1133 h 1934"/>
              <a:gd name="T74" fmla="*/ 3344 w 3445"/>
              <a:gd name="T75" fmla="*/ 1570 h 1934"/>
              <a:gd name="T76" fmla="*/ 3026 w 3445"/>
              <a:gd name="T77" fmla="*/ 1863 h 1934"/>
              <a:gd name="T78" fmla="*/ 2579 w 3445"/>
              <a:gd name="T79" fmla="*/ 1922 h 1934"/>
              <a:gd name="T80" fmla="*/ 2192 w 3445"/>
              <a:gd name="T81" fmla="*/ 1718 h 1934"/>
              <a:gd name="T82" fmla="*/ 1988 w 3445"/>
              <a:gd name="T83" fmla="*/ 1332 h 1934"/>
              <a:gd name="T84" fmla="*/ 2044 w 3445"/>
              <a:gd name="T85" fmla="*/ 893 h 1934"/>
              <a:gd name="T86" fmla="*/ 2323 w 3445"/>
              <a:gd name="T87" fmla="*/ 577 h 1934"/>
              <a:gd name="T88" fmla="*/ 1794 w 3445"/>
              <a:gd name="T89" fmla="*/ 1502 h 1934"/>
              <a:gd name="T90" fmla="*/ 1746 w 3445"/>
              <a:gd name="T91" fmla="*/ 1596 h 1934"/>
              <a:gd name="T92" fmla="*/ 1477 w 3445"/>
              <a:gd name="T93" fmla="*/ 1519 h 1934"/>
              <a:gd name="T94" fmla="*/ 1466 w 3445"/>
              <a:gd name="T95" fmla="*/ 1259 h 1934"/>
              <a:gd name="T96" fmla="*/ 1298 w 3445"/>
              <a:gd name="T97" fmla="*/ 1669 h 1934"/>
              <a:gd name="T98" fmla="*/ 930 w 3445"/>
              <a:gd name="T99" fmla="*/ 1907 h 1934"/>
              <a:gd name="T100" fmla="*/ 478 w 3445"/>
              <a:gd name="T101" fmla="*/ 1888 h 1934"/>
              <a:gd name="T102" fmla="*/ 135 w 3445"/>
              <a:gd name="T103" fmla="*/ 1622 h 1934"/>
              <a:gd name="T104" fmla="*/ 0 w 3445"/>
              <a:gd name="T105" fmla="*/ 1200 h 1934"/>
              <a:gd name="T106" fmla="*/ 135 w 3445"/>
              <a:gd name="T107" fmla="*/ 777 h 1934"/>
              <a:gd name="T108" fmla="*/ 478 w 3445"/>
              <a:gd name="T109" fmla="*/ 512 h 1934"/>
              <a:gd name="T110" fmla="*/ 916 w 3445"/>
              <a:gd name="T111" fmla="*/ 488 h 1934"/>
              <a:gd name="T112" fmla="*/ 964 w 3445"/>
              <a:gd name="T113" fmla="*/ 116 h 1934"/>
              <a:gd name="T114" fmla="*/ 947 w 3445"/>
              <a:gd name="T115" fmla="*/ 12 h 1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45" h="1934">
                <a:moveTo>
                  <a:pt x="1116" y="717"/>
                </a:moveTo>
                <a:lnTo>
                  <a:pt x="843" y="1140"/>
                </a:lnTo>
                <a:lnTo>
                  <a:pt x="1348" y="1140"/>
                </a:lnTo>
                <a:lnTo>
                  <a:pt x="1339" y="1084"/>
                </a:lnTo>
                <a:lnTo>
                  <a:pt x="1326" y="1030"/>
                </a:lnTo>
                <a:lnTo>
                  <a:pt x="1308" y="977"/>
                </a:lnTo>
                <a:lnTo>
                  <a:pt x="1286" y="927"/>
                </a:lnTo>
                <a:lnTo>
                  <a:pt x="1260" y="879"/>
                </a:lnTo>
                <a:lnTo>
                  <a:pt x="1229" y="834"/>
                </a:lnTo>
                <a:lnTo>
                  <a:pt x="1195" y="792"/>
                </a:lnTo>
                <a:lnTo>
                  <a:pt x="1157" y="753"/>
                </a:lnTo>
                <a:lnTo>
                  <a:pt x="1116" y="717"/>
                </a:lnTo>
                <a:close/>
                <a:moveTo>
                  <a:pt x="2711" y="584"/>
                </a:moveTo>
                <a:lnTo>
                  <a:pt x="2651" y="587"/>
                </a:lnTo>
                <a:lnTo>
                  <a:pt x="2593" y="596"/>
                </a:lnTo>
                <a:lnTo>
                  <a:pt x="2536" y="610"/>
                </a:lnTo>
                <a:lnTo>
                  <a:pt x="2483" y="628"/>
                </a:lnTo>
                <a:lnTo>
                  <a:pt x="2763" y="1173"/>
                </a:lnTo>
                <a:lnTo>
                  <a:pt x="2768" y="1187"/>
                </a:lnTo>
                <a:lnTo>
                  <a:pt x="2769" y="1203"/>
                </a:lnTo>
                <a:lnTo>
                  <a:pt x="2767" y="1218"/>
                </a:lnTo>
                <a:lnTo>
                  <a:pt x="2761" y="1231"/>
                </a:lnTo>
                <a:lnTo>
                  <a:pt x="2751" y="1243"/>
                </a:lnTo>
                <a:lnTo>
                  <a:pt x="2738" y="1252"/>
                </a:lnTo>
                <a:lnTo>
                  <a:pt x="2724" y="1257"/>
                </a:lnTo>
                <a:lnTo>
                  <a:pt x="2711" y="1259"/>
                </a:lnTo>
                <a:lnTo>
                  <a:pt x="2695" y="1256"/>
                </a:lnTo>
                <a:lnTo>
                  <a:pt x="2681" y="1250"/>
                </a:lnTo>
                <a:lnTo>
                  <a:pt x="2668" y="1241"/>
                </a:lnTo>
                <a:lnTo>
                  <a:pt x="2659" y="1227"/>
                </a:lnTo>
                <a:lnTo>
                  <a:pt x="2377" y="683"/>
                </a:lnTo>
                <a:lnTo>
                  <a:pt x="2328" y="718"/>
                </a:lnTo>
                <a:lnTo>
                  <a:pt x="2283" y="758"/>
                </a:lnTo>
                <a:lnTo>
                  <a:pt x="2241" y="802"/>
                </a:lnTo>
                <a:lnTo>
                  <a:pt x="2205" y="850"/>
                </a:lnTo>
                <a:lnTo>
                  <a:pt x="2172" y="901"/>
                </a:lnTo>
                <a:lnTo>
                  <a:pt x="2145" y="955"/>
                </a:lnTo>
                <a:lnTo>
                  <a:pt x="2123" y="1013"/>
                </a:lnTo>
                <a:lnTo>
                  <a:pt x="2108" y="1074"/>
                </a:lnTo>
                <a:lnTo>
                  <a:pt x="2098" y="1135"/>
                </a:lnTo>
                <a:lnTo>
                  <a:pt x="2095" y="1200"/>
                </a:lnTo>
                <a:lnTo>
                  <a:pt x="2098" y="1263"/>
                </a:lnTo>
                <a:lnTo>
                  <a:pt x="2108" y="1323"/>
                </a:lnTo>
                <a:lnTo>
                  <a:pt x="2122" y="1383"/>
                </a:lnTo>
                <a:lnTo>
                  <a:pt x="2143" y="1439"/>
                </a:lnTo>
                <a:lnTo>
                  <a:pt x="2169" y="1493"/>
                </a:lnTo>
                <a:lnTo>
                  <a:pt x="2201" y="1544"/>
                </a:lnTo>
                <a:lnTo>
                  <a:pt x="2235" y="1591"/>
                </a:lnTo>
                <a:lnTo>
                  <a:pt x="2275" y="1635"/>
                </a:lnTo>
                <a:lnTo>
                  <a:pt x="2319" y="1674"/>
                </a:lnTo>
                <a:lnTo>
                  <a:pt x="2367" y="1710"/>
                </a:lnTo>
                <a:lnTo>
                  <a:pt x="2417" y="1741"/>
                </a:lnTo>
                <a:lnTo>
                  <a:pt x="2471" y="1766"/>
                </a:lnTo>
                <a:lnTo>
                  <a:pt x="2528" y="1787"/>
                </a:lnTo>
                <a:lnTo>
                  <a:pt x="2586" y="1803"/>
                </a:lnTo>
                <a:lnTo>
                  <a:pt x="2648" y="1812"/>
                </a:lnTo>
                <a:lnTo>
                  <a:pt x="2711" y="1816"/>
                </a:lnTo>
                <a:lnTo>
                  <a:pt x="2774" y="1812"/>
                </a:lnTo>
                <a:lnTo>
                  <a:pt x="2834" y="1803"/>
                </a:lnTo>
                <a:lnTo>
                  <a:pt x="2894" y="1787"/>
                </a:lnTo>
                <a:lnTo>
                  <a:pt x="2950" y="1766"/>
                </a:lnTo>
                <a:lnTo>
                  <a:pt x="3004" y="1741"/>
                </a:lnTo>
                <a:lnTo>
                  <a:pt x="3055" y="1710"/>
                </a:lnTo>
                <a:lnTo>
                  <a:pt x="3102" y="1674"/>
                </a:lnTo>
                <a:lnTo>
                  <a:pt x="3146" y="1635"/>
                </a:lnTo>
                <a:lnTo>
                  <a:pt x="3186" y="1591"/>
                </a:lnTo>
                <a:lnTo>
                  <a:pt x="3221" y="1544"/>
                </a:lnTo>
                <a:lnTo>
                  <a:pt x="3252" y="1493"/>
                </a:lnTo>
                <a:lnTo>
                  <a:pt x="3279" y="1439"/>
                </a:lnTo>
                <a:lnTo>
                  <a:pt x="3298" y="1383"/>
                </a:lnTo>
                <a:lnTo>
                  <a:pt x="3314" y="1323"/>
                </a:lnTo>
                <a:lnTo>
                  <a:pt x="3324" y="1263"/>
                </a:lnTo>
                <a:lnTo>
                  <a:pt x="3327" y="1200"/>
                </a:lnTo>
                <a:lnTo>
                  <a:pt x="3324" y="1137"/>
                </a:lnTo>
                <a:lnTo>
                  <a:pt x="3314" y="1076"/>
                </a:lnTo>
                <a:lnTo>
                  <a:pt x="3298" y="1017"/>
                </a:lnTo>
                <a:lnTo>
                  <a:pt x="3279" y="961"/>
                </a:lnTo>
                <a:lnTo>
                  <a:pt x="3252" y="906"/>
                </a:lnTo>
                <a:lnTo>
                  <a:pt x="3221" y="856"/>
                </a:lnTo>
                <a:lnTo>
                  <a:pt x="3186" y="808"/>
                </a:lnTo>
                <a:lnTo>
                  <a:pt x="3146" y="764"/>
                </a:lnTo>
                <a:lnTo>
                  <a:pt x="3102" y="725"/>
                </a:lnTo>
                <a:lnTo>
                  <a:pt x="3055" y="689"/>
                </a:lnTo>
                <a:lnTo>
                  <a:pt x="3004" y="659"/>
                </a:lnTo>
                <a:lnTo>
                  <a:pt x="2950" y="633"/>
                </a:lnTo>
                <a:lnTo>
                  <a:pt x="2894" y="612"/>
                </a:lnTo>
                <a:lnTo>
                  <a:pt x="2834" y="597"/>
                </a:lnTo>
                <a:lnTo>
                  <a:pt x="2774" y="588"/>
                </a:lnTo>
                <a:lnTo>
                  <a:pt x="2711" y="584"/>
                </a:lnTo>
                <a:close/>
                <a:moveTo>
                  <a:pt x="734" y="584"/>
                </a:moveTo>
                <a:lnTo>
                  <a:pt x="671" y="588"/>
                </a:lnTo>
                <a:lnTo>
                  <a:pt x="611" y="597"/>
                </a:lnTo>
                <a:lnTo>
                  <a:pt x="551" y="612"/>
                </a:lnTo>
                <a:lnTo>
                  <a:pt x="495" y="633"/>
                </a:lnTo>
                <a:lnTo>
                  <a:pt x="441" y="659"/>
                </a:lnTo>
                <a:lnTo>
                  <a:pt x="390" y="689"/>
                </a:lnTo>
                <a:lnTo>
                  <a:pt x="343" y="725"/>
                </a:lnTo>
                <a:lnTo>
                  <a:pt x="299" y="764"/>
                </a:lnTo>
                <a:lnTo>
                  <a:pt x="259" y="808"/>
                </a:lnTo>
                <a:lnTo>
                  <a:pt x="224" y="856"/>
                </a:lnTo>
                <a:lnTo>
                  <a:pt x="192" y="906"/>
                </a:lnTo>
                <a:lnTo>
                  <a:pt x="167" y="961"/>
                </a:lnTo>
                <a:lnTo>
                  <a:pt x="146" y="1017"/>
                </a:lnTo>
                <a:lnTo>
                  <a:pt x="131" y="1076"/>
                </a:lnTo>
                <a:lnTo>
                  <a:pt x="121" y="1137"/>
                </a:lnTo>
                <a:lnTo>
                  <a:pt x="118" y="1200"/>
                </a:lnTo>
                <a:lnTo>
                  <a:pt x="121" y="1263"/>
                </a:lnTo>
                <a:lnTo>
                  <a:pt x="131" y="1323"/>
                </a:lnTo>
                <a:lnTo>
                  <a:pt x="146" y="1383"/>
                </a:lnTo>
                <a:lnTo>
                  <a:pt x="167" y="1439"/>
                </a:lnTo>
                <a:lnTo>
                  <a:pt x="192" y="1493"/>
                </a:lnTo>
                <a:lnTo>
                  <a:pt x="224" y="1544"/>
                </a:lnTo>
                <a:lnTo>
                  <a:pt x="259" y="1591"/>
                </a:lnTo>
                <a:lnTo>
                  <a:pt x="299" y="1635"/>
                </a:lnTo>
                <a:lnTo>
                  <a:pt x="343" y="1674"/>
                </a:lnTo>
                <a:lnTo>
                  <a:pt x="390" y="1710"/>
                </a:lnTo>
                <a:lnTo>
                  <a:pt x="441" y="1741"/>
                </a:lnTo>
                <a:lnTo>
                  <a:pt x="495" y="1766"/>
                </a:lnTo>
                <a:lnTo>
                  <a:pt x="551" y="1787"/>
                </a:lnTo>
                <a:lnTo>
                  <a:pt x="611" y="1803"/>
                </a:lnTo>
                <a:lnTo>
                  <a:pt x="671" y="1812"/>
                </a:lnTo>
                <a:lnTo>
                  <a:pt x="734" y="1816"/>
                </a:lnTo>
                <a:lnTo>
                  <a:pt x="798" y="1812"/>
                </a:lnTo>
                <a:lnTo>
                  <a:pt x="858" y="1803"/>
                </a:lnTo>
                <a:lnTo>
                  <a:pt x="918" y="1787"/>
                </a:lnTo>
                <a:lnTo>
                  <a:pt x="974" y="1766"/>
                </a:lnTo>
                <a:lnTo>
                  <a:pt x="1029" y="1740"/>
                </a:lnTo>
                <a:lnTo>
                  <a:pt x="1079" y="1709"/>
                </a:lnTo>
                <a:lnTo>
                  <a:pt x="1127" y="1673"/>
                </a:lnTo>
                <a:lnTo>
                  <a:pt x="1171" y="1634"/>
                </a:lnTo>
                <a:lnTo>
                  <a:pt x="1211" y="1590"/>
                </a:lnTo>
                <a:lnTo>
                  <a:pt x="1246" y="1542"/>
                </a:lnTo>
                <a:lnTo>
                  <a:pt x="1277" y="1491"/>
                </a:lnTo>
                <a:lnTo>
                  <a:pt x="1303" y="1436"/>
                </a:lnTo>
                <a:lnTo>
                  <a:pt x="1324" y="1380"/>
                </a:lnTo>
                <a:lnTo>
                  <a:pt x="1338" y="1320"/>
                </a:lnTo>
                <a:lnTo>
                  <a:pt x="1348" y="1259"/>
                </a:lnTo>
                <a:lnTo>
                  <a:pt x="734" y="1259"/>
                </a:lnTo>
                <a:lnTo>
                  <a:pt x="718" y="1256"/>
                </a:lnTo>
                <a:lnTo>
                  <a:pt x="704" y="1250"/>
                </a:lnTo>
                <a:lnTo>
                  <a:pt x="692" y="1241"/>
                </a:lnTo>
                <a:lnTo>
                  <a:pt x="683" y="1228"/>
                </a:lnTo>
                <a:lnTo>
                  <a:pt x="676" y="1214"/>
                </a:lnTo>
                <a:lnTo>
                  <a:pt x="675" y="1198"/>
                </a:lnTo>
                <a:lnTo>
                  <a:pt x="677" y="1182"/>
                </a:lnTo>
                <a:lnTo>
                  <a:pt x="685" y="1168"/>
                </a:lnTo>
                <a:lnTo>
                  <a:pt x="1017" y="653"/>
                </a:lnTo>
                <a:lnTo>
                  <a:pt x="965" y="629"/>
                </a:lnTo>
                <a:lnTo>
                  <a:pt x="910" y="610"/>
                </a:lnTo>
                <a:lnTo>
                  <a:pt x="853" y="596"/>
                </a:lnTo>
                <a:lnTo>
                  <a:pt x="795" y="588"/>
                </a:lnTo>
                <a:lnTo>
                  <a:pt x="734" y="584"/>
                </a:lnTo>
                <a:close/>
                <a:moveTo>
                  <a:pt x="1279" y="465"/>
                </a:moveTo>
                <a:lnTo>
                  <a:pt x="1180" y="618"/>
                </a:lnTo>
                <a:lnTo>
                  <a:pt x="1227" y="657"/>
                </a:lnTo>
                <a:lnTo>
                  <a:pt x="1270" y="698"/>
                </a:lnTo>
                <a:lnTo>
                  <a:pt x="1310" y="744"/>
                </a:lnTo>
                <a:lnTo>
                  <a:pt x="1346" y="793"/>
                </a:lnTo>
                <a:lnTo>
                  <a:pt x="1377" y="846"/>
                </a:lnTo>
                <a:lnTo>
                  <a:pt x="1404" y="900"/>
                </a:lnTo>
                <a:lnTo>
                  <a:pt x="1427" y="958"/>
                </a:lnTo>
                <a:lnTo>
                  <a:pt x="1445" y="1016"/>
                </a:lnTo>
                <a:lnTo>
                  <a:pt x="1458" y="1078"/>
                </a:lnTo>
                <a:lnTo>
                  <a:pt x="1466" y="1140"/>
                </a:lnTo>
                <a:lnTo>
                  <a:pt x="1623" y="1140"/>
                </a:lnTo>
                <a:lnTo>
                  <a:pt x="1279" y="465"/>
                </a:lnTo>
                <a:close/>
                <a:moveTo>
                  <a:pt x="1381" y="406"/>
                </a:moveTo>
                <a:lnTo>
                  <a:pt x="1726" y="1082"/>
                </a:lnTo>
                <a:lnTo>
                  <a:pt x="2163" y="406"/>
                </a:lnTo>
                <a:lnTo>
                  <a:pt x="1381" y="406"/>
                </a:lnTo>
                <a:close/>
                <a:moveTo>
                  <a:pt x="983" y="0"/>
                </a:moveTo>
                <a:lnTo>
                  <a:pt x="1371" y="0"/>
                </a:lnTo>
                <a:lnTo>
                  <a:pt x="1389" y="3"/>
                </a:lnTo>
                <a:lnTo>
                  <a:pt x="1405" y="12"/>
                </a:lnTo>
                <a:lnTo>
                  <a:pt x="1418" y="24"/>
                </a:lnTo>
                <a:lnTo>
                  <a:pt x="1426" y="41"/>
                </a:lnTo>
                <a:lnTo>
                  <a:pt x="1429" y="60"/>
                </a:lnTo>
                <a:lnTo>
                  <a:pt x="1426" y="79"/>
                </a:lnTo>
                <a:lnTo>
                  <a:pt x="1418" y="94"/>
                </a:lnTo>
                <a:lnTo>
                  <a:pt x="1405" y="108"/>
                </a:lnTo>
                <a:lnTo>
                  <a:pt x="1389" y="116"/>
                </a:lnTo>
                <a:lnTo>
                  <a:pt x="1371" y="118"/>
                </a:lnTo>
                <a:lnTo>
                  <a:pt x="1234" y="118"/>
                </a:lnTo>
                <a:lnTo>
                  <a:pt x="1320" y="288"/>
                </a:lnTo>
                <a:lnTo>
                  <a:pt x="2174" y="288"/>
                </a:lnTo>
                <a:lnTo>
                  <a:pt x="2070" y="87"/>
                </a:lnTo>
                <a:lnTo>
                  <a:pt x="2065" y="72"/>
                </a:lnTo>
                <a:lnTo>
                  <a:pt x="2064" y="58"/>
                </a:lnTo>
                <a:lnTo>
                  <a:pt x="2066" y="43"/>
                </a:lnTo>
                <a:lnTo>
                  <a:pt x="2072" y="29"/>
                </a:lnTo>
                <a:lnTo>
                  <a:pt x="2082" y="17"/>
                </a:lnTo>
                <a:lnTo>
                  <a:pt x="2094" y="9"/>
                </a:lnTo>
                <a:lnTo>
                  <a:pt x="2108" y="2"/>
                </a:lnTo>
                <a:lnTo>
                  <a:pt x="2123" y="0"/>
                </a:lnTo>
                <a:lnTo>
                  <a:pt x="2511" y="0"/>
                </a:lnTo>
                <a:lnTo>
                  <a:pt x="2543" y="3"/>
                </a:lnTo>
                <a:lnTo>
                  <a:pt x="2572" y="12"/>
                </a:lnTo>
                <a:lnTo>
                  <a:pt x="2599" y="24"/>
                </a:lnTo>
                <a:lnTo>
                  <a:pt x="2624" y="42"/>
                </a:lnTo>
                <a:lnTo>
                  <a:pt x="2645" y="63"/>
                </a:lnTo>
                <a:lnTo>
                  <a:pt x="2663" y="88"/>
                </a:lnTo>
                <a:lnTo>
                  <a:pt x="2675" y="115"/>
                </a:lnTo>
                <a:lnTo>
                  <a:pt x="2684" y="145"/>
                </a:lnTo>
                <a:lnTo>
                  <a:pt x="2687" y="176"/>
                </a:lnTo>
                <a:lnTo>
                  <a:pt x="2684" y="207"/>
                </a:lnTo>
                <a:lnTo>
                  <a:pt x="2675" y="238"/>
                </a:lnTo>
                <a:lnTo>
                  <a:pt x="2663" y="265"/>
                </a:lnTo>
                <a:lnTo>
                  <a:pt x="2645" y="289"/>
                </a:lnTo>
                <a:lnTo>
                  <a:pt x="2624" y="311"/>
                </a:lnTo>
                <a:lnTo>
                  <a:pt x="2599" y="327"/>
                </a:lnTo>
                <a:lnTo>
                  <a:pt x="2572" y="341"/>
                </a:lnTo>
                <a:lnTo>
                  <a:pt x="2543" y="348"/>
                </a:lnTo>
                <a:lnTo>
                  <a:pt x="2511" y="351"/>
                </a:lnTo>
                <a:lnTo>
                  <a:pt x="2448" y="351"/>
                </a:lnTo>
                <a:lnTo>
                  <a:pt x="2430" y="348"/>
                </a:lnTo>
                <a:lnTo>
                  <a:pt x="2414" y="340"/>
                </a:lnTo>
                <a:lnTo>
                  <a:pt x="2401" y="327"/>
                </a:lnTo>
                <a:lnTo>
                  <a:pt x="2393" y="311"/>
                </a:lnTo>
                <a:lnTo>
                  <a:pt x="2390" y="293"/>
                </a:lnTo>
                <a:lnTo>
                  <a:pt x="2393" y="274"/>
                </a:lnTo>
                <a:lnTo>
                  <a:pt x="2401" y="257"/>
                </a:lnTo>
                <a:lnTo>
                  <a:pt x="2414" y="245"/>
                </a:lnTo>
                <a:lnTo>
                  <a:pt x="2430" y="236"/>
                </a:lnTo>
                <a:lnTo>
                  <a:pt x="2448" y="233"/>
                </a:lnTo>
                <a:lnTo>
                  <a:pt x="2511" y="233"/>
                </a:lnTo>
                <a:lnTo>
                  <a:pt x="2529" y="230"/>
                </a:lnTo>
                <a:lnTo>
                  <a:pt x="2545" y="222"/>
                </a:lnTo>
                <a:lnTo>
                  <a:pt x="2557" y="210"/>
                </a:lnTo>
                <a:lnTo>
                  <a:pt x="2566" y="194"/>
                </a:lnTo>
                <a:lnTo>
                  <a:pt x="2568" y="176"/>
                </a:lnTo>
                <a:lnTo>
                  <a:pt x="2566" y="158"/>
                </a:lnTo>
                <a:lnTo>
                  <a:pt x="2557" y="142"/>
                </a:lnTo>
                <a:lnTo>
                  <a:pt x="2545" y="130"/>
                </a:lnTo>
                <a:lnTo>
                  <a:pt x="2529" y="122"/>
                </a:lnTo>
                <a:lnTo>
                  <a:pt x="2511" y="118"/>
                </a:lnTo>
                <a:lnTo>
                  <a:pt x="2220" y="118"/>
                </a:lnTo>
                <a:lnTo>
                  <a:pt x="2428" y="523"/>
                </a:lnTo>
                <a:lnTo>
                  <a:pt x="2481" y="503"/>
                </a:lnTo>
                <a:lnTo>
                  <a:pt x="2536" y="487"/>
                </a:lnTo>
                <a:lnTo>
                  <a:pt x="2593" y="476"/>
                </a:lnTo>
                <a:lnTo>
                  <a:pt x="2651" y="468"/>
                </a:lnTo>
                <a:lnTo>
                  <a:pt x="2711" y="466"/>
                </a:lnTo>
                <a:lnTo>
                  <a:pt x="2778" y="468"/>
                </a:lnTo>
                <a:lnTo>
                  <a:pt x="2843" y="478"/>
                </a:lnTo>
                <a:lnTo>
                  <a:pt x="2905" y="493"/>
                </a:lnTo>
                <a:lnTo>
                  <a:pt x="2967" y="512"/>
                </a:lnTo>
                <a:lnTo>
                  <a:pt x="3026" y="536"/>
                </a:lnTo>
                <a:lnTo>
                  <a:pt x="3081" y="567"/>
                </a:lnTo>
                <a:lnTo>
                  <a:pt x="3134" y="600"/>
                </a:lnTo>
                <a:lnTo>
                  <a:pt x="3183" y="639"/>
                </a:lnTo>
                <a:lnTo>
                  <a:pt x="3229" y="681"/>
                </a:lnTo>
                <a:lnTo>
                  <a:pt x="3272" y="728"/>
                </a:lnTo>
                <a:lnTo>
                  <a:pt x="3310" y="777"/>
                </a:lnTo>
                <a:lnTo>
                  <a:pt x="3344" y="830"/>
                </a:lnTo>
                <a:lnTo>
                  <a:pt x="3374" y="885"/>
                </a:lnTo>
                <a:lnTo>
                  <a:pt x="3399" y="944"/>
                </a:lnTo>
                <a:lnTo>
                  <a:pt x="3419" y="1005"/>
                </a:lnTo>
                <a:lnTo>
                  <a:pt x="3433" y="1068"/>
                </a:lnTo>
                <a:lnTo>
                  <a:pt x="3442" y="1133"/>
                </a:lnTo>
                <a:lnTo>
                  <a:pt x="3445" y="1200"/>
                </a:lnTo>
                <a:lnTo>
                  <a:pt x="3442" y="1267"/>
                </a:lnTo>
                <a:lnTo>
                  <a:pt x="3433" y="1332"/>
                </a:lnTo>
                <a:lnTo>
                  <a:pt x="3419" y="1394"/>
                </a:lnTo>
                <a:lnTo>
                  <a:pt x="3399" y="1456"/>
                </a:lnTo>
                <a:lnTo>
                  <a:pt x="3374" y="1515"/>
                </a:lnTo>
                <a:lnTo>
                  <a:pt x="3344" y="1570"/>
                </a:lnTo>
                <a:lnTo>
                  <a:pt x="3310" y="1622"/>
                </a:lnTo>
                <a:lnTo>
                  <a:pt x="3272" y="1672"/>
                </a:lnTo>
                <a:lnTo>
                  <a:pt x="3229" y="1718"/>
                </a:lnTo>
                <a:lnTo>
                  <a:pt x="3183" y="1761"/>
                </a:lnTo>
                <a:lnTo>
                  <a:pt x="3134" y="1799"/>
                </a:lnTo>
                <a:lnTo>
                  <a:pt x="3081" y="1833"/>
                </a:lnTo>
                <a:lnTo>
                  <a:pt x="3026" y="1863"/>
                </a:lnTo>
                <a:lnTo>
                  <a:pt x="2967" y="1888"/>
                </a:lnTo>
                <a:lnTo>
                  <a:pt x="2905" y="1907"/>
                </a:lnTo>
                <a:lnTo>
                  <a:pt x="2843" y="1922"/>
                </a:lnTo>
                <a:lnTo>
                  <a:pt x="2778" y="1930"/>
                </a:lnTo>
                <a:lnTo>
                  <a:pt x="2711" y="1934"/>
                </a:lnTo>
                <a:lnTo>
                  <a:pt x="2644" y="1930"/>
                </a:lnTo>
                <a:lnTo>
                  <a:pt x="2579" y="1922"/>
                </a:lnTo>
                <a:lnTo>
                  <a:pt x="2515" y="1907"/>
                </a:lnTo>
                <a:lnTo>
                  <a:pt x="2455" y="1888"/>
                </a:lnTo>
                <a:lnTo>
                  <a:pt x="2396" y="1863"/>
                </a:lnTo>
                <a:lnTo>
                  <a:pt x="2341" y="1833"/>
                </a:lnTo>
                <a:lnTo>
                  <a:pt x="2287" y="1799"/>
                </a:lnTo>
                <a:lnTo>
                  <a:pt x="2238" y="1761"/>
                </a:lnTo>
                <a:lnTo>
                  <a:pt x="2192" y="1718"/>
                </a:lnTo>
                <a:lnTo>
                  <a:pt x="2149" y="1672"/>
                </a:lnTo>
                <a:lnTo>
                  <a:pt x="2111" y="1622"/>
                </a:lnTo>
                <a:lnTo>
                  <a:pt x="2077" y="1570"/>
                </a:lnTo>
                <a:lnTo>
                  <a:pt x="2047" y="1515"/>
                </a:lnTo>
                <a:lnTo>
                  <a:pt x="2023" y="1456"/>
                </a:lnTo>
                <a:lnTo>
                  <a:pt x="2003" y="1394"/>
                </a:lnTo>
                <a:lnTo>
                  <a:pt x="1988" y="1332"/>
                </a:lnTo>
                <a:lnTo>
                  <a:pt x="1979" y="1267"/>
                </a:lnTo>
                <a:lnTo>
                  <a:pt x="1977" y="1200"/>
                </a:lnTo>
                <a:lnTo>
                  <a:pt x="1979" y="1135"/>
                </a:lnTo>
                <a:lnTo>
                  <a:pt x="1987" y="1071"/>
                </a:lnTo>
                <a:lnTo>
                  <a:pt x="2001" y="1010"/>
                </a:lnTo>
                <a:lnTo>
                  <a:pt x="2020" y="950"/>
                </a:lnTo>
                <a:lnTo>
                  <a:pt x="2044" y="893"/>
                </a:lnTo>
                <a:lnTo>
                  <a:pt x="2072" y="838"/>
                </a:lnTo>
                <a:lnTo>
                  <a:pt x="2105" y="786"/>
                </a:lnTo>
                <a:lnTo>
                  <a:pt x="2141" y="738"/>
                </a:lnTo>
                <a:lnTo>
                  <a:pt x="2181" y="692"/>
                </a:lnTo>
                <a:lnTo>
                  <a:pt x="2225" y="650"/>
                </a:lnTo>
                <a:lnTo>
                  <a:pt x="2273" y="612"/>
                </a:lnTo>
                <a:lnTo>
                  <a:pt x="2323" y="577"/>
                </a:lnTo>
                <a:lnTo>
                  <a:pt x="2266" y="465"/>
                </a:lnTo>
                <a:lnTo>
                  <a:pt x="1773" y="1225"/>
                </a:lnTo>
                <a:lnTo>
                  <a:pt x="1696" y="1478"/>
                </a:lnTo>
                <a:lnTo>
                  <a:pt x="1746" y="1478"/>
                </a:lnTo>
                <a:lnTo>
                  <a:pt x="1765" y="1481"/>
                </a:lnTo>
                <a:lnTo>
                  <a:pt x="1781" y="1489"/>
                </a:lnTo>
                <a:lnTo>
                  <a:pt x="1794" y="1502"/>
                </a:lnTo>
                <a:lnTo>
                  <a:pt x="1802" y="1519"/>
                </a:lnTo>
                <a:lnTo>
                  <a:pt x="1806" y="1538"/>
                </a:lnTo>
                <a:lnTo>
                  <a:pt x="1802" y="1556"/>
                </a:lnTo>
                <a:lnTo>
                  <a:pt x="1794" y="1572"/>
                </a:lnTo>
                <a:lnTo>
                  <a:pt x="1781" y="1585"/>
                </a:lnTo>
                <a:lnTo>
                  <a:pt x="1765" y="1593"/>
                </a:lnTo>
                <a:lnTo>
                  <a:pt x="1746" y="1596"/>
                </a:lnTo>
                <a:lnTo>
                  <a:pt x="1534" y="1596"/>
                </a:lnTo>
                <a:lnTo>
                  <a:pt x="1515" y="1593"/>
                </a:lnTo>
                <a:lnTo>
                  <a:pt x="1498" y="1585"/>
                </a:lnTo>
                <a:lnTo>
                  <a:pt x="1486" y="1572"/>
                </a:lnTo>
                <a:lnTo>
                  <a:pt x="1477" y="1556"/>
                </a:lnTo>
                <a:lnTo>
                  <a:pt x="1474" y="1538"/>
                </a:lnTo>
                <a:lnTo>
                  <a:pt x="1477" y="1519"/>
                </a:lnTo>
                <a:lnTo>
                  <a:pt x="1486" y="1502"/>
                </a:lnTo>
                <a:lnTo>
                  <a:pt x="1498" y="1489"/>
                </a:lnTo>
                <a:lnTo>
                  <a:pt x="1515" y="1481"/>
                </a:lnTo>
                <a:lnTo>
                  <a:pt x="1534" y="1478"/>
                </a:lnTo>
                <a:lnTo>
                  <a:pt x="1572" y="1478"/>
                </a:lnTo>
                <a:lnTo>
                  <a:pt x="1639" y="1259"/>
                </a:lnTo>
                <a:lnTo>
                  <a:pt x="1466" y="1259"/>
                </a:lnTo>
                <a:lnTo>
                  <a:pt x="1457" y="1324"/>
                </a:lnTo>
                <a:lnTo>
                  <a:pt x="1444" y="1388"/>
                </a:lnTo>
                <a:lnTo>
                  <a:pt x="1424" y="1450"/>
                </a:lnTo>
                <a:lnTo>
                  <a:pt x="1400" y="1509"/>
                </a:lnTo>
                <a:lnTo>
                  <a:pt x="1371" y="1566"/>
                </a:lnTo>
                <a:lnTo>
                  <a:pt x="1336" y="1619"/>
                </a:lnTo>
                <a:lnTo>
                  <a:pt x="1298" y="1669"/>
                </a:lnTo>
                <a:lnTo>
                  <a:pt x="1256" y="1716"/>
                </a:lnTo>
                <a:lnTo>
                  <a:pt x="1210" y="1759"/>
                </a:lnTo>
                <a:lnTo>
                  <a:pt x="1159" y="1798"/>
                </a:lnTo>
                <a:lnTo>
                  <a:pt x="1106" y="1832"/>
                </a:lnTo>
                <a:lnTo>
                  <a:pt x="1051" y="1861"/>
                </a:lnTo>
                <a:lnTo>
                  <a:pt x="992" y="1887"/>
                </a:lnTo>
                <a:lnTo>
                  <a:pt x="930" y="1907"/>
                </a:lnTo>
                <a:lnTo>
                  <a:pt x="867" y="1921"/>
                </a:lnTo>
                <a:lnTo>
                  <a:pt x="801" y="1930"/>
                </a:lnTo>
                <a:lnTo>
                  <a:pt x="734" y="1934"/>
                </a:lnTo>
                <a:lnTo>
                  <a:pt x="667" y="1930"/>
                </a:lnTo>
                <a:lnTo>
                  <a:pt x="602" y="1922"/>
                </a:lnTo>
                <a:lnTo>
                  <a:pt x="539" y="1907"/>
                </a:lnTo>
                <a:lnTo>
                  <a:pt x="478" y="1888"/>
                </a:lnTo>
                <a:lnTo>
                  <a:pt x="419" y="1863"/>
                </a:lnTo>
                <a:lnTo>
                  <a:pt x="364" y="1833"/>
                </a:lnTo>
                <a:lnTo>
                  <a:pt x="312" y="1799"/>
                </a:lnTo>
                <a:lnTo>
                  <a:pt x="261" y="1761"/>
                </a:lnTo>
                <a:lnTo>
                  <a:pt x="215" y="1718"/>
                </a:lnTo>
                <a:lnTo>
                  <a:pt x="173" y="1672"/>
                </a:lnTo>
                <a:lnTo>
                  <a:pt x="135" y="1622"/>
                </a:lnTo>
                <a:lnTo>
                  <a:pt x="100" y="1570"/>
                </a:lnTo>
                <a:lnTo>
                  <a:pt x="71" y="1515"/>
                </a:lnTo>
                <a:lnTo>
                  <a:pt x="46" y="1456"/>
                </a:lnTo>
                <a:lnTo>
                  <a:pt x="26" y="1394"/>
                </a:lnTo>
                <a:lnTo>
                  <a:pt x="12" y="1332"/>
                </a:lnTo>
                <a:lnTo>
                  <a:pt x="3" y="1267"/>
                </a:lnTo>
                <a:lnTo>
                  <a:pt x="0" y="1200"/>
                </a:lnTo>
                <a:lnTo>
                  <a:pt x="3" y="1133"/>
                </a:lnTo>
                <a:lnTo>
                  <a:pt x="12" y="1068"/>
                </a:lnTo>
                <a:lnTo>
                  <a:pt x="26" y="1005"/>
                </a:lnTo>
                <a:lnTo>
                  <a:pt x="46" y="944"/>
                </a:lnTo>
                <a:lnTo>
                  <a:pt x="71" y="885"/>
                </a:lnTo>
                <a:lnTo>
                  <a:pt x="100" y="830"/>
                </a:lnTo>
                <a:lnTo>
                  <a:pt x="135" y="777"/>
                </a:lnTo>
                <a:lnTo>
                  <a:pt x="173" y="728"/>
                </a:lnTo>
                <a:lnTo>
                  <a:pt x="215" y="681"/>
                </a:lnTo>
                <a:lnTo>
                  <a:pt x="261" y="639"/>
                </a:lnTo>
                <a:lnTo>
                  <a:pt x="312" y="600"/>
                </a:lnTo>
                <a:lnTo>
                  <a:pt x="364" y="567"/>
                </a:lnTo>
                <a:lnTo>
                  <a:pt x="419" y="536"/>
                </a:lnTo>
                <a:lnTo>
                  <a:pt x="478" y="512"/>
                </a:lnTo>
                <a:lnTo>
                  <a:pt x="539" y="493"/>
                </a:lnTo>
                <a:lnTo>
                  <a:pt x="602" y="478"/>
                </a:lnTo>
                <a:lnTo>
                  <a:pt x="667" y="468"/>
                </a:lnTo>
                <a:lnTo>
                  <a:pt x="734" y="466"/>
                </a:lnTo>
                <a:lnTo>
                  <a:pt x="797" y="468"/>
                </a:lnTo>
                <a:lnTo>
                  <a:pt x="857" y="476"/>
                </a:lnTo>
                <a:lnTo>
                  <a:pt x="916" y="488"/>
                </a:lnTo>
                <a:lnTo>
                  <a:pt x="973" y="506"/>
                </a:lnTo>
                <a:lnTo>
                  <a:pt x="1029" y="527"/>
                </a:lnTo>
                <a:lnTo>
                  <a:pt x="1081" y="553"/>
                </a:lnTo>
                <a:lnTo>
                  <a:pt x="1216" y="344"/>
                </a:lnTo>
                <a:lnTo>
                  <a:pt x="1101" y="118"/>
                </a:lnTo>
                <a:lnTo>
                  <a:pt x="983" y="118"/>
                </a:lnTo>
                <a:lnTo>
                  <a:pt x="964" y="116"/>
                </a:lnTo>
                <a:lnTo>
                  <a:pt x="947" y="108"/>
                </a:lnTo>
                <a:lnTo>
                  <a:pt x="935" y="94"/>
                </a:lnTo>
                <a:lnTo>
                  <a:pt x="926" y="79"/>
                </a:lnTo>
                <a:lnTo>
                  <a:pt x="923" y="60"/>
                </a:lnTo>
                <a:lnTo>
                  <a:pt x="926" y="41"/>
                </a:lnTo>
                <a:lnTo>
                  <a:pt x="935" y="24"/>
                </a:lnTo>
                <a:lnTo>
                  <a:pt x="947" y="12"/>
                </a:lnTo>
                <a:lnTo>
                  <a:pt x="964" y="3"/>
                </a:lnTo>
                <a:lnTo>
                  <a:pt x="9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23" name="Group 1022"/>
          <p:cNvGrpSpPr/>
          <p:nvPr/>
        </p:nvGrpSpPr>
        <p:grpSpPr>
          <a:xfrm>
            <a:off x="8153884" y="4256088"/>
            <a:ext cx="552451" cy="509588"/>
            <a:chOff x="8134350" y="4256088"/>
            <a:chExt cx="552451" cy="509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1" name="Freeform 326"/>
            <p:cNvSpPr>
              <a:spLocks noEditPoints="1"/>
            </p:cNvSpPr>
            <p:nvPr/>
          </p:nvSpPr>
          <p:spPr bwMode="auto">
            <a:xfrm>
              <a:off x="8189913" y="4330700"/>
              <a:ext cx="433388" cy="214313"/>
            </a:xfrm>
            <a:custGeom>
              <a:avLst/>
              <a:gdLst>
                <a:gd name="T0" fmla="*/ 121 w 2728"/>
                <a:gd name="T1" fmla="*/ 729 h 1352"/>
                <a:gd name="T2" fmla="*/ 221 w 2728"/>
                <a:gd name="T3" fmla="*/ 930 h 1352"/>
                <a:gd name="T4" fmla="*/ 320 w 2728"/>
                <a:gd name="T5" fmla="*/ 1005 h 1352"/>
                <a:gd name="T6" fmla="*/ 417 w 2728"/>
                <a:gd name="T7" fmla="*/ 932 h 1352"/>
                <a:gd name="T8" fmla="*/ 552 w 2728"/>
                <a:gd name="T9" fmla="*/ 848 h 1352"/>
                <a:gd name="T10" fmla="*/ 716 w 2728"/>
                <a:gd name="T11" fmla="*/ 901 h 1352"/>
                <a:gd name="T12" fmla="*/ 811 w 2728"/>
                <a:gd name="T13" fmla="*/ 998 h 1352"/>
                <a:gd name="T14" fmla="*/ 911 w 2728"/>
                <a:gd name="T15" fmla="*/ 965 h 1352"/>
                <a:gd name="T16" fmla="*/ 1023 w 2728"/>
                <a:gd name="T17" fmla="*/ 862 h 1352"/>
                <a:gd name="T18" fmla="*/ 1203 w 2728"/>
                <a:gd name="T19" fmla="*/ 874 h 1352"/>
                <a:gd name="T20" fmla="*/ 1308 w 2728"/>
                <a:gd name="T21" fmla="*/ 978 h 1352"/>
                <a:gd name="T22" fmla="*/ 1408 w 2728"/>
                <a:gd name="T23" fmla="*/ 990 h 1352"/>
                <a:gd name="T24" fmla="*/ 1506 w 2728"/>
                <a:gd name="T25" fmla="*/ 888 h 1352"/>
                <a:gd name="T26" fmla="*/ 1681 w 2728"/>
                <a:gd name="T27" fmla="*/ 854 h 1352"/>
                <a:gd name="T28" fmla="*/ 1801 w 2728"/>
                <a:gd name="T29" fmla="*/ 947 h 1352"/>
                <a:gd name="T30" fmla="*/ 1902 w 2728"/>
                <a:gd name="T31" fmla="*/ 1003 h 1352"/>
                <a:gd name="T32" fmla="*/ 1996 w 2728"/>
                <a:gd name="T33" fmla="*/ 917 h 1352"/>
                <a:gd name="T34" fmla="*/ 2147 w 2728"/>
                <a:gd name="T35" fmla="*/ 847 h 1352"/>
                <a:gd name="T36" fmla="*/ 2297 w 2728"/>
                <a:gd name="T37" fmla="*/ 917 h 1352"/>
                <a:gd name="T38" fmla="*/ 2392 w 2728"/>
                <a:gd name="T39" fmla="*/ 1003 h 1352"/>
                <a:gd name="T40" fmla="*/ 2493 w 2728"/>
                <a:gd name="T41" fmla="*/ 947 h 1352"/>
                <a:gd name="T42" fmla="*/ 2609 w 2728"/>
                <a:gd name="T43" fmla="*/ 755 h 1352"/>
                <a:gd name="T44" fmla="*/ 2495 w 2728"/>
                <a:gd name="T45" fmla="*/ 641 h 1352"/>
                <a:gd name="T46" fmla="*/ 1288 w 2728"/>
                <a:gd name="T47" fmla="*/ 119 h 1352"/>
                <a:gd name="T48" fmla="*/ 748 w 2728"/>
                <a:gd name="T49" fmla="*/ 522 h 1352"/>
                <a:gd name="T50" fmla="*/ 855 w 2728"/>
                <a:gd name="T51" fmla="*/ 25 h 1352"/>
                <a:gd name="T52" fmla="*/ 1180 w 2728"/>
                <a:gd name="T53" fmla="*/ 25 h 1352"/>
                <a:gd name="T54" fmla="*/ 1477 w 2728"/>
                <a:gd name="T55" fmla="*/ 25 h 1352"/>
                <a:gd name="T56" fmla="*/ 1803 w 2728"/>
                <a:gd name="T57" fmla="*/ 25 h 1352"/>
                <a:gd name="T58" fmla="*/ 2101 w 2728"/>
                <a:gd name="T59" fmla="*/ 25 h 1352"/>
                <a:gd name="T60" fmla="*/ 2602 w 2728"/>
                <a:gd name="T61" fmla="*/ 548 h 1352"/>
                <a:gd name="T62" fmla="*/ 2728 w 2728"/>
                <a:gd name="T63" fmla="*/ 755 h 1352"/>
                <a:gd name="T64" fmla="*/ 2650 w 2728"/>
                <a:gd name="T65" fmla="*/ 1266 h 1352"/>
                <a:gd name="T66" fmla="*/ 2584 w 2728"/>
                <a:gd name="T67" fmla="*/ 1023 h 1352"/>
                <a:gd name="T68" fmla="*/ 2463 w 2728"/>
                <a:gd name="T69" fmla="*/ 1115 h 1352"/>
                <a:gd name="T70" fmla="*/ 2288 w 2728"/>
                <a:gd name="T71" fmla="*/ 1082 h 1352"/>
                <a:gd name="T72" fmla="*/ 2190 w 2728"/>
                <a:gd name="T73" fmla="*/ 978 h 1352"/>
                <a:gd name="T74" fmla="*/ 2090 w 2728"/>
                <a:gd name="T75" fmla="*/ 990 h 1352"/>
                <a:gd name="T76" fmla="*/ 1986 w 2728"/>
                <a:gd name="T77" fmla="*/ 1094 h 1352"/>
                <a:gd name="T78" fmla="*/ 1806 w 2728"/>
                <a:gd name="T79" fmla="*/ 1106 h 1352"/>
                <a:gd name="T80" fmla="*/ 1695 w 2728"/>
                <a:gd name="T81" fmla="*/ 1005 h 1352"/>
                <a:gd name="T82" fmla="*/ 1594 w 2728"/>
                <a:gd name="T83" fmla="*/ 971 h 1352"/>
                <a:gd name="T84" fmla="*/ 1500 w 2728"/>
                <a:gd name="T85" fmla="*/ 1067 h 1352"/>
                <a:gd name="T86" fmla="*/ 1334 w 2728"/>
                <a:gd name="T87" fmla="*/ 1121 h 1352"/>
                <a:gd name="T88" fmla="*/ 1200 w 2728"/>
                <a:gd name="T89" fmla="*/ 1036 h 1352"/>
                <a:gd name="T90" fmla="*/ 1103 w 2728"/>
                <a:gd name="T91" fmla="*/ 965 h 1352"/>
                <a:gd name="T92" fmla="*/ 1006 w 2728"/>
                <a:gd name="T93" fmla="*/ 1036 h 1352"/>
                <a:gd name="T94" fmla="*/ 871 w 2728"/>
                <a:gd name="T95" fmla="*/ 1121 h 1352"/>
                <a:gd name="T96" fmla="*/ 707 w 2728"/>
                <a:gd name="T97" fmla="*/ 1067 h 1352"/>
                <a:gd name="T98" fmla="*/ 612 w 2728"/>
                <a:gd name="T99" fmla="*/ 971 h 1352"/>
                <a:gd name="T100" fmla="*/ 511 w 2728"/>
                <a:gd name="T101" fmla="*/ 1005 h 1352"/>
                <a:gd name="T102" fmla="*/ 400 w 2728"/>
                <a:gd name="T103" fmla="*/ 1106 h 1352"/>
                <a:gd name="T104" fmla="*/ 219 w 2728"/>
                <a:gd name="T105" fmla="*/ 1094 h 1352"/>
                <a:gd name="T106" fmla="*/ 118 w 2728"/>
                <a:gd name="T107" fmla="*/ 993 h 1352"/>
                <a:gd name="T108" fmla="*/ 40 w 2728"/>
                <a:gd name="T109" fmla="*/ 1349 h 1352"/>
                <a:gd name="T110" fmla="*/ 12 w 2728"/>
                <a:gd name="T111" fmla="*/ 681 h 1352"/>
                <a:gd name="T112" fmla="*/ 195 w 2728"/>
                <a:gd name="T113" fmla="*/ 525 h 1352"/>
                <a:gd name="T114" fmla="*/ 586 w 2728"/>
                <a:gd name="T115" fmla="*/ 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28" h="1352">
                  <a:moveTo>
                    <a:pt x="232" y="641"/>
                  </a:moveTo>
                  <a:lnTo>
                    <a:pt x="207" y="643"/>
                  </a:lnTo>
                  <a:lnTo>
                    <a:pt x="182" y="653"/>
                  </a:lnTo>
                  <a:lnTo>
                    <a:pt x="161" y="665"/>
                  </a:lnTo>
                  <a:lnTo>
                    <a:pt x="143" y="683"/>
                  </a:lnTo>
                  <a:lnTo>
                    <a:pt x="130" y="704"/>
                  </a:lnTo>
                  <a:lnTo>
                    <a:pt x="121" y="729"/>
                  </a:lnTo>
                  <a:lnTo>
                    <a:pt x="118" y="755"/>
                  </a:lnTo>
                  <a:lnTo>
                    <a:pt x="118" y="855"/>
                  </a:lnTo>
                  <a:lnTo>
                    <a:pt x="144" y="866"/>
                  </a:lnTo>
                  <a:lnTo>
                    <a:pt x="168" y="879"/>
                  </a:lnTo>
                  <a:lnTo>
                    <a:pt x="188" y="895"/>
                  </a:lnTo>
                  <a:lnTo>
                    <a:pt x="206" y="913"/>
                  </a:lnTo>
                  <a:lnTo>
                    <a:pt x="221" y="930"/>
                  </a:lnTo>
                  <a:lnTo>
                    <a:pt x="235" y="947"/>
                  </a:lnTo>
                  <a:lnTo>
                    <a:pt x="250" y="965"/>
                  </a:lnTo>
                  <a:lnTo>
                    <a:pt x="264" y="978"/>
                  </a:lnTo>
                  <a:lnTo>
                    <a:pt x="276" y="990"/>
                  </a:lnTo>
                  <a:lnTo>
                    <a:pt x="289" y="998"/>
                  </a:lnTo>
                  <a:lnTo>
                    <a:pt x="304" y="1003"/>
                  </a:lnTo>
                  <a:lnTo>
                    <a:pt x="320" y="1005"/>
                  </a:lnTo>
                  <a:lnTo>
                    <a:pt x="336" y="1003"/>
                  </a:lnTo>
                  <a:lnTo>
                    <a:pt x="350" y="998"/>
                  </a:lnTo>
                  <a:lnTo>
                    <a:pt x="364" y="990"/>
                  </a:lnTo>
                  <a:lnTo>
                    <a:pt x="376" y="978"/>
                  </a:lnTo>
                  <a:lnTo>
                    <a:pt x="389" y="965"/>
                  </a:lnTo>
                  <a:lnTo>
                    <a:pt x="405" y="947"/>
                  </a:lnTo>
                  <a:lnTo>
                    <a:pt x="417" y="932"/>
                  </a:lnTo>
                  <a:lnTo>
                    <a:pt x="430" y="917"/>
                  </a:lnTo>
                  <a:lnTo>
                    <a:pt x="445" y="901"/>
                  </a:lnTo>
                  <a:lnTo>
                    <a:pt x="462" y="888"/>
                  </a:lnTo>
                  <a:lnTo>
                    <a:pt x="481" y="874"/>
                  </a:lnTo>
                  <a:lnTo>
                    <a:pt x="502" y="862"/>
                  </a:lnTo>
                  <a:lnTo>
                    <a:pt x="525" y="854"/>
                  </a:lnTo>
                  <a:lnTo>
                    <a:pt x="552" y="848"/>
                  </a:lnTo>
                  <a:lnTo>
                    <a:pt x="581" y="847"/>
                  </a:lnTo>
                  <a:lnTo>
                    <a:pt x="611" y="848"/>
                  </a:lnTo>
                  <a:lnTo>
                    <a:pt x="637" y="854"/>
                  </a:lnTo>
                  <a:lnTo>
                    <a:pt x="660" y="862"/>
                  </a:lnTo>
                  <a:lnTo>
                    <a:pt x="681" y="874"/>
                  </a:lnTo>
                  <a:lnTo>
                    <a:pt x="700" y="888"/>
                  </a:lnTo>
                  <a:lnTo>
                    <a:pt x="716" y="901"/>
                  </a:lnTo>
                  <a:lnTo>
                    <a:pt x="732" y="917"/>
                  </a:lnTo>
                  <a:lnTo>
                    <a:pt x="745" y="932"/>
                  </a:lnTo>
                  <a:lnTo>
                    <a:pt x="757" y="947"/>
                  </a:lnTo>
                  <a:lnTo>
                    <a:pt x="772" y="965"/>
                  </a:lnTo>
                  <a:lnTo>
                    <a:pt x="786" y="978"/>
                  </a:lnTo>
                  <a:lnTo>
                    <a:pt x="798" y="990"/>
                  </a:lnTo>
                  <a:lnTo>
                    <a:pt x="811" y="998"/>
                  </a:lnTo>
                  <a:lnTo>
                    <a:pt x="826" y="1003"/>
                  </a:lnTo>
                  <a:lnTo>
                    <a:pt x="842" y="1005"/>
                  </a:lnTo>
                  <a:lnTo>
                    <a:pt x="858" y="1003"/>
                  </a:lnTo>
                  <a:lnTo>
                    <a:pt x="872" y="998"/>
                  </a:lnTo>
                  <a:lnTo>
                    <a:pt x="886" y="990"/>
                  </a:lnTo>
                  <a:lnTo>
                    <a:pt x="898" y="978"/>
                  </a:lnTo>
                  <a:lnTo>
                    <a:pt x="911" y="965"/>
                  </a:lnTo>
                  <a:lnTo>
                    <a:pt x="927" y="947"/>
                  </a:lnTo>
                  <a:lnTo>
                    <a:pt x="939" y="932"/>
                  </a:lnTo>
                  <a:lnTo>
                    <a:pt x="952" y="917"/>
                  </a:lnTo>
                  <a:lnTo>
                    <a:pt x="967" y="901"/>
                  </a:lnTo>
                  <a:lnTo>
                    <a:pt x="984" y="888"/>
                  </a:lnTo>
                  <a:lnTo>
                    <a:pt x="1003" y="874"/>
                  </a:lnTo>
                  <a:lnTo>
                    <a:pt x="1023" y="862"/>
                  </a:lnTo>
                  <a:lnTo>
                    <a:pt x="1047" y="854"/>
                  </a:lnTo>
                  <a:lnTo>
                    <a:pt x="1074" y="848"/>
                  </a:lnTo>
                  <a:lnTo>
                    <a:pt x="1103" y="847"/>
                  </a:lnTo>
                  <a:lnTo>
                    <a:pt x="1133" y="848"/>
                  </a:lnTo>
                  <a:lnTo>
                    <a:pt x="1159" y="854"/>
                  </a:lnTo>
                  <a:lnTo>
                    <a:pt x="1182" y="862"/>
                  </a:lnTo>
                  <a:lnTo>
                    <a:pt x="1203" y="874"/>
                  </a:lnTo>
                  <a:lnTo>
                    <a:pt x="1222" y="888"/>
                  </a:lnTo>
                  <a:lnTo>
                    <a:pt x="1238" y="901"/>
                  </a:lnTo>
                  <a:lnTo>
                    <a:pt x="1254" y="917"/>
                  </a:lnTo>
                  <a:lnTo>
                    <a:pt x="1267" y="932"/>
                  </a:lnTo>
                  <a:lnTo>
                    <a:pt x="1279" y="947"/>
                  </a:lnTo>
                  <a:lnTo>
                    <a:pt x="1294" y="965"/>
                  </a:lnTo>
                  <a:lnTo>
                    <a:pt x="1308" y="978"/>
                  </a:lnTo>
                  <a:lnTo>
                    <a:pt x="1320" y="990"/>
                  </a:lnTo>
                  <a:lnTo>
                    <a:pt x="1333" y="998"/>
                  </a:lnTo>
                  <a:lnTo>
                    <a:pt x="1348" y="1003"/>
                  </a:lnTo>
                  <a:lnTo>
                    <a:pt x="1364" y="1005"/>
                  </a:lnTo>
                  <a:lnTo>
                    <a:pt x="1380" y="1003"/>
                  </a:lnTo>
                  <a:lnTo>
                    <a:pt x="1394" y="998"/>
                  </a:lnTo>
                  <a:lnTo>
                    <a:pt x="1408" y="990"/>
                  </a:lnTo>
                  <a:lnTo>
                    <a:pt x="1420" y="978"/>
                  </a:lnTo>
                  <a:lnTo>
                    <a:pt x="1433" y="965"/>
                  </a:lnTo>
                  <a:lnTo>
                    <a:pt x="1449" y="947"/>
                  </a:lnTo>
                  <a:lnTo>
                    <a:pt x="1461" y="932"/>
                  </a:lnTo>
                  <a:lnTo>
                    <a:pt x="1474" y="917"/>
                  </a:lnTo>
                  <a:lnTo>
                    <a:pt x="1489" y="901"/>
                  </a:lnTo>
                  <a:lnTo>
                    <a:pt x="1506" y="888"/>
                  </a:lnTo>
                  <a:lnTo>
                    <a:pt x="1525" y="874"/>
                  </a:lnTo>
                  <a:lnTo>
                    <a:pt x="1545" y="862"/>
                  </a:lnTo>
                  <a:lnTo>
                    <a:pt x="1569" y="854"/>
                  </a:lnTo>
                  <a:lnTo>
                    <a:pt x="1596" y="848"/>
                  </a:lnTo>
                  <a:lnTo>
                    <a:pt x="1625" y="847"/>
                  </a:lnTo>
                  <a:lnTo>
                    <a:pt x="1655" y="848"/>
                  </a:lnTo>
                  <a:lnTo>
                    <a:pt x="1681" y="854"/>
                  </a:lnTo>
                  <a:lnTo>
                    <a:pt x="1704" y="862"/>
                  </a:lnTo>
                  <a:lnTo>
                    <a:pt x="1725" y="874"/>
                  </a:lnTo>
                  <a:lnTo>
                    <a:pt x="1744" y="888"/>
                  </a:lnTo>
                  <a:lnTo>
                    <a:pt x="1760" y="901"/>
                  </a:lnTo>
                  <a:lnTo>
                    <a:pt x="1775" y="917"/>
                  </a:lnTo>
                  <a:lnTo>
                    <a:pt x="1789" y="932"/>
                  </a:lnTo>
                  <a:lnTo>
                    <a:pt x="1801" y="947"/>
                  </a:lnTo>
                  <a:lnTo>
                    <a:pt x="1816" y="965"/>
                  </a:lnTo>
                  <a:lnTo>
                    <a:pt x="1830" y="978"/>
                  </a:lnTo>
                  <a:lnTo>
                    <a:pt x="1842" y="990"/>
                  </a:lnTo>
                  <a:lnTo>
                    <a:pt x="1855" y="998"/>
                  </a:lnTo>
                  <a:lnTo>
                    <a:pt x="1870" y="1003"/>
                  </a:lnTo>
                  <a:lnTo>
                    <a:pt x="1886" y="1005"/>
                  </a:lnTo>
                  <a:lnTo>
                    <a:pt x="1902" y="1003"/>
                  </a:lnTo>
                  <a:lnTo>
                    <a:pt x="1916" y="998"/>
                  </a:lnTo>
                  <a:lnTo>
                    <a:pt x="1930" y="990"/>
                  </a:lnTo>
                  <a:lnTo>
                    <a:pt x="1942" y="978"/>
                  </a:lnTo>
                  <a:lnTo>
                    <a:pt x="1955" y="965"/>
                  </a:lnTo>
                  <a:lnTo>
                    <a:pt x="1971" y="947"/>
                  </a:lnTo>
                  <a:lnTo>
                    <a:pt x="1983" y="932"/>
                  </a:lnTo>
                  <a:lnTo>
                    <a:pt x="1996" y="917"/>
                  </a:lnTo>
                  <a:lnTo>
                    <a:pt x="2011" y="901"/>
                  </a:lnTo>
                  <a:lnTo>
                    <a:pt x="2028" y="888"/>
                  </a:lnTo>
                  <a:lnTo>
                    <a:pt x="2047" y="874"/>
                  </a:lnTo>
                  <a:lnTo>
                    <a:pt x="2067" y="862"/>
                  </a:lnTo>
                  <a:lnTo>
                    <a:pt x="2091" y="854"/>
                  </a:lnTo>
                  <a:lnTo>
                    <a:pt x="2118" y="848"/>
                  </a:lnTo>
                  <a:lnTo>
                    <a:pt x="2147" y="847"/>
                  </a:lnTo>
                  <a:lnTo>
                    <a:pt x="2177" y="848"/>
                  </a:lnTo>
                  <a:lnTo>
                    <a:pt x="2203" y="854"/>
                  </a:lnTo>
                  <a:lnTo>
                    <a:pt x="2226" y="862"/>
                  </a:lnTo>
                  <a:lnTo>
                    <a:pt x="2247" y="874"/>
                  </a:lnTo>
                  <a:lnTo>
                    <a:pt x="2265" y="888"/>
                  </a:lnTo>
                  <a:lnTo>
                    <a:pt x="2282" y="901"/>
                  </a:lnTo>
                  <a:lnTo>
                    <a:pt x="2297" y="917"/>
                  </a:lnTo>
                  <a:lnTo>
                    <a:pt x="2311" y="932"/>
                  </a:lnTo>
                  <a:lnTo>
                    <a:pt x="2323" y="947"/>
                  </a:lnTo>
                  <a:lnTo>
                    <a:pt x="2338" y="965"/>
                  </a:lnTo>
                  <a:lnTo>
                    <a:pt x="2352" y="978"/>
                  </a:lnTo>
                  <a:lnTo>
                    <a:pt x="2364" y="990"/>
                  </a:lnTo>
                  <a:lnTo>
                    <a:pt x="2377" y="998"/>
                  </a:lnTo>
                  <a:lnTo>
                    <a:pt x="2392" y="1003"/>
                  </a:lnTo>
                  <a:lnTo>
                    <a:pt x="2408" y="1005"/>
                  </a:lnTo>
                  <a:lnTo>
                    <a:pt x="2424" y="1003"/>
                  </a:lnTo>
                  <a:lnTo>
                    <a:pt x="2438" y="998"/>
                  </a:lnTo>
                  <a:lnTo>
                    <a:pt x="2452" y="990"/>
                  </a:lnTo>
                  <a:lnTo>
                    <a:pt x="2464" y="978"/>
                  </a:lnTo>
                  <a:lnTo>
                    <a:pt x="2477" y="965"/>
                  </a:lnTo>
                  <a:lnTo>
                    <a:pt x="2493" y="947"/>
                  </a:lnTo>
                  <a:lnTo>
                    <a:pt x="2507" y="930"/>
                  </a:lnTo>
                  <a:lnTo>
                    <a:pt x="2522" y="913"/>
                  </a:lnTo>
                  <a:lnTo>
                    <a:pt x="2540" y="895"/>
                  </a:lnTo>
                  <a:lnTo>
                    <a:pt x="2560" y="879"/>
                  </a:lnTo>
                  <a:lnTo>
                    <a:pt x="2584" y="866"/>
                  </a:lnTo>
                  <a:lnTo>
                    <a:pt x="2609" y="855"/>
                  </a:lnTo>
                  <a:lnTo>
                    <a:pt x="2609" y="755"/>
                  </a:lnTo>
                  <a:lnTo>
                    <a:pt x="2607" y="729"/>
                  </a:lnTo>
                  <a:lnTo>
                    <a:pt x="2597" y="704"/>
                  </a:lnTo>
                  <a:lnTo>
                    <a:pt x="2585" y="683"/>
                  </a:lnTo>
                  <a:lnTo>
                    <a:pt x="2567" y="665"/>
                  </a:lnTo>
                  <a:lnTo>
                    <a:pt x="2546" y="653"/>
                  </a:lnTo>
                  <a:lnTo>
                    <a:pt x="2521" y="643"/>
                  </a:lnTo>
                  <a:lnTo>
                    <a:pt x="2495" y="641"/>
                  </a:lnTo>
                  <a:lnTo>
                    <a:pt x="232" y="641"/>
                  </a:lnTo>
                  <a:close/>
                  <a:moveTo>
                    <a:pt x="1911" y="119"/>
                  </a:moveTo>
                  <a:lnTo>
                    <a:pt x="1911" y="522"/>
                  </a:lnTo>
                  <a:lnTo>
                    <a:pt x="1993" y="522"/>
                  </a:lnTo>
                  <a:lnTo>
                    <a:pt x="1993" y="119"/>
                  </a:lnTo>
                  <a:lnTo>
                    <a:pt x="1911" y="119"/>
                  </a:lnTo>
                  <a:close/>
                  <a:moveTo>
                    <a:pt x="1288" y="119"/>
                  </a:moveTo>
                  <a:lnTo>
                    <a:pt x="1288" y="522"/>
                  </a:lnTo>
                  <a:lnTo>
                    <a:pt x="1371" y="522"/>
                  </a:lnTo>
                  <a:lnTo>
                    <a:pt x="1371" y="119"/>
                  </a:lnTo>
                  <a:lnTo>
                    <a:pt x="1288" y="119"/>
                  </a:lnTo>
                  <a:close/>
                  <a:moveTo>
                    <a:pt x="664" y="119"/>
                  </a:moveTo>
                  <a:lnTo>
                    <a:pt x="664" y="522"/>
                  </a:lnTo>
                  <a:lnTo>
                    <a:pt x="748" y="522"/>
                  </a:lnTo>
                  <a:lnTo>
                    <a:pt x="748" y="119"/>
                  </a:lnTo>
                  <a:lnTo>
                    <a:pt x="664" y="119"/>
                  </a:lnTo>
                  <a:close/>
                  <a:moveTo>
                    <a:pt x="605" y="0"/>
                  </a:moveTo>
                  <a:lnTo>
                    <a:pt x="807" y="0"/>
                  </a:lnTo>
                  <a:lnTo>
                    <a:pt x="826" y="4"/>
                  </a:lnTo>
                  <a:lnTo>
                    <a:pt x="843" y="12"/>
                  </a:lnTo>
                  <a:lnTo>
                    <a:pt x="855" y="25"/>
                  </a:lnTo>
                  <a:lnTo>
                    <a:pt x="864" y="41"/>
                  </a:lnTo>
                  <a:lnTo>
                    <a:pt x="867" y="59"/>
                  </a:lnTo>
                  <a:lnTo>
                    <a:pt x="867" y="522"/>
                  </a:lnTo>
                  <a:lnTo>
                    <a:pt x="1169" y="522"/>
                  </a:lnTo>
                  <a:lnTo>
                    <a:pt x="1169" y="59"/>
                  </a:lnTo>
                  <a:lnTo>
                    <a:pt x="1172" y="41"/>
                  </a:lnTo>
                  <a:lnTo>
                    <a:pt x="1180" y="25"/>
                  </a:lnTo>
                  <a:lnTo>
                    <a:pt x="1194" y="12"/>
                  </a:lnTo>
                  <a:lnTo>
                    <a:pt x="1210" y="4"/>
                  </a:lnTo>
                  <a:lnTo>
                    <a:pt x="1229" y="0"/>
                  </a:lnTo>
                  <a:lnTo>
                    <a:pt x="1430" y="0"/>
                  </a:lnTo>
                  <a:lnTo>
                    <a:pt x="1449" y="4"/>
                  </a:lnTo>
                  <a:lnTo>
                    <a:pt x="1465" y="12"/>
                  </a:lnTo>
                  <a:lnTo>
                    <a:pt x="1477" y="25"/>
                  </a:lnTo>
                  <a:lnTo>
                    <a:pt x="1486" y="41"/>
                  </a:lnTo>
                  <a:lnTo>
                    <a:pt x="1489" y="59"/>
                  </a:lnTo>
                  <a:lnTo>
                    <a:pt x="1489" y="522"/>
                  </a:lnTo>
                  <a:lnTo>
                    <a:pt x="1792" y="522"/>
                  </a:lnTo>
                  <a:lnTo>
                    <a:pt x="1792" y="59"/>
                  </a:lnTo>
                  <a:lnTo>
                    <a:pt x="1795" y="41"/>
                  </a:lnTo>
                  <a:lnTo>
                    <a:pt x="1803" y="25"/>
                  </a:lnTo>
                  <a:lnTo>
                    <a:pt x="1816" y="12"/>
                  </a:lnTo>
                  <a:lnTo>
                    <a:pt x="1833" y="4"/>
                  </a:lnTo>
                  <a:lnTo>
                    <a:pt x="1851" y="0"/>
                  </a:lnTo>
                  <a:lnTo>
                    <a:pt x="2053" y="0"/>
                  </a:lnTo>
                  <a:lnTo>
                    <a:pt x="2071" y="4"/>
                  </a:lnTo>
                  <a:lnTo>
                    <a:pt x="2088" y="12"/>
                  </a:lnTo>
                  <a:lnTo>
                    <a:pt x="2101" y="25"/>
                  </a:lnTo>
                  <a:lnTo>
                    <a:pt x="2109" y="41"/>
                  </a:lnTo>
                  <a:lnTo>
                    <a:pt x="2112" y="59"/>
                  </a:lnTo>
                  <a:lnTo>
                    <a:pt x="2112" y="522"/>
                  </a:lnTo>
                  <a:lnTo>
                    <a:pt x="2495" y="522"/>
                  </a:lnTo>
                  <a:lnTo>
                    <a:pt x="2533" y="525"/>
                  </a:lnTo>
                  <a:lnTo>
                    <a:pt x="2569" y="534"/>
                  </a:lnTo>
                  <a:lnTo>
                    <a:pt x="2602" y="548"/>
                  </a:lnTo>
                  <a:lnTo>
                    <a:pt x="2632" y="567"/>
                  </a:lnTo>
                  <a:lnTo>
                    <a:pt x="2660" y="591"/>
                  </a:lnTo>
                  <a:lnTo>
                    <a:pt x="2683" y="618"/>
                  </a:lnTo>
                  <a:lnTo>
                    <a:pt x="2702" y="648"/>
                  </a:lnTo>
                  <a:lnTo>
                    <a:pt x="2717" y="681"/>
                  </a:lnTo>
                  <a:lnTo>
                    <a:pt x="2725" y="717"/>
                  </a:lnTo>
                  <a:lnTo>
                    <a:pt x="2728" y="755"/>
                  </a:lnTo>
                  <a:lnTo>
                    <a:pt x="2728" y="1210"/>
                  </a:lnTo>
                  <a:lnTo>
                    <a:pt x="2725" y="1228"/>
                  </a:lnTo>
                  <a:lnTo>
                    <a:pt x="2717" y="1245"/>
                  </a:lnTo>
                  <a:lnTo>
                    <a:pt x="2704" y="1258"/>
                  </a:lnTo>
                  <a:lnTo>
                    <a:pt x="2687" y="1266"/>
                  </a:lnTo>
                  <a:lnTo>
                    <a:pt x="2669" y="1269"/>
                  </a:lnTo>
                  <a:lnTo>
                    <a:pt x="2650" y="1266"/>
                  </a:lnTo>
                  <a:lnTo>
                    <a:pt x="2633" y="1258"/>
                  </a:lnTo>
                  <a:lnTo>
                    <a:pt x="2621" y="1245"/>
                  </a:lnTo>
                  <a:lnTo>
                    <a:pt x="2612" y="1228"/>
                  </a:lnTo>
                  <a:lnTo>
                    <a:pt x="2609" y="1210"/>
                  </a:lnTo>
                  <a:lnTo>
                    <a:pt x="2609" y="993"/>
                  </a:lnTo>
                  <a:lnTo>
                    <a:pt x="2597" y="1006"/>
                  </a:lnTo>
                  <a:lnTo>
                    <a:pt x="2584" y="1023"/>
                  </a:lnTo>
                  <a:lnTo>
                    <a:pt x="2572" y="1036"/>
                  </a:lnTo>
                  <a:lnTo>
                    <a:pt x="2558" y="1052"/>
                  </a:lnTo>
                  <a:lnTo>
                    <a:pt x="2544" y="1067"/>
                  </a:lnTo>
                  <a:lnTo>
                    <a:pt x="2527" y="1082"/>
                  </a:lnTo>
                  <a:lnTo>
                    <a:pt x="2508" y="1094"/>
                  </a:lnTo>
                  <a:lnTo>
                    <a:pt x="2487" y="1106"/>
                  </a:lnTo>
                  <a:lnTo>
                    <a:pt x="2463" y="1115"/>
                  </a:lnTo>
                  <a:lnTo>
                    <a:pt x="2437" y="1121"/>
                  </a:lnTo>
                  <a:lnTo>
                    <a:pt x="2408" y="1123"/>
                  </a:lnTo>
                  <a:lnTo>
                    <a:pt x="2378" y="1121"/>
                  </a:lnTo>
                  <a:lnTo>
                    <a:pt x="2352" y="1115"/>
                  </a:lnTo>
                  <a:lnTo>
                    <a:pt x="2328" y="1106"/>
                  </a:lnTo>
                  <a:lnTo>
                    <a:pt x="2307" y="1094"/>
                  </a:lnTo>
                  <a:lnTo>
                    <a:pt x="2288" y="1082"/>
                  </a:lnTo>
                  <a:lnTo>
                    <a:pt x="2271" y="1067"/>
                  </a:lnTo>
                  <a:lnTo>
                    <a:pt x="2257" y="1052"/>
                  </a:lnTo>
                  <a:lnTo>
                    <a:pt x="2244" y="1036"/>
                  </a:lnTo>
                  <a:lnTo>
                    <a:pt x="2231" y="1023"/>
                  </a:lnTo>
                  <a:lnTo>
                    <a:pt x="2217" y="1005"/>
                  </a:lnTo>
                  <a:lnTo>
                    <a:pt x="2203" y="990"/>
                  </a:lnTo>
                  <a:lnTo>
                    <a:pt x="2190" y="978"/>
                  </a:lnTo>
                  <a:lnTo>
                    <a:pt x="2178" y="971"/>
                  </a:lnTo>
                  <a:lnTo>
                    <a:pt x="2163" y="966"/>
                  </a:lnTo>
                  <a:lnTo>
                    <a:pt x="2147" y="965"/>
                  </a:lnTo>
                  <a:lnTo>
                    <a:pt x="2130" y="966"/>
                  </a:lnTo>
                  <a:lnTo>
                    <a:pt x="2115" y="971"/>
                  </a:lnTo>
                  <a:lnTo>
                    <a:pt x="2103" y="978"/>
                  </a:lnTo>
                  <a:lnTo>
                    <a:pt x="2090" y="990"/>
                  </a:lnTo>
                  <a:lnTo>
                    <a:pt x="2076" y="1005"/>
                  </a:lnTo>
                  <a:lnTo>
                    <a:pt x="2062" y="1023"/>
                  </a:lnTo>
                  <a:lnTo>
                    <a:pt x="2050" y="1036"/>
                  </a:lnTo>
                  <a:lnTo>
                    <a:pt x="2036" y="1052"/>
                  </a:lnTo>
                  <a:lnTo>
                    <a:pt x="2022" y="1067"/>
                  </a:lnTo>
                  <a:lnTo>
                    <a:pt x="2005" y="1082"/>
                  </a:lnTo>
                  <a:lnTo>
                    <a:pt x="1986" y="1094"/>
                  </a:lnTo>
                  <a:lnTo>
                    <a:pt x="1965" y="1106"/>
                  </a:lnTo>
                  <a:lnTo>
                    <a:pt x="1941" y="1115"/>
                  </a:lnTo>
                  <a:lnTo>
                    <a:pt x="1915" y="1121"/>
                  </a:lnTo>
                  <a:lnTo>
                    <a:pt x="1886" y="1123"/>
                  </a:lnTo>
                  <a:lnTo>
                    <a:pt x="1856" y="1121"/>
                  </a:lnTo>
                  <a:lnTo>
                    <a:pt x="1830" y="1115"/>
                  </a:lnTo>
                  <a:lnTo>
                    <a:pt x="1806" y="1106"/>
                  </a:lnTo>
                  <a:lnTo>
                    <a:pt x="1785" y="1094"/>
                  </a:lnTo>
                  <a:lnTo>
                    <a:pt x="1766" y="1082"/>
                  </a:lnTo>
                  <a:lnTo>
                    <a:pt x="1749" y="1067"/>
                  </a:lnTo>
                  <a:lnTo>
                    <a:pt x="1735" y="1052"/>
                  </a:lnTo>
                  <a:lnTo>
                    <a:pt x="1722" y="1036"/>
                  </a:lnTo>
                  <a:lnTo>
                    <a:pt x="1709" y="1023"/>
                  </a:lnTo>
                  <a:lnTo>
                    <a:pt x="1695" y="1005"/>
                  </a:lnTo>
                  <a:lnTo>
                    <a:pt x="1681" y="990"/>
                  </a:lnTo>
                  <a:lnTo>
                    <a:pt x="1668" y="978"/>
                  </a:lnTo>
                  <a:lnTo>
                    <a:pt x="1656" y="971"/>
                  </a:lnTo>
                  <a:lnTo>
                    <a:pt x="1641" y="966"/>
                  </a:lnTo>
                  <a:lnTo>
                    <a:pt x="1625" y="965"/>
                  </a:lnTo>
                  <a:lnTo>
                    <a:pt x="1608" y="966"/>
                  </a:lnTo>
                  <a:lnTo>
                    <a:pt x="1594" y="971"/>
                  </a:lnTo>
                  <a:lnTo>
                    <a:pt x="1581" y="978"/>
                  </a:lnTo>
                  <a:lnTo>
                    <a:pt x="1568" y="990"/>
                  </a:lnTo>
                  <a:lnTo>
                    <a:pt x="1554" y="1005"/>
                  </a:lnTo>
                  <a:lnTo>
                    <a:pt x="1540" y="1023"/>
                  </a:lnTo>
                  <a:lnTo>
                    <a:pt x="1528" y="1036"/>
                  </a:lnTo>
                  <a:lnTo>
                    <a:pt x="1514" y="1052"/>
                  </a:lnTo>
                  <a:lnTo>
                    <a:pt x="1500" y="1067"/>
                  </a:lnTo>
                  <a:lnTo>
                    <a:pt x="1483" y="1082"/>
                  </a:lnTo>
                  <a:lnTo>
                    <a:pt x="1464" y="1094"/>
                  </a:lnTo>
                  <a:lnTo>
                    <a:pt x="1443" y="1106"/>
                  </a:lnTo>
                  <a:lnTo>
                    <a:pt x="1419" y="1115"/>
                  </a:lnTo>
                  <a:lnTo>
                    <a:pt x="1393" y="1121"/>
                  </a:lnTo>
                  <a:lnTo>
                    <a:pt x="1364" y="1123"/>
                  </a:lnTo>
                  <a:lnTo>
                    <a:pt x="1334" y="1121"/>
                  </a:lnTo>
                  <a:lnTo>
                    <a:pt x="1308" y="1115"/>
                  </a:lnTo>
                  <a:lnTo>
                    <a:pt x="1284" y="1106"/>
                  </a:lnTo>
                  <a:lnTo>
                    <a:pt x="1263" y="1094"/>
                  </a:lnTo>
                  <a:lnTo>
                    <a:pt x="1244" y="1082"/>
                  </a:lnTo>
                  <a:lnTo>
                    <a:pt x="1227" y="1067"/>
                  </a:lnTo>
                  <a:lnTo>
                    <a:pt x="1213" y="1052"/>
                  </a:lnTo>
                  <a:lnTo>
                    <a:pt x="1200" y="1036"/>
                  </a:lnTo>
                  <a:lnTo>
                    <a:pt x="1187" y="1023"/>
                  </a:lnTo>
                  <a:lnTo>
                    <a:pt x="1173" y="1005"/>
                  </a:lnTo>
                  <a:lnTo>
                    <a:pt x="1159" y="990"/>
                  </a:lnTo>
                  <a:lnTo>
                    <a:pt x="1146" y="978"/>
                  </a:lnTo>
                  <a:lnTo>
                    <a:pt x="1134" y="971"/>
                  </a:lnTo>
                  <a:lnTo>
                    <a:pt x="1119" y="966"/>
                  </a:lnTo>
                  <a:lnTo>
                    <a:pt x="1103" y="965"/>
                  </a:lnTo>
                  <a:lnTo>
                    <a:pt x="1086" y="966"/>
                  </a:lnTo>
                  <a:lnTo>
                    <a:pt x="1072" y="971"/>
                  </a:lnTo>
                  <a:lnTo>
                    <a:pt x="1059" y="978"/>
                  </a:lnTo>
                  <a:lnTo>
                    <a:pt x="1046" y="990"/>
                  </a:lnTo>
                  <a:lnTo>
                    <a:pt x="1032" y="1005"/>
                  </a:lnTo>
                  <a:lnTo>
                    <a:pt x="1018" y="1023"/>
                  </a:lnTo>
                  <a:lnTo>
                    <a:pt x="1006" y="1036"/>
                  </a:lnTo>
                  <a:lnTo>
                    <a:pt x="992" y="1052"/>
                  </a:lnTo>
                  <a:lnTo>
                    <a:pt x="978" y="1067"/>
                  </a:lnTo>
                  <a:lnTo>
                    <a:pt x="961" y="1082"/>
                  </a:lnTo>
                  <a:lnTo>
                    <a:pt x="942" y="1094"/>
                  </a:lnTo>
                  <a:lnTo>
                    <a:pt x="921" y="1106"/>
                  </a:lnTo>
                  <a:lnTo>
                    <a:pt x="897" y="1115"/>
                  </a:lnTo>
                  <a:lnTo>
                    <a:pt x="871" y="1121"/>
                  </a:lnTo>
                  <a:lnTo>
                    <a:pt x="842" y="1123"/>
                  </a:lnTo>
                  <a:lnTo>
                    <a:pt x="812" y="1121"/>
                  </a:lnTo>
                  <a:lnTo>
                    <a:pt x="786" y="1115"/>
                  </a:lnTo>
                  <a:lnTo>
                    <a:pt x="762" y="1106"/>
                  </a:lnTo>
                  <a:lnTo>
                    <a:pt x="741" y="1094"/>
                  </a:lnTo>
                  <a:lnTo>
                    <a:pt x="722" y="1082"/>
                  </a:lnTo>
                  <a:lnTo>
                    <a:pt x="707" y="1067"/>
                  </a:lnTo>
                  <a:lnTo>
                    <a:pt x="691" y="1052"/>
                  </a:lnTo>
                  <a:lnTo>
                    <a:pt x="678" y="1036"/>
                  </a:lnTo>
                  <a:lnTo>
                    <a:pt x="665" y="1023"/>
                  </a:lnTo>
                  <a:lnTo>
                    <a:pt x="651" y="1005"/>
                  </a:lnTo>
                  <a:lnTo>
                    <a:pt x="637" y="990"/>
                  </a:lnTo>
                  <a:lnTo>
                    <a:pt x="624" y="978"/>
                  </a:lnTo>
                  <a:lnTo>
                    <a:pt x="612" y="971"/>
                  </a:lnTo>
                  <a:lnTo>
                    <a:pt x="597" y="966"/>
                  </a:lnTo>
                  <a:lnTo>
                    <a:pt x="581" y="965"/>
                  </a:lnTo>
                  <a:lnTo>
                    <a:pt x="564" y="966"/>
                  </a:lnTo>
                  <a:lnTo>
                    <a:pt x="550" y="971"/>
                  </a:lnTo>
                  <a:lnTo>
                    <a:pt x="537" y="978"/>
                  </a:lnTo>
                  <a:lnTo>
                    <a:pt x="524" y="990"/>
                  </a:lnTo>
                  <a:lnTo>
                    <a:pt x="511" y="1005"/>
                  </a:lnTo>
                  <a:lnTo>
                    <a:pt x="496" y="1023"/>
                  </a:lnTo>
                  <a:lnTo>
                    <a:pt x="484" y="1036"/>
                  </a:lnTo>
                  <a:lnTo>
                    <a:pt x="470" y="1052"/>
                  </a:lnTo>
                  <a:lnTo>
                    <a:pt x="456" y="1067"/>
                  </a:lnTo>
                  <a:lnTo>
                    <a:pt x="439" y="1082"/>
                  </a:lnTo>
                  <a:lnTo>
                    <a:pt x="420" y="1094"/>
                  </a:lnTo>
                  <a:lnTo>
                    <a:pt x="400" y="1106"/>
                  </a:lnTo>
                  <a:lnTo>
                    <a:pt x="375" y="1115"/>
                  </a:lnTo>
                  <a:lnTo>
                    <a:pt x="349" y="1121"/>
                  </a:lnTo>
                  <a:lnTo>
                    <a:pt x="320" y="1123"/>
                  </a:lnTo>
                  <a:lnTo>
                    <a:pt x="290" y="1121"/>
                  </a:lnTo>
                  <a:lnTo>
                    <a:pt x="264" y="1115"/>
                  </a:lnTo>
                  <a:lnTo>
                    <a:pt x="240" y="1106"/>
                  </a:lnTo>
                  <a:lnTo>
                    <a:pt x="219" y="1094"/>
                  </a:lnTo>
                  <a:lnTo>
                    <a:pt x="200" y="1082"/>
                  </a:lnTo>
                  <a:lnTo>
                    <a:pt x="185" y="1067"/>
                  </a:lnTo>
                  <a:lnTo>
                    <a:pt x="169" y="1052"/>
                  </a:lnTo>
                  <a:lnTo>
                    <a:pt x="156" y="1036"/>
                  </a:lnTo>
                  <a:lnTo>
                    <a:pt x="143" y="1023"/>
                  </a:lnTo>
                  <a:lnTo>
                    <a:pt x="130" y="1006"/>
                  </a:lnTo>
                  <a:lnTo>
                    <a:pt x="118" y="993"/>
                  </a:lnTo>
                  <a:lnTo>
                    <a:pt x="118" y="1292"/>
                  </a:lnTo>
                  <a:lnTo>
                    <a:pt x="115" y="1311"/>
                  </a:lnTo>
                  <a:lnTo>
                    <a:pt x="107" y="1327"/>
                  </a:lnTo>
                  <a:lnTo>
                    <a:pt x="94" y="1341"/>
                  </a:lnTo>
                  <a:lnTo>
                    <a:pt x="78" y="1349"/>
                  </a:lnTo>
                  <a:lnTo>
                    <a:pt x="59" y="1352"/>
                  </a:lnTo>
                  <a:lnTo>
                    <a:pt x="40" y="1349"/>
                  </a:lnTo>
                  <a:lnTo>
                    <a:pt x="24" y="1341"/>
                  </a:lnTo>
                  <a:lnTo>
                    <a:pt x="11" y="1327"/>
                  </a:lnTo>
                  <a:lnTo>
                    <a:pt x="2" y="1311"/>
                  </a:lnTo>
                  <a:lnTo>
                    <a:pt x="0" y="1292"/>
                  </a:lnTo>
                  <a:lnTo>
                    <a:pt x="0" y="755"/>
                  </a:lnTo>
                  <a:lnTo>
                    <a:pt x="2" y="717"/>
                  </a:lnTo>
                  <a:lnTo>
                    <a:pt x="12" y="681"/>
                  </a:lnTo>
                  <a:lnTo>
                    <a:pt x="25" y="648"/>
                  </a:lnTo>
                  <a:lnTo>
                    <a:pt x="44" y="618"/>
                  </a:lnTo>
                  <a:lnTo>
                    <a:pt x="67" y="591"/>
                  </a:lnTo>
                  <a:lnTo>
                    <a:pt x="95" y="567"/>
                  </a:lnTo>
                  <a:lnTo>
                    <a:pt x="125" y="548"/>
                  </a:lnTo>
                  <a:lnTo>
                    <a:pt x="159" y="534"/>
                  </a:lnTo>
                  <a:lnTo>
                    <a:pt x="195" y="525"/>
                  </a:lnTo>
                  <a:lnTo>
                    <a:pt x="232" y="522"/>
                  </a:lnTo>
                  <a:lnTo>
                    <a:pt x="546" y="522"/>
                  </a:lnTo>
                  <a:lnTo>
                    <a:pt x="546" y="59"/>
                  </a:lnTo>
                  <a:lnTo>
                    <a:pt x="549" y="41"/>
                  </a:lnTo>
                  <a:lnTo>
                    <a:pt x="558" y="25"/>
                  </a:lnTo>
                  <a:lnTo>
                    <a:pt x="571" y="12"/>
                  </a:lnTo>
                  <a:lnTo>
                    <a:pt x="586" y="4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27"/>
            <p:cNvSpPr>
              <a:spLocks/>
            </p:cNvSpPr>
            <p:nvPr/>
          </p:nvSpPr>
          <p:spPr bwMode="auto">
            <a:xfrm>
              <a:off x="8339138" y="4616450"/>
              <a:ext cx="76200" cy="19050"/>
            </a:xfrm>
            <a:custGeom>
              <a:avLst/>
              <a:gdLst>
                <a:gd name="T0" fmla="*/ 60 w 487"/>
                <a:gd name="T1" fmla="*/ 0 h 118"/>
                <a:gd name="T2" fmla="*/ 428 w 487"/>
                <a:gd name="T3" fmla="*/ 0 h 118"/>
                <a:gd name="T4" fmla="*/ 447 w 487"/>
                <a:gd name="T5" fmla="*/ 4 h 118"/>
                <a:gd name="T6" fmla="*/ 462 w 487"/>
                <a:gd name="T7" fmla="*/ 12 h 118"/>
                <a:gd name="T8" fmla="*/ 476 w 487"/>
                <a:gd name="T9" fmla="*/ 25 h 118"/>
                <a:gd name="T10" fmla="*/ 485 w 487"/>
                <a:gd name="T11" fmla="*/ 40 h 118"/>
                <a:gd name="T12" fmla="*/ 487 w 487"/>
                <a:gd name="T13" fmla="*/ 59 h 118"/>
                <a:gd name="T14" fmla="*/ 485 w 487"/>
                <a:gd name="T15" fmla="*/ 78 h 118"/>
                <a:gd name="T16" fmla="*/ 476 w 487"/>
                <a:gd name="T17" fmla="*/ 94 h 118"/>
                <a:gd name="T18" fmla="*/ 462 w 487"/>
                <a:gd name="T19" fmla="*/ 108 h 118"/>
                <a:gd name="T20" fmla="*/ 447 w 487"/>
                <a:gd name="T21" fmla="*/ 116 h 118"/>
                <a:gd name="T22" fmla="*/ 428 w 487"/>
                <a:gd name="T23" fmla="*/ 118 h 118"/>
                <a:gd name="T24" fmla="*/ 60 w 487"/>
                <a:gd name="T25" fmla="*/ 118 h 118"/>
                <a:gd name="T26" fmla="*/ 42 w 487"/>
                <a:gd name="T27" fmla="*/ 116 h 118"/>
                <a:gd name="T28" fmla="*/ 25 w 487"/>
                <a:gd name="T29" fmla="*/ 108 h 118"/>
                <a:gd name="T30" fmla="*/ 12 w 487"/>
                <a:gd name="T31" fmla="*/ 94 h 118"/>
                <a:gd name="T32" fmla="*/ 4 w 487"/>
                <a:gd name="T33" fmla="*/ 78 h 118"/>
                <a:gd name="T34" fmla="*/ 0 w 487"/>
                <a:gd name="T35" fmla="*/ 59 h 118"/>
                <a:gd name="T36" fmla="*/ 4 w 487"/>
                <a:gd name="T37" fmla="*/ 40 h 118"/>
                <a:gd name="T38" fmla="*/ 12 w 487"/>
                <a:gd name="T39" fmla="*/ 25 h 118"/>
                <a:gd name="T40" fmla="*/ 25 w 487"/>
                <a:gd name="T41" fmla="*/ 12 h 118"/>
                <a:gd name="T42" fmla="*/ 42 w 487"/>
                <a:gd name="T43" fmla="*/ 4 h 118"/>
                <a:gd name="T44" fmla="*/ 60 w 487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7" h="118">
                  <a:moveTo>
                    <a:pt x="60" y="0"/>
                  </a:moveTo>
                  <a:lnTo>
                    <a:pt x="428" y="0"/>
                  </a:lnTo>
                  <a:lnTo>
                    <a:pt x="447" y="4"/>
                  </a:lnTo>
                  <a:lnTo>
                    <a:pt x="462" y="12"/>
                  </a:lnTo>
                  <a:lnTo>
                    <a:pt x="476" y="25"/>
                  </a:lnTo>
                  <a:lnTo>
                    <a:pt x="485" y="40"/>
                  </a:lnTo>
                  <a:lnTo>
                    <a:pt x="487" y="59"/>
                  </a:lnTo>
                  <a:lnTo>
                    <a:pt x="485" y="78"/>
                  </a:lnTo>
                  <a:lnTo>
                    <a:pt x="476" y="94"/>
                  </a:lnTo>
                  <a:lnTo>
                    <a:pt x="462" y="108"/>
                  </a:lnTo>
                  <a:lnTo>
                    <a:pt x="447" y="116"/>
                  </a:lnTo>
                  <a:lnTo>
                    <a:pt x="428" y="118"/>
                  </a:lnTo>
                  <a:lnTo>
                    <a:pt x="60" y="118"/>
                  </a:lnTo>
                  <a:lnTo>
                    <a:pt x="42" y="116"/>
                  </a:lnTo>
                  <a:lnTo>
                    <a:pt x="25" y="108"/>
                  </a:lnTo>
                  <a:lnTo>
                    <a:pt x="12" y="94"/>
                  </a:lnTo>
                  <a:lnTo>
                    <a:pt x="4" y="78"/>
                  </a:lnTo>
                  <a:lnTo>
                    <a:pt x="0" y="59"/>
                  </a:lnTo>
                  <a:lnTo>
                    <a:pt x="4" y="40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28"/>
            <p:cNvSpPr>
              <a:spLocks noEditPoints="1"/>
            </p:cNvSpPr>
            <p:nvPr/>
          </p:nvSpPr>
          <p:spPr bwMode="auto">
            <a:xfrm>
              <a:off x="8369300" y="4256088"/>
              <a:ext cx="61913" cy="69850"/>
            </a:xfrm>
            <a:custGeom>
              <a:avLst/>
              <a:gdLst>
                <a:gd name="T0" fmla="*/ 195 w 391"/>
                <a:gd name="T1" fmla="*/ 143 h 447"/>
                <a:gd name="T2" fmla="*/ 141 w 391"/>
                <a:gd name="T3" fmla="*/ 197 h 447"/>
                <a:gd name="T4" fmla="*/ 128 w 391"/>
                <a:gd name="T5" fmla="*/ 214 h 447"/>
                <a:gd name="T6" fmla="*/ 121 w 391"/>
                <a:gd name="T7" fmla="*/ 232 h 447"/>
                <a:gd name="T8" fmla="*/ 118 w 391"/>
                <a:gd name="T9" fmla="*/ 252 h 447"/>
                <a:gd name="T10" fmla="*/ 121 w 391"/>
                <a:gd name="T11" fmla="*/ 271 h 447"/>
                <a:gd name="T12" fmla="*/ 128 w 391"/>
                <a:gd name="T13" fmla="*/ 290 h 447"/>
                <a:gd name="T14" fmla="*/ 141 w 391"/>
                <a:gd name="T15" fmla="*/ 307 h 447"/>
                <a:gd name="T16" fmla="*/ 157 w 391"/>
                <a:gd name="T17" fmla="*/ 319 h 447"/>
                <a:gd name="T18" fmla="*/ 176 w 391"/>
                <a:gd name="T19" fmla="*/ 327 h 447"/>
                <a:gd name="T20" fmla="*/ 195 w 391"/>
                <a:gd name="T21" fmla="*/ 329 h 447"/>
                <a:gd name="T22" fmla="*/ 215 w 391"/>
                <a:gd name="T23" fmla="*/ 327 h 447"/>
                <a:gd name="T24" fmla="*/ 234 w 391"/>
                <a:gd name="T25" fmla="*/ 319 h 447"/>
                <a:gd name="T26" fmla="*/ 250 w 391"/>
                <a:gd name="T27" fmla="*/ 307 h 447"/>
                <a:gd name="T28" fmla="*/ 262 w 391"/>
                <a:gd name="T29" fmla="*/ 290 h 447"/>
                <a:gd name="T30" fmla="*/ 270 w 391"/>
                <a:gd name="T31" fmla="*/ 271 h 447"/>
                <a:gd name="T32" fmla="*/ 272 w 391"/>
                <a:gd name="T33" fmla="*/ 252 h 447"/>
                <a:gd name="T34" fmla="*/ 270 w 391"/>
                <a:gd name="T35" fmla="*/ 232 h 447"/>
                <a:gd name="T36" fmla="*/ 262 w 391"/>
                <a:gd name="T37" fmla="*/ 214 h 447"/>
                <a:gd name="T38" fmla="*/ 250 w 391"/>
                <a:gd name="T39" fmla="*/ 197 h 447"/>
                <a:gd name="T40" fmla="*/ 195 w 391"/>
                <a:gd name="T41" fmla="*/ 143 h 447"/>
                <a:gd name="T42" fmla="*/ 195 w 391"/>
                <a:gd name="T43" fmla="*/ 0 h 447"/>
                <a:gd name="T44" fmla="*/ 211 w 391"/>
                <a:gd name="T45" fmla="*/ 2 h 447"/>
                <a:gd name="T46" fmla="*/ 225 w 391"/>
                <a:gd name="T47" fmla="*/ 8 h 447"/>
                <a:gd name="T48" fmla="*/ 237 w 391"/>
                <a:gd name="T49" fmla="*/ 17 h 447"/>
                <a:gd name="T50" fmla="*/ 334 w 391"/>
                <a:gd name="T51" fmla="*/ 114 h 447"/>
                <a:gd name="T52" fmla="*/ 354 w 391"/>
                <a:gd name="T53" fmla="*/ 138 h 447"/>
                <a:gd name="T54" fmla="*/ 370 w 391"/>
                <a:gd name="T55" fmla="*/ 165 h 447"/>
                <a:gd name="T56" fmla="*/ 381 w 391"/>
                <a:gd name="T57" fmla="*/ 193 h 447"/>
                <a:gd name="T58" fmla="*/ 389 w 391"/>
                <a:gd name="T59" fmla="*/ 222 h 447"/>
                <a:gd name="T60" fmla="*/ 391 w 391"/>
                <a:gd name="T61" fmla="*/ 252 h 447"/>
                <a:gd name="T62" fmla="*/ 389 w 391"/>
                <a:gd name="T63" fmla="*/ 282 h 447"/>
                <a:gd name="T64" fmla="*/ 381 w 391"/>
                <a:gd name="T65" fmla="*/ 311 h 447"/>
                <a:gd name="T66" fmla="*/ 370 w 391"/>
                <a:gd name="T67" fmla="*/ 340 h 447"/>
                <a:gd name="T68" fmla="*/ 354 w 391"/>
                <a:gd name="T69" fmla="*/ 366 h 447"/>
                <a:gd name="T70" fmla="*/ 334 w 391"/>
                <a:gd name="T71" fmla="*/ 390 h 447"/>
                <a:gd name="T72" fmla="*/ 310 w 391"/>
                <a:gd name="T73" fmla="*/ 411 h 447"/>
                <a:gd name="T74" fmla="*/ 282 w 391"/>
                <a:gd name="T75" fmla="*/ 427 h 447"/>
                <a:gd name="T76" fmla="*/ 255 w 391"/>
                <a:gd name="T77" fmla="*/ 439 h 447"/>
                <a:gd name="T78" fmla="*/ 225 w 391"/>
                <a:gd name="T79" fmla="*/ 445 h 447"/>
                <a:gd name="T80" fmla="*/ 195 w 391"/>
                <a:gd name="T81" fmla="*/ 447 h 447"/>
                <a:gd name="T82" fmla="*/ 165 w 391"/>
                <a:gd name="T83" fmla="*/ 445 h 447"/>
                <a:gd name="T84" fmla="*/ 136 w 391"/>
                <a:gd name="T85" fmla="*/ 439 h 447"/>
                <a:gd name="T86" fmla="*/ 107 w 391"/>
                <a:gd name="T87" fmla="*/ 427 h 447"/>
                <a:gd name="T88" fmla="*/ 81 w 391"/>
                <a:gd name="T89" fmla="*/ 411 h 447"/>
                <a:gd name="T90" fmla="*/ 57 w 391"/>
                <a:gd name="T91" fmla="*/ 390 h 447"/>
                <a:gd name="T92" fmla="*/ 37 w 391"/>
                <a:gd name="T93" fmla="*/ 366 h 447"/>
                <a:gd name="T94" fmla="*/ 20 w 391"/>
                <a:gd name="T95" fmla="*/ 340 h 447"/>
                <a:gd name="T96" fmla="*/ 9 w 391"/>
                <a:gd name="T97" fmla="*/ 311 h 447"/>
                <a:gd name="T98" fmla="*/ 2 w 391"/>
                <a:gd name="T99" fmla="*/ 282 h 447"/>
                <a:gd name="T100" fmla="*/ 0 w 391"/>
                <a:gd name="T101" fmla="*/ 252 h 447"/>
                <a:gd name="T102" fmla="*/ 2 w 391"/>
                <a:gd name="T103" fmla="*/ 222 h 447"/>
                <a:gd name="T104" fmla="*/ 9 w 391"/>
                <a:gd name="T105" fmla="*/ 193 h 447"/>
                <a:gd name="T106" fmla="*/ 20 w 391"/>
                <a:gd name="T107" fmla="*/ 165 h 447"/>
                <a:gd name="T108" fmla="*/ 37 w 391"/>
                <a:gd name="T109" fmla="*/ 138 h 447"/>
                <a:gd name="T110" fmla="*/ 57 w 391"/>
                <a:gd name="T111" fmla="*/ 114 h 447"/>
                <a:gd name="T112" fmla="*/ 154 w 391"/>
                <a:gd name="T113" fmla="*/ 17 h 447"/>
                <a:gd name="T114" fmla="*/ 165 w 391"/>
                <a:gd name="T115" fmla="*/ 8 h 447"/>
                <a:gd name="T116" fmla="*/ 180 w 391"/>
                <a:gd name="T117" fmla="*/ 2 h 447"/>
                <a:gd name="T118" fmla="*/ 195 w 391"/>
                <a:gd name="T11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1" h="447">
                  <a:moveTo>
                    <a:pt x="195" y="143"/>
                  </a:moveTo>
                  <a:lnTo>
                    <a:pt x="141" y="197"/>
                  </a:lnTo>
                  <a:lnTo>
                    <a:pt x="128" y="214"/>
                  </a:lnTo>
                  <a:lnTo>
                    <a:pt x="121" y="232"/>
                  </a:lnTo>
                  <a:lnTo>
                    <a:pt x="118" y="252"/>
                  </a:lnTo>
                  <a:lnTo>
                    <a:pt x="121" y="271"/>
                  </a:lnTo>
                  <a:lnTo>
                    <a:pt x="128" y="290"/>
                  </a:lnTo>
                  <a:lnTo>
                    <a:pt x="141" y="307"/>
                  </a:lnTo>
                  <a:lnTo>
                    <a:pt x="157" y="319"/>
                  </a:lnTo>
                  <a:lnTo>
                    <a:pt x="176" y="327"/>
                  </a:lnTo>
                  <a:lnTo>
                    <a:pt x="195" y="329"/>
                  </a:lnTo>
                  <a:lnTo>
                    <a:pt x="215" y="327"/>
                  </a:lnTo>
                  <a:lnTo>
                    <a:pt x="234" y="319"/>
                  </a:lnTo>
                  <a:lnTo>
                    <a:pt x="250" y="307"/>
                  </a:lnTo>
                  <a:lnTo>
                    <a:pt x="262" y="290"/>
                  </a:lnTo>
                  <a:lnTo>
                    <a:pt x="270" y="271"/>
                  </a:lnTo>
                  <a:lnTo>
                    <a:pt x="272" y="252"/>
                  </a:lnTo>
                  <a:lnTo>
                    <a:pt x="270" y="232"/>
                  </a:lnTo>
                  <a:lnTo>
                    <a:pt x="262" y="214"/>
                  </a:lnTo>
                  <a:lnTo>
                    <a:pt x="250" y="197"/>
                  </a:lnTo>
                  <a:lnTo>
                    <a:pt x="195" y="143"/>
                  </a:lnTo>
                  <a:close/>
                  <a:moveTo>
                    <a:pt x="195" y="0"/>
                  </a:moveTo>
                  <a:lnTo>
                    <a:pt x="211" y="2"/>
                  </a:lnTo>
                  <a:lnTo>
                    <a:pt x="225" y="8"/>
                  </a:lnTo>
                  <a:lnTo>
                    <a:pt x="237" y="17"/>
                  </a:lnTo>
                  <a:lnTo>
                    <a:pt x="334" y="114"/>
                  </a:lnTo>
                  <a:lnTo>
                    <a:pt x="354" y="138"/>
                  </a:lnTo>
                  <a:lnTo>
                    <a:pt x="370" y="165"/>
                  </a:lnTo>
                  <a:lnTo>
                    <a:pt x="381" y="193"/>
                  </a:lnTo>
                  <a:lnTo>
                    <a:pt x="389" y="222"/>
                  </a:lnTo>
                  <a:lnTo>
                    <a:pt x="391" y="252"/>
                  </a:lnTo>
                  <a:lnTo>
                    <a:pt x="389" y="282"/>
                  </a:lnTo>
                  <a:lnTo>
                    <a:pt x="381" y="311"/>
                  </a:lnTo>
                  <a:lnTo>
                    <a:pt x="370" y="340"/>
                  </a:lnTo>
                  <a:lnTo>
                    <a:pt x="354" y="366"/>
                  </a:lnTo>
                  <a:lnTo>
                    <a:pt x="334" y="390"/>
                  </a:lnTo>
                  <a:lnTo>
                    <a:pt x="310" y="411"/>
                  </a:lnTo>
                  <a:lnTo>
                    <a:pt x="282" y="427"/>
                  </a:lnTo>
                  <a:lnTo>
                    <a:pt x="255" y="439"/>
                  </a:lnTo>
                  <a:lnTo>
                    <a:pt x="225" y="445"/>
                  </a:lnTo>
                  <a:lnTo>
                    <a:pt x="195" y="447"/>
                  </a:lnTo>
                  <a:lnTo>
                    <a:pt x="165" y="445"/>
                  </a:lnTo>
                  <a:lnTo>
                    <a:pt x="136" y="439"/>
                  </a:lnTo>
                  <a:lnTo>
                    <a:pt x="107" y="427"/>
                  </a:lnTo>
                  <a:lnTo>
                    <a:pt x="81" y="411"/>
                  </a:lnTo>
                  <a:lnTo>
                    <a:pt x="57" y="390"/>
                  </a:lnTo>
                  <a:lnTo>
                    <a:pt x="37" y="366"/>
                  </a:lnTo>
                  <a:lnTo>
                    <a:pt x="20" y="340"/>
                  </a:lnTo>
                  <a:lnTo>
                    <a:pt x="9" y="311"/>
                  </a:lnTo>
                  <a:lnTo>
                    <a:pt x="2" y="282"/>
                  </a:lnTo>
                  <a:lnTo>
                    <a:pt x="0" y="252"/>
                  </a:lnTo>
                  <a:lnTo>
                    <a:pt x="2" y="222"/>
                  </a:lnTo>
                  <a:lnTo>
                    <a:pt x="9" y="193"/>
                  </a:lnTo>
                  <a:lnTo>
                    <a:pt x="20" y="165"/>
                  </a:lnTo>
                  <a:lnTo>
                    <a:pt x="37" y="138"/>
                  </a:lnTo>
                  <a:lnTo>
                    <a:pt x="57" y="114"/>
                  </a:lnTo>
                  <a:lnTo>
                    <a:pt x="154" y="17"/>
                  </a:lnTo>
                  <a:lnTo>
                    <a:pt x="165" y="8"/>
                  </a:lnTo>
                  <a:lnTo>
                    <a:pt x="180" y="2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29"/>
            <p:cNvSpPr>
              <a:spLocks noEditPoints="1"/>
            </p:cNvSpPr>
            <p:nvPr/>
          </p:nvSpPr>
          <p:spPr bwMode="auto">
            <a:xfrm>
              <a:off x="8270875" y="4256088"/>
              <a:ext cx="61913" cy="69850"/>
            </a:xfrm>
            <a:custGeom>
              <a:avLst/>
              <a:gdLst>
                <a:gd name="T0" fmla="*/ 197 w 392"/>
                <a:gd name="T1" fmla="*/ 143 h 447"/>
                <a:gd name="T2" fmla="*/ 142 w 392"/>
                <a:gd name="T3" fmla="*/ 197 h 447"/>
                <a:gd name="T4" fmla="*/ 129 w 392"/>
                <a:gd name="T5" fmla="*/ 214 h 447"/>
                <a:gd name="T6" fmla="*/ 122 w 392"/>
                <a:gd name="T7" fmla="*/ 232 h 447"/>
                <a:gd name="T8" fmla="*/ 120 w 392"/>
                <a:gd name="T9" fmla="*/ 252 h 447"/>
                <a:gd name="T10" fmla="*/ 122 w 392"/>
                <a:gd name="T11" fmla="*/ 271 h 447"/>
                <a:gd name="T12" fmla="*/ 129 w 392"/>
                <a:gd name="T13" fmla="*/ 290 h 447"/>
                <a:gd name="T14" fmla="*/ 142 w 392"/>
                <a:gd name="T15" fmla="*/ 307 h 447"/>
                <a:gd name="T16" fmla="*/ 159 w 392"/>
                <a:gd name="T17" fmla="*/ 319 h 447"/>
                <a:gd name="T18" fmla="*/ 177 w 392"/>
                <a:gd name="T19" fmla="*/ 327 h 447"/>
                <a:gd name="T20" fmla="*/ 197 w 392"/>
                <a:gd name="T21" fmla="*/ 329 h 447"/>
                <a:gd name="T22" fmla="*/ 216 w 392"/>
                <a:gd name="T23" fmla="*/ 327 h 447"/>
                <a:gd name="T24" fmla="*/ 235 w 392"/>
                <a:gd name="T25" fmla="*/ 319 h 447"/>
                <a:gd name="T26" fmla="*/ 250 w 392"/>
                <a:gd name="T27" fmla="*/ 307 h 447"/>
                <a:gd name="T28" fmla="*/ 263 w 392"/>
                <a:gd name="T29" fmla="*/ 290 h 447"/>
                <a:gd name="T30" fmla="*/ 271 w 392"/>
                <a:gd name="T31" fmla="*/ 271 h 447"/>
                <a:gd name="T32" fmla="*/ 274 w 392"/>
                <a:gd name="T33" fmla="*/ 252 h 447"/>
                <a:gd name="T34" fmla="*/ 271 w 392"/>
                <a:gd name="T35" fmla="*/ 232 h 447"/>
                <a:gd name="T36" fmla="*/ 263 w 392"/>
                <a:gd name="T37" fmla="*/ 214 h 447"/>
                <a:gd name="T38" fmla="*/ 250 w 392"/>
                <a:gd name="T39" fmla="*/ 197 h 447"/>
                <a:gd name="T40" fmla="*/ 197 w 392"/>
                <a:gd name="T41" fmla="*/ 143 h 447"/>
                <a:gd name="T42" fmla="*/ 197 w 392"/>
                <a:gd name="T43" fmla="*/ 0 h 447"/>
                <a:gd name="T44" fmla="*/ 211 w 392"/>
                <a:gd name="T45" fmla="*/ 2 h 447"/>
                <a:gd name="T46" fmla="*/ 226 w 392"/>
                <a:gd name="T47" fmla="*/ 8 h 447"/>
                <a:gd name="T48" fmla="*/ 239 w 392"/>
                <a:gd name="T49" fmla="*/ 17 h 447"/>
                <a:gd name="T50" fmla="*/ 335 w 392"/>
                <a:gd name="T51" fmla="*/ 114 h 447"/>
                <a:gd name="T52" fmla="*/ 356 w 392"/>
                <a:gd name="T53" fmla="*/ 138 h 447"/>
                <a:gd name="T54" fmla="*/ 372 w 392"/>
                <a:gd name="T55" fmla="*/ 165 h 447"/>
                <a:gd name="T56" fmla="*/ 383 w 392"/>
                <a:gd name="T57" fmla="*/ 193 h 447"/>
                <a:gd name="T58" fmla="*/ 390 w 392"/>
                <a:gd name="T59" fmla="*/ 222 h 447"/>
                <a:gd name="T60" fmla="*/ 392 w 392"/>
                <a:gd name="T61" fmla="*/ 252 h 447"/>
                <a:gd name="T62" fmla="*/ 390 w 392"/>
                <a:gd name="T63" fmla="*/ 282 h 447"/>
                <a:gd name="T64" fmla="*/ 383 w 392"/>
                <a:gd name="T65" fmla="*/ 311 h 447"/>
                <a:gd name="T66" fmla="*/ 372 w 392"/>
                <a:gd name="T67" fmla="*/ 340 h 447"/>
                <a:gd name="T68" fmla="*/ 356 w 392"/>
                <a:gd name="T69" fmla="*/ 366 h 447"/>
                <a:gd name="T70" fmla="*/ 335 w 392"/>
                <a:gd name="T71" fmla="*/ 390 h 447"/>
                <a:gd name="T72" fmla="*/ 310 w 392"/>
                <a:gd name="T73" fmla="*/ 411 h 447"/>
                <a:gd name="T74" fmla="*/ 284 w 392"/>
                <a:gd name="T75" fmla="*/ 427 h 447"/>
                <a:gd name="T76" fmla="*/ 256 w 392"/>
                <a:gd name="T77" fmla="*/ 439 h 447"/>
                <a:gd name="T78" fmla="*/ 226 w 392"/>
                <a:gd name="T79" fmla="*/ 445 h 447"/>
                <a:gd name="T80" fmla="*/ 197 w 392"/>
                <a:gd name="T81" fmla="*/ 447 h 447"/>
                <a:gd name="T82" fmla="*/ 166 w 392"/>
                <a:gd name="T83" fmla="*/ 445 h 447"/>
                <a:gd name="T84" fmla="*/ 136 w 392"/>
                <a:gd name="T85" fmla="*/ 439 h 447"/>
                <a:gd name="T86" fmla="*/ 109 w 392"/>
                <a:gd name="T87" fmla="*/ 427 h 447"/>
                <a:gd name="T88" fmla="*/ 83 w 392"/>
                <a:gd name="T89" fmla="*/ 411 h 447"/>
                <a:gd name="T90" fmla="*/ 58 w 392"/>
                <a:gd name="T91" fmla="*/ 390 h 447"/>
                <a:gd name="T92" fmla="*/ 37 w 392"/>
                <a:gd name="T93" fmla="*/ 366 h 447"/>
                <a:gd name="T94" fmla="*/ 21 w 392"/>
                <a:gd name="T95" fmla="*/ 340 h 447"/>
                <a:gd name="T96" fmla="*/ 10 w 392"/>
                <a:gd name="T97" fmla="*/ 311 h 447"/>
                <a:gd name="T98" fmla="*/ 3 w 392"/>
                <a:gd name="T99" fmla="*/ 282 h 447"/>
                <a:gd name="T100" fmla="*/ 0 w 392"/>
                <a:gd name="T101" fmla="*/ 252 h 447"/>
                <a:gd name="T102" fmla="*/ 3 w 392"/>
                <a:gd name="T103" fmla="*/ 222 h 447"/>
                <a:gd name="T104" fmla="*/ 10 w 392"/>
                <a:gd name="T105" fmla="*/ 193 h 447"/>
                <a:gd name="T106" fmla="*/ 21 w 392"/>
                <a:gd name="T107" fmla="*/ 165 h 447"/>
                <a:gd name="T108" fmla="*/ 37 w 392"/>
                <a:gd name="T109" fmla="*/ 138 h 447"/>
                <a:gd name="T110" fmla="*/ 58 w 392"/>
                <a:gd name="T111" fmla="*/ 114 h 447"/>
                <a:gd name="T112" fmla="*/ 154 w 392"/>
                <a:gd name="T113" fmla="*/ 17 h 447"/>
                <a:gd name="T114" fmla="*/ 167 w 392"/>
                <a:gd name="T115" fmla="*/ 8 h 447"/>
                <a:gd name="T116" fmla="*/ 181 w 392"/>
                <a:gd name="T117" fmla="*/ 2 h 447"/>
                <a:gd name="T118" fmla="*/ 197 w 392"/>
                <a:gd name="T11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2" h="447">
                  <a:moveTo>
                    <a:pt x="197" y="143"/>
                  </a:moveTo>
                  <a:lnTo>
                    <a:pt x="142" y="197"/>
                  </a:lnTo>
                  <a:lnTo>
                    <a:pt x="129" y="214"/>
                  </a:lnTo>
                  <a:lnTo>
                    <a:pt x="122" y="232"/>
                  </a:lnTo>
                  <a:lnTo>
                    <a:pt x="120" y="252"/>
                  </a:lnTo>
                  <a:lnTo>
                    <a:pt x="122" y="271"/>
                  </a:lnTo>
                  <a:lnTo>
                    <a:pt x="129" y="290"/>
                  </a:lnTo>
                  <a:lnTo>
                    <a:pt x="142" y="307"/>
                  </a:lnTo>
                  <a:lnTo>
                    <a:pt x="159" y="319"/>
                  </a:lnTo>
                  <a:lnTo>
                    <a:pt x="177" y="327"/>
                  </a:lnTo>
                  <a:lnTo>
                    <a:pt x="197" y="329"/>
                  </a:lnTo>
                  <a:lnTo>
                    <a:pt x="216" y="327"/>
                  </a:lnTo>
                  <a:lnTo>
                    <a:pt x="235" y="319"/>
                  </a:lnTo>
                  <a:lnTo>
                    <a:pt x="250" y="307"/>
                  </a:lnTo>
                  <a:lnTo>
                    <a:pt x="263" y="290"/>
                  </a:lnTo>
                  <a:lnTo>
                    <a:pt x="271" y="271"/>
                  </a:lnTo>
                  <a:lnTo>
                    <a:pt x="274" y="252"/>
                  </a:lnTo>
                  <a:lnTo>
                    <a:pt x="271" y="232"/>
                  </a:lnTo>
                  <a:lnTo>
                    <a:pt x="263" y="214"/>
                  </a:lnTo>
                  <a:lnTo>
                    <a:pt x="250" y="197"/>
                  </a:lnTo>
                  <a:lnTo>
                    <a:pt x="197" y="143"/>
                  </a:lnTo>
                  <a:close/>
                  <a:moveTo>
                    <a:pt x="197" y="0"/>
                  </a:moveTo>
                  <a:lnTo>
                    <a:pt x="211" y="2"/>
                  </a:lnTo>
                  <a:lnTo>
                    <a:pt x="226" y="8"/>
                  </a:lnTo>
                  <a:lnTo>
                    <a:pt x="239" y="17"/>
                  </a:lnTo>
                  <a:lnTo>
                    <a:pt x="335" y="114"/>
                  </a:lnTo>
                  <a:lnTo>
                    <a:pt x="356" y="138"/>
                  </a:lnTo>
                  <a:lnTo>
                    <a:pt x="372" y="165"/>
                  </a:lnTo>
                  <a:lnTo>
                    <a:pt x="383" y="193"/>
                  </a:lnTo>
                  <a:lnTo>
                    <a:pt x="390" y="222"/>
                  </a:lnTo>
                  <a:lnTo>
                    <a:pt x="392" y="252"/>
                  </a:lnTo>
                  <a:lnTo>
                    <a:pt x="390" y="282"/>
                  </a:lnTo>
                  <a:lnTo>
                    <a:pt x="383" y="311"/>
                  </a:lnTo>
                  <a:lnTo>
                    <a:pt x="372" y="340"/>
                  </a:lnTo>
                  <a:lnTo>
                    <a:pt x="356" y="366"/>
                  </a:lnTo>
                  <a:lnTo>
                    <a:pt x="335" y="390"/>
                  </a:lnTo>
                  <a:lnTo>
                    <a:pt x="310" y="411"/>
                  </a:lnTo>
                  <a:lnTo>
                    <a:pt x="284" y="427"/>
                  </a:lnTo>
                  <a:lnTo>
                    <a:pt x="256" y="439"/>
                  </a:lnTo>
                  <a:lnTo>
                    <a:pt x="226" y="445"/>
                  </a:lnTo>
                  <a:lnTo>
                    <a:pt x="197" y="447"/>
                  </a:lnTo>
                  <a:lnTo>
                    <a:pt x="166" y="445"/>
                  </a:lnTo>
                  <a:lnTo>
                    <a:pt x="136" y="439"/>
                  </a:lnTo>
                  <a:lnTo>
                    <a:pt x="109" y="427"/>
                  </a:lnTo>
                  <a:lnTo>
                    <a:pt x="83" y="411"/>
                  </a:lnTo>
                  <a:lnTo>
                    <a:pt x="58" y="390"/>
                  </a:lnTo>
                  <a:lnTo>
                    <a:pt x="37" y="366"/>
                  </a:lnTo>
                  <a:lnTo>
                    <a:pt x="21" y="340"/>
                  </a:lnTo>
                  <a:lnTo>
                    <a:pt x="10" y="311"/>
                  </a:lnTo>
                  <a:lnTo>
                    <a:pt x="3" y="282"/>
                  </a:lnTo>
                  <a:lnTo>
                    <a:pt x="0" y="252"/>
                  </a:lnTo>
                  <a:lnTo>
                    <a:pt x="3" y="222"/>
                  </a:lnTo>
                  <a:lnTo>
                    <a:pt x="10" y="193"/>
                  </a:lnTo>
                  <a:lnTo>
                    <a:pt x="21" y="165"/>
                  </a:lnTo>
                  <a:lnTo>
                    <a:pt x="37" y="138"/>
                  </a:lnTo>
                  <a:lnTo>
                    <a:pt x="58" y="114"/>
                  </a:lnTo>
                  <a:lnTo>
                    <a:pt x="154" y="17"/>
                  </a:lnTo>
                  <a:lnTo>
                    <a:pt x="167" y="8"/>
                  </a:lnTo>
                  <a:lnTo>
                    <a:pt x="181" y="2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30"/>
            <p:cNvSpPr>
              <a:spLocks noEditPoints="1"/>
            </p:cNvSpPr>
            <p:nvPr/>
          </p:nvSpPr>
          <p:spPr bwMode="auto">
            <a:xfrm>
              <a:off x="8467725" y="4256088"/>
              <a:ext cx="63500" cy="69850"/>
            </a:xfrm>
            <a:custGeom>
              <a:avLst/>
              <a:gdLst>
                <a:gd name="T0" fmla="*/ 196 w 392"/>
                <a:gd name="T1" fmla="*/ 143 h 447"/>
                <a:gd name="T2" fmla="*/ 141 w 392"/>
                <a:gd name="T3" fmla="*/ 197 h 447"/>
                <a:gd name="T4" fmla="*/ 128 w 392"/>
                <a:gd name="T5" fmla="*/ 214 h 447"/>
                <a:gd name="T6" fmla="*/ 121 w 392"/>
                <a:gd name="T7" fmla="*/ 232 h 447"/>
                <a:gd name="T8" fmla="*/ 119 w 392"/>
                <a:gd name="T9" fmla="*/ 252 h 447"/>
                <a:gd name="T10" fmla="*/ 121 w 392"/>
                <a:gd name="T11" fmla="*/ 271 h 447"/>
                <a:gd name="T12" fmla="*/ 128 w 392"/>
                <a:gd name="T13" fmla="*/ 290 h 447"/>
                <a:gd name="T14" fmla="*/ 141 w 392"/>
                <a:gd name="T15" fmla="*/ 307 h 447"/>
                <a:gd name="T16" fmla="*/ 158 w 392"/>
                <a:gd name="T17" fmla="*/ 319 h 447"/>
                <a:gd name="T18" fmla="*/ 176 w 392"/>
                <a:gd name="T19" fmla="*/ 327 h 447"/>
                <a:gd name="T20" fmla="*/ 196 w 392"/>
                <a:gd name="T21" fmla="*/ 329 h 447"/>
                <a:gd name="T22" fmla="*/ 216 w 392"/>
                <a:gd name="T23" fmla="*/ 327 h 447"/>
                <a:gd name="T24" fmla="*/ 234 w 392"/>
                <a:gd name="T25" fmla="*/ 319 h 447"/>
                <a:gd name="T26" fmla="*/ 251 w 392"/>
                <a:gd name="T27" fmla="*/ 307 h 447"/>
                <a:gd name="T28" fmla="*/ 263 w 392"/>
                <a:gd name="T29" fmla="*/ 290 h 447"/>
                <a:gd name="T30" fmla="*/ 271 w 392"/>
                <a:gd name="T31" fmla="*/ 271 h 447"/>
                <a:gd name="T32" fmla="*/ 273 w 392"/>
                <a:gd name="T33" fmla="*/ 252 h 447"/>
                <a:gd name="T34" fmla="*/ 271 w 392"/>
                <a:gd name="T35" fmla="*/ 232 h 447"/>
                <a:gd name="T36" fmla="*/ 263 w 392"/>
                <a:gd name="T37" fmla="*/ 214 h 447"/>
                <a:gd name="T38" fmla="*/ 251 w 392"/>
                <a:gd name="T39" fmla="*/ 197 h 447"/>
                <a:gd name="T40" fmla="*/ 196 w 392"/>
                <a:gd name="T41" fmla="*/ 143 h 447"/>
                <a:gd name="T42" fmla="*/ 196 w 392"/>
                <a:gd name="T43" fmla="*/ 0 h 447"/>
                <a:gd name="T44" fmla="*/ 212 w 392"/>
                <a:gd name="T45" fmla="*/ 2 h 447"/>
                <a:gd name="T46" fmla="*/ 225 w 392"/>
                <a:gd name="T47" fmla="*/ 8 h 447"/>
                <a:gd name="T48" fmla="*/ 238 w 392"/>
                <a:gd name="T49" fmla="*/ 17 h 447"/>
                <a:gd name="T50" fmla="*/ 334 w 392"/>
                <a:gd name="T51" fmla="*/ 114 h 447"/>
                <a:gd name="T52" fmla="*/ 355 w 392"/>
                <a:gd name="T53" fmla="*/ 138 h 447"/>
                <a:gd name="T54" fmla="*/ 371 w 392"/>
                <a:gd name="T55" fmla="*/ 165 h 447"/>
                <a:gd name="T56" fmla="*/ 383 w 392"/>
                <a:gd name="T57" fmla="*/ 193 h 447"/>
                <a:gd name="T58" fmla="*/ 389 w 392"/>
                <a:gd name="T59" fmla="*/ 222 h 447"/>
                <a:gd name="T60" fmla="*/ 392 w 392"/>
                <a:gd name="T61" fmla="*/ 252 h 447"/>
                <a:gd name="T62" fmla="*/ 389 w 392"/>
                <a:gd name="T63" fmla="*/ 282 h 447"/>
                <a:gd name="T64" fmla="*/ 383 w 392"/>
                <a:gd name="T65" fmla="*/ 311 h 447"/>
                <a:gd name="T66" fmla="*/ 371 w 392"/>
                <a:gd name="T67" fmla="*/ 340 h 447"/>
                <a:gd name="T68" fmla="*/ 355 w 392"/>
                <a:gd name="T69" fmla="*/ 366 h 447"/>
                <a:gd name="T70" fmla="*/ 334 w 392"/>
                <a:gd name="T71" fmla="*/ 390 h 447"/>
                <a:gd name="T72" fmla="*/ 310 w 392"/>
                <a:gd name="T73" fmla="*/ 411 h 447"/>
                <a:gd name="T74" fmla="*/ 283 w 392"/>
                <a:gd name="T75" fmla="*/ 427 h 447"/>
                <a:gd name="T76" fmla="*/ 255 w 392"/>
                <a:gd name="T77" fmla="*/ 439 h 447"/>
                <a:gd name="T78" fmla="*/ 225 w 392"/>
                <a:gd name="T79" fmla="*/ 445 h 447"/>
                <a:gd name="T80" fmla="*/ 196 w 392"/>
                <a:gd name="T81" fmla="*/ 447 h 447"/>
                <a:gd name="T82" fmla="*/ 166 w 392"/>
                <a:gd name="T83" fmla="*/ 445 h 447"/>
                <a:gd name="T84" fmla="*/ 137 w 392"/>
                <a:gd name="T85" fmla="*/ 439 h 447"/>
                <a:gd name="T86" fmla="*/ 108 w 392"/>
                <a:gd name="T87" fmla="*/ 427 h 447"/>
                <a:gd name="T88" fmla="*/ 82 w 392"/>
                <a:gd name="T89" fmla="*/ 411 h 447"/>
                <a:gd name="T90" fmla="*/ 58 w 392"/>
                <a:gd name="T91" fmla="*/ 390 h 447"/>
                <a:gd name="T92" fmla="*/ 37 w 392"/>
                <a:gd name="T93" fmla="*/ 366 h 447"/>
                <a:gd name="T94" fmla="*/ 21 w 392"/>
                <a:gd name="T95" fmla="*/ 340 h 447"/>
                <a:gd name="T96" fmla="*/ 9 w 392"/>
                <a:gd name="T97" fmla="*/ 311 h 447"/>
                <a:gd name="T98" fmla="*/ 3 w 392"/>
                <a:gd name="T99" fmla="*/ 282 h 447"/>
                <a:gd name="T100" fmla="*/ 0 w 392"/>
                <a:gd name="T101" fmla="*/ 252 h 447"/>
                <a:gd name="T102" fmla="*/ 3 w 392"/>
                <a:gd name="T103" fmla="*/ 222 h 447"/>
                <a:gd name="T104" fmla="*/ 9 w 392"/>
                <a:gd name="T105" fmla="*/ 193 h 447"/>
                <a:gd name="T106" fmla="*/ 21 w 392"/>
                <a:gd name="T107" fmla="*/ 165 h 447"/>
                <a:gd name="T108" fmla="*/ 37 w 392"/>
                <a:gd name="T109" fmla="*/ 138 h 447"/>
                <a:gd name="T110" fmla="*/ 58 w 392"/>
                <a:gd name="T111" fmla="*/ 114 h 447"/>
                <a:gd name="T112" fmla="*/ 154 w 392"/>
                <a:gd name="T113" fmla="*/ 17 h 447"/>
                <a:gd name="T114" fmla="*/ 166 w 392"/>
                <a:gd name="T115" fmla="*/ 8 h 447"/>
                <a:gd name="T116" fmla="*/ 180 w 392"/>
                <a:gd name="T117" fmla="*/ 2 h 447"/>
                <a:gd name="T118" fmla="*/ 196 w 392"/>
                <a:gd name="T11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2" h="447">
                  <a:moveTo>
                    <a:pt x="196" y="143"/>
                  </a:moveTo>
                  <a:lnTo>
                    <a:pt x="141" y="197"/>
                  </a:lnTo>
                  <a:lnTo>
                    <a:pt x="128" y="214"/>
                  </a:lnTo>
                  <a:lnTo>
                    <a:pt x="121" y="232"/>
                  </a:lnTo>
                  <a:lnTo>
                    <a:pt x="119" y="252"/>
                  </a:lnTo>
                  <a:lnTo>
                    <a:pt x="121" y="271"/>
                  </a:lnTo>
                  <a:lnTo>
                    <a:pt x="128" y="290"/>
                  </a:lnTo>
                  <a:lnTo>
                    <a:pt x="141" y="307"/>
                  </a:lnTo>
                  <a:lnTo>
                    <a:pt x="158" y="319"/>
                  </a:lnTo>
                  <a:lnTo>
                    <a:pt x="176" y="327"/>
                  </a:lnTo>
                  <a:lnTo>
                    <a:pt x="196" y="329"/>
                  </a:lnTo>
                  <a:lnTo>
                    <a:pt x="216" y="327"/>
                  </a:lnTo>
                  <a:lnTo>
                    <a:pt x="234" y="319"/>
                  </a:lnTo>
                  <a:lnTo>
                    <a:pt x="251" y="307"/>
                  </a:lnTo>
                  <a:lnTo>
                    <a:pt x="263" y="290"/>
                  </a:lnTo>
                  <a:lnTo>
                    <a:pt x="271" y="271"/>
                  </a:lnTo>
                  <a:lnTo>
                    <a:pt x="273" y="252"/>
                  </a:lnTo>
                  <a:lnTo>
                    <a:pt x="271" y="232"/>
                  </a:lnTo>
                  <a:lnTo>
                    <a:pt x="263" y="214"/>
                  </a:lnTo>
                  <a:lnTo>
                    <a:pt x="251" y="197"/>
                  </a:lnTo>
                  <a:lnTo>
                    <a:pt x="196" y="143"/>
                  </a:lnTo>
                  <a:close/>
                  <a:moveTo>
                    <a:pt x="196" y="0"/>
                  </a:moveTo>
                  <a:lnTo>
                    <a:pt x="212" y="2"/>
                  </a:lnTo>
                  <a:lnTo>
                    <a:pt x="225" y="8"/>
                  </a:lnTo>
                  <a:lnTo>
                    <a:pt x="238" y="17"/>
                  </a:lnTo>
                  <a:lnTo>
                    <a:pt x="334" y="114"/>
                  </a:lnTo>
                  <a:lnTo>
                    <a:pt x="355" y="138"/>
                  </a:lnTo>
                  <a:lnTo>
                    <a:pt x="371" y="165"/>
                  </a:lnTo>
                  <a:lnTo>
                    <a:pt x="383" y="193"/>
                  </a:lnTo>
                  <a:lnTo>
                    <a:pt x="389" y="222"/>
                  </a:lnTo>
                  <a:lnTo>
                    <a:pt x="392" y="252"/>
                  </a:lnTo>
                  <a:lnTo>
                    <a:pt x="389" y="282"/>
                  </a:lnTo>
                  <a:lnTo>
                    <a:pt x="383" y="311"/>
                  </a:lnTo>
                  <a:lnTo>
                    <a:pt x="371" y="340"/>
                  </a:lnTo>
                  <a:lnTo>
                    <a:pt x="355" y="366"/>
                  </a:lnTo>
                  <a:lnTo>
                    <a:pt x="334" y="390"/>
                  </a:lnTo>
                  <a:lnTo>
                    <a:pt x="310" y="411"/>
                  </a:lnTo>
                  <a:lnTo>
                    <a:pt x="283" y="427"/>
                  </a:lnTo>
                  <a:lnTo>
                    <a:pt x="255" y="439"/>
                  </a:lnTo>
                  <a:lnTo>
                    <a:pt x="225" y="445"/>
                  </a:lnTo>
                  <a:lnTo>
                    <a:pt x="196" y="447"/>
                  </a:lnTo>
                  <a:lnTo>
                    <a:pt x="166" y="445"/>
                  </a:lnTo>
                  <a:lnTo>
                    <a:pt x="137" y="439"/>
                  </a:lnTo>
                  <a:lnTo>
                    <a:pt x="108" y="427"/>
                  </a:lnTo>
                  <a:lnTo>
                    <a:pt x="82" y="411"/>
                  </a:lnTo>
                  <a:lnTo>
                    <a:pt x="58" y="390"/>
                  </a:lnTo>
                  <a:lnTo>
                    <a:pt x="37" y="366"/>
                  </a:lnTo>
                  <a:lnTo>
                    <a:pt x="21" y="340"/>
                  </a:lnTo>
                  <a:lnTo>
                    <a:pt x="9" y="311"/>
                  </a:lnTo>
                  <a:lnTo>
                    <a:pt x="3" y="282"/>
                  </a:lnTo>
                  <a:lnTo>
                    <a:pt x="0" y="252"/>
                  </a:lnTo>
                  <a:lnTo>
                    <a:pt x="3" y="222"/>
                  </a:lnTo>
                  <a:lnTo>
                    <a:pt x="9" y="193"/>
                  </a:lnTo>
                  <a:lnTo>
                    <a:pt x="21" y="165"/>
                  </a:lnTo>
                  <a:lnTo>
                    <a:pt x="37" y="138"/>
                  </a:lnTo>
                  <a:lnTo>
                    <a:pt x="58" y="114"/>
                  </a:lnTo>
                  <a:lnTo>
                    <a:pt x="154" y="17"/>
                  </a:lnTo>
                  <a:lnTo>
                    <a:pt x="166" y="8"/>
                  </a:lnTo>
                  <a:lnTo>
                    <a:pt x="180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31"/>
            <p:cNvSpPr>
              <a:spLocks noEditPoints="1"/>
            </p:cNvSpPr>
            <p:nvPr/>
          </p:nvSpPr>
          <p:spPr bwMode="auto">
            <a:xfrm>
              <a:off x="8134350" y="4552950"/>
              <a:ext cx="188913" cy="184150"/>
            </a:xfrm>
            <a:custGeom>
              <a:avLst/>
              <a:gdLst>
                <a:gd name="T0" fmla="*/ 118 w 1186"/>
                <a:gd name="T1" fmla="*/ 119 h 1162"/>
                <a:gd name="T2" fmla="*/ 118 w 1186"/>
                <a:gd name="T3" fmla="*/ 320 h 1162"/>
                <a:gd name="T4" fmla="*/ 1067 w 1186"/>
                <a:gd name="T5" fmla="*/ 320 h 1162"/>
                <a:gd name="T6" fmla="*/ 1067 w 1186"/>
                <a:gd name="T7" fmla="*/ 119 h 1162"/>
                <a:gd name="T8" fmla="*/ 118 w 1186"/>
                <a:gd name="T9" fmla="*/ 119 h 1162"/>
                <a:gd name="T10" fmla="*/ 59 w 1186"/>
                <a:gd name="T11" fmla="*/ 0 h 1162"/>
                <a:gd name="T12" fmla="*/ 1127 w 1186"/>
                <a:gd name="T13" fmla="*/ 0 h 1162"/>
                <a:gd name="T14" fmla="*/ 1145 w 1186"/>
                <a:gd name="T15" fmla="*/ 3 h 1162"/>
                <a:gd name="T16" fmla="*/ 1162 w 1186"/>
                <a:gd name="T17" fmla="*/ 12 h 1162"/>
                <a:gd name="T18" fmla="*/ 1175 w 1186"/>
                <a:gd name="T19" fmla="*/ 24 h 1162"/>
                <a:gd name="T20" fmla="*/ 1183 w 1186"/>
                <a:gd name="T21" fmla="*/ 41 h 1162"/>
                <a:gd name="T22" fmla="*/ 1186 w 1186"/>
                <a:gd name="T23" fmla="*/ 60 h 1162"/>
                <a:gd name="T24" fmla="*/ 1186 w 1186"/>
                <a:gd name="T25" fmla="*/ 483 h 1162"/>
                <a:gd name="T26" fmla="*/ 1183 w 1186"/>
                <a:gd name="T27" fmla="*/ 502 h 1162"/>
                <a:gd name="T28" fmla="*/ 1175 w 1186"/>
                <a:gd name="T29" fmla="*/ 519 h 1162"/>
                <a:gd name="T30" fmla="*/ 1162 w 1186"/>
                <a:gd name="T31" fmla="*/ 531 h 1162"/>
                <a:gd name="T32" fmla="*/ 1145 w 1186"/>
                <a:gd name="T33" fmla="*/ 540 h 1162"/>
                <a:gd name="T34" fmla="*/ 1127 w 1186"/>
                <a:gd name="T35" fmla="*/ 543 h 1162"/>
                <a:gd name="T36" fmla="*/ 1108 w 1186"/>
                <a:gd name="T37" fmla="*/ 540 h 1162"/>
                <a:gd name="T38" fmla="*/ 1091 w 1186"/>
                <a:gd name="T39" fmla="*/ 531 h 1162"/>
                <a:gd name="T40" fmla="*/ 1079 w 1186"/>
                <a:gd name="T41" fmla="*/ 519 h 1162"/>
                <a:gd name="T42" fmla="*/ 1070 w 1186"/>
                <a:gd name="T43" fmla="*/ 502 h 1162"/>
                <a:gd name="T44" fmla="*/ 1067 w 1186"/>
                <a:gd name="T45" fmla="*/ 483 h 1162"/>
                <a:gd name="T46" fmla="*/ 1067 w 1186"/>
                <a:gd name="T47" fmla="*/ 438 h 1162"/>
                <a:gd name="T48" fmla="*/ 118 w 1186"/>
                <a:gd name="T49" fmla="*/ 438 h 1162"/>
                <a:gd name="T50" fmla="*/ 118 w 1186"/>
                <a:gd name="T51" fmla="*/ 1043 h 1162"/>
                <a:gd name="T52" fmla="*/ 550 w 1186"/>
                <a:gd name="T53" fmla="*/ 1043 h 1162"/>
                <a:gd name="T54" fmla="*/ 568 w 1186"/>
                <a:gd name="T55" fmla="*/ 1046 h 1162"/>
                <a:gd name="T56" fmla="*/ 585 w 1186"/>
                <a:gd name="T57" fmla="*/ 1055 h 1162"/>
                <a:gd name="T58" fmla="*/ 598 w 1186"/>
                <a:gd name="T59" fmla="*/ 1068 h 1162"/>
                <a:gd name="T60" fmla="*/ 606 w 1186"/>
                <a:gd name="T61" fmla="*/ 1084 h 1162"/>
                <a:gd name="T62" fmla="*/ 610 w 1186"/>
                <a:gd name="T63" fmla="*/ 1102 h 1162"/>
                <a:gd name="T64" fmla="*/ 606 w 1186"/>
                <a:gd name="T65" fmla="*/ 1121 h 1162"/>
                <a:gd name="T66" fmla="*/ 598 w 1186"/>
                <a:gd name="T67" fmla="*/ 1138 h 1162"/>
                <a:gd name="T68" fmla="*/ 585 w 1186"/>
                <a:gd name="T69" fmla="*/ 1151 h 1162"/>
                <a:gd name="T70" fmla="*/ 568 w 1186"/>
                <a:gd name="T71" fmla="*/ 1159 h 1162"/>
                <a:gd name="T72" fmla="*/ 550 w 1186"/>
                <a:gd name="T73" fmla="*/ 1162 h 1162"/>
                <a:gd name="T74" fmla="*/ 59 w 1186"/>
                <a:gd name="T75" fmla="*/ 1162 h 1162"/>
                <a:gd name="T76" fmla="*/ 40 w 1186"/>
                <a:gd name="T77" fmla="*/ 1159 h 1162"/>
                <a:gd name="T78" fmla="*/ 24 w 1186"/>
                <a:gd name="T79" fmla="*/ 1151 h 1162"/>
                <a:gd name="T80" fmla="*/ 12 w 1186"/>
                <a:gd name="T81" fmla="*/ 1138 h 1162"/>
                <a:gd name="T82" fmla="*/ 3 w 1186"/>
                <a:gd name="T83" fmla="*/ 1121 h 1162"/>
                <a:gd name="T84" fmla="*/ 0 w 1186"/>
                <a:gd name="T85" fmla="*/ 1102 h 1162"/>
                <a:gd name="T86" fmla="*/ 0 w 1186"/>
                <a:gd name="T87" fmla="*/ 60 h 1162"/>
                <a:gd name="T88" fmla="*/ 3 w 1186"/>
                <a:gd name="T89" fmla="*/ 41 h 1162"/>
                <a:gd name="T90" fmla="*/ 12 w 1186"/>
                <a:gd name="T91" fmla="*/ 24 h 1162"/>
                <a:gd name="T92" fmla="*/ 24 w 1186"/>
                <a:gd name="T93" fmla="*/ 12 h 1162"/>
                <a:gd name="T94" fmla="*/ 40 w 1186"/>
                <a:gd name="T95" fmla="*/ 3 h 1162"/>
                <a:gd name="T96" fmla="*/ 59 w 1186"/>
                <a:gd name="T97" fmla="*/ 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86" h="1162">
                  <a:moveTo>
                    <a:pt x="118" y="119"/>
                  </a:moveTo>
                  <a:lnTo>
                    <a:pt x="118" y="320"/>
                  </a:lnTo>
                  <a:lnTo>
                    <a:pt x="1067" y="320"/>
                  </a:lnTo>
                  <a:lnTo>
                    <a:pt x="1067" y="119"/>
                  </a:lnTo>
                  <a:lnTo>
                    <a:pt x="118" y="119"/>
                  </a:lnTo>
                  <a:close/>
                  <a:moveTo>
                    <a:pt x="59" y="0"/>
                  </a:moveTo>
                  <a:lnTo>
                    <a:pt x="1127" y="0"/>
                  </a:lnTo>
                  <a:lnTo>
                    <a:pt x="1145" y="3"/>
                  </a:lnTo>
                  <a:lnTo>
                    <a:pt x="1162" y="12"/>
                  </a:lnTo>
                  <a:lnTo>
                    <a:pt x="1175" y="24"/>
                  </a:lnTo>
                  <a:lnTo>
                    <a:pt x="1183" y="41"/>
                  </a:lnTo>
                  <a:lnTo>
                    <a:pt x="1186" y="60"/>
                  </a:lnTo>
                  <a:lnTo>
                    <a:pt x="1186" y="483"/>
                  </a:lnTo>
                  <a:lnTo>
                    <a:pt x="1183" y="502"/>
                  </a:lnTo>
                  <a:lnTo>
                    <a:pt x="1175" y="519"/>
                  </a:lnTo>
                  <a:lnTo>
                    <a:pt x="1162" y="531"/>
                  </a:lnTo>
                  <a:lnTo>
                    <a:pt x="1145" y="540"/>
                  </a:lnTo>
                  <a:lnTo>
                    <a:pt x="1127" y="543"/>
                  </a:lnTo>
                  <a:lnTo>
                    <a:pt x="1108" y="540"/>
                  </a:lnTo>
                  <a:lnTo>
                    <a:pt x="1091" y="531"/>
                  </a:lnTo>
                  <a:lnTo>
                    <a:pt x="1079" y="519"/>
                  </a:lnTo>
                  <a:lnTo>
                    <a:pt x="1070" y="502"/>
                  </a:lnTo>
                  <a:lnTo>
                    <a:pt x="1067" y="483"/>
                  </a:lnTo>
                  <a:lnTo>
                    <a:pt x="1067" y="438"/>
                  </a:lnTo>
                  <a:lnTo>
                    <a:pt x="118" y="438"/>
                  </a:lnTo>
                  <a:lnTo>
                    <a:pt x="118" y="1043"/>
                  </a:lnTo>
                  <a:lnTo>
                    <a:pt x="550" y="1043"/>
                  </a:lnTo>
                  <a:lnTo>
                    <a:pt x="568" y="1046"/>
                  </a:lnTo>
                  <a:lnTo>
                    <a:pt x="585" y="1055"/>
                  </a:lnTo>
                  <a:lnTo>
                    <a:pt x="598" y="1068"/>
                  </a:lnTo>
                  <a:lnTo>
                    <a:pt x="606" y="1084"/>
                  </a:lnTo>
                  <a:lnTo>
                    <a:pt x="610" y="1102"/>
                  </a:lnTo>
                  <a:lnTo>
                    <a:pt x="606" y="1121"/>
                  </a:lnTo>
                  <a:lnTo>
                    <a:pt x="598" y="1138"/>
                  </a:lnTo>
                  <a:lnTo>
                    <a:pt x="585" y="1151"/>
                  </a:lnTo>
                  <a:lnTo>
                    <a:pt x="568" y="1159"/>
                  </a:lnTo>
                  <a:lnTo>
                    <a:pt x="550" y="1162"/>
                  </a:lnTo>
                  <a:lnTo>
                    <a:pt x="59" y="1162"/>
                  </a:lnTo>
                  <a:lnTo>
                    <a:pt x="40" y="1159"/>
                  </a:lnTo>
                  <a:lnTo>
                    <a:pt x="24" y="1151"/>
                  </a:lnTo>
                  <a:lnTo>
                    <a:pt x="12" y="1138"/>
                  </a:lnTo>
                  <a:lnTo>
                    <a:pt x="3" y="1121"/>
                  </a:lnTo>
                  <a:lnTo>
                    <a:pt x="0" y="1102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32"/>
            <p:cNvSpPr>
              <a:spLocks noEditPoints="1"/>
            </p:cNvSpPr>
            <p:nvPr/>
          </p:nvSpPr>
          <p:spPr bwMode="auto">
            <a:xfrm>
              <a:off x="8424863" y="4541838"/>
              <a:ext cx="261938" cy="144463"/>
            </a:xfrm>
            <a:custGeom>
              <a:avLst/>
              <a:gdLst>
                <a:gd name="T0" fmla="*/ 880 w 1642"/>
                <a:gd name="T1" fmla="*/ 423 h 909"/>
                <a:gd name="T2" fmla="*/ 880 w 1642"/>
                <a:gd name="T3" fmla="*/ 790 h 909"/>
                <a:gd name="T4" fmla="*/ 1524 w 1642"/>
                <a:gd name="T5" fmla="*/ 790 h 909"/>
                <a:gd name="T6" fmla="*/ 1524 w 1642"/>
                <a:gd name="T7" fmla="*/ 423 h 909"/>
                <a:gd name="T8" fmla="*/ 880 w 1642"/>
                <a:gd name="T9" fmla="*/ 423 h 909"/>
                <a:gd name="T10" fmla="*/ 118 w 1642"/>
                <a:gd name="T11" fmla="*/ 423 h 909"/>
                <a:gd name="T12" fmla="*/ 118 w 1642"/>
                <a:gd name="T13" fmla="*/ 790 h 909"/>
                <a:gd name="T14" fmla="*/ 761 w 1642"/>
                <a:gd name="T15" fmla="*/ 790 h 909"/>
                <a:gd name="T16" fmla="*/ 761 w 1642"/>
                <a:gd name="T17" fmla="*/ 423 h 909"/>
                <a:gd name="T18" fmla="*/ 118 w 1642"/>
                <a:gd name="T19" fmla="*/ 423 h 909"/>
                <a:gd name="T20" fmla="*/ 880 w 1642"/>
                <a:gd name="T21" fmla="*/ 118 h 909"/>
                <a:gd name="T22" fmla="*/ 880 w 1642"/>
                <a:gd name="T23" fmla="*/ 304 h 909"/>
                <a:gd name="T24" fmla="*/ 1524 w 1642"/>
                <a:gd name="T25" fmla="*/ 304 h 909"/>
                <a:gd name="T26" fmla="*/ 1524 w 1642"/>
                <a:gd name="T27" fmla="*/ 118 h 909"/>
                <a:gd name="T28" fmla="*/ 880 w 1642"/>
                <a:gd name="T29" fmla="*/ 118 h 909"/>
                <a:gd name="T30" fmla="*/ 118 w 1642"/>
                <a:gd name="T31" fmla="*/ 118 h 909"/>
                <a:gd name="T32" fmla="*/ 118 w 1642"/>
                <a:gd name="T33" fmla="*/ 304 h 909"/>
                <a:gd name="T34" fmla="*/ 761 w 1642"/>
                <a:gd name="T35" fmla="*/ 304 h 909"/>
                <a:gd name="T36" fmla="*/ 761 w 1642"/>
                <a:gd name="T37" fmla="*/ 118 h 909"/>
                <a:gd name="T38" fmla="*/ 118 w 1642"/>
                <a:gd name="T39" fmla="*/ 118 h 909"/>
                <a:gd name="T40" fmla="*/ 59 w 1642"/>
                <a:gd name="T41" fmla="*/ 0 h 909"/>
                <a:gd name="T42" fmla="*/ 1583 w 1642"/>
                <a:gd name="T43" fmla="*/ 0 h 909"/>
                <a:gd name="T44" fmla="*/ 1602 w 1642"/>
                <a:gd name="T45" fmla="*/ 3 h 909"/>
                <a:gd name="T46" fmla="*/ 1618 w 1642"/>
                <a:gd name="T47" fmla="*/ 11 h 909"/>
                <a:gd name="T48" fmla="*/ 1630 w 1642"/>
                <a:gd name="T49" fmla="*/ 24 h 909"/>
                <a:gd name="T50" fmla="*/ 1639 w 1642"/>
                <a:gd name="T51" fmla="*/ 40 h 909"/>
                <a:gd name="T52" fmla="*/ 1642 w 1642"/>
                <a:gd name="T53" fmla="*/ 59 h 909"/>
                <a:gd name="T54" fmla="*/ 1642 w 1642"/>
                <a:gd name="T55" fmla="*/ 849 h 909"/>
                <a:gd name="T56" fmla="*/ 1639 w 1642"/>
                <a:gd name="T57" fmla="*/ 868 h 909"/>
                <a:gd name="T58" fmla="*/ 1630 w 1642"/>
                <a:gd name="T59" fmla="*/ 885 h 909"/>
                <a:gd name="T60" fmla="*/ 1618 w 1642"/>
                <a:gd name="T61" fmla="*/ 897 h 909"/>
                <a:gd name="T62" fmla="*/ 1602 w 1642"/>
                <a:gd name="T63" fmla="*/ 906 h 909"/>
                <a:gd name="T64" fmla="*/ 1583 w 1642"/>
                <a:gd name="T65" fmla="*/ 909 h 909"/>
                <a:gd name="T66" fmla="*/ 59 w 1642"/>
                <a:gd name="T67" fmla="*/ 909 h 909"/>
                <a:gd name="T68" fmla="*/ 40 w 1642"/>
                <a:gd name="T69" fmla="*/ 906 h 909"/>
                <a:gd name="T70" fmla="*/ 24 w 1642"/>
                <a:gd name="T71" fmla="*/ 897 h 909"/>
                <a:gd name="T72" fmla="*/ 12 w 1642"/>
                <a:gd name="T73" fmla="*/ 885 h 909"/>
                <a:gd name="T74" fmla="*/ 3 w 1642"/>
                <a:gd name="T75" fmla="*/ 868 h 909"/>
                <a:gd name="T76" fmla="*/ 0 w 1642"/>
                <a:gd name="T77" fmla="*/ 849 h 909"/>
                <a:gd name="T78" fmla="*/ 0 w 1642"/>
                <a:gd name="T79" fmla="*/ 59 h 909"/>
                <a:gd name="T80" fmla="*/ 3 w 1642"/>
                <a:gd name="T81" fmla="*/ 40 h 909"/>
                <a:gd name="T82" fmla="*/ 12 w 1642"/>
                <a:gd name="T83" fmla="*/ 24 h 909"/>
                <a:gd name="T84" fmla="*/ 24 w 1642"/>
                <a:gd name="T85" fmla="*/ 11 h 909"/>
                <a:gd name="T86" fmla="*/ 40 w 1642"/>
                <a:gd name="T87" fmla="*/ 3 h 909"/>
                <a:gd name="T88" fmla="*/ 59 w 1642"/>
                <a:gd name="T8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2" h="909">
                  <a:moveTo>
                    <a:pt x="880" y="423"/>
                  </a:moveTo>
                  <a:lnTo>
                    <a:pt x="880" y="790"/>
                  </a:lnTo>
                  <a:lnTo>
                    <a:pt x="1524" y="790"/>
                  </a:lnTo>
                  <a:lnTo>
                    <a:pt x="1524" y="423"/>
                  </a:lnTo>
                  <a:lnTo>
                    <a:pt x="880" y="423"/>
                  </a:lnTo>
                  <a:close/>
                  <a:moveTo>
                    <a:pt x="118" y="423"/>
                  </a:moveTo>
                  <a:lnTo>
                    <a:pt x="118" y="790"/>
                  </a:lnTo>
                  <a:lnTo>
                    <a:pt x="761" y="790"/>
                  </a:lnTo>
                  <a:lnTo>
                    <a:pt x="761" y="423"/>
                  </a:lnTo>
                  <a:lnTo>
                    <a:pt x="118" y="423"/>
                  </a:lnTo>
                  <a:close/>
                  <a:moveTo>
                    <a:pt x="880" y="118"/>
                  </a:moveTo>
                  <a:lnTo>
                    <a:pt x="880" y="304"/>
                  </a:lnTo>
                  <a:lnTo>
                    <a:pt x="1524" y="304"/>
                  </a:lnTo>
                  <a:lnTo>
                    <a:pt x="1524" y="118"/>
                  </a:lnTo>
                  <a:lnTo>
                    <a:pt x="880" y="118"/>
                  </a:lnTo>
                  <a:close/>
                  <a:moveTo>
                    <a:pt x="118" y="118"/>
                  </a:moveTo>
                  <a:lnTo>
                    <a:pt x="118" y="304"/>
                  </a:lnTo>
                  <a:lnTo>
                    <a:pt x="761" y="304"/>
                  </a:lnTo>
                  <a:lnTo>
                    <a:pt x="761" y="118"/>
                  </a:lnTo>
                  <a:lnTo>
                    <a:pt x="118" y="118"/>
                  </a:lnTo>
                  <a:close/>
                  <a:moveTo>
                    <a:pt x="59" y="0"/>
                  </a:moveTo>
                  <a:lnTo>
                    <a:pt x="1583" y="0"/>
                  </a:lnTo>
                  <a:lnTo>
                    <a:pt x="1602" y="3"/>
                  </a:lnTo>
                  <a:lnTo>
                    <a:pt x="1618" y="11"/>
                  </a:lnTo>
                  <a:lnTo>
                    <a:pt x="1630" y="24"/>
                  </a:lnTo>
                  <a:lnTo>
                    <a:pt x="1639" y="40"/>
                  </a:lnTo>
                  <a:lnTo>
                    <a:pt x="1642" y="59"/>
                  </a:lnTo>
                  <a:lnTo>
                    <a:pt x="1642" y="849"/>
                  </a:lnTo>
                  <a:lnTo>
                    <a:pt x="1639" y="868"/>
                  </a:lnTo>
                  <a:lnTo>
                    <a:pt x="1630" y="885"/>
                  </a:lnTo>
                  <a:lnTo>
                    <a:pt x="1618" y="897"/>
                  </a:lnTo>
                  <a:lnTo>
                    <a:pt x="1602" y="906"/>
                  </a:lnTo>
                  <a:lnTo>
                    <a:pt x="1583" y="909"/>
                  </a:lnTo>
                  <a:lnTo>
                    <a:pt x="59" y="909"/>
                  </a:lnTo>
                  <a:lnTo>
                    <a:pt x="40" y="906"/>
                  </a:lnTo>
                  <a:lnTo>
                    <a:pt x="24" y="897"/>
                  </a:lnTo>
                  <a:lnTo>
                    <a:pt x="12" y="885"/>
                  </a:lnTo>
                  <a:lnTo>
                    <a:pt x="3" y="868"/>
                  </a:lnTo>
                  <a:lnTo>
                    <a:pt x="0" y="849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33"/>
            <p:cNvSpPr>
              <a:spLocks noEditPoints="1"/>
            </p:cNvSpPr>
            <p:nvPr/>
          </p:nvSpPr>
          <p:spPr bwMode="auto">
            <a:xfrm>
              <a:off x="8245475" y="4652963"/>
              <a:ext cx="153988" cy="112713"/>
            </a:xfrm>
            <a:custGeom>
              <a:avLst/>
              <a:gdLst>
                <a:gd name="T0" fmla="*/ 544 w 969"/>
                <a:gd name="T1" fmla="*/ 412 h 705"/>
                <a:gd name="T2" fmla="*/ 544 w 969"/>
                <a:gd name="T3" fmla="*/ 587 h 705"/>
                <a:gd name="T4" fmla="*/ 851 w 969"/>
                <a:gd name="T5" fmla="*/ 587 h 705"/>
                <a:gd name="T6" fmla="*/ 851 w 969"/>
                <a:gd name="T7" fmla="*/ 412 h 705"/>
                <a:gd name="T8" fmla="*/ 544 w 969"/>
                <a:gd name="T9" fmla="*/ 412 h 705"/>
                <a:gd name="T10" fmla="*/ 118 w 969"/>
                <a:gd name="T11" fmla="*/ 412 h 705"/>
                <a:gd name="T12" fmla="*/ 118 w 969"/>
                <a:gd name="T13" fmla="*/ 587 h 705"/>
                <a:gd name="T14" fmla="*/ 425 w 969"/>
                <a:gd name="T15" fmla="*/ 587 h 705"/>
                <a:gd name="T16" fmla="*/ 425 w 969"/>
                <a:gd name="T17" fmla="*/ 412 h 705"/>
                <a:gd name="T18" fmla="*/ 118 w 969"/>
                <a:gd name="T19" fmla="*/ 412 h 705"/>
                <a:gd name="T20" fmla="*/ 544 w 969"/>
                <a:gd name="T21" fmla="*/ 118 h 705"/>
                <a:gd name="T22" fmla="*/ 544 w 969"/>
                <a:gd name="T23" fmla="*/ 293 h 705"/>
                <a:gd name="T24" fmla="*/ 851 w 969"/>
                <a:gd name="T25" fmla="*/ 293 h 705"/>
                <a:gd name="T26" fmla="*/ 851 w 969"/>
                <a:gd name="T27" fmla="*/ 118 h 705"/>
                <a:gd name="T28" fmla="*/ 544 w 969"/>
                <a:gd name="T29" fmla="*/ 118 h 705"/>
                <a:gd name="T30" fmla="*/ 118 w 969"/>
                <a:gd name="T31" fmla="*/ 118 h 705"/>
                <a:gd name="T32" fmla="*/ 118 w 969"/>
                <a:gd name="T33" fmla="*/ 293 h 705"/>
                <a:gd name="T34" fmla="*/ 425 w 969"/>
                <a:gd name="T35" fmla="*/ 293 h 705"/>
                <a:gd name="T36" fmla="*/ 425 w 969"/>
                <a:gd name="T37" fmla="*/ 118 h 705"/>
                <a:gd name="T38" fmla="*/ 118 w 969"/>
                <a:gd name="T39" fmla="*/ 118 h 705"/>
                <a:gd name="T40" fmla="*/ 59 w 969"/>
                <a:gd name="T41" fmla="*/ 0 h 705"/>
                <a:gd name="T42" fmla="*/ 910 w 969"/>
                <a:gd name="T43" fmla="*/ 0 h 705"/>
                <a:gd name="T44" fmla="*/ 929 w 969"/>
                <a:gd name="T45" fmla="*/ 3 h 705"/>
                <a:gd name="T46" fmla="*/ 945 w 969"/>
                <a:gd name="T47" fmla="*/ 11 h 705"/>
                <a:gd name="T48" fmla="*/ 959 w 969"/>
                <a:gd name="T49" fmla="*/ 25 h 705"/>
                <a:gd name="T50" fmla="*/ 967 w 969"/>
                <a:gd name="T51" fmla="*/ 40 h 705"/>
                <a:gd name="T52" fmla="*/ 969 w 969"/>
                <a:gd name="T53" fmla="*/ 59 h 705"/>
                <a:gd name="T54" fmla="*/ 969 w 969"/>
                <a:gd name="T55" fmla="*/ 646 h 705"/>
                <a:gd name="T56" fmla="*/ 967 w 969"/>
                <a:gd name="T57" fmla="*/ 665 h 705"/>
                <a:gd name="T58" fmla="*/ 959 w 969"/>
                <a:gd name="T59" fmla="*/ 681 h 705"/>
                <a:gd name="T60" fmla="*/ 945 w 969"/>
                <a:gd name="T61" fmla="*/ 695 h 705"/>
                <a:gd name="T62" fmla="*/ 929 w 969"/>
                <a:gd name="T63" fmla="*/ 703 h 705"/>
                <a:gd name="T64" fmla="*/ 910 w 969"/>
                <a:gd name="T65" fmla="*/ 705 h 705"/>
                <a:gd name="T66" fmla="*/ 59 w 969"/>
                <a:gd name="T67" fmla="*/ 705 h 705"/>
                <a:gd name="T68" fmla="*/ 40 w 969"/>
                <a:gd name="T69" fmla="*/ 703 h 705"/>
                <a:gd name="T70" fmla="*/ 25 w 969"/>
                <a:gd name="T71" fmla="*/ 695 h 705"/>
                <a:gd name="T72" fmla="*/ 12 w 969"/>
                <a:gd name="T73" fmla="*/ 681 h 705"/>
                <a:gd name="T74" fmla="*/ 3 w 969"/>
                <a:gd name="T75" fmla="*/ 665 h 705"/>
                <a:gd name="T76" fmla="*/ 0 w 969"/>
                <a:gd name="T77" fmla="*/ 646 h 705"/>
                <a:gd name="T78" fmla="*/ 0 w 969"/>
                <a:gd name="T79" fmla="*/ 59 h 705"/>
                <a:gd name="T80" fmla="*/ 3 w 969"/>
                <a:gd name="T81" fmla="*/ 40 h 705"/>
                <a:gd name="T82" fmla="*/ 12 w 969"/>
                <a:gd name="T83" fmla="*/ 25 h 705"/>
                <a:gd name="T84" fmla="*/ 25 w 969"/>
                <a:gd name="T85" fmla="*/ 11 h 705"/>
                <a:gd name="T86" fmla="*/ 40 w 969"/>
                <a:gd name="T87" fmla="*/ 3 h 705"/>
                <a:gd name="T88" fmla="*/ 59 w 969"/>
                <a:gd name="T89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69" h="705">
                  <a:moveTo>
                    <a:pt x="544" y="412"/>
                  </a:moveTo>
                  <a:lnTo>
                    <a:pt x="544" y="587"/>
                  </a:lnTo>
                  <a:lnTo>
                    <a:pt x="851" y="587"/>
                  </a:lnTo>
                  <a:lnTo>
                    <a:pt x="851" y="412"/>
                  </a:lnTo>
                  <a:lnTo>
                    <a:pt x="544" y="412"/>
                  </a:lnTo>
                  <a:close/>
                  <a:moveTo>
                    <a:pt x="118" y="412"/>
                  </a:moveTo>
                  <a:lnTo>
                    <a:pt x="118" y="587"/>
                  </a:lnTo>
                  <a:lnTo>
                    <a:pt x="425" y="587"/>
                  </a:lnTo>
                  <a:lnTo>
                    <a:pt x="425" y="412"/>
                  </a:lnTo>
                  <a:lnTo>
                    <a:pt x="118" y="412"/>
                  </a:lnTo>
                  <a:close/>
                  <a:moveTo>
                    <a:pt x="544" y="118"/>
                  </a:moveTo>
                  <a:lnTo>
                    <a:pt x="544" y="293"/>
                  </a:lnTo>
                  <a:lnTo>
                    <a:pt x="851" y="293"/>
                  </a:lnTo>
                  <a:lnTo>
                    <a:pt x="851" y="118"/>
                  </a:lnTo>
                  <a:lnTo>
                    <a:pt x="544" y="118"/>
                  </a:lnTo>
                  <a:close/>
                  <a:moveTo>
                    <a:pt x="118" y="118"/>
                  </a:moveTo>
                  <a:lnTo>
                    <a:pt x="118" y="293"/>
                  </a:lnTo>
                  <a:lnTo>
                    <a:pt x="425" y="293"/>
                  </a:lnTo>
                  <a:lnTo>
                    <a:pt x="425" y="118"/>
                  </a:lnTo>
                  <a:lnTo>
                    <a:pt x="118" y="118"/>
                  </a:lnTo>
                  <a:close/>
                  <a:moveTo>
                    <a:pt x="59" y="0"/>
                  </a:moveTo>
                  <a:lnTo>
                    <a:pt x="910" y="0"/>
                  </a:lnTo>
                  <a:lnTo>
                    <a:pt x="929" y="3"/>
                  </a:lnTo>
                  <a:lnTo>
                    <a:pt x="945" y="11"/>
                  </a:lnTo>
                  <a:lnTo>
                    <a:pt x="959" y="25"/>
                  </a:lnTo>
                  <a:lnTo>
                    <a:pt x="967" y="40"/>
                  </a:lnTo>
                  <a:lnTo>
                    <a:pt x="969" y="59"/>
                  </a:lnTo>
                  <a:lnTo>
                    <a:pt x="969" y="646"/>
                  </a:lnTo>
                  <a:lnTo>
                    <a:pt x="967" y="665"/>
                  </a:lnTo>
                  <a:lnTo>
                    <a:pt x="959" y="681"/>
                  </a:lnTo>
                  <a:lnTo>
                    <a:pt x="945" y="695"/>
                  </a:lnTo>
                  <a:lnTo>
                    <a:pt x="929" y="703"/>
                  </a:lnTo>
                  <a:lnTo>
                    <a:pt x="910" y="705"/>
                  </a:lnTo>
                  <a:lnTo>
                    <a:pt x="59" y="705"/>
                  </a:lnTo>
                  <a:lnTo>
                    <a:pt x="40" y="703"/>
                  </a:lnTo>
                  <a:lnTo>
                    <a:pt x="25" y="695"/>
                  </a:lnTo>
                  <a:lnTo>
                    <a:pt x="12" y="681"/>
                  </a:lnTo>
                  <a:lnTo>
                    <a:pt x="3" y="665"/>
                  </a:lnTo>
                  <a:lnTo>
                    <a:pt x="0" y="646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5"/>
                  </a:lnTo>
                  <a:lnTo>
                    <a:pt x="25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2" name="Group 1021"/>
          <p:cNvGrpSpPr/>
          <p:nvPr/>
        </p:nvGrpSpPr>
        <p:grpSpPr>
          <a:xfrm>
            <a:off x="7239821" y="4324350"/>
            <a:ext cx="509588" cy="373062"/>
            <a:chOff x="7253288" y="4324350"/>
            <a:chExt cx="509588" cy="3730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2" name="Freeform 338"/>
            <p:cNvSpPr>
              <a:spLocks noEditPoints="1"/>
            </p:cNvSpPr>
            <p:nvPr/>
          </p:nvSpPr>
          <p:spPr bwMode="auto">
            <a:xfrm>
              <a:off x="7253288" y="4324350"/>
              <a:ext cx="509588" cy="373062"/>
            </a:xfrm>
            <a:custGeom>
              <a:avLst/>
              <a:gdLst>
                <a:gd name="T0" fmla="*/ 3402 w 3532"/>
                <a:gd name="T1" fmla="*/ 2458 h 2588"/>
                <a:gd name="T2" fmla="*/ 3312 w 3532"/>
                <a:gd name="T3" fmla="*/ 2247 h 2588"/>
                <a:gd name="T4" fmla="*/ 3291 w 3532"/>
                <a:gd name="T5" fmla="*/ 2295 h 2588"/>
                <a:gd name="T6" fmla="*/ 3247 w 3532"/>
                <a:gd name="T7" fmla="*/ 2313 h 2588"/>
                <a:gd name="T8" fmla="*/ 2268 w 3532"/>
                <a:gd name="T9" fmla="*/ 2200 h 2588"/>
                <a:gd name="T10" fmla="*/ 2060 w 3532"/>
                <a:gd name="T11" fmla="*/ 2215 h 2588"/>
                <a:gd name="T12" fmla="*/ 1860 w 3532"/>
                <a:gd name="T13" fmla="*/ 2275 h 2588"/>
                <a:gd name="T14" fmla="*/ 1767 w 3532"/>
                <a:gd name="T15" fmla="*/ 2313 h 2588"/>
                <a:gd name="T16" fmla="*/ 1673 w 3532"/>
                <a:gd name="T17" fmla="*/ 2275 h 2588"/>
                <a:gd name="T18" fmla="*/ 1473 w 3532"/>
                <a:gd name="T19" fmla="*/ 2215 h 2588"/>
                <a:gd name="T20" fmla="*/ 1264 w 3532"/>
                <a:gd name="T21" fmla="*/ 2200 h 2588"/>
                <a:gd name="T22" fmla="*/ 275 w 3532"/>
                <a:gd name="T23" fmla="*/ 2312 h 2588"/>
                <a:gd name="T24" fmla="*/ 231 w 3532"/>
                <a:gd name="T25" fmla="*/ 2281 h 2588"/>
                <a:gd name="T26" fmla="*/ 220 w 3532"/>
                <a:gd name="T27" fmla="*/ 455 h 2588"/>
                <a:gd name="T28" fmla="*/ 2190 w 3532"/>
                <a:gd name="T29" fmla="*/ 130 h 2588"/>
                <a:gd name="T30" fmla="*/ 1971 w 3532"/>
                <a:gd name="T31" fmla="*/ 165 h 2588"/>
                <a:gd name="T32" fmla="*/ 1831 w 3532"/>
                <a:gd name="T33" fmla="*/ 2146 h 2588"/>
                <a:gd name="T34" fmla="*/ 2050 w 3532"/>
                <a:gd name="T35" fmla="*/ 2083 h 2588"/>
                <a:gd name="T36" fmla="*/ 2278 w 3532"/>
                <a:gd name="T37" fmla="*/ 2069 h 2588"/>
                <a:gd name="T38" fmla="*/ 3182 w 3532"/>
                <a:gd name="T39" fmla="*/ 235 h 2588"/>
                <a:gd name="T40" fmla="*/ 1269 w 3532"/>
                <a:gd name="T41" fmla="*/ 130 h 2588"/>
                <a:gd name="T42" fmla="*/ 351 w 3532"/>
                <a:gd name="T43" fmla="*/ 2174 h 2588"/>
                <a:gd name="T44" fmla="*/ 1305 w 3532"/>
                <a:gd name="T45" fmla="*/ 2068 h 2588"/>
                <a:gd name="T46" fmla="*/ 1547 w 3532"/>
                <a:gd name="T47" fmla="*/ 2096 h 2588"/>
                <a:gd name="T48" fmla="*/ 1701 w 3532"/>
                <a:gd name="T49" fmla="*/ 218 h 2588"/>
                <a:gd name="T50" fmla="*/ 1490 w 3532"/>
                <a:gd name="T51" fmla="*/ 148 h 2588"/>
                <a:gd name="T52" fmla="*/ 1269 w 3532"/>
                <a:gd name="T53" fmla="*/ 130 h 2588"/>
                <a:gd name="T54" fmla="*/ 1480 w 3532"/>
                <a:gd name="T55" fmla="*/ 14 h 2588"/>
                <a:gd name="T56" fmla="*/ 1697 w 3532"/>
                <a:gd name="T57" fmla="*/ 74 h 2588"/>
                <a:gd name="T58" fmla="*/ 1907 w 3532"/>
                <a:gd name="T59" fmla="*/ 49 h 2588"/>
                <a:gd name="T60" fmla="*/ 2127 w 3532"/>
                <a:gd name="T61" fmla="*/ 4 h 2588"/>
                <a:gd name="T62" fmla="*/ 2354 w 3532"/>
                <a:gd name="T63" fmla="*/ 7 h 2588"/>
                <a:gd name="T64" fmla="*/ 3289 w 3532"/>
                <a:gd name="T65" fmla="*/ 128 h 2588"/>
                <a:gd name="T66" fmla="*/ 3312 w 3532"/>
                <a:gd name="T67" fmla="*/ 177 h 2588"/>
                <a:gd name="T68" fmla="*/ 3485 w 3532"/>
                <a:gd name="T69" fmla="*/ 328 h 2588"/>
                <a:gd name="T70" fmla="*/ 3524 w 3532"/>
                <a:gd name="T71" fmla="*/ 357 h 2588"/>
                <a:gd name="T72" fmla="*/ 3532 w 3532"/>
                <a:gd name="T73" fmla="*/ 2523 h 2588"/>
                <a:gd name="T74" fmla="*/ 3514 w 3532"/>
                <a:gd name="T75" fmla="*/ 2569 h 2588"/>
                <a:gd name="T76" fmla="*/ 3468 w 3532"/>
                <a:gd name="T77" fmla="*/ 2588 h 2588"/>
                <a:gd name="T78" fmla="*/ 32 w 3532"/>
                <a:gd name="T79" fmla="*/ 2580 h 2588"/>
                <a:gd name="T80" fmla="*/ 2 w 3532"/>
                <a:gd name="T81" fmla="*/ 2540 h 2588"/>
                <a:gd name="T82" fmla="*/ 2 w 3532"/>
                <a:gd name="T83" fmla="*/ 373 h 2588"/>
                <a:gd name="T84" fmla="*/ 32 w 3532"/>
                <a:gd name="T85" fmla="*/ 334 h 2588"/>
                <a:gd name="T86" fmla="*/ 220 w 3532"/>
                <a:gd name="T87" fmla="*/ 325 h 2588"/>
                <a:gd name="T88" fmla="*/ 232 w 3532"/>
                <a:gd name="T89" fmla="*/ 142 h 2588"/>
                <a:gd name="T90" fmla="*/ 278 w 3532"/>
                <a:gd name="T91" fmla="*/ 113 h 2588"/>
                <a:gd name="T92" fmla="*/ 1331 w 3532"/>
                <a:gd name="T93" fmla="*/ 0 h 2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2" h="2588">
                  <a:moveTo>
                    <a:pt x="130" y="455"/>
                  </a:moveTo>
                  <a:lnTo>
                    <a:pt x="130" y="2458"/>
                  </a:lnTo>
                  <a:lnTo>
                    <a:pt x="3402" y="2458"/>
                  </a:lnTo>
                  <a:lnTo>
                    <a:pt x="3402" y="455"/>
                  </a:lnTo>
                  <a:lnTo>
                    <a:pt x="3312" y="455"/>
                  </a:lnTo>
                  <a:lnTo>
                    <a:pt x="3312" y="2247"/>
                  </a:lnTo>
                  <a:lnTo>
                    <a:pt x="3310" y="2265"/>
                  </a:lnTo>
                  <a:lnTo>
                    <a:pt x="3303" y="2281"/>
                  </a:lnTo>
                  <a:lnTo>
                    <a:pt x="3291" y="2295"/>
                  </a:lnTo>
                  <a:lnTo>
                    <a:pt x="3278" y="2305"/>
                  </a:lnTo>
                  <a:lnTo>
                    <a:pt x="3263" y="2311"/>
                  </a:lnTo>
                  <a:lnTo>
                    <a:pt x="3247" y="2313"/>
                  </a:lnTo>
                  <a:lnTo>
                    <a:pt x="3239" y="2312"/>
                  </a:lnTo>
                  <a:lnTo>
                    <a:pt x="2339" y="2206"/>
                  </a:lnTo>
                  <a:lnTo>
                    <a:pt x="2268" y="2200"/>
                  </a:lnTo>
                  <a:lnTo>
                    <a:pt x="2198" y="2200"/>
                  </a:lnTo>
                  <a:lnTo>
                    <a:pt x="2128" y="2204"/>
                  </a:lnTo>
                  <a:lnTo>
                    <a:pt x="2060" y="2215"/>
                  </a:lnTo>
                  <a:lnTo>
                    <a:pt x="1992" y="2230"/>
                  </a:lnTo>
                  <a:lnTo>
                    <a:pt x="1926" y="2249"/>
                  </a:lnTo>
                  <a:lnTo>
                    <a:pt x="1860" y="2275"/>
                  </a:lnTo>
                  <a:lnTo>
                    <a:pt x="1797" y="2305"/>
                  </a:lnTo>
                  <a:lnTo>
                    <a:pt x="1782" y="2311"/>
                  </a:lnTo>
                  <a:lnTo>
                    <a:pt x="1767" y="2313"/>
                  </a:lnTo>
                  <a:lnTo>
                    <a:pt x="1751" y="2311"/>
                  </a:lnTo>
                  <a:lnTo>
                    <a:pt x="1737" y="2305"/>
                  </a:lnTo>
                  <a:lnTo>
                    <a:pt x="1673" y="2275"/>
                  </a:lnTo>
                  <a:lnTo>
                    <a:pt x="1608" y="2249"/>
                  </a:lnTo>
                  <a:lnTo>
                    <a:pt x="1540" y="2230"/>
                  </a:lnTo>
                  <a:lnTo>
                    <a:pt x="1473" y="2215"/>
                  </a:lnTo>
                  <a:lnTo>
                    <a:pt x="1404" y="2204"/>
                  </a:lnTo>
                  <a:lnTo>
                    <a:pt x="1334" y="2200"/>
                  </a:lnTo>
                  <a:lnTo>
                    <a:pt x="1264" y="2200"/>
                  </a:lnTo>
                  <a:lnTo>
                    <a:pt x="1195" y="2206"/>
                  </a:lnTo>
                  <a:lnTo>
                    <a:pt x="293" y="2312"/>
                  </a:lnTo>
                  <a:lnTo>
                    <a:pt x="275" y="2312"/>
                  </a:lnTo>
                  <a:lnTo>
                    <a:pt x="258" y="2306"/>
                  </a:lnTo>
                  <a:lnTo>
                    <a:pt x="243" y="2295"/>
                  </a:lnTo>
                  <a:lnTo>
                    <a:pt x="231" y="2281"/>
                  </a:lnTo>
                  <a:lnTo>
                    <a:pt x="223" y="2265"/>
                  </a:lnTo>
                  <a:lnTo>
                    <a:pt x="220" y="2247"/>
                  </a:lnTo>
                  <a:lnTo>
                    <a:pt x="220" y="455"/>
                  </a:lnTo>
                  <a:lnTo>
                    <a:pt x="130" y="455"/>
                  </a:lnTo>
                  <a:close/>
                  <a:moveTo>
                    <a:pt x="2264" y="130"/>
                  </a:moveTo>
                  <a:lnTo>
                    <a:pt x="2190" y="130"/>
                  </a:lnTo>
                  <a:lnTo>
                    <a:pt x="2116" y="136"/>
                  </a:lnTo>
                  <a:lnTo>
                    <a:pt x="2043" y="148"/>
                  </a:lnTo>
                  <a:lnTo>
                    <a:pt x="1971" y="165"/>
                  </a:lnTo>
                  <a:lnTo>
                    <a:pt x="1900" y="189"/>
                  </a:lnTo>
                  <a:lnTo>
                    <a:pt x="1831" y="218"/>
                  </a:lnTo>
                  <a:lnTo>
                    <a:pt x="1831" y="2146"/>
                  </a:lnTo>
                  <a:lnTo>
                    <a:pt x="1903" y="2120"/>
                  </a:lnTo>
                  <a:lnTo>
                    <a:pt x="1976" y="2100"/>
                  </a:lnTo>
                  <a:lnTo>
                    <a:pt x="2050" y="2083"/>
                  </a:lnTo>
                  <a:lnTo>
                    <a:pt x="2125" y="2074"/>
                  </a:lnTo>
                  <a:lnTo>
                    <a:pt x="2201" y="2069"/>
                  </a:lnTo>
                  <a:lnTo>
                    <a:pt x="2278" y="2069"/>
                  </a:lnTo>
                  <a:lnTo>
                    <a:pt x="2354" y="2076"/>
                  </a:lnTo>
                  <a:lnTo>
                    <a:pt x="3182" y="2174"/>
                  </a:lnTo>
                  <a:lnTo>
                    <a:pt x="3182" y="235"/>
                  </a:lnTo>
                  <a:lnTo>
                    <a:pt x="2339" y="136"/>
                  </a:lnTo>
                  <a:lnTo>
                    <a:pt x="2264" y="130"/>
                  </a:lnTo>
                  <a:close/>
                  <a:moveTo>
                    <a:pt x="1269" y="130"/>
                  </a:moveTo>
                  <a:lnTo>
                    <a:pt x="1195" y="136"/>
                  </a:lnTo>
                  <a:lnTo>
                    <a:pt x="351" y="235"/>
                  </a:lnTo>
                  <a:lnTo>
                    <a:pt x="351" y="2174"/>
                  </a:lnTo>
                  <a:lnTo>
                    <a:pt x="1180" y="2076"/>
                  </a:lnTo>
                  <a:lnTo>
                    <a:pt x="1242" y="2070"/>
                  </a:lnTo>
                  <a:lnTo>
                    <a:pt x="1305" y="2068"/>
                  </a:lnTo>
                  <a:lnTo>
                    <a:pt x="1386" y="2072"/>
                  </a:lnTo>
                  <a:lnTo>
                    <a:pt x="1467" y="2081"/>
                  </a:lnTo>
                  <a:lnTo>
                    <a:pt x="1547" y="2096"/>
                  </a:lnTo>
                  <a:lnTo>
                    <a:pt x="1625" y="2118"/>
                  </a:lnTo>
                  <a:lnTo>
                    <a:pt x="1701" y="2146"/>
                  </a:lnTo>
                  <a:lnTo>
                    <a:pt x="1701" y="218"/>
                  </a:lnTo>
                  <a:lnTo>
                    <a:pt x="1633" y="189"/>
                  </a:lnTo>
                  <a:lnTo>
                    <a:pt x="1562" y="165"/>
                  </a:lnTo>
                  <a:lnTo>
                    <a:pt x="1490" y="148"/>
                  </a:lnTo>
                  <a:lnTo>
                    <a:pt x="1417" y="136"/>
                  </a:lnTo>
                  <a:lnTo>
                    <a:pt x="1344" y="130"/>
                  </a:lnTo>
                  <a:lnTo>
                    <a:pt x="1269" y="130"/>
                  </a:lnTo>
                  <a:close/>
                  <a:moveTo>
                    <a:pt x="1331" y="0"/>
                  </a:moveTo>
                  <a:lnTo>
                    <a:pt x="1406" y="4"/>
                  </a:lnTo>
                  <a:lnTo>
                    <a:pt x="1480" y="14"/>
                  </a:lnTo>
                  <a:lnTo>
                    <a:pt x="1553" y="29"/>
                  </a:lnTo>
                  <a:lnTo>
                    <a:pt x="1626" y="49"/>
                  </a:lnTo>
                  <a:lnTo>
                    <a:pt x="1697" y="74"/>
                  </a:lnTo>
                  <a:lnTo>
                    <a:pt x="1767" y="105"/>
                  </a:lnTo>
                  <a:lnTo>
                    <a:pt x="1835" y="74"/>
                  </a:lnTo>
                  <a:lnTo>
                    <a:pt x="1907" y="49"/>
                  </a:lnTo>
                  <a:lnTo>
                    <a:pt x="1979" y="29"/>
                  </a:lnTo>
                  <a:lnTo>
                    <a:pt x="2053" y="14"/>
                  </a:lnTo>
                  <a:lnTo>
                    <a:pt x="2127" y="4"/>
                  </a:lnTo>
                  <a:lnTo>
                    <a:pt x="2202" y="0"/>
                  </a:lnTo>
                  <a:lnTo>
                    <a:pt x="2278" y="1"/>
                  </a:lnTo>
                  <a:lnTo>
                    <a:pt x="2354" y="7"/>
                  </a:lnTo>
                  <a:lnTo>
                    <a:pt x="3254" y="113"/>
                  </a:lnTo>
                  <a:lnTo>
                    <a:pt x="3274" y="118"/>
                  </a:lnTo>
                  <a:lnTo>
                    <a:pt x="3289" y="128"/>
                  </a:lnTo>
                  <a:lnTo>
                    <a:pt x="3302" y="142"/>
                  </a:lnTo>
                  <a:lnTo>
                    <a:pt x="3309" y="159"/>
                  </a:lnTo>
                  <a:lnTo>
                    <a:pt x="3312" y="177"/>
                  </a:lnTo>
                  <a:lnTo>
                    <a:pt x="3312" y="325"/>
                  </a:lnTo>
                  <a:lnTo>
                    <a:pt x="3468" y="325"/>
                  </a:lnTo>
                  <a:lnTo>
                    <a:pt x="3485" y="328"/>
                  </a:lnTo>
                  <a:lnTo>
                    <a:pt x="3500" y="334"/>
                  </a:lnTo>
                  <a:lnTo>
                    <a:pt x="3514" y="344"/>
                  </a:lnTo>
                  <a:lnTo>
                    <a:pt x="3524" y="357"/>
                  </a:lnTo>
                  <a:lnTo>
                    <a:pt x="3530" y="373"/>
                  </a:lnTo>
                  <a:lnTo>
                    <a:pt x="3532" y="390"/>
                  </a:lnTo>
                  <a:lnTo>
                    <a:pt x="3532" y="2523"/>
                  </a:lnTo>
                  <a:lnTo>
                    <a:pt x="3530" y="2540"/>
                  </a:lnTo>
                  <a:lnTo>
                    <a:pt x="3524" y="2556"/>
                  </a:lnTo>
                  <a:lnTo>
                    <a:pt x="3514" y="2569"/>
                  </a:lnTo>
                  <a:lnTo>
                    <a:pt x="3500" y="2580"/>
                  </a:lnTo>
                  <a:lnTo>
                    <a:pt x="3485" y="2586"/>
                  </a:lnTo>
                  <a:lnTo>
                    <a:pt x="3468" y="2588"/>
                  </a:lnTo>
                  <a:lnTo>
                    <a:pt x="65" y="2588"/>
                  </a:lnTo>
                  <a:lnTo>
                    <a:pt x="47" y="2586"/>
                  </a:lnTo>
                  <a:lnTo>
                    <a:pt x="32" y="2580"/>
                  </a:lnTo>
                  <a:lnTo>
                    <a:pt x="19" y="2569"/>
                  </a:lnTo>
                  <a:lnTo>
                    <a:pt x="9" y="2556"/>
                  </a:lnTo>
                  <a:lnTo>
                    <a:pt x="2" y="2540"/>
                  </a:lnTo>
                  <a:lnTo>
                    <a:pt x="0" y="2523"/>
                  </a:lnTo>
                  <a:lnTo>
                    <a:pt x="0" y="390"/>
                  </a:lnTo>
                  <a:lnTo>
                    <a:pt x="2" y="373"/>
                  </a:lnTo>
                  <a:lnTo>
                    <a:pt x="9" y="357"/>
                  </a:lnTo>
                  <a:lnTo>
                    <a:pt x="19" y="344"/>
                  </a:lnTo>
                  <a:lnTo>
                    <a:pt x="32" y="334"/>
                  </a:lnTo>
                  <a:lnTo>
                    <a:pt x="47" y="328"/>
                  </a:lnTo>
                  <a:lnTo>
                    <a:pt x="65" y="325"/>
                  </a:lnTo>
                  <a:lnTo>
                    <a:pt x="220" y="325"/>
                  </a:lnTo>
                  <a:lnTo>
                    <a:pt x="220" y="177"/>
                  </a:lnTo>
                  <a:lnTo>
                    <a:pt x="223" y="159"/>
                  </a:lnTo>
                  <a:lnTo>
                    <a:pt x="232" y="142"/>
                  </a:lnTo>
                  <a:lnTo>
                    <a:pt x="244" y="128"/>
                  </a:lnTo>
                  <a:lnTo>
                    <a:pt x="260" y="118"/>
                  </a:lnTo>
                  <a:lnTo>
                    <a:pt x="278" y="113"/>
                  </a:lnTo>
                  <a:lnTo>
                    <a:pt x="1180" y="7"/>
                  </a:lnTo>
                  <a:lnTo>
                    <a:pt x="1255" y="1"/>
                  </a:lnTo>
                  <a:lnTo>
                    <a:pt x="1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39"/>
            <p:cNvSpPr>
              <a:spLocks/>
            </p:cNvSpPr>
            <p:nvPr/>
          </p:nvSpPr>
          <p:spPr bwMode="auto">
            <a:xfrm>
              <a:off x="7527926" y="4373563"/>
              <a:ext cx="171450" cy="30162"/>
            </a:xfrm>
            <a:custGeom>
              <a:avLst/>
              <a:gdLst>
                <a:gd name="T0" fmla="*/ 290 w 1187"/>
                <a:gd name="T1" fmla="*/ 0 h 216"/>
                <a:gd name="T2" fmla="*/ 371 w 1187"/>
                <a:gd name="T3" fmla="*/ 0 h 216"/>
                <a:gd name="T4" fmla="*/ 454 w 1187"/>
                <a:gd name="T5" fmla="*/ 6 h 216"/>
                <a:gd name="T6" fmla="*/ 1130 w 1187"/>
                <a:gd name="T7" fmla="*/ 86 h 216"/>
                <a:gd name="T8" fmla="*/ 1147 w 1187"/>
                <a:gd name="T9" fmla="*/ 90 h 216"/>
                <a:gd name="T10" fmla="*/ 1162 w 1187"/>
                <a:gd name="T11" fmla="*/ 99 h 216"/>
                <a:gd name="T12" fmla="*/ 1174 w 1187"/>
                <a:gd name="T13" fmla="*/ 111 h 216"/>
                <a:gd name="T14" fmla="*/ 1183 w 1187"/>
                <a:gd name="T15" fmla="*/ 125 h 216"/>
                <a:gd name="T16" fmla="*/ 1187 w 1187"/>
                <a:gd name="T17" fmla="*/ 141 h 216"/>
                <a:gd name="T18" fmla="*/ 1187 w 1187"/>
                <a:gd name="T19" fmla="*/ 158 h 216"/>
                <a:gd name="T20" fmla="*/ 1181 w 1187"/>
                <a:gd name="T21" fmla="*/ 177 h 216"/>
                <a:gd name="T22" fmla="*/ 1172 w 1187"/>
                <a:gd name="T23" fmla="*/ 192 h 216"/>
                <a:gd name="T24" fmla="*/ 1158 w 1187"/>
                <a:gd name="T25" fmla="*/ 205 h 216"/>
                <a:gd name="T26" fmla="*/ 1142 w 1187"/>
                <a:gd name="T27" fmla="*/ 213 h 216"/>
                <a:gd name="T28" fmla="*/ 1122 w 1187"/>
                <a:gd name="T29" fmla="*/ 216 h 216"/>
                <a:gd name="T30" fmla="*/ 1115 w 1187"/>
                <a:gd name="T31" fmla="*/ 215 h 216"/>
                <a:gd name="T32" fmla="*/ 439 w 1187"/>
                <a:gd name="T33" fmla="*/ 135 h 216"/>
                <a:gd name="T34" fmla="*/ 367 w 1187"/>
                <a:gd name="T35" fmla="*/ 130 h 216"/>
                <a:gd name="T36" fmla="*/ 295 w 1187"/>
                <a:gd name="T37" fmla="*/ 130 h 216"/>
                <a:gd name="T38" fmla="*/ 223 w 1187"/>
                <a:gd name="T39" fmla="*/ 135 h 216"/>
                <a:gd name="T40" fmla="*/ 152 w 1187"/>
                <a:gd name="T41" fmla="*/ 146 h 216"/>
                <a:gd name="T42" fmla="*/ 82 w 1187"/>
                <a:gd name="T43" fmla="*/ 162 h 216"/>
                <a:gd name="T44" fmla="*/ 65 w 1187"/>
                <a:gd name="T45" fmla="*/ 164 h 216"/>
                <a:gd name="T46" fmla="*/ 48 w 1187"/>
                <a:gd name="T47" fmla="*/ 162 h 216"/>
                <a:gd name="T48" fmla="*/ 33 w 1187"/>
                <a:gd name="T49" fmla="*/ 156 h 216"/>
                <a:gd name="T50" fmla="*/ 19 w 1187"/>
                <a:gd name="T51" fmla="*/ 146 h 216"/>
                <a:gd name="T52" fmla="*/ 9 w 1187"/>
                <a:gd name="T53" fmla="*/ 132 h 216"/>
                <a:gd name="T54" fmla="*/ 2 w 1187"/>
                <a:gd name="T55" fmla="*/ 116 h 216"/>
                <a:gd name="T56" fmla="*/ 0 w 1187"/>
                <a:gd name="T57" fmla="*/ 99 h 216"/>
                <a:gd name="T58" fmla="*/ 2 w 1187"/>
                <a:gd name="T59" fmla="*/ 83 h 216"/>
                <a:gd name="T60" fmla="*/ 8 w 1187"/>
                <a:gd name="T61" fmla="*/ 66 h 216"/>
                <a:gd name="T62" fmla="*/ 19 w 1187"/>
                <a:gd name="T63" fmla="*/ 54 h 216"/>
                <a:gd name="T64" fmla="*/ 32 w 1187"/>
                <a:gd name="T65" fmla="*/ 43 h 216"/>
                <a:gd name="T66" fmla="*/ 48 w 1187"/>
                <a:gd name="T67" fmla="*/ 36 h 216"/>
                <a:gd name="T68" fmla="*/ 127 w 1187"/>
                <a:gd name="T69" fmla="*/ 18 h 216"/>
                <a:gd name="T70" fmla="*/ 209 w 1187"/>
                <a:gd name="T71" fmla="*/ 5 h 216"/>
                <a:gd name="T72" fmla="*/ 290 w 1187"/>
                <a:gd name="T7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6">
                  <a:moveTo>
                    <a:pt x="290" y="0"/>
                  </a:moveTo>
                  <a:lnTo>
                    <a:pt x="371" y="0"/>
                  </a:lnTo>
                  <a:lnTo>
                    <a:pt x="454" y="6"/>
                  </a:lnTo>
                  <a:lnTo>
                    <a:pt x="1130" y="86"/>
                  </a:lnTo>
                  <a:lnTo>
                    <a:pt x="1147" y="90"/>
                  </a:lnTo>
                  <a:lnTo>
                    <a:pt x="1162" y="99"/>
                  </a:lnTo>
                  <a:lnTo>
                    <a:pt x="1174" y="111"/>
                  </a:lnTo>
                  <a:lnTo>
                    <a:pt x="1183" y="125"/>
                  </a:lnTo>
                  <a:lnTo>
                    <a:pt x="1187" y="141"/>
                  </a:lnTo>
                  <a:lnTo>
                    <a:pt x="1187" y="158"/>
                  </a:lnTo>
                  <a:lnTo>
                    <a:pt x="1181" y="177"/>
                  </a:lnTo>
                  <a:lnTo>
                    <a:pt x="1172" y="192"/>
                  </a:lnTo>
                  <a:lnTo>
                    <a:pt x="1158" y="205"/>
                  </a:lnTo>
                  <a:lnTo>
                    <a:pt x="1142" y="213"/>
                  </a:lnTo>
                  <a:lnTo>
                    <a:pt x="1122" y="216"/>
                  </a:lnTo>
                  <a:lnTo>
                    <a:pt x="1115" y="215"/>
                  </a:lnTo>
                  <a:lnTo>
                    <a:pt x="439" y="135"/>
                  </a:lnTo>
                  <a:lnTo>
                    <a:pt x="367" y="130"/>
                  </a:lnTo>
                  <a:lnTo>
                    <a:pt x="295" y="130"/>
                  </a:lnTo>
                  <a:lnTo>
                    <a:pt x="223" y="135"/>
                  </a:lnTo>
                  <a:lnTo>
                    <a:pt x="152" y="146"/>
                  </a:lnTo>
                  <a:lnTo>
                    <a:pt x="82" y="162"/>
                  </a:lnTo>
                  <a:lnTo>
                    <a:pt x="65" y="164"/>
                  </a:lnTo>
                  <a:lnTo>
                    <a:pt x="48" y="162"/>
                  </a:lnTo>
                  <a:lnTo>
                    <a:pt x="33" y="156"/>
                  </a:lnTo>
                  <a:lnTo>
                    <a:pt x="19" y="146"/>
                  </a:lnTo>
                  <a:lnTo>
                    <a:pt x="9" y="132"/>
                  </a:lnTo>
                  <a:lnTo>
                    <a:pt x="2" y="116"/>
                  </a:lnTo>
                  <a:lnTo>
                    <a:pt x="0" y="99"/>
                  </a:lnTo>
                  <a:lnTo>
                    <a:pt x="2" y="83"/>
                  </a:lnTo>
                  <a:lnTo>
                    <a:pt x="8" y="66"/>
                  </a:lnTo>
                  <a:lnTo>
                    <a:pt x="19" y="54"/>
                  </a:lnTo>
                  <a:lnTo>
                    <a:pt x="32" y="43"/>
                  </a:lnTo>
                  <a:lnTo>
                    <a:pt x="48" y="36"/>
                  </a:lnTo>
                  <a:lnTo>
                    <a:pt x="127" y="18"/>
                  </a:lnTo>
                  <a:lnTo>
                    <a:pt x="209" y="5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340"/>
            <p:cNvSpPr>
              <a:spLocks/>
            </p:cNvSpPr>
            <p:nvPr/>
          </p:nvSpPr>
          <p:spPr bwMode="auto">
            <a:xfrm>
              <a:off x="7316788" y="4373563"/>
              <a:ext cx="171450" cy="30162"/>
            </a:xfrm>
            <a:custGeom>
              <a:avLst/>
              <a:gdLst>
                <a:gd name="T0" fmla="*/ 898 w 1187"/>
                <a:gd name="T1" fmla="*/ 0 h 216"/>
                <a:gd name="T2" fmla="*/ 979 w 1187"/>
                <a:gd name="T3" fmla="*/ 6 h 216"/>
                <a:gd name="T4" fmla="*/ 1060 w 1187"/>
                <a:gd name="T5" fmla="*/ 18 h 216"/>
                <a:gd name="T6" fmla="*/ 1139 w 1187"/>
                <a:gd name="T7" fmla="*/ 36 h 216"/>
                <a:gd name="T8" fmla="*/ 1155 w 1187"/>
                <a:gd name="T9" fmla="*/ 43 h 216"/>
                <a:gd name="T10" fmla="*/ 1169 w 1187"/>
                <a:gd name="T11" fmla="*/ 54 h 216"/>
                <a:gd name="T12" fmla="*/ 1179 w 1187"/>
                <a:gd name="T13" fmla="*/ 66 h 216"/>
                <a:gd name="T14" fmla="*/ 1185 w 1187"/>
                <a:gd name="T15" fmla="*/ 83 h 216"/>
                <a:gd name="T16" fmla="*/ 1187 w 1187"/>
                <a:gd name="T17" fmla="*/ 99 h 216"/>
                <a:gd name="T18" fmla="*/ 1185 w 1187"/>
                <a:gd name="T19" fmla="*/ 116 h 216"/>
                <a:gd name="T20" fmla="*/ 1178 w 1187"/>
                <a:gd name="T21" fmla="*/ 132 h 216"/>
                <a:gd name="T22" fmla="*/ 1168 w 1187"/>
                <a:gd name="T23" fmla="*/ 146 h 216"/>
                <a:gd name="T24" fmla="*/ 1154 w 1187"/>
                <a:gd name="T25" fmla="*/ 156 h 216"/>
                <a:gd name="T26" fmla="*/ 1139 w 1187"/>
                <a:gd name="T27" fmla="*/ 162 h 216"/>
                <a:gd name="T28" fmla="*/ 1123 w 1187"/>
                <a:gd name="T29" fmla="*/ 164 h 216"/>
                <a:gd name="T30" fmla="*/ 1105 w 1187"/>
                <a:gd name="T31" fmla="*/ 162 h 216"/>
                <a:gd name="T32" fmla="*/ 1035 w 1187"/>
                <a:gd name="T33" fmla="*/ 146 h 216"/>
                <a:gd name="T34" fmla="*/ 964 w 1187"/>
                <a:gd name="T35" fmla="*/ 135 h 216"/>
                <a:gd name="T36" fmla="*/ 893 w 1187"/>
                <a:gd name="T37" fmla="*/ 130 h 216"/>
                <a:gd name="T38" fmla="*/ 821 w 1187"/>
                <a:gd name="T39" fmla="*/ 130 h 216"/>
                <a:gd name="T40" fmla="*/ 750 w 1187"/>
                <a:gd name="T41" fmla="*/ 135 h 216"/>
                <a:gd name="T42" fmla="*/ 72 w 1187"/>
                <a:gd name="T43" fmla="*/ 215 h 216"/>
                <a:gd name="T44" fmla="*/ 65 w 1187"/>
                <a:gd name="T45" fmla="*/ 216 h 216"/>
                <a:gd name="T46" fmla="*/ 45 w 1187"/>
                <a:gd name="T47" fmla="*/ 213 h 216"/>
                <a:gd name="T48" fmla="*/ 29 w 1187"/>
                <a:gd name="T49" fmla="*/ 205 h 216"/>
                <a:gd name="T50" fmla="*/ 15 w 1187"/>
                <a:gd name="T51" fmla="*/ 192 h 216"/>
                <a:gd name="T52" fmla="*/ 6 w 1187"/>
                <a:gd name="T53" fmla="*/ 177 h 216"/>
                <a:gd name="T54" fmla="*/ 0 w 1187"/>
                <a:gd name="T55" fmla="*/ 158 h 216"/>
                <a:gd name="T56" fmla="*/ 0 w 1187"/>
                <a:gd name="T57" fmla="*/ 141 h 216"/>
                <a:gd name="T58" fmla="*/ 6 w 1187"/>
                <a:gd name="T59" fmla="*/ 125 h 216"/>
                <a:gd name="T60" fmla="*/ 14 w 1187"/>
                <a:gd name="T61" fmla="*/ 111 h 216"/>
                <a:gd name="T62" fmla="*/ 26 w 1187"/>
                <a:gd name="T63" fmla="*/ 99 h 216"/>
                <a:gd name="T64" fmla="*/ 40 w 1187"/>
                <a:gd name="T65" fmla="*/ 90 h 216"/>
                <a:gd name="T66" fmla="*/ 57 w 1187"/>
                <a:gd name="T67" fmla="*/ 86 h 216"/>
                <a:gd name="T68" fmla="*/ 733 w 1187"/>
                <a:gd name="T69" fmla="*/ 6 h 216"/>
                <a:gd name="T70" fmla="*/ 816 w 1187"/>
                <a:gd name="T71" fmla="*/ 0 h 216"/>
                <a:gd name="T72" fmla="*/ 898 w 1187"/>
                <a:gd name="T7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6">
                  <a:moveTo>
                    <a:pt x="898" y="0"/>
                  </a:moveTo>
                  <a:lnTo>
                    <a:pt x="979" y="6"/>
                  </a:lnTo>
                  <a:lnTo>
                    <a:pt x="1060" y="18"/>
                  </a:lnTo>
                  <a:lnTo>
                    <a:pt x="1139" y="36"/>
                  </a:lnTo>
                  <a:lnTo>
                    <a:pt x="1155" y="43"/>
                  </a:lnTo>
                  <a:lnTo>
                    <a:pt x="1169" y="54"/>
                  </a:lnTo>
                  <a:lnTo>
                    <a:pt x="1179" y="66"/>
                  </a:lnTo>
                  <a:lnTo>
                    <a:pt x="1185" y="83"/>
                  </a:lnTo>
                  <a:lnTo>
                    <a:pt x="1187" y="99"/>
                  </a:lnTo>
                  <a:lnTo>
                    <a:pt x="1185" y="116"/>
                  </a:lnTo>
                  <a:lnTo>
                    <a:pt x="1178" y="132"/>
                  </a:lnTo>
                  <a:lnTo>
                    <a:pt x="1168" y="146"/>
                  </a:lnTo>
                  <a:lnTo>
                    <a:pt x="1154" y="156"/>
                  </a:lnTo>
                  <a:lnTo>
                    <a:pt x="1139" y="162"/>
                  </a:lnTo>
                  <a:lnTo>
                    <a:pt x="1123" y="164"/>
                  </a:lnTo>
                  <a:lnTo>
                    <a:pt x="1105" y="162"/>
                  </a:lnTo>
                  <a:lnTo>
                    <a:pt x="1035" y="146"/>
                  </a:lnTo>
                  <a:lnTo>
                    <a:pt x="964" y="135"/>
                  </a:lnTo>
                  <a:lnTo>
                    <a:pt x="893" y="130"/>
                  </a:lnTo>
                  <a:lnTo>
                    <a:pt x="821" y="130"/>
                  </a:lnTo>
                  <a:lnTo>
                    <a:pt x="750" y="135"/>
                  </a:lnTo>
                  <a:lnTo>
                    <a:pt x="72" y="215"/>
                  </a:lnTo>
                  <a:lnTo>
                    <a:pt x="65" y="216"/>
                  </a:lnTo>
                  <a:lnTo>
                    <a:pt x="45" y="213"/>
                  </a:lnTo>
                  <a:lnTo>
                    <a:pt x="29" y="205"/>
                  </a:lnTo>
                  <a:lnTo>
                    <a:pt x="15" y="192"/>
                  </a:lnTo>
                  <a:lnTo>
                    <a:pt x="6" y="177"/>
                  </a:lnTo>
                  <a:lnTo>
                    <a:pt x="0" y="158"/>
                  </a:lnTo>
                  <a:lnTo>
                    <a:pt x="0" y="141"/>
                  </a:lnTo>
                  <a:lnTo>
                    <a:pt x="6" y="125"/>
                  </a:lnTo>
                  <a:lnTo>
                    <a:pt x="14" y="111"/>
                  </a:lnTo>
                  <a:lnTo>
                    <a:pt x="26" y="99"/>
                  </a:lnTo>
                  <a:lnTo>
                    <a:pt x="40" y="90"/>
                  </a:lnTo>
                  <a:lnTo>
                    <a:pt x="57" y="86"/>
                  </a:lnTo>
                  <a:lnTo>
                    <a:pt x="733" y="6"/>
                  </a:lnTo>
                  <a:lnTo>
                    <a:pt x="816" y="0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41"/>
            <p:cNvSpPr>
              <a:spLocks/>
            </p:cNvSpPr>
            <p:nvPr/>
          </p:nvSpPr>
          <p:spPr bwMode="auto">
            <a:xfrm>
              <a:off x="7527926" y="4416425"/>
              <a:ext cx="171450" cy="30162"/>
            </a:xfrm>
            <a:custGeom>
              <a:avLst/>
              <a:gdLst>
                <a:gd name="T0" fmla="*/ 290 w 1187"/>
                <a:gd name="T1" fmla="*/ 0 h 216"/>
                <a:gd name="T2" fmla="*/ 371 w 1187"/>
                <a:gd name="T3" fmla="*/ 1 h 216"/>
                <a:gd name="T4" fmla="*/ 454 w 1187"/>
                <a:gd name="T5" fmla="*/ 7 h 216"/>
                <a:gd name="T6" fmla="*/ 1130 w 1187"/>
                <a:gd name="T7" fmla="*/ 87 h 216"/>
                <a:gd name="T8" fmla="*/ 1147 w 1187"/>
                <a:gd name="T9" fmla="*/ 91 h 216"/>
                <a:gd name="T10" fmla="*/ 1162 w 1187"/>
                <a:gd name="T11" fmla="*/ 99 h 216"/>
                <a:gd name="T12" fmla="*/ 1174 w 1187"/>
                <a:gd name="T13" fmla="*/ 111 h 216"/>
                <a:gd name="T14" fmla="*/ 1183 w 1187"/>
                <a:gd name="T15" fmla="*/ 126 h 216"/>
                <a:gd name="T16" fmla="*/ 1187 w 1187"/>
                <a:gd name="T17" fmla="*/ 142 h 216"/>
                <a:gd name="T18" fmla="*/ 1187 w 1187"/>
                <a:gd name="T19" fmla="*/ 159 h 216"/>
                <a:gd name="T20" fmla="*/ 1181 w 1187"/>
                <a:gd name="T21" fmla="*/ 178 h 216"/>
                <a:gd name="T22" fmla="*/ 1172 w 1187"/>
                <a:gd name="T23" fmla="*/ 194 h 216"/>
                <a:gd name="T24" fmla="*/ 1158 w 1187"/>
                <a:gd name="T25" fmla="*/ 205 h 216"/>
                <a:gd name="T26" fmla="*/ 1142 w 1187"/>
                <a:gd name="T27" fmla="*/ 214 h 216"/>
                <a:gd name="T28" fmla="*/ 1122 w 1187"/>
                <a:gd name="T29" fmla="*/ 216 h 216"/>
                <a:gd name="T30" fmla="*/ 1115 w 1187"/>
                <a:gd name="T31" fmla="*/ 216 h 216"/>
                <a:gd name="T32" fmla="*/ 439 w 1187"/>
                <a:gd name="T33" fmla="*/ 137 h 216"/>
                <a:gd name="T34" fmla="*/ 367 w 1187"/>
                <a:gd name="T35" fmla="*/ 131 h 216"/>
                <a:gd name="T36" fmla="*/ 295 w 1187"/>
                <a:gd name="T37" fmla="*/ 130 h 216"/>
                <a:gd name="T38" fmla="*/ 223 w 1187"/>
                <a:gd name="T39" fmla="*/ 136 h 216"/>
                <a:gd name="T40" fmla="*/ 152 w 1187"/>
                <a:gd name="T41" fmla="*/ 146 h 216"/>
                <a:gd name="T42" fmla="*/ 82 w 1187"/>
                <a:gd name="T43" fmla="*/ 164 h 216"/>
                <a:gd name="T44" fmla="*/ 65 w 1187"/>
                <a:gd name="T45" fmla="*/ 166 h 216"/>
                <a:gd name="T46" fmla="*/ 48 w 1187"/>
                <a:gd name="T47" fmla="*/ 164 h 216"/>
                <a:gd name="T48" fmla="*/ 33 w 1187"/>
                <a:gd name="T49" fmla="*/ 157 h 216"/>
                <a:gd name="T50" fmla="*/ 19 w 1187"/>
                <a:gd name="T51" fmla="*/ 146 h 216"/>
                <a:gd name="T52" fmla="*/ 9 w 1187"/>
                <a:gd name="T53" fmla="*/ 133 h 216"/>
                <a:gd name="T54" fmla="*/ 2 w 1187"/>
                <a:gd name="T55" fmla="*/ 117 h 216"/>
                <a:gd name="T56" fmla="*/ 0 w 1187"/>
                <a:gd name="T57" fmla="*/ 100 h 216"/>
                <a:gd name="T58" fmla="*/ 2 w 1187"/>
                <a:gd name="T59" fmla="*/ 83 h 216"/>
                <a:gd name="T60" fmla="*/ 8 w 1187"/>
                <a:gd name="T61" fmla="*/ 68 h 216"/>
                <a:gd name="T62" fmla="*/ 19 w 1187"/>
                <a:gd name="T63" fmla="*/ 55 h 216"/>
                <a:gd name="T64" fmla="*/ 32 w 1187"/>
                <a:gd name="T65" fmla="*/ 44 h 216"/>
                <a:gd name="T66" fmla="*/ 48 w 1187"/>
                <a:gd name="T67" fmla="*/ 38 h 216"/>
                <a:gd name="T68" fmla="*/ 127 w 1187"/>
                <a:gd name="T69" fmla="*/ 19 h 216"/>
                <a:gd name="T70" fmla="*/ 209 w 1187"/>
                <a:gd name="T71" fmla="*/ 6 h 216"/>
                <a:gd name="T72" fmla="*/ 290 w 1187"/>
                <a:gd name="T7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6">
                  <a:moveTo>
                    <a:pt x="290" y="0"/>
                  </a:moveTo>
                  <a:lnTo>
                    <a:pt x="371" y="1"/>
                  </a:lnTo>
                  <a:lnTo>
                    <a:pt x="454" y="7"/>
                  </a:lnTo>
                  <a:lnTo>
                    <a:pt x="1130" y="87"/>
                  </a:lnTo>
                  <a:lnTo>
                    <a:pt x="1147" y="91"/>
                  </a:lnTo>
                  <a:lnTo>
                    <a:pt x="1162" y="99"/>
                  </a:lnTo>
                  <a:lnTo>
                    <a:pt x="1174" y="111"/>
                  </a:lnTo>
                  <a:lnTo>
                    <a:pt x="1183" y="126"/>
                  </a:lnTo>
                  <a:lnTo>
                    <a:pt x="1187" y="142"/>
                  </a:lnTo>
                  <a:lnTo>
                    <a:pt x="1187" y="159"/>
                  </a:lnTo>
                  <a:lnTo>
                    <a:pt x="1181" y="178"/>
                  </a:lnTo>
                  <a:lnTo>
                    <a:pt x="1172" y="194"/>
                  </a:lnTo>
                  <a:lnTo>
                    <a:pt x="1158" y="205"/>
                  </a:lnTo>
                  <a:lnTo>
                    <a:pt x="1142" y="214"/>
                  </a:lnTo>
                  <a:lnTo>
                    <a:pt x="1122" y="216"/>
                  </a:lnTo>
                  <a:lnTo>
                    <a:pt x="1115" y="216"/>
                  </a:lnTo>
                  <a:lnTo>
                    <a:pt x="439" y="137"/>
                  </a:lnTo>
                  <a:lnTo>
                    <a:pt x="367" y="131"/>
                  </a:lnTo>
                  <a:lnTo>
                    <a:pt x="295" y="130"/>
                  </a:lnTo>
                  <a:lnTo>
                    <a:pt x="223" y="136"/>
                  </a:lnTo>
                  <a:lnTo>
                    <a:pt x="152" y="146"/>
                  </a:lnTo>
                  <a:lnTo>
                    <a:pt x="82" y="164"/>
                  </a:lnTo>
                  <a:lnTo>
                    <a:pt x="65" y="166"/>
                  </a:lnTo>
                  <a:lnTo>
                    <a:pt x="48" y="164"/>
                  </a:lnTo>
                  <a:lnTo>
                    <a:pt x="33" y="157"/>
                  </a:lnTo>
                  <a:lnTo>
                    <a:pt x="19" y="146"/>
                  </a:lnTo>
                  <a:lnTo>
                    <a:pt x="9" y="133"/>
                  </a:lnTo>
                  <a:lnTo>
                    <a:pt x="2" y="117"/>
                  </a:lnTo>
                  <a:lnTo>
                    <a:pt x="0" y="100"/>
                  </a:lnTo>
                  <a:lnTo>
                    <a:pt x="2" y="83"/>
                  </a:lnTo>
                  <a:lnTo>
                    <a:pt x="8" y="68"/>
                  </a:lnTo>
                  <a:lnTo>
                    <a:pt x="19" y="55"/>
                  </a:lnTo>
                  <a:lnTo>
                    <a:pt x="32" y="44"/>
                  </a:lnTo>
                  <a:lnTo>
                    <a:pt x="48" y="38"/>
                  </a:lnTo>
                  <a:lnTo>
                    <a:pt x="127" y="19"/>
                  </a:lnTo>
                  <a:lnTo>
                    <a:pt x="209" y="6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42"/>
            <p:cNvSpPr>
              <a:spLocks/>
            </p:cNvSpPr>
            <p:nvPr/>
          </p:nvSpPr>
          <p:spPr bwMode="auto">
            <a:xfrm>
              <a:off x="7316788" y="4416425"/>
              <a:ext cx="171450" cy="30162"/>
            </a:xfrm>
            <a:custGeom>
              <a:avLst/>
              <a:gdLst>
                <a:gd name="T0" fmla="*/ 898 w 1187"/>
                <a:gd name="T1" fmla="*/ 0 h 215"/>
                <a:gd name="T2" fmla="*/ 979 w 1187"/>
                <a:gd name="T3" fmla="*/ 5 h 215"/>
                <a:gd name="T4" fmla="*/ 1060 w 1187"/>
                <a:gd name="T5" fmla="*/ 18 h 215"/>
                <a:gd name="T6" fmla="*/ 1139 w 1187"/>
                <a:gd name="T7" fmla="*/ 37 h 215"/>
                <a:gd name="T8" fmla="*/ 1155 w 1187"/>
                <a:gd name="T9" fmla="*/ 43 h 215"/>
                <a:gd name="T10" fmla="*/ 1169 w 1187"/>
                <a:gd name="T11" fmla="*/ 54 h 215"/>
                <a:gd name="T12" fmla="*/ 1179 w 1187"/>
                <a:gd name="T13" fmla="*/ 67 h 215"/>
                <a:gd name="T14" fmla="*/ 1185 w 1187"/>
                <a:gd name="T15" fmla="*/ 83 h 215"/>
                <a:gd name="T16" fmla="*/ 1187 w 1187"/>
                <a:gd name="T17" fmla="*/ 99 h 215"/>
                <a:gd name="T18" fmla="*/ 1185 w 1187"/>
                <a:gd name="T19" fmla="*/ 116 h 215"/>
                <a:gd name="T20" fmla="*/ 1178 w 1187"/>
                <a:gd name="T21" fmla="*/ 132 h 215"/>
                <a:gd name="T22" fmla="*/ 1168 w 1187"/>
                <a:gd name="T23" fmla="*/ 145 h 215"/>
                <a:gd name="T24" fmla="*/ 1154 w 1187"/>
                <a:gd name="T25" fmla="*/ 156 h 215"/>
                <a:gd name="T26" fmla="*/ 1139 w 1187"/>
                <a:gd name="T27" fmla="*/ 163 h 215"/>
                <a:gd name="T28" fmla="*/ 1123 w 1187"/>
                <a:gd name="T29" fmla="*/ 165 h 215"/>
                <a:gd name="T30" fmla="*/ 1105 w 1187"/>
                <a:gd name="T31" fmla="*/ 163 h 215"/>
                <a:gd name="T32" fmla="*/ 1035 w 1187"/>
                <a:gd name="T33" fmla="*/ 146 h 215"/>
                <a:gd name="T34" fmla="*/ 964 w 1187"/>
                <a:gd name="T35" fmla="*/ 136 h 215"/>
                <a:gd name="T36" fmla="*/ 893 w 1187"/>
                <a:gd name="T37" fmla="*/ 130 h 215"/>
                <a:gd name="T38" fmla="*/ 821 w 1187"/>
                <a:gd name="T39" fmla="*/ 130 h 215"/>
                <a:gd name="T40" fmla="*/ 750 w 1187"/>
                <a:gd name="T41" fmla="*/ 136 h 215"/>
                <a:gd name="T42" fmla="*/ 72 w 1187"/>
                <a:gd name="T43" fmla="*/ 215 h 215"/>
                <a:gd name="T44" fmla="*/ 65 w 1187"/>
                <a:gd name="T45" fmla="*/ 215 h 215"/>
                <a:gd name="T46" fmla="*/ 45 w 1187"/>
                <a:gd name="T47" fmla="*/ 213 h 215"/>
                <a:gd name="T48" fmla="*/ 29 w 1187"/>
                <a:gd name="T49" fmla="*/ 204 h 215"/>
                <a:gd name="T50" fmla="*/ 15 w 1187"/>
                <a:gd name="T51" fmla="*/ 193 h 215"/>
                <a:gd name="T52" fmla="*/ 6 w 1187"/>
                <a:gd name="T53" fmla="*/ 177 h 215"/>
                <a:gd name="T54" fmla="*/ 0 w 1187"/>
                <a:gd name="T55" fmla="*/ 158 h 215"/>
                <a:gd name="T56" fmla="*/ 0 w 1187"/>
                <a:gd name="T57" fmla="*/ 141 h 215"/>
                <a:gd name="T58" fmla="*/ 6 w 1187"/>
                <a:gd name="T59" fmla="*/ 125 h 215"/>
                <a:gd name="T60" fmla="*/ 14 w 1187"/>
                <a:gd name="T61" fmla="*/ 110 h 215"/>
                <a:gd name="T62" fmla="*/ 26 w 1187"/>
                <a:gd name="T63" fmla="*/ 98 h 215"/>
                <a:gd name="T64" fmla="*/ 40 w 1187"/>
                <a:gd name="T65" fmla="*/ 90 h 215"/>
                <a:gd name="T66" fmla="*/ 57 w 1187"/>
                <a:gd name="T67" fmla="*/ 86 h 215"/>
                <a:gd name="T68" fmla="*/ 733 w 1187"/>
                <a:gd name="T69" fmla="*/ 6 h 215"/>
                <a:gd name="T70" fmla="*/ 816 w 1187"/>
                <a:gd name="T71" fmla="*/ 0 h 215"/>
                <a:gd name="T72" fmla="*/ 898 w 1187"/>
                <a:gd name="T7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5">
                  <a:moveTo>
                    <a:pt x="898" y="0"/>
                  </a:moveTo>
                  <a:lnTo>
                    <a:pt x="979" y="5"/>
                  </a:lnTo>
                  <a:lnTo>
                    <a:pt x="1060" y="18"/>
                  </a:lnTo>
                  <a:lnTo>
                    <a:pt x="1139" y="37"/>
                  </a:lnTo>
                  <a:lnTo>
                    <a:pt x="1155" y="43"/>
                  </a:lnTo>
                  <a:lnTo>
                    <a:pt x="1169" y="54"/>
                  </a:lnTo>
                  <a:lnTo>
                    <a:pt x="1179" y="67"/>
                  </a:lnTo>
                  <a:lnTo>
                    <a:pt x="1185" y="83"/>
                  </a:lnTo>
                  <a:lnTo>
                    <a:pt x="1187" y="99"/>
                  </a:lnTo>
                  <a:lnTo>
                    <a:pt x="1185" y="116"/>
                  </a:lnTo>
                  <a:lnTo>
                    <a:pt x="1178" y="132"/>
                  </a:lnTo>
                  <a:lnTo>
                    <a:pt x="1168" y="145"/>
                  </a:lnTo>
                  <a:lnTo>
                    <a:pt x="1154" y="156"/>
                  </a:lnTo>
                  <a:lnTo>
                    <a:pt x="1139" y="163"/>
                  </a:lnTo>
                  <a:lnTo>
                    <a:pt x="1123" y="165"/>
                  </a:lnTo>
                  <a:lnTo>
                    <a:pt x="1105" y="163"/>
                  </a:lnTo>
                  <a:lnTo>
                    <a:pt x="1035" y="146"/>
                  </a:lnTo>
                  <a:lnTo>
                    <a:pt x="964" y="136"/>
                  </a:lnTo>
                  <a:lnTo>
                    <a:pt x="893" y="130"/>
                  </a:lnTo>
                  <a:lnTo>
                    <a:pt x="821" y="130"/>
                  </a:lnTo>
                  <a:lnTo>
                    <a:pt x="750" y="136"/>
                  </a:lnTo>
                  <a:lnTo>
                    <a:pt x="72" y="215"/>
                  </a:lnTo>
                  <a:lnTo>
                    <a:pt x="65" y="215"/>
                  </a:lnTo>
                  <a:lnTo>
                    <a:pt x="45" y="213"/>
                  </a:lnTo>
                  <a:lnTo>
                    <a:pt x="29" y="204"/>
                  </a:lnTo>
                  <a:lnTo>
                    <a:pt x="15" y="193"/>
                  </a:lnTo>
                  <a:lnTo>
                    <a:pt x="6" y="177"/>
                  </a:lnTo>
                  <a:lnTo>
                    <a:pt x="0" y="158"/>
                  </a:lnTo>
                  <a:lnTo>
                    <a:pt x="0" y="141"/>
                  </a:lnTo>
                  <a:lnTo>
                    <a:pt x="6" y="125"/>
                  </a:lnTo>
                  <a:lnTo>
                    <a:pt x="14" y="110"/>
                  </a:lnTo>
                  <a:lnTo>
                    <a:pt x="26" y="98"/>
                  </a:lnTo>
                  <a:lnTo>
                    <a:pt x="40" y="90"/>
                  </a:lnTo>
                  <a:lnTo>
                    <a:pt x="57" y="86"/>
                  </a:lnTo>
                  <a:lnTo>
                    <a:pt x="733" y="6"/>
                  </a:lnTo>
                  <a:lnTo>
                    <a:pt x="816" y="0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43"/>
            <p:cNvSpPr>
              <a:spLocks/>
            </p:cNvSpPr>
            <p:nvPr/>
          </p:nvSpPr>
          <p:spPr bwMode="auto">
            <a:xfrm>
              <a:off x="7527926" y="4459288"/>
              <a:ext cx="171450" cy="31750"/>
            </a:xfrm>
            <a:custGeom>
              <a:avLst/>
              <a:gdLst>
                <a:gd name="T0" fmla="*/ 290 w 1187"/>
                <a:gd name="T1" fmla="*/ 0 h 216"/>
                <a:gd name="T2" fmla="*/ 371 w 1187"/>
                <a:gd name="T3" fmla="*/ 0 h 216"/>
                <a:gd name="T4" fmla="*/ 454 w 1187"/>
                <a:gd name="T5" fmla="*/ 7 h 216"/>
                <a:gd name="T6" fmla="*/ 1130 w 1187"/>
                <a:gd name="T7" fmla="*/ 86 h 216"/>
                <a:gd name="T8" fmla="*/ 1147 w 1187"/>
                <a:gd name="T9" fmla="*/ 91 h 216"/>
                <a:gd name="T10" fmla="*/ 1162 w 1187"/>
                <a:gd name="T11" fmla="*/ 99 h 216"/>
                <a:gd name="T12" fmla="*/ 1174 w 1187"/>
                <a:gd name="T13" fmla="*/ 111 h 216"/>
                <a:gd name="T14" fmla="*/ 1183 w 1187"/>
                <a:gd name="T15" fmla="*/ 125 h 216"/>
                <a:gd name="T16" fmla="*/ 1187 w 1187"/>
                <a:gd name="T17" fmla="*/ 141 h 216"/>
                <a:gd name="T18" fmla="*/ 1187 w 1187"/>
                <a:gd name="T19" fmla="*/ 159 h 216"/>
                <a:gd name="T20" fmla="*/ 1181 w 1187"/>
                <a:gd name="T21" fmla="*/ 178 h 216"/>
                <a:gd name="T22" fmla="*/ 1172 w 1187"/>
                <a:gd name="T23" fmla="*/ 194 h 216"/>
                <a:gd name="T24" fmla="*/ 1158 w 1187"/>
                <a:gd name="T25" fmla="*/ 206 h 216"/>
                <a:gd name="T26" fmla="*/ 1142 w 1187"/>
                <a:gd name="T27" fmla="*/ 213 h 216"/>
                <a:gd name="T28" fmla="*/ 1122 w 1187"/>
                <a:gd name="T29" fmla="*/ 216 h 216"/>
                <a:gd name="T30" fmla="*/ 1115 w 1187"/>
                <a:gd name="T31" fmla="*/ 216 h 216"/>
                <a:gd name="T32" fmla="*/ 439 w 1187"/>
                <a:gd name="T33" fmla="*/ 137 h 216"/>
                <a:gd name="T34" fmla="*/ 367 w 1187"/>
                <a:gd name="T35" fmla="*/ 130 h 216"/>
                <a:gd name="T36" fmla="*/ 295 w 1187"/>
                <a:gd name="T37" fmla="*/ 130 h 216"/>
                <a:gd name="T38" fmla="*/ 223 w 1187"/>
                <a:gd name="T39" fmla="*/ 136 h 216"/>
                <a:gd name="T40" fmla="*/ 152 w 1187"/>
                <a:gd name="T41" fmla="*/ 147 h 216"/>
                <a:gd name="T42" fmla="*/ 82 w 1187"/>
                <a:gd name="T43" fmla="*/ 163 h 216"/>
                <a:gd name="T44" fmla="*/ 65 w 1187"/>
                <a:gd name="T45" fmla="*/ 165 h 216"/>
                <a:gd name="T46" fmla="*/ 48 w 1187"/>
                <a:gd name="T47" fmla="*/ 163 h 216"/>
                <a:gd name="T48" fmla="*/ 33 w 1187"/>
                <a:gd name="T49" fmla="*/ 156 h 216"/>
                <a:gd name="T50" fmla="*/ 19 w 1187"/>
                <a:gd name="T51" fmla="*/ 147 h 216"/>
                <a:gd name="T52" fmla="*/ 9 w 1187"/>
                <a:gd name="T53" fmla="*/ 134 h 216"/>
                <a:gd name="T54" fmla="*/ 2 w 1187"/>
                <a:gd name="T55" fmla="*/ 117 h 216"/>
                <a:gd name="T56" fmla="*/ 0 w 1187"/>
                <a:gd name="T57" fmla="*/ 100 h 216"/>
                <a:gd name="T58" fmla="*/ 2 w 1187"/>
                <a:gd name="T59" fmla="*/ 83 h 216"/>
                <a:gd name="T60" fmla="*/ 8 w 1187"/>
                <a:gd name="T61" fmla="*/ 68 h 216"/>
                <a:gd name="T62" fmla="*/ 19 w 1187"/>
                <a:gd name="T63" fmla="*/ 54 h 216"/>
                <a:gd name="T64" fmla="*/ 32 w 1187"/>
                <a:gd name="T65" fmla="*/ 44 h 216"/>
                <a:gd name="T66" fmla="*/ 48 w 1187"/>
                <a:gd name="T67" fmla="*/ 37 h 216"/>
                <a:gd name="T68" fmla="*/ 127 w 1187"/>
                <a:gd name="T69" fmla="*/ 18 h 216"/>
                <a:gd name="T70" fmla="*/ 209 w 1187"/>
                <a:gd name="T71" fmla="*/ 7 h 216"/>
                <a:gd name="T72" fmla="*/ 290 w 1187"/>
                <a:gd name="T7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6">
                  <a:moveTo>
                    <a:pt x="290" y="0"/>
                  </a:moveTo>
                  <a:lnTo>
                    <a:pt x="371" y="0"/>
                  </a:lnTo>
                  <a:lnTo>
                    <a:pt x="454" y="7"/>
                  </a:lnTo>
                  <a:lnTo>
                    <a:pt x="1130" y="86"/>
                  </a:lnTo>
                  <a:lnTo>
                    <a:pt x="1147" y="91"/>
                  </a:lnTo>
                  <a:lnTo>
                    <a:pt x="1162" y="99"/>
                  </a:lnTo>
                  <a:lnTo>
                    <a:pt x="1174" y="111"/>
                  </a:lnTo>
                  <a:lnTo>
                    <a:pt x="1183" y="125"/>
                  </a:lnTo>
                  <a:lnTo>
                    <a:pt x="1187" y="141"/>
                  </a:lnTo>
                  <a:lnTo>
                    <a:pt x="1187" y="159"/>
                  </a:lnTo>
                  <a:lnTo>
                    <a:pt x="1181" y="178"/>
                  </a:lnTo>
                  <a:lnTo>
                    <a:pt x="1172" y="194"/>
                  </a:lnTo>
                  <a:lnTo>
                    <a:pt x="1158" y="206"/>
                  </a:lnTo>
                  <a:lnTo>
                    <a:pt x="1142" y="213"/>
                  </a:lnTo>
                  <a:lnTo>
                    <a:pt x="1122" y="216"/>
                  </a:lnTo>
                  <a:lnTo>
                    <a:pt x="1115" y="216"/>
                  </a:lnTo>
                  <a:lnTo>
                    <a:pt x="439" y="137"/>
                  </a:lnTo>
                  <a:lnTo>
                    <a:pt x="367" y="130"/>
                  </a:lnTo>
                  <a:lnTo>
                    <a:pt x="295" y="130"/>
                  </a:lnTo>
                  <a:lnTo>
                    <a:pt x="223" y="136"/>
                  </a:lnTo>
                  <a:lnTo>
                    <a:pt x="152" y="147"/>
                  </a:lnTo>
                  <a:lnTo>
                    <a:pt x="82" y="163"/>
                  </a:lnTo>
                  <a:lnTo>
                    <a:pt x="65" y="165"/>
                  </a:lnTo>
                  <a:lnTo>
                    <a:pt x="48" y="163"/>
                  </a:lnTo>
                  <a:lnTo>
                    <a:pt x="33" y="156"/>
                  </a:lnTo>
                  <a:lnTo>
                    <a:pt x="19" y="147"/>
                  </a:lnTo>
                  <a:lnTo>
                    <a:pt x="9" y="134"/>
                  </a:lnTo>
                  <a:lnTo>
                    <a:pt x="2" y="117"/>
                  </a:lnTo>
                  <a:lnTo>
                    <a:pt x="0" y="100"/>
                  </a:lnTo>
                  <a:lnTo>
                    <a:pt x="2" y="83"/>
                  </a:lnTo>
                  <a:lnTo>
                    <a:pt x="8" y="68"/>
                  </a:lnTo>
                  <a:lnTo>
                    <a:pt x="19" y="54"/>
                  </a:lnTo>
                  <a:lnTo>
                    <a:pt x="32" y="44"/>
                  </a:lnTo>
                  <a:lnTo>
                    <a:pt x="48" y="37"/>
                  </a:lnTo>
                  <a:lnTo>
                    <a:pt x="127" y="18"/>
                  </a:lnTo>
                  <a:lnTo>
                    <a:pt x="209" y="7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44"/>
            <p:cNvSpPr>
              <a:spLocks/>
            </p:cNvSpPr>
            <p:nvPr/>
          </p:nvSpPr>
          <p:spPr bwMode="auto">
            <a:xfrm>
              <a:off x="7316788" y="4459288"/>
              <a:ext cx="171450" cy="31750"/>
            </a:xfrm>
            <a:custGeom>
              <a:avLst/>
              <a:gdLst>
                <a:gd name="T0" fmla="*/ 898 w 1187"/>
                <a:gd name="T1" fmla="*/ 0 h 216"/>
                <a:gd name="T2" fmla="*/ 979 w 1187"/>
                <a:gd name="T3" fmla="*/ 7 h 216"/>
                <a:gd name="T4" fmla="*/ 1060 w 1187"/>
                <a:gd name="T5" fmla="*/ 18 h 216"/>
                <a:gd name="T6" fmla="*/ 1139 w 1187"/>
                <a:gd name="T7" fmla="*/ 38 h 216"/>
                <a:gd name="T8" fmla="*/ 1155 w 1187"/>
                <a:gd name="T9" fmla="*/ 44 h 216"/>
                <a:gd name="T10" fmla="*/ 1169 w 1187"/>
                <a:gd name="T11" fmla="*/ 55 h 216"/>
                <a:gd name="T12" fmla="*/ 1179 w 1187"/>
                <a:gd name="T13" fmla="*/ 68 h 216"/>
                <a:gd name="T14" fmla="*/ 1185 w 1187"/>
                <a:gd name="T15" fmla="*/ 83 h 216"/>
                <a:gd name="T16" fmla="*/ 1187 w 1187"/>
                <a:gd name="T17" fmla="*/ 100 h 216"/>
                <a:gd name="T18" fmla="*/ 1185 w 1187"/>
                <a:gd name="T19" fmla="*/ 117 h 216"/>
                <a:gd name="T20" fmla="*/ 1178 w 1187"/>
                <a:gd name="T21" fmla="*/ 134 h 216"/>
                <a:gd name="T22" fmla="*/ 1168 w 1187"/>
                <a:gd name="T23" fmla="*/ 147 h 216"/>
                <a:gd name="T24" fmla="*/ 1154 w 1187"/>
                <a:gd name="T25" fmla="*/ 157 h 216"/>
                <a:gd name="T26" fmla="*/ 1139 w 1187"/>
                <a:gd name="T27" fmla="*/ 163 h 216"/>
                <a:gd name="T28" fmla="*/ 1123 w 1187"/>
                <a:gd name="T29" fmla="*/ 166 h 216"/>
                <a:gd name="T30" fmla="*/ 1105 w 1187"/>
                <a:gd name="T31" fmla="*/ 163 h 216"/>
                <a:gd name="T32" fmla="*/ 1035 w 1187"/>
                <a:gd name="T33" fmla="*/ 147 h 216"/>
                <a:gd name="T34" fmla="*/ 964 w 1187"/>
                <a:gd name="T35" fmla="*/ 136 h 216"/>
                <a:gd name="T36" fmla="*/ 893 w 1187"/>
                <a:gd name="T37" fmla="*/ 130 h 216"/>
                <a:gd name="T38" fmla="*/ 821 w 1187"/>
                <a:gd name="T39" fmla="*/ 130 h 216"/>
                <a:gd name="T40" fmla="*/ 750 w 1187"/>
                <a:gd name="T41" fmla="*/ 137 h 216"/>
                <a:gd name="T42" fmla="*/ 72 w 1187"/>
                <a:gd name="T43" fmla="*/ 216 h 216"/>
                <a:gd name="T44" fmla="*/ 65 w 1187"/>
                <a:gd name="T45" fmla="*/ 216 h 216"/>
                <a:gd name="T46" fmla="*/ 45 w 1187"/>
                <a:gd name="T47" fmla="*/ 213 h 216"/>
                <a:gd name="T48" fmla="*/ 29 w 1187"/>
                <a:gd name="T49" fmla="*/ 206 h 216"/>
                <a:gd name="T50" fmla="*/ 15 w 1187"/>
                <a:gd name="T51" fmla="*/ 194 h 216"/>
                <a:gd name="T52" fmla="*/ 6 w 1187"/>
                <a:gd name="T53" fmla="*/ 178 h 216"/>
                <a:gd name="T54" fmla="*/ 0 w 1187"/>
                <a:gd name="T55" fmla="*/ 159 h 216"/>
                <a:gd name="T56" fmla="*/ 0 w 1187"/>
                <a:gd name="T57" fmla="*/ 141 h 216"/>
                <a:gd name="T58" fmla="*/ 6 w 1187"/>
                <a:gd name="T59" fmla="*/ 125 h 216"/>
                <a:gd name="T60" fmla="*/ 14 w 1187"/>
                <a:gd name="T61" fmla="*/ 111 h 216"/>
                <a:gd name="T62" fmla="*/ 26 w 1187"/>
                <a:gd name="T63" fmla="*/ 99 h 216"/>
                <a:gd name="T64" fmla="*/ 40 w 1187"/>
                <a:gd name="T65" fmla="*/ 91 h 216"/>
                <a:gd name="T66" fmla="*/ 57 w 1187"/>
                <a:gd name="T67" fmla="*/ 86 h 216"/>
                <a:gd name="T68" fmla="*/ 733 w 1187"/>
                <a:gd name="T69" fmla="*/ 7 h 216"/>
                <a:gd name="T70" fmla="*/ 816 w 1187"/>
                <a:gd name="T71" fmla="*/ 0 h 216"/>
                <a:gd name="T72" fmla="*/ 898 w 1187"/>
                <a:gd name="T7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6">
                  <a:moveTo>
                    <a:pt x="898" y="0"/>
                  </a:moveTo>
                  <a:lnTo>
                    <a:pt x="979" y="7"/>
                  </a:lnTo>
                  <a:lnTo>
                    <a:pt x="1060" y="18"/>
                  </a:lnTo>
                  <a:lnTo>
                    <a:pt x="1139" y="38"/>
                  </a:lnTo>
                  <a:lnTo>
                    <a:pt x="1155" y="44"/>
                  </a:lnTo>
                  <a:lnTo>
                    <a:pt x="1169" y="55"/>
                  </a:lnTo>
                  <a:lnTo>
                    <a:pt x="1179" y="68"/>
                  </a:lnTo>
                  <a:lnTo>
                    <a:pt x="1185" y="83"/>
                  </a:lnTo>
                  <a:lnTo>
                    <a:pt x="1187" y="100"/>
                  </a:lnTo>
                  <a:lnTo>
                    <a:pt x="1185" y="117"/>
                  </a:lnTo>
                  <a:lnTo>
                    <a:pt x="1178" y="134"/>
                  </a:lnTo>
                  <a:lnTo>
                    <a:pt x="1168" y="147"/>
                  </a:lnTo>
                  <a:lnTo>
                    <a:pt x="1154" y="157"/>
                  </a:lnTo>
                  <a:lnTo>
                    <a:pt x="1139" y="163"/>
                  </a:lnTo>
                  <a:lnTo>
                    <a:pt x="1123" y="166"/>
                  </a:lnTo>
                  <a:lnTo>
                    <a:pt x="1105" y="163"/>
                  </a:lnTo>
                  <a:lnTo>
                    <a:pt x="1035" y="147"/>
                  </a:lnTo>
                  <a:lnTo>
                    <a:pt x="964" y="136"/>
                  </a:lnTo>
                  <a:lnTo>
                    <a:pt x="893" y="130"/>
                  </a:lnTo>
                  <a:lnTo>
                    <a:pt x="821" y="130"/>
                  </a:lnTo>
                  <a:lnTo>
                    <a:pt x="750" y="137"/>
                  </a:lnTo>
                  <a:lnTo>
                    <a:pt x="72" y="216"/>
                  </a:lnTo>
                  <a:lnTo>
                    <a:pt x="65" y="216"/>
                  </a:lnTo>
                  <a:lnTo>
                    <a:pt x="45" y="213"/>
                  </a:lnTo>
                  <a:lnTo>
                    <a:pt x="29" y="206"/>
                  </a:lnTo>
                  <a:lnTo>
                    <a:pt x="15" y="194"/>
                  </a:lnTo>
                  <a:lnTo>
                    <a:pt x="6" y="178"/>
                  </a:lnTo>
                  <a:lnTo>
                    <a:pt x="0" y="159"/>
                  </a:lnTo>
                  <a:lnTo>
                    <a:pt x="0" y="141"/>
                  </a:lnTo>
                  <a:lnTo>
                    <a:pt x="6" y="125"/>
                  </a:lnTo>
                  <a:lnTo>
                    <a:pt x="14" y="111"/>
                  </a:lnTo>
                  <a:lnTo>
                    <a:pt x="26" y="99"/>
                  </a:lnTo>
                  <a:lnTo>
                    <a:pt x="40" y="91"/>
                  </a:lnTo>
                  <a:lnTo>
                    <a:pt x="57" y="86"/>
                  </a:lnTo>
                  <a:lnTo>
                    <a:pt x="733" y="7"/>
                  </a:lnTo>
                  <a:lnTo>
                    <a:pt x="816" y="0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45"/>
            <p:cNvSpPr>
              <a:spLocks/>
            </p:cNvSpPr>
            <p:nvPr/>
          </p:nvSpPr>
          <p:spPr bwMode="auto">
            <a:xfrm>
              <a:off x="7527926" y="4502150"/>
              <a:ext cx="171450" cy="31750"/>
            </a:xfrm>
            <a:custGeom>
              <a:avLst/>
              <a:gdLst>
                <a:gd name="T0" fmla="*/ 290 w 1187"/>
                <a:gd name="T1" fmla="*/ 0 h 217"/>
                <a:gd name="T2" fmla="*/ 371 w 1187"/>
                <a:gd name="T3" fmla="*/ 0 h 217"/>
                <a:gd name="T4" fmla="*/ 454 w 1187"/>
                <a:gd name="T5" fmla="*/ 7 h 217"/>
                <a:gd name="T6" fmla="*/ 1130 w 1187"/>
                <a:gd name="T7" fmla="*/ 86 h 217"/>
                <a:gd name="T8" fmla="*/ 1147 w 1187"/>
                <a:gd name="T9" fmla="*/ 91 h 217"/>
                <a:gd name="T10" fmla="*/ 1162 w 1187"/>
                <a:gd name="T11" fmla="*/ 99 h 217"/>
                <a:gd name="T12" fmla="*/ 1174 w 1187"/>
                <a:gd name="T13" fmla="*/ 111 h 217"/>
                <a:gd name="T14" fmla="*/ 1183 w 1187"/>
                <a:gd name="T15" fmla="*/ 125 h 217"/>
                <a:gd name="T16" fmla="*/ 1187 w 1187"/>
                <a:gd name="T17" fmla="*/ 141 h 217"/>
                <a:gd name="T18" fmla="*/ 1187 w 1187"/>
                <a:gd name="T19" fmla="*/ 159 h 217"/>
                <a:gd name="T20" fmla="*/ 1181 w 1187"/>
                <a:gd name="T21" fmla="*/ 178 h 217"/>
                <a:gd name="T22" fmla="*/ 1172 w 1187"/>
                <a:gd name="T23" fmla="*/ 193 h 217"/>
                <a:gd name="T24" fmla="*/ 1158 w 1187"/>
                <a:gd name="T25" fmla="*/ 206 h 217"/>
                <a:gd name="T26" fmla="*/ 1142 w 1187"/>
                <a:gd name="T27" fmla="*/ 213 h 217"/>
                <a:gd name="T28" fmla="*/ 1122 w 1187"/>
                <a:gd name="T29" fmla="*/ 217 h 217"/>
                <a:gd name="T30" fmla="*/ 1115 w 1187"/>
                <a:gd name="T31" fmla="*/ 216 h 217"/>
                <a:gd name="T32" fmla="*/ 439 w 1187"/>
                <a:gd name="T33" fmla="*/ 136 h 217"/>
                <a:gd name="T34" fmla="*/ 367 w 1187"/>
                <a:gd name="T35" fmla="*/ 131 h 217"/>
                <a:gd name="T36" fmla="*/ 295 w 1187"/>
                <a:gd name="T37" fmla="*/ 131 h 217"/>
                <a:gd name="T38" fmla="*/ 223 w 1187"/>
                <a:gd name="T39" fmla="*/ 136 h 217"/>
                <a:gd name="T40" fmla="*/ 152 w 1187"/>
                <a:gd name="T41" fmla="*/ 147 h 217"/>
                <a:gd name="T42" fmla="*/ 82 w 1187"/>
                <a:gd name="T43" fmla="*/ 163 h 217"/>
                <a:gd name="T44" fmla="*/ 65 w 1187"/>
                <a:gd name="T45" fmla="*/ 165 h 217"/>
                <a:gd name="T46" fmla="*/ 48 w 1187"/>
                <a:gd name="T47" fmla="*/ 163 h 217"/>
                <a:gd name="T48" fmla="*/ 33 w 1187"/>
                <a:gd name="T49" fmla="*/ 156 h 217"/>
                <a:gd name="T50" fmla="*/ 19 w 1187"/>
                <a:gd name="T51" fmla="*/ 147 h 217"/>
                <a:gd name="T52" fmla="*/ 9 w 1187"/>
                <a:gd name="T53" fmla="*/ 133 h 217"/>
                <a:gd name="T54" fmla="*/ 2 w 1187"/>
                <a:gd name="T55" fmla="*/ 118 h 217"/>
                <a:gd name="T56" fmla="*/ 0 w 1187"/>
                <a:gd name="T57" fmla="*/ 99 h 217"/>
                <a:gd name="T58" fmla="*/ 2 w 1187"/>
                <a:gd name="T59" fmla="*/ 83 h 217"/>
                <a:gd name="T60" fmla="*/ 8 w 1187"/>
                <a:gd name="T61" fmla="*/ 68 h 217"/>
                <a:gd name="T62" fmla="*/ 19 w 1187"/>
                <a:gd name="T63" fmla="*/ 54 h 217"/>
                <a:gd name="T64" fmla="*/ 32 w 1187"/>
                <a:gd name="T65" fmla="*/ 45 h 217"/>
                <a:gd name="T66" fmla="*/ 48 w 1187"/>
                <a:gd name="T67" fmla="*/ 37 h 217"/>
                <a:gd name="T68" fmla="*/ 127 w 1187"/>
                <a:gd name="T69" fmla="*/ 19 h 217"/>
                <a:gd name="T70" fmla="*/ 209 w 1187"/>
                <a:gd name="T71" fmla="*/ 7 h 217"/>
                <a:gd name="T72" fmla="*/ 290 w 1187"/>
                <a:gd name="T7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7">
                  <a:moveTo>
                    <a:pt x="290" y="0"/>
                  </a:moveTo>
                  <a:lnTo>
                    <a:pt x="371" y="0"/>
                  </a:lnTo>
                  <a:lnTo>
                    <a:pt x="454" y="7"/>
                  </a:lnTo>
                  <a:lnTo>
                    <a:pt x="1130" y="86"/>
                  </a:lnTo>
                  <a:lnTo>
                    <a:pt x="1147" y="91"/>
                  </a:lnTo>
                  <a:lnTo>
                    <a:pt x="1162" y="99"/>
                  </a:lnTo>
                  <a:lnTo>
                    <a:pt x="1174" y="111"/>
                  </a:lnTo>
                  <a:lnTo>
                    <a:pt x="1183" y="125"/>
                  </a:lnTo>
                  <a:lnTo>
                    <a:pt x="1187" y="141"/>
                  </a:lnTo>
                  <a:lnTo>
                    <a:pt x="1187" y="159"/>
                  </a:lnTo>
                  <a:lnTo>
                    <a:pt x="1181" y="178"/>
                  </a:lnTo>
                  <a:lnTo>
                    <a:pt x="1172" y="193"/>
                  </a:lnTo>
                  <a:lnTo>
                    <a:pt x="1158" y="206"/>
                  </a:lnTo>
                  <a:lnTo>
                    <a:pt x="1142" y="213"/>
                  </a:lnTo>
                  <a:lnTo>
                    <a:pt x="1122" y="217"/>
                  </a:lnTo>
                  <a:lnTo>
                    <a:pt x="1115" y="216"/>
                  </a:lnTo>
                  <a:lnTo>
                    <a:pt x="439" y="136"/>
                  </a:lnTo>
                  <a:lnTo>
                    <a:pt x="367" y="131"/>
                  </a:lnTo>
                  <a:lnTo>
                    <a:pt x="295" y="131"/>
                  </a:lnTo>
                  <a:lnTo>
                    <a:pt x="223" y="136"/>
                  </a:lnTo>
                  <a:lnTo>
                    <a:pt x="152" y="147"/>
                  </a:lnTo>
                  <a:lnTo>
                    <a:pt x="82" y="163"/>
                  </a:lnTo>
                  <a:lnTo>
                    <a:pt x="65" y="165"/>
                  </a:lnTo>
                  <a:lnTo>
                    <a:pt x="48" y="163"/>
                  </a:lnTo>
                  <a:lnTo>
                    <a:pt x="33" y="156"/>
                  </a:lnTo>
                  <a:lnTo>
                    <a:pt x="19" y="147"/>
                  </a:lnTo>
                  <a:lnTo>
                    <a:pt x="9" y="133"/>
                  </a:lnTo>
                  <a:lnTo>
                    <a:pt x="2" y="118"/>
                  </a:lnTo>
                  <a:lnTo>
                    <a:pt x="0" y="99"/>
                  </a:lnTo>
                  <a:lnTo>
                    <a:pt x="2" y="83"/>
                  </a:lnTo>
                  <a:lnTo>
                    <a:pt x="8" y="68"/>
                  </a:lnTo>
                  <a:lnTo>
                    <a:pt x="19" y="54"/>
                  </a:lnTo>
                  <a:lnTo>
                    <a:pt x="32" y="45"/>
                  </a:lnTo>
                  <a:lnTo>
                    <a:pt x="48" y="37"/>
                  </a:lnTo>
                  <a:lnTo>
                    <a:pt x="127" y="19"/>
                  </a:lnTo>
                  <a:lnTo>
                    <a:pt x="209" y="7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46"/>
            <p:cNvSpPr>
              <a:spLocks/>
            </p:cNvSpPr>
            <p:nvPr/>
          </p:nvSpPr>
          <p:spPr bwMode="auto">
            <a:xfrm>
              <a:off x="7316788" y="4502150"/>
              <a:ext cx="171450" cy="31750"/>
            </a:xfrm>
            <a:custGeom>
              <a:avLst/>
              <a:gdLst>
                <a:gd name="T0" fmla="*/ 898 w 1187"/>
                <a:gd name="T1" fmla="*/ 0 h 217"/>
                <a:gd name="T2" fmla="*/ 979 w 1187"/>
                <a:gd name="T3" fmla="*/ 7 h 217"/>
                <a:gd name="T4" fmla="*/ 1060 w 1187"/>
                <a:gd name="T5" fmla="*/ 19 h 217"/>
                <a:gd name="T6" fmla="*/ 1139 w 1187"/>
                <a:gd name="T7" fmla="*/ 37 h 217"/>
                <a:gd name="T8" fmla="*/ 1155 w 1187"/>
                <a:gd name="T9" fmla="*/ 45 h 217"/>
                <a:gd name="T10" fmla="*/ 1169 w 1187"/>
                <a:gd name="T11" fmla="*/ 54 h 217"/>
                <a:gd name="T12" fmla="*/ 1179 w 1187"/>
                <a:gd name="T13" fmla="*/ 68 h 217"/>
                <a:gd name="T14" fmla="*/ 1185 w 1187"/>
                <a:gd name="T15" fmla="*/ 83 h 217"/>
                <a:gd name="T16" fmla="*/ 1187 w 1187"/>
                <a:gd name="T17" fmla="*/ 100 h 217"/>
                <a:gd name="T18" fmla="*/ 1185 w 1187"/>
                <a:gd name="T19" fmla="*/ 118 h 217"/>
                <a:gd name="T20" fmla="*/ 1178 w 1187"/>
                <a:gd name="T21" fmla="*/ 134 h 217"/>
                <a:gd name="T22" fmla="*/ 1168 w 1187"/>
                <a:gd name="T23" fmla="*/ 147 h 217"/>
                <a:gd name="T24" fmla="*/ 1154 w 1187"/>
                <a:gd name="T25" fmla="*/ 156 h 217"/>
                <a:gd name="T26" fmla="*/ 1139 w 1187"/>
                <a:gd name="T27" fmla="*/ 163 h 217"/>
                <a:gd name="T28" fmla="*/ 1123 w 1187"/>
                <a:gd name="T29" fmla="*/ 165 h 217"/>
                <a:gd name="T30" fmla="*/ 1105 w 1187"/>
                <a:gd name="T31" fmla="*/ 163 h 217"/>
                <a:gd name="T32" fmla="*/ 1035 w 1187"/>
                <a:gd name="T33" fmla="*/ 147 h 217"/>
                <a:gd name="T34" fmla="*/ 964 w 1187"/>
                <a:gd name="T35" fmla="*/ 136 h 217"/>
                <a:gd name="T36" fmla="*/ 893 w 1187"/>
                <a:gd name="T37" fmla="*/ 131 h 217"/>
                <a:gd name="T38" fmla="*/ 821 w 1187"/>
                <a:gd name="T39" fmla="*/ 131 h 217"/>
                <a:gd name="T40" fmla="*/ 750 w 1187"/>
                <a:gd name="T41" fmla="*/ 136 h 217"/>
                <a:gd name="T42" fmla="*/ 72 w 1187"/>
                <a:gd name="T43" fmla="*/ 216 h 217"/>
                <a:gd name="T44" fmla="*/ 65 w 1187"/>
                <a:gd name="T45" fmla="*/ 217 h 217"/>
                <a:gd name="T46" fmla="*/ 45 w 1187"/>
                <a:gd name="T47" fmla="*/ 213 h 217"/>
                <a:gd name="T48" fmla="*/ 29 w 1187"/>
                <a:gd name="T49" fmla="*/ 206 h 217"/>
                <a:gd name="T50" fmla="*/ 15 w 1187"/>
                <a:gd name="T51" fmla="*/ 193 h 217"/>
                <a:gd name="T52" fmla="*/ 6 w 1187"/>
                <a:gd name="T53" fmla="*/ 178 h 217"/>
                <a:gd name="T54" fmla="*/ 0 w 1187"/>
                <a:gd name="T55" fmla="*/ 159 h 217"/>
                <a:gd name="T56" fmla="*/ 0 w 1187"/>
                <a:gd name="T57" fmla="*/ 141 h 217"/>
                <a:gd name="T58" fmla="*/ 6 w 1187"/>
                <a:gd name="T59" fmla="*/ 125 h 217"/>
                <a:gd name="T60" fmla="*/ 14 w 1187"/>
                <a:gd name="T61" fmla="*/ 111 h 217"/>
                <a:gd name="T62" fmla="*/ 26 w 1187"/>
                <a:gd name="T63" fmla="*/ 99 h 217"/>
                <a:gd name="T64" fmla="*/ 40 w 1187"/>
                <a:gd name="T65" fmla="*/ 91 h 217"/>
                <a:gd name="T66" fmla="*/ 57 w 1187"/>
                <a:gd name="T67" fmla="*/ 86 h 217"/>
                <a:gd name="T68" fmla="*/ 733 w 1187"/>
                <a:gd name="T69" fmla="*/ 7 h 217"/>
                <a:gd name="T70" fmla="*/ 816 w 1187"/>
                <a:gd name="T71" fmla="*/ 0 h 217"/>
                <a:gd name="T72" fmla="*/ 898 w 1187"/>
                <a:gd name="T7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7">
                  <a:moveTo>
                    <a:pt x="898" y="0"/>
                  </a:moveTo>
                  <a:lnTo>
                    <a:pt x="979" y="7"/>
                  </a:lnTo>
                  <a:lnTo>
                    <a:pt x="1060" y="19"/>
                  </a:lnTo>
                  <a:lnTo>
                    <a:pt x="1139" y="37"/>
                  </a:lnTo>
                  <a:lnTo>
                    <a:pt x="1155" y="45"/>
                  </a:lnTo>
                  <a:lnTo>
                    <a:pt x="1169" y="54"/>
                  </a:lnTo>
                  <a:lnTo>
                    <a:pt x="1179" y="68"/>
                  </a:lnTo>
                  <a:lnTo>
                    <a:pt x="1185" y="83"/>
                  </a:lnTo>
                  <a:lnTo>
                    <a:pt x="1187" y="100"/>
                  </a:lnTo>
                  <a:lnTo>
                    <a:pt x="1185" y="118"/>
                  </a:lnTo>
                  <a:lnTo>
                    <a:pt x="1178" y="134"/>
                  </a:lnTo>
                  <a:lnTo>
                    <a:pt x="1168" y="147"/>
                  </a:lnTo>
                  <a:lnTo>
                    <a:pt x="1154" y="156"/>
                  </a:lnTo>
                  <a:lnTo>
                    <a:pt x="1139" y="163"/>
                  </a:lnTo>
                  <a:lnTo>
                    <a:pt x="1123" y="165"/>
                  </a:lnTo>
                  <a:lnTo>
                    <a:pt x="1105" y="163"/>
                  </a:lnTo>
                  <a:lnTo>
                    <a:pt x="1035" y="147"/>
                  </a:lnTo>
                  <a:lnTo>
                    <a:pt x="964" y="136"/>
                  </a:lnTo>
                  <a:lnTo>
                    <a:pt x="893" y="131"/>
                  </a:lnTo>
                  <a:lnTo>
                    <a:pt x="821" y="131"/>
                  </a:lnTo>
                  <a:lnTo>
                    <a:pt x="750" y="136"/>
                  </a:lnTo>
                  <a:lnTo>
                    <a:pt x="72" y="216"/>
                  </a:lnTo>
                  <a:lnTo>
                    <a:pt x="65" y="217"/>
                  </a:lnTo>
                  <a:lnTo>
                    <a:pt x="45" y="213"/>
                  </a:lnTo>
                  <a:lnTo>
                    <a:pt x="29" y="206"/>
                  </a:lnTo>
                  <a:lnTo>
                    <a:pt x="15" y="193"/>
                  </a:lnTo>
                  <a:lnTo>
                    <a:pt x="6" y="178"/>
                  </a:lnTo>
                  <a:lnTo>
                    <a:pt x="0" y="159"/>
                  </a:lnTo>
                  <a:lnTo>
                    <a:pt x="0" y="141"/>
                  </a:lnTo>
                  <a:lnTo>
                    <a:pt x="6" y="125"/>
                  </a:lnTo>
                  <a:lnTo>
                    <a:pt x="14" y="111"/>
                  </a:lnTo>
                  <a:lnTo>
                    <a:pt x="26" y="99"/>
                  </a:lnTo>
                  <a:lnTo>
                    <a:pt x="40" y="91"/>
                  </a:lnTo>
                  <a:lnTo>
                    <a:pt x="57" y="86"/>
                  </a:lnTo>
                  <a:lnTo>
                    <a:pt x="733" y="7"/>
                  </a:lnTo>
                  <a:lnTo>
                    <a:pt x="816" y="0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347"/>
            <p:cNvSpPr>
              <a:spLocks/>
            </p:cNvSpPr>
            <p:nvPr/>
          </p:nvSpPr>
          <p:spPr bwMode="auto">
            <a:xfrm>
              <a:off x="7527926" y="4545013"/>
              <a:ext cx="171450" cy="31750"/>
            </a:xfrm>
            <a:custGeom>
              <a:avLst/>
              <a:gdLst>
                <a:gd name="T0" fmla="*/ 290 w 1187"/>
                <a:gd name="T1" fmla="*/ 0 h 216"/>
                <a:gd name="T2" fmla="*/ 371 w 1187"/>
                <a:gd name="T3" fmla="*/ 0 h 216"/>
                <a:gd name="T4" fmla="*/ 454 w 1187"/>
                <a:gd name="T5" fmla="*/ 6 h 216"/>
                <a:gd name="T6" fmla="*/ 1130 w 1187"/>
                <a:gd name="T7" fmla="*/ 86 h 216"/>
                <a:gd name="T8" fmla="*/ 1147 w 1187"/>
                <a:gd name="T9" fmla="*/ 90 h 216"/>
                <a:gd name="T10" fmla="*/ 1162 w 1187"/>
                <a:gd name="T11" fmla="*/ 99 h 216"/>
                <a:gd name="T12" fmla="*/ 1174 w 1187"/>
                <a:gd name="T13" fmla="*/ 109 h 216"/>
                <a:gd name="T14" fmla="*/ 1183 w 1187"/>
                <a:gd name="T15" fmla="*/ 124 h 216"/>
                <a:gd name="T16" fmla="*/ 1187 w 1187"/>
                <a:gd name="T17" fmla="*/ 141 h 216"/>
                <a:gd name="T18" fmla="*/ 1187 w 1187"/>
                <a:gd name="T19" fmla="*/ 158 h 216"/>
                <a:gd name="T20" fmla="*/ 1181 w 1187"/>
                <a:gd name="T21" fmla="*/ 176 h 216"/>
                <a:gd name="T22" fmla="*/ 1172 w 1187"/>
                <a:gd name="T23" fmla="*/ 192 h 216"/>
                <a:gd name="T24" fmla="*/ 1158 w 1187"/>
                <a:gd name="T25" fmla="*/ 205 h 216"/>
                <a:gd name="T26" fmla="*/ 1142 w 1187"/>
                <a:gd name="T27" fmla="*/ 213 h 216"/>
                <a:gd name="T28" fmla="*/ 1122 w 1187"/>
                <a:gd name="T29" fmla="*/ 216 h 216"/>
                <a:gd name="T30" fmla="*/ 1115 w 1187"/>
                <a:gd name="T31" fmla="*/ 215 h 216"/>
                <a:gd name="T32" fmla="*/ 439 w 1187"/>
                <a:gd name="T33" fmla="*/ 135 h 216"/>
                <a:gd name="T34" fmla="*/ 367 w 1187"/>
                <a:gd name="T35" fmla="*/ 130 h 216"/>
                <a:gd name="T36" fmla="*/ 295 w 1187"/>
                <a:gd name="T37" fmla="*/ 130 h 216"/>
                <a:gd name="T38" fmla="*/ 223 w 1187"/>
                <a:gd name="T39" fmla="*/ 135 h 216"/>
                <a:gd name="T40" fmla="*/ 152 w 1187"/>
                <a:gd name="T41" fmla="*/ 146 h 216"/>
                <a:gd name="T42" fmla="*/ 82 w 1187"/>
                <a:gd name="T43" fmla="*/ 162 h 216"/>
                <a:gd name="T44" fmla="*/ 65 w 1187"/>
                <a:gd name="T45" fmla="*/ 164 h 216"/>
                <a:gd name="T46" fmla="*/ 48 w 1187"/>
                <a:gd name="T47" fmla="*/ 162 h 216"/>
                <a:gd name="T48" fmla="*/ 33 w 1187"/>
                <a:gd name="T49" fmla="*/ 156 h 216"/>
                <a:gd name="T50" fmla="*/ 19 w 1187"/>
                <a:gd name="T51" fmla="*/ 146 h 216"/>
                <a:gd name="T52" fmla="*/ 9 w 1187"/>
                <a:gd name="T53" fmla="*/ 132 h 216"/>
                <a:gd name="T54" fmla="*/ 2 w 1187"/>
                <a:gd name="T55" fmla="*/ 116 h 216"/>
                <a:gd name="T56" fmla="*/ 0 w 1187"/>
                <a:gd name="T57" fmla="*/ 99 h 216"/>
                <a:gd name="T58" fmla="*/ 2 w 1187"/>
                <a:gd name="T59" fmla="*/ 82 h 216"/>
                <a:gd name="T60" fmla="*/ 8 w 1187"/>
                <a:gd name="T61" fmla="*/ 66 h 216"/>
                <a:gd name="T62" fmla="*/ 19 w 1187"/>
                <a:gd name="T63" fmla="*/ 53 h 216"/>
                <a:gd name="T64" fmla="*/ 32 w 1187"/>
                <a:gd name="T65" fmla="*/ 43 h 216"/>
                <a:gd name="T66" fmla="*/ 48 w 1187"/>
                <a:gd name="T67" fmla="*/ 36 h 216"/>
                <a:gd name="T68" fmla="*/ 127 w 1187"/>
                <a:gd name="T69" fmla="*/ 18 h 216"/>
                <a:gd name="T70" fmla="*/ 209 w 1187"/>
                <a:gd name="T71" fmla="*/ 5 h 216"/>
                <a:gd name="T72" fmla="*/ 290 w 1187"/>
                <a:gd name="T7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6">
                  <a:moveTo>
                    <a:pt x="290" y="0"/>
                  </a:moveTo>
                  <a:lnTo>
                    <a:pt x="371" y="0"/>
                  </a:lnTo>
                  <a:lnTo>
                    <a:pt x="454" y="6"/>
                  </a:lnTo>
                  <a:lnTo>
                    <a:pt x="1130" y="86"/>
                  </a:lnTo>
                  <a:lnTo>
                    <a:pt x="1147" y="90"/>
                  </a:lnTo>
                  <a:lnTo>
                    <a:pt x="1162" y="99"/>
                  </a:lnTo>
                  <a:lnTo>
                    <a:pt x="1174" y="109"/>
                  </a:lnTo>
                  <a:lnTo>
                    <a:pt x="1183" y="124"/>
                  </a:lnTo>
                  <a:lnTo>
                    <a:pt x="1187" y="141"/>
                  </a:lnTo>
                  <a:lnTo>
                    <a:pt x="1187" y="158"/>
                  </a:lnTo>
                  <a:lnTo>
                    <a:pt x="1181" y="176"/>
                  </a:lnTo>
                  <a:lnTo>
                    <a:pt x="1172" y="192"/>
                  </a:lnTo>
                  <a:lnTo>
                    <a:pt x="1158" y="205"/>
                  </a:lnTo>
                  <a:lnTo>
                    <a:pt x="1142" y="213"/>
                  </a:lnTo>
                  <a:lnTo>
                    <a:pt x="1122" y="216"/>
                  </a:lnTo>
                  <a:lnTo>
                    <a:pt x="1115" y="215"/>
                  </a:lnTo>
                  <a:lnTo>
                    <a:pt x="439" y="135"/>
                  </a:lnTo>
                  <a:lnTo>
                    <a:pt x="367" y="130"/>
                  </a:lnTo>
                  <a:lnTo>
                    <a:pt x="295" y="130"/>
                  </a:lnTo>
                  <a:lnTo>
                    <a:pt x="223" y="135"/>
                  </a:lnTo>
                  <a:lnTo>
                    <a:pt x="152" y="146"/>
                  </a:lnTo>
                  <a:lnTo>
                    <a:pt x="82" y="162"/>
                  </a:lnTo>
                  <a:lnTo>
                    <a:pt x="65" y="164"/>
                  </a:lnTo>
                  <a:lnTo>
                    <a:pt x="48" y="162"/>
                  </a:lnTo>
                  <a:lnTo>
                    <a:pt x="33" y="156"/>
                  </a:lnTo>
                  <a:lnTo>
                    <a:pt x="19" y="146"/>
                  </a:lnTo>
                  <a:lnTo>
                    <a:pt x="9" y="132"/>
                  </a:lnTo>
                  <a:lnTo>
                    <a:pt x="2" y="116"/>
                  </a:lnTo>
                  <a:lnTo>
                    <a:pt x="0" y="99"/>
                  </a:lnTo>
                  <a:lnTo>
                    <a:pt x="2" y="82"/>
                  </a:lnTo>
                  <a:lnTo>
                    <a:pt x="8" y="66"/>
                  </a:lnTo>
                  <a:lnTo>
                    <a:pt x="19" y="53"/>
                  </a:lnTo>
                  <a:lnTo>
                    <a:pt x="32" y="43"/>
                  </a:lnTo>
                  <a:lnTo>
                    <a:pt x="48" y="36"/>
                  </a:lnTo>
                  <a:lnTo>
                    <a:pt x="127" y="18"/>
                  </a:lnTo>
                  <a:lnTo>
                    <a:pt x="209" y="5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48"/>
            <p:cNvSpPr>
              <a:spLocks/>
            </p:cNvSpPr>
            <p:nvPr/>
          </p:nvSpPr>
          <p:spPr bwMode="auto">
            <a:xfrm>
              <a:off x="7316788" y="4545013"/>
              <a:ext cx="171450" cy="31750"/>
            </a:xfrm>
            <a:custGeom>
              <a:avLst/>
              <a:gdLst>
                <a:gd name="T0" fmla="*/ 898 w 1187"/>
                <a:gd name="T1" fmla="*/ 0 h 216"/>
                <a:gd name="T2" fmla="*/ 979 w 1187"/>
                <a:gd name="T3" fmla="*/ 5 h 216"/>
                <a:gd name="T4" fmla="*/ 1060 w 1187"/>
                <a:gd name="T5" fmla="*/ 18 h 216"/>
                <a:gd name="T6" fmla="*/ 1139 w 1187"/>
                <a:gd name="T7" fmla="*/ 36 h 216"/>
                <a:gd name="T8" fmla="*/ 1155 w 1187"/>
                <a:gd name="T9" fmla="*/ 43 h 216"/>
                <a:gd name="T10" fmla="*/ 1169 w 1187"/>
                <a:gd name="T11" fmla="*/ 53 h 216"/>
                <a:gd name="T12" fmla="*/ 1179 w 1187"/>
                <a:gd name="T13" fmla="*/ 66 h 216"/>
                <a:gd name="T14" fmla="*/ 1185 w 1187"/>
                <a:gd name="T15" fmla="*/ 82 h 216"/>
                <a:gd name="T16" fmla="*/ 1187 w 1187"/>
                <a:gd name="T17" fmla="*/ 99 h 216"/>
                <a:gd name="T18" fmla="*/ 1185 w 1187"/>
                <a:gd name="T19" fmla="*/ 116 h 216"/>
                <a:gd name="T20" fmla="*/ 1178 w 1187"/>
                <a:gd name="T21" fmla="*/ 132 h 216"/>
                <a:gd name="T22" fmla="*/ 1168 w 1187"/>
                <a:gd name="T23" fmla="*/ 146 h 216"/>
                <a:gd name="T24" fmla="*/ 1154 w 1187"/>
                <a:gd name="T25" fmla="*/ 156 h 216"/>
                <a:gd name="T26" fmla="*/ 1139 w 1187"/>
                <a:gd name="T27" fmla="*/ 162 h 216"/>
                <a:gd name="T28" fmla="*/ 1123 w 1187"/>
                <a:gd name="T29" fmla="*/ 164 h 216"/>
                <a:gd name="T30" fmla="*/ 1105 w 1187"/>
                <a:gd name="T31" fmla="*/ 162 h 216"/>
                <a:gd name="T32" fmla="*/ 1035 w 1187"/>
                <a:gd name="T33" fmla="*/ 146 h 216"/>
                <a:gd name="T34" fmla="*/ 964 w 1187"/>
                <a:gd name="T35" fmla="*/ 135 h 216"/>
                <a:gd name="T36" fmla="*/ 893 w 1187"/>
                <a:gd name="T37" fmla="*/ 130 h 216"/>
                <a:gd name="T38" fmla="*/ 821 w 1187"/>
                <a:gd name="T39" fmla="*/ 130 h 216"/>
                <a:gd name="T40" fmla="*/ 750 w 1187"/>
                <a:gd name="T41" fmla="*/ 135 h 216"/>
                <a:gd name="T42" fmla="*/ 72 w 1187"/>
                <a:gd name="T43" fmla="*/ 215 h 216"/>
                <a:gd name="T44" fmla="*/ 65 w 1187"/>
                <a:gd name="T45" fmla="*/ 216 h 216"/>
                <a:gd name="T46" fmla="*/ 45 w 1187"/>
                <a:gd name="T47" fmla="*/ 213 h 216"/>
                <a:gd name="T48" fmla="*/ 29 w 1187"/>
                <a:gd name="T49" fmla="*/ 205 h 216"/>
                <a:gd name="T50" fmla="*/ 15 w 1187"/>
                <a:gd name="T51" fmla="*/ 192 h 216"/>
                <a:gd name="T52" fmla="*/ 6 w 1187"/>
                <a:gd name="T53" fmla="*/ 176 h 216"/>
                <a:gd name="T54" fmla="*/ 0 w 1187"/>
                <a:gd name="T55" fmla="*/ 158 h 216"/>
                <a:gd name="T56" fmla="*/ 0 w 1187"/>
                <a:gd name="T57" fmla="*/ 141 h 216"/>
                <a:gd name="T58" fmla="*/ 6 w 1187"/>
                <a:gd name="T59" fmla="*/ 124 h 216"/>
                <a:gd name="T60" fmla="*/ 14 w 1187"/>
                <a:gd name="T61" fmla="*/ 109 h 216"/>
                <a:gd name="T62" fmla="*/ 26 w 1187"/>
                <a:gd name="T63" fmla="*/ 99 h 216"/>
                <a:gd name="T64" fmla="*/ 40 w 1187"/>
                <a:gd name="T65" fmla="*/ 90 h 216"/>
                <a:gd name="T66" fmla="*/ 57 w 1187"/>
                <a:gd name="T67" fmla="*/ 86 h 216"/>
                <a:gd name="T68" fmla="*/ 733 w 1187"/>
                <a:gd name="T69" fmla="*/ 6 h 216"/>
                <a:gd name="T70" fmla="*/ 816 w 1187"/>
                <a:gd name="T71" fmla="*/ 0 h 216"/>
                <a:gd name="T72" fmla="*/ 898 w 1187"/>
                <a:gd name="T7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7" h="216">
                  <a:moveTo>
                    <a:pt x="898" y="0"/>
                  </a:moveTo>
                  <a:lnTo>
                    <a:pt x="979" y="5"/>
                  </a:lnTo>
                  <a:lnTo>
                    <a:pt x="1060" y="18"/>
                  </a:lnTo>
                  <a:lnTo>
                    <a:pt x="1139" y="36"/>
                  </a:lnTo>
                  <a:lnTo>
                    <a:pt x="1155" y="43"/>
                  </a:lnTo>
                  <a:lnTo>
                    <a:pt x="1169" y="53"/>
                  </a:lnTo>
                  <a:lnTo>
                    <a:pt x="1179" y="66"/>
                  </a:lnTo>
                  <a:lnTo>
                    <a:pt x="1185" y="82"/>
                  </a:lnTo>
                  <a:lnTo>
                    <a:pt x="1187" y="99"/>
                  </a:lnTo>
                  <a:lnTo>
                    <a:pt x="1185" y="116"/>
                  </a:lnTo>
                  <a:lnTo>
                    <a:pt x="1178" y="132"/>
                  </a:lnTo>
                  <a:lnTo>
                    <a:pt x="1168" y="146"/>
                  </a:lnTo>
                  <a:lnTo>
                    <a:pt x="1154" y="156"/>
                  </a:lnTo>
                  <a:lnTo>
                    <a:pt x="1139" y="162"/>
                  </a:lnTo>
                  <a:lnTo>
                    <a:pt x="1123" y="164"/>
                  </a:lnTo>
                  <a:lnTo>
                    <a:pt x="1105" y="162"/>
                  </a:lnTo>
                  <a:lnTo>
                    <a:pt x="1035" y="146"/>
                  </a:lnTo>
                  <a:lnTo>
                    <a:pt x="964" y="135"/>
                  </a:lnTo>
                  <a:lnTo>
                    <a:pt x="893" y="130"/>
                  </a:lnTo>
                  <a:lnTo>
                    <a:pt x="821" y="130"/>
                  </a:lnTo>
                  <a:lnTo>
                    <a:pt x="750" y="135"/>
                  </a:lnTo>
                  <a:lnTo>
                    <a:pt x="72" y="215"/>
                  </a:lnTo>
                  <a:lnTo>
                    <a:pt x="65" y="216"/>
                  </a:lnTo>
                  <a:lnTo>
                    <a:pt x="45" y="213"/>
                  </a:lnTo>
                  <a:lnTo>
                    <a:pt x="29" y="205"/>
                  </a:lnTo>
                  <a:lnTo>
                    <a:pt x="15" y="192"/>
                  </a:lnTo>
                  <a:lnTo>
                    <a:pt x="6" y="176"/>
                  </a:lnTo>
                  <a:lnTo>
                    <a:pt x="0" y="158"/>
                  </a:lnTo>
                  <a:lnTo>
                    <a:pt x="0" y="141"/>
                  </a:lnTo>
                  <a:lnTo>
                    <a:pt x="6" y="124"/>
                  </a:lnTo>
                  <a:lnTo>
                    <a:pt x="14" y="109"/>
                  </a:lnTo>
                  <a:lnTo>
                    <a:pt x="26" y="99"/>
                  </a:lnTo>
                  <a:lnTo>
                    <a:pt x="40" y="90"/>
                  </a:lnTo>
                  <a:lnTo>
                    <a:pt x="57" y="86"/>
                  </a:lnTo>
                  <a:lnTo>
                    <a:pt x="733" y="6"/>
                  </a:lnTo>
                  <a:lnTo>
                    <a:pt x="816" y="0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1" name="Group 1020"/>
          <p:cNvGrpSpPr/>
          <p:nvPr/>
        </p:nvGrpSpPr>
        <p:grpSpPr>
          <a:xfrm>
            <a:off x="6371003" y="4238625"/>
            <a:ext cx="376237" cy="542926"/>
            <a:chOff x="6329363" y="4238625"/>
            <a:chExt cx="376237" cy="5429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6" name="Freeform 353"/>
            <p:cNvSpPr>
              <a:spLocks/>
            </p:cNvSpPr>
            <p:nvPr/>
          </p:nvSpPr>
          <p:spPr bwMode="auto">
            <a:xfrm>
              <a:off x="6329363" y="4238625"/>
              <a:ext cx="123825" cy="301625"/>
            </a:xfrm>
            <a:custGeom>
              <a:avLst/>
              <a:gdLst>
                <a:gd name="T0" fmla="*/ 504 w 779"/>
                <a:gd name="T1" fmla="*/ 7 h 1905"/>
                <a:gd name="T2" fmla="*/ 627 w 779"/>
                <a:gd name="T3" fmla="*/ 59 h 1905"/>
                <a:gd name="T4" fmla="*/ 720 w 779"/>
                <a:gd name="T5" fmla="*/ 151 h 1905"/>
                <a:gd name="T6" fmla="*/ 772 w 779"/>
                <a:gd name="T7" fmla="*/ 273 h 1905"/>
                <a:gd name="T8" fmla="*/ 774 w 779"/>
                <a:gd name="T9" fmla="*/ 404 h 1905"/>
                <a:gd name="T10" fmla="*/ 729 w 779"/>
                <a:gd name="T11" fmla="*/ 523 h 1905"/>
                <a:gd name="T12" fmla="*/ 687 w 779"/>
                <a:gd name="T13" fmla="*/ 595 h 1905"/>
                <a:gd name="T14" fmla="*/ 678 w 779"/>
                <a:gd name="T15" fmla="*/ 651 h 1905"/>
                <a:gd name="T16" fmla="*/ 632 w 779"/>
                <a:gd name="T17" fmla="*/ 679 h 1905"/>
                <a:gd name="T18" fmla="*/ 582 w 779"/>
                <a:gd name="T19" fmla="*/ 658 h 1905"/>
                <a:gd name="T20" fmla="*/ 569 w 779"/>
                <a:gd name="T21" fmla="*/ 594 h 1905"/>
                <a:gd name="T22" fmla="*/ 594 w 779"/>
                <a:gd name="T23" fmla="*/ 509 h 1905"/>
                <a:gd name="T24" fmla="*/ 645 w 779"/>
                <a:gd name="T25" fmla="*/ 426 h 1905"/>
                <a:gd name="T26" fmla="*/ 659 w 779"/>
                <a:gd name="T27" fmla="*/ 326 h 1905"/>
                <a:gd name="T28" fmla="*/ 626 w 779"/>
                <a:gd name="T29" fmla="*/ 226 h 1905"/>
                <a:gd name="T30" fmla="*/ 552 w 779"/>
                <a:gd name="T31" fmla="*/ 152 h 1905"/>
                <a:gd name="T32" fmla="*/ 451 w 779"/>
                <a:gd name="T33" fmla="*/ 120 h 1905"/>
                <a:gd name="T34" fmla="*/ 359 w 779"/>
                <a:gd name="T35" fmla="*/ 131 h 1905"/>
                <a:gd name="T36" fmla="*/ 280 w 779"/>
                <a:gd name="T37" fmla="*/ 179 h 1905"/>
                <a:gd name="T38" fmla="*/ 226 w 779"/>
                <a:gd name="T39" fmla="*/ 254 h 1905"/>
                <a:gd name="T40" fmla="*/ 208 w 779"/>
                <a:gd name="T41" fmla="*/ 344 h 1905"/>
                <a:gd name="T42" fmla="*/ 225 w 779"/>
                <a:gd name="T43" fmla="*/ 431 h 1905"/>
                <a:gd name="T44" fmla="*/ 275 w 779"/>
                <a:gd name="T45" fmla="*/ 512 h 1905"/>
                <a:gd name="T46" fmla="*/ 300 w 779"/>
                <a:gd name="T47" fmla="*/ 605 h 1905"/>
                <a:gd name="T48" fmla="*/ 280 w 779"/>
                <a:gd name="T49" fmla="*/ 700 h 1905"/>
                <a:gd name="T50" fmla="*/ 213 w 779"/>
                <a:gd name="T51" fmla="*/ 812 h 1905"/>
                <a:gd name="T52" fmla="*/ 156 w 779"/>
                <a:gd name="T53" fmla="*/ 965 h 1905"/>
                <a:gd name="T54" fmla="*/ 125 w 779"/>
                <a:gd name="T55" fmla="*/ 1143 h 1905"/>
                <a:gd name="T56" fmla="*/ 120 w 779"/>
                <a:gd name="T57" fmla="*/ 1336 h 1905"/>
                <a:gd name="T58" fmla="*/ 145 w 779"/>
                <a:gd name="T59" fmla="*/ 1526 h 1905"/>
                <a:gd name="T60" fmla="*/ 197 w 779"/>
                <a:gd name="T61" fmla="*/ 1693 h 1905"/>
                <a:gd name="T62" fmla="*/ 311 w 779"/>
                <a:gd name="T63" fmla="*/ 1785 h 1905"/>
                <a:gd name="T64" fmla="*/ 360 w 779"/>
                <a:gd name="T65" fmla="*/ 1810 h 1905"/>
                <a:gd name="T66" fmla="*/ 368 w 779"/>
                <a:gd name="T67" fmla="*/ 1863 h 1905"/>
                <a:gd name="T68" fmla="*/ 331 w 779"/>
                <a:gd name="T69" fmla="*/ 1902 h 1905"/>
                <a:gd name="T70" fmla="*/ 199 w 779"/>
                <a:gd name="T71" fmla="*/ 1903 h 1905"/>
                <a:gd name="T72" fmla="*/ 165 w 779"/>
                <a:gd name="T73" fmla="*/ 1880 h 1905"/>
                <a:gd name="T74" fmla="*/ 82 w 779"/>
                <a:gd name="T75" fmla="*/ 1729 h 1905"/>
                <a:gd name="T76" fmla="*/ 27 w 779"/>
                <a:gd name="T77" fmla="*/ 1547 h 1905"/>
                <a:gd name="T78" fmla="*/ 1 w 779"/>
                <a:gd name="T79" fmla="*/ 1341 h 1905"/>
                <a:gd name="T80" fmla="*/ 6 w 779"/>
                <a:gd name="T81" fmla="*/ 1127 h 1905"/>
                <a:gd name="T82" fmla="*/ 43 w 779"/>
                <a:gd name="T83" fmla="*/ 927 h 1905"/>
                <a:gd name="T84" fmla="*/ 107 w 779"/>
                <a:gd name="T85" fmla="*/ 755 h 1905"/>
                <a:gd name="T86" fmla="*/ 174 w 779"/>
                <a:gd name="T87" fmla="*/ 643 h 1905"/>
                <a:gd name="T88" fmla="*/ 179 w 779"/>
                <a:gd name="T89" fmla="*/ 590 h 1905"/>
                <a:gd name="T90" fmla="*/ 141 w 779"/>
                <a:gd name="T91" fmla="*/ 526 h 1905"/>
                <a:gd name="T92" fmla="*/ 97 w 779"/>
                <a:gd name="T93" fmla="*/ 420 h 1905"/>
                <a:gd name="T94" fmla="*/ 91 w 779"/>
                <a:gd name="T95" fmla="*/ 304 h 1905"/>
                <a:gd name="T96" fmla="*/ 126 w 779"/>
                <a:gd name="T97" fmla="*/ 188 h 1905"/>
                <a:gd name="T98" fmla="*/ 198 w 779"/>
                <a:gd name="T99" fmla="*/ 93 h 1905"/>
                <a:gd name="T100" fmla="*/ 300 w 779"/>
                <a:gd name="T101" fmla="*/ 26 h 1905"/>
                <a:gd name="T102" fmla="*/ 417 w 779"/>
                <a:gd name="T103" fmla="*/ 0 h 1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9" h="1905">
                  <a:moveTo>
                    <a:pt x="417" y="0"/>
                  </a:moveTo>
                  <a:lnTo>
                    <a:pt x="459" y="1"/>
                  </a:lnTo>
                  <a:lnTo>
                    <a:pt x="504" y="7"/>
                  </a:lnTo>
                  <a:lnTo>
                    <a:pt x="548" y="19"/>
                  </a:lnTo>
                  <a:lnTo>
                    <a:pt x="588" y="36"/>
                  </a:lnTo>
                  <a:lnTo>
                    <a:pt x="627" y="59"/>
                  </a:lnTo>
                  <a:lnTo>
                    <a:pt x="661" y="85"/>
                  </a:lnTo>
                  <a:lnTo>
                    <a:pt x="693" y="116"/>
                  </a:lnTo>
                  <a:lnTo>
                    <a:pt x="720" y="151"/>
                  </a:lnTo>
                  <a:lnTo>
                    <a:pt x="742" y="189"/>
                  </a:lnTo>
                  <a:lnTo>
                    <a:pt x="759" y="230"/>
                  </a:lnTo>
                  <a:lnTo>
                    <a:pt x="772" y="273"/>
                  </a:lnTo>
                  <a:lnTo>
                    <a:pt x="778" y="318"/>
                  </a:lnTo>
                  <a:lnTo>
                    <a:pt x="779" y="362"/>
                  </a:lnTo>
                  <a:lnTo>
                    <a:pt x="774" y="404"/>
                  </a:lnTo>
                  <a:lnTo>
                    <a:pt x="764" y="446"/>
                  </a:lnTo>
                  <a:lnTo>
                    <a:pt x="749" y="486"/>
                  </a:lnTo>
                  <a:lnTo>
                    <a:pt x="729" y="523"/>
                  </a:lnTo>
                  <a:lnTo>
                    <a:pt x="704" y="558"/>
                  </a:lnTo>
                  <a:lnTo>
                    <a:pt x="694" y="576"/>
                  </a:lnTo>
                  <a:lnTo>
                    <a:pt x="687" y="595"/>
                  </a:lnTo>
                  <a:lnTo>
                    <a:pt x="686" y="616"/>
                  </a:lnTo>
                  <a:lnTo>
                    <a:pt x="685" y="634"/>
                  </a:lnTo>
                  <a:lnTo>
                    <a:pt x="678" y="651"/>
                  </a:lnTo>
                  <a:lnTo>
                    <a:pt x="666" y="664"/>
                  </a:lnTo>
                  <a:lnTo>
                    <a:pt x="650" y="674"/>
                  </a:lnTo>
                  <a:lnTo>
                    <a:pt x="632" y="679"/>
                  </a:lnTo>
                  <a:lnTo>
                    <a:pt x="612" y="677"/>
                  </a:lnTo>
                  <a:lnTo>
                    <a:pt x="596" y="670"/>
                  </a:lnTo>
                  <a:lnTo>
                    <a:pt x="582" y="658"/>
                  </a:lnTo>
                  <a:lnTo>
                    <a:pt x="573" y="643"/>
                  </a:lnTo>
                  <a:lnTo>
                    <a:pt x="569" y="624"/>
                  </a:lnTo>
                  <a:lnTo>
                    <a:pt x="569" y="594"/>
                  </a:lnTo>
                  <a:lnTo>
                    <a:pt x="573" y="565"/>
                  </a:lnTo>
                  <a:lnTo>
                    <a:pt x="581" y="535"/>
                  </a:lnTo>
                  <a:lnTo>
                    <a:pt x="594" y="509"/>
                  </a:lnTo>
                  <a:lnTo>
                    <a:pt x="611" y="485"/>
                  </a:lnTo>
                  <a:lnTo>
                    <a:pt x="630" y="456"/>
                  </a:lnTo>
                  <a:lnTo>
                    <a:pt x="645" y="426"/>
                  </a:lnTo>
                  <a:lnTo>
                    <a:pt x="654" y="394"/>
                  </a:lnTo>
                  <a:lnTo>
                    <a:pt x="659" y="361"/>
                  </a:lnTo>
                  <a:lnTo>
                    <a:pt x="659" y="326"/>
                  </a:lnTo>
                  <a:lnTo>
                    <a:pt x="654" y="291"/>
                  </a:lnTo>
                  <a:lnTo>
                    <a:pt x="643" y="257"/>
                  </a:lnTo>
                  <a:lnTo>
                    <a:pt x="626" y="226"/>
                  </a:lnTo>
                  <a:lnTo>
                    <a:pt x="606" y="198"/>
                  </a:lnTo>
                  <a:lnTo>
                    <a:pt x="581" y="173"/>
                  </a:lnTo>
                  <a:lnTo>
                    <a:pt x="552" y="152"/>
                  </a:lnTo>
                  <a:lnTo>
                    <a:pt x="521" y="136"/>
                  </a:lnTo>
                  <a:lnTo>
                    <a:pt x="487" y="125"/>
                  </a:lnTo>
                  <a:lnTo>
                    <a:pt x="451" y="120"/>
                  </a:lnTo>
                  <a:lnTo>
                    <a:pt x="419" y="120"/>
                  </a:lnTo>
                  <a:lnTo>
                    <a:pt x="388" y="123"/>
                  </a:lnTo>
                  <a:lnTo>
                    <a:pt x="359" y="131"/>
                  </a:lnTo>
                  <a:lnTo>
                    <a:pt x="331" y="143"/>
                  </a:lnTo>
                  <a:lnTo>
                    <a:pt x="305" y="159"/>
                  </a:lnTo>
                  <a:lnTo>
                    <a:pt x="280" y="179"/>
                  </a:lnTo>
                  <a:lnTo>
                    <a:pt x="259" y="202"/>
                  </a:lnTo>
                  <a:lnTo>
                    <a:pt x="241" y="227"/>
                  </a:lnTo>
                  <a:lnTo>
                    <a:pt x="226" y="254"/>
                  </a:lnTo>
                  <a:lnTo>
                    <a:pt x="216" y="283"/>
                  </a:lnTo>
                  <a:lnTo>
                    <a:pt x="210" y="313"/>
                  </a:lnTo>
                  <a:lnTo>
                    <a:pt x="208" y="344"/>
                  </a:lnTo>
                  <a:lnTo>
                    <a:pt x="210" y="374"/>
                  </a:lnTo>
                  <a:lnTo>
                    <a:pt x="216" y="403"/>
                  </a:lnTo>
                  <a:lnTo>
                    <a:pt x="225" y="431"/>
                  </a:lnTo>
                  <a:lnTo>
                    <a:pt x="239" y="459"/>
                  </a:lnTo>
                  <a:lnTo>
                    <a:pt x="257" y="483"/>
                  </a:lnTo>
                  <a:lnTo>
                    <a:pt x="275" y="512"/>
                  </a:lnTo>
                  <a:lnTo>
                    <a:pt x="289" y="542"/>
                  </a:lnTo>
                  <a:lnTo>
                    <a:pt x="297" y="573"/>
                  </a:lnTo>
                  <a:lnTo>
                    <a:pt x="300" y="605"/>
                  </a:lnTo>
                  <a:lnTo>
                    <a:pt x="298" y="637"/>
                  </a:lnTo>
                  <a:lnTo>
                    <a:pt x="291" y="670"/>
                  </a:lnTo>
                  <a:lnTo>
                    <a:pt x="280" y="700"/>
                  </a:lnTo>
                  <a:lnTo>
                    <a:pt x="262" y="729"/>
                  </a:lnTo>
                  <a:lnTo>
                    <a:pt x="236" y="767"/>
                  </a:lnTo>
                  <a:lnTo>
                    <a:pt x="213" y="812"/>
                  </a:lnTo>
                  <a:lnTo>
                    <a:pt x="191" y="859"/>
                  </a:lnTo>
                  <a:lnTo>
                    <a:pt x="173" y="911"/>
                  </a:lnTo>
                  <a:lnTo>
                    <a:pt x="156" y="965"/>
                  </a:lnTo>
                  <a:lnTo>
                    <a:pt x="143" y="1022"/>
                  </a:lnTo>
                  <a:lnTo>
                    <a:pt x="132" y="1081"/>
                  </a:lnTo>
                  <a:lnTo>
                    <a:pt x="125" y="1143"/>
                  </a:lnTo>
                  <a:lnTo>
                    <a:pt x="120" y="1205"/>
                  </a:lnTo>
                  <a:lnTo>
                    <a:pt x="119" y="1269"/>
                  </a:lnTo>
                  <a:lnTo>
                    <a:pt x="120" y="1336"/>
                  </a:lnTo>
                  <a:lnTo>
                    <a:pt x="125" y="1402"/>
                  </a:lnTo>
                  <a:lnTo>
                    <a:pt x="134" y="1465"/>
                  </a:lnTo>
                  <a:lnTo>
                    <a:pt x="145" y="1526"/>
                  </a:lnTo>
                  <a:lnTo>
                    <a:pt x="160" y="1585"/>
                  </a:lnTo>
                  <a:lnTo>
                    <a:pt x="177" y="1641"/>
                  </a:lnTo>
                  <a:lnTo>
                    <a:pt x="197" y="1693"/>
                  </a:lnTo>
                  <a:lnTo>
                    <a:pt x="220" y="1742"/>
                  </a:lnTo>
                  <a:lnTo>
                    <a:pt x="245" y="1785"/>
                  </a:lnTo>
                  <a:lnTo>
                    <a:pt x="311" y="1785"/>
                  </a:lnTo>
                  <a:lnTo>
                    <a:pt x="331" y="1788"/>
                  </a:lnTo>
                  <a:lnTo>
                    <a:pt x="346" y="1797"/>
                  </a:lnTo>
                  <a:lnTo>
                    <a:pt x="360" y="1810"/>
                  </a:lnTo>
                  <a:lnTo>
                    <a:pt x="368" y="1826"/>
                  </a:lnTo>
                  <a:lnTo>
                    <a:pt x="371" y="1844"/>
                  </a:lnTo>
                  <a:lnTo>
                    <a:pt x="368" y="1863"/>
                  </a:lnTo>
                  <a:lnTo>
                    <a:pt x="360" y="1880"/>
                  </a:lnTo>
                  <a:lnTo>
                    <a:pt x="346" y="1892"/>
                  </a:lnTo>
                  <a:lnTo>
                    <a:pt x="331" y="1902"/>
                  </a:lnTo>
                  <a:lnTo>
                    <a:pt x="311" y="1905"/>
                  </a:lnTo>
                  <a:lnTo>
                    <a:pt x="213" y="1905"/>
                  </a:lnTo>
                  <a:lnTo>
                    <a:pt x="199" y="1903"/>
                  </a:lnTo>
                  <a:lnTo>
                    <a:pt x="186" y="1897"/>
                  </a:lnTo>
                  <a:lnTo>
                    <a:pt x="174" y="1890"/>
                  </a:lnTo>
                  <a:lnTo>
                    <a:pt x="165" y="1880"/>
                  </a:lnTo>
                  <a:lnTo>
                    <a:pt x="135" y="1834"/>
                  </a:lnTo>
                  <a:lnTo>
                    <a:pt x="107" y="1783"/>
                  </a:lnTo>
                  <a:lnTo>
                    <a:pt x="82" y="1729"/>
                  </a:lnTo>
                  <a:lnTo>
                    <a:pt x="62" y="1672"/>
                  </a:lnTo>
                  <a:lnTo>
                    <a:pt x="43" y="1611"/>
                  </a:lnTo>
                  <a:lnTo>
                    <a:pt x="27" y="1547"/>
                  </a:lnTo>
                  <a:lnTo>
                    <a:pt x="16" y="1481"/>
                  </a:lnTo>
                  <a:lnTo>
                    <a:pt x="6" y="1412"/>
                  </a:lnTo>
                  <a:lnTo>
                    <a:pt x="1" y="1341"/>
                  </a:lnTo>
                  <a:lnTo>
                    <a:pt x="0" y="1269"/>
                  </a:lnTo>
                  <a:lnTo>
                    <a:pt x="1" y="1198"/>
                  </a:lnTo>
                  <a:lnTo>
                    <a:pt x="6" y="1127"/>
                  </a:lnTo>
                  <a:lnTo>
                    <a:pt x="16" y="1058"/>
                  </a:lnTo>
                  <a:lnTo>
                    <a:pt x="27" y="992"/>
                  </a:lnTo>
                  <a:lnTo>
                    <a:pt x="43" y="927"/>
                  </a:lnTo>
                  <a:lnTo>
                    <a:pt x="62" y="867"/>
                  </a:lnTo>
                  <a:lnTo>
                    <a:pt x="83" y="809"/>
                  </a:lnTo>
                  <a:lnTo>
                    <a:pt x="107" y="755"/>
                  </a:lnTo>
                  <a:lnTo>
                    <a:pt x="135" y="705"/>
                  </a:lnTo>
                  <a:lnTo>
                    <a:pt x="165" y="659"/>
                  </a:lnTo>
                  <a:lnTo>
                    <a:pt x="174" y="643"/>
                  </a:lnTo>
                  <a:lnTo>
                    <a:pt x="179" y="626"/>
                  </a:lnTo>
                  <a:lnTo>
                    <a:pt x="182" y="607"/>
                  </a:lnTo>
                  <a:lnTo>
                    <a:pt x="179" y="590"/>
                  </a:lnTo>
                  <a:lnTo>
                    <a:pt x="173" y="573"/>
                  </a:lnTo>
                  <a:lnTo>
                    <a:pt x="163" y="557"/>
                  </a:lnTo>
                  <a:lnTo>
                    <a:pt x="141" y="526"/>
                  </a:lnTo>
                  <a:lnTo>
                    <a:pt x="122" y="492"/>
                  </a:lnTo>
                  <a:lnTo>
                    <a:pt x="107" y="457"/>
                  </a:lnTo>
                  <a:lnTo>
                    <a:pt x="97" y="420"/>
                  </a:lnTo>
                  <a:lnTo>
                    <a:pt x="91" y="383"/>
                  </a:lnTo>
                  <a:lnTo>
                    <a:pt x="89" y="344"/>
                  </a:lnTo>
                  <a:lnTo>
                    <a:pt x="91" y="304"/>
                  </a:lnTo>
                  <a:lnTo>
                    <a:pt x="98" y="264"/>
                  </a:lnTo>
                  <a:lnTo>
                    <a:pt x="111" y="226"/>
                  </a:lnTo>
                  <a:lnTo>
                    <a:pt x="126" y="188"/>
                  </a:lnTo>
                  <a:lnTo>
                    <a:pt x="146" y="154"/>
                  </a:lnTo>
                  <a:lnTo>
                    <a:pt x="171" y="122"/>
                  </a:lnTo>
                  <a:lnTo>
                    <a:pt x="198" y="93"/>
                  </a:lnTo>
                  <a:lnTo>
                    <a:pt x="231" y="67"/>
                  </a:lnTo>
                  <a:lnTo>
                    <a:pt x="264" y="44"/>
                  </a:lnTo>
                  <a:lnTo>
                    <a:pt x="300" y="26"/>
                  </a:lnTo>
                  <a:lnTo>
                    <a:pt x="338" y="14"/>
                  </a:lnTo>
                  <a:lnTo>
                    <a:pt x="378" y="4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54"/>
            <p:cNvSpPr>
              <a:spLocks/>
            </p:cNvSpPr>
            <p:nvPr/>
          </p:nvSpPr>
          <p:spPr bwMode="auto">
            <a:xfrm>
              <a:off x="6581775" y="4238625"/>
              <a:ext cx="123825" cy="301625"/>
            </a:xfrm>
            <a:custGeom>
              <a:avLst/>
              <a:gdLst>
                <a:gd name="T0" fmla="*/ 441 w 779"/>
                <a:gd name="T1" fmla="*/ 14 h 1905"/>
                <a:gd name="T2" fmla="*/ 548 w 779"/>
                <a:gd name="T3" fmla="*/ 67 h 1905"/>
                <a:gd name="T4" fmla="*/ 633 w 779"/>
                <a:gd name="T5" fmla="*/ 154 h 1905"/>
                <a:gd name="T6" fmla="*/ 681 w 779"/>
                <a:gd name="T7" fmla="*/ 264 h 1905"/>
                <a:gd name="T8" fmla="*/ 688 w 779"/>
                <a:gd name="T9" fmla="*/ 383 h 1905"/>
                <a:gd name="T10" fmla="*/ 657 w 779"/>
                <a:gd name="T11" fmla="*/ 492 h 1905"/>
                <a:gd name="T12" fmla="*/ 606 w 779"/>
                <a:gd name="T13" fmla="*/ 573 h 1905"/>
                <a:gd name="T14" fmla="*/ 599 w 779"/>
                <a:gd name="T15" fmla="*/ 626 h 1905"/>
                <a:gd name="T16" fmla="*/ 644 w 779"/>
                <a:gd name="T17" fmla="*/ 705 h 1905"/>
                <a:gd name="T18" fmla="*/ 717 w 779"/>
                <a:gd name="T19" fmla="*/ 867 h 1905"/>
                <a:gd name="T20" fmla="*/ 763 w 779"/>
                <a:gd name="T21" fmla="*/ 1058 h 1905"/>
                <a:gd name="T22" fmla="*/ 779 w 779"/>
                <a:gd name="T23" fmla="*/ 1269 h 1905"/>
                <a:gd name="T24" fmla="*/ 763 w 779"/>
                <a:gd name="T25" fmla="*/ 1481 h 1905"/>
                <a:gd name="T26" fmla="*/ 717 w 779"/>
                <a:gd name="T27" fmla="*/ 1672 h 1905"/>
                <a:gd name="T28" fmla="*/ 644 w 779"/>
                <a:gd name="T29" fmla="*/ 1834 h 1905"/>
                <a:gd name="T30" fmla="*/ 593 w 779"/>
                <a:gd name="T31" fmla="*/ 1897 h 1905"/>
                <a:gd name="T32" fmla="*/ 448 w 779"/>
                <a:gd name="T33" fmla="*/ 1905 h 1905"/>
                <a:gd name="T34" fmla="*/ 400 w 779"/>
                <a:gd name="T35" fmla="*/ 1880 h 1905"/>
                <a:gd name="T36" fmla="*/ 392 w 779"/>
                <a:gd name="T37" fmla="*/ 1826 h 1905"/>
                <a:gd name="T38" fmla="*/ 429 w 779"/>
                <a:gd name="T39" fmla="*/ 1788 h 1905"/>
                <a:gd name="T40" fmla="*/ 559 w 779"/>
                <a:gd name="T41" fmla="*/ 1742 h 1905"/>
                <a:gd name="T42" fmla="*/ 619 w 779"/>
                <a:gd name="T43" fmla="*/ 1585 h 1905"/>
                <a:gd name="T44" fmla="*/ 654 w 779"/>
                <a:gd name="T45" fmla="*/ 1402 h 1905"/>
                <a:gd name="T46" fmla="*/ 659 w 779"/>
                <a:gd name="T47" fmla="*/ 1205 h 1905"/>
                <a:gd name="T48" fmla="*/ 636 w 779"/>
                <a:gd name="T49" fmla="*/ 1022 h 1905"/>
                <a:gd name="T50" fmla="*/ 588 w 779"/>
                <a:gd name="T51" fmla="*/ 859 h 1905"/>
                <a:gd name="T52" fmla="*/ 517 w 779"/>
                <a:gd name="T53" fmla="*/ 729 h 1905"/>
                <a:gd name="T54" fmla="*/ 481 w 779"/>
                <a:gd name="T55" fmla="*/ 637 h 1905"/>
                <a:gd name="T56" fmla="*/ 490 w 779"/>
                <a:gd name="T57" fmla="*/ 542 h 1905"/>
                <a:gd name="T58" fmla="*/ 540 w 779"/>
                <a:gd name="T59" fmla="*/ 459 h 1905"/>
                <a:gd name="T60" fmla="*/ 569 w 779"/>
                <a:gd name="T61" fmla="*/ 374 h 1905"/>
                <a:gd name="T62" fmla="*/ 563 w 779"/>
                <a:gd name="T63" fmla="*/ 283 h 1905"/>
                <a:gd name="T64" fmla="*/ 520 w 779"/>
                <a:gd name="T65" fmla="*/ 202 h 1905"/>
                <a:gd name="T66" fmla="*/ 448 w 779"/>
                <a:gd name="T67" fmla="*/ 143 h 1905"/>
                <a:gd name="T68" fmla="*/ 360 w 779"/>
                <a:gd name="T69" fmla="*/ 120 h 1905"/>
                <a:gd name="T70" fmla="*/ 258 w 779"/>
                <a:gd name="T71" fmla="*/ 136 h 1905"/>
                <a:gd name="T72" fmla="*/ 173 w 779"/>
                <a:gd name="T73" fmla="*/ 198 h 1905"/>
                <a:gd name="T74" fmla="*/ 125 w 779"/>
                <a:gd name="T75" fmla="*/ 291 h 1905"/>
                <a:gd name="T76" fmla="*/ 125 w 779"/>
                <a:gd name="T77" fmla="*/ 394 h 1905"/>
                <a:gd name="T78" fmla="*/ 168 w 779"/>
                <a:gd name="T79" fmla="*/ 485 h 1905"/>
                <a:gd name="T80" fmla="*/ 206 w 779"/>
                <a:gd name="T81" fmla="*/ 565 h 1905"/>
                <a:gd name="T82" fmla="*/ 206 w 779"/>
                <a:gd name="T83" fmla="*/ 643 h 1905"/>
                <a:gd name="T84" fmla="*/ 167 w 779"/>
                <a:gd name="T85" fmla="*/ 677 h 1905"/>
                <a:gd name="T86" fmla="*/ 113 w 779"/>
                <a:gd name="T87" fmla="*/ 664 h 1905"/>
                <a:gd name="T88" fmla="*/ 93 w 779"/>
                <a:gd name="T89" fmla="*/ 616 h 1905"/>
                <a:gd name="T90" fmla="*/ 75 w 779"/>
                <a:gd name="T91" fmla="*/ 558 h 1905"/>
                <a:gd name="T92" fmla="*/ 15 w 779"/>
                <a:gd name="T93" fmla="*/ 446 h 1905"/>
                <a:gd name="T94" fmla="*/ 1 w 779"/>
                <a:gd name="T95" fmla="*/ 318 h 1905"/>
                <a:gd name="T96" fmla="*/ 37 w 779"/>
                <a:gd name="T97" fmla="*/ 189 h 1905"/>
                <a:gd name="T98" fmla="*/ 118 w 779"/>
                <a:gd name="T99" fmla="*/ 85 h 1905"/>
                <a:gd name="T100" fmla="*/ 231 w 779"/>
                <a:gd name="T101" fmla="*/ 19 h 1905"/>
                <a:gd name="T102" fmla="*/ 362 w 779"/>
                <a:gd name="T103" fmla="*/ 0 h 1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9" h="1905">
                  <a:moveTo>
                    <a:pt x="362" y="0"/>
                  </a:moveTo>
                  <a:lnTo>
                    <a:pt x="401" y="4"/>
                  </a:lnTo>
                  <a:lnTo>
                    <a:pt x="441" y="14"/>
                  </a:lnTo>
                  <a:lnTo>
                    <a:pt x="478" y="27"/>
                  </a:lnTo>
                  <a:lnTo>
                    <a:pt x="515" y="44"/>
                  </a:lnTo>
                  <a:lnTo>
                    <a:pt x="548" y="67"/>
                  </a:lnTo>
                  <a:lnTo>
                    <a:pt x="581" y="93"/>
                  </a:lnTo>
                  <a:lnTo>
                    <a:pt x="608" y="122"/>
                  </a:lnTo>
                  <a:lnTo>
                    <a:pt x="633" y="154"/>
                  </a:lnTo>
                  <a:lnTo>
                    <a:pt x="653" y="188"/>
                  </a:lnTo>
                  <a:lnTo>
                    <a:pt x="668" y="226"/>
                  </a:lnTo>
                  <a:lnTo>
                    <a:pt x="681" y="264"/>
                  </a:lnTo>
                  <a:lnTo>
                    <a:pt x="688" y="304"/>
                  </a:lnTo>
                  <a:lnTo>
                    <a:pt x="690" y="344"/>
                  </a:lnTo>
                  <a:lnTo>
                    <a:pt x="688" y="383"/>
                  </a:lnTo>
                  <a:lnTo>
                    <a:pt x="682" y="420"/>
                  </a:lnTo>
                  <a:lnTo>
                    <a:pt x="671" y="457"/>
                  </a:lnTo>
                  <a:lnTo>
                    <a:pt x="657" y="492"/>
                  </a:lnTo>
                  <a:lnTo>
                    <a:pt x="638" y="526"/>
                  </a:lnTo>
                  <a:lnTo>
                    <a:pt x="616" y="557"/>
                  </a:lnTo>
                  <a:lnTo>
                    <a:pt x="606" y="573"/>
                  </a:lnTo>
                  <a:lnTo>
                    <a:pt x="599" y="590"/>
                  </a:lnTo>
                  <a:lnTo>
                    <a:pt x="597" y="607"/>
                  </a:lnTo>
                  <a:lnTo>
                    <a:pt x="599" y="626"/>
                  </a:lnTo>
                  <a:lnTo>
                    <a:pt x="605" y="643"/>
                  </a:lnTo>
                  <a:lnTo>
                    <a:pt x="614" y="659"/>
                  </a:lnTo>
                  <a:lnTo>
                    <a:pt x="644" y="705"/>
                  </a:lnTo>
                  <a:lnTo>
                    <a:pt x="671" y="755"/>
                  </a:lnTo>
                  <a:lnTo>
                    <a:pt x="695" y="809"/>
                  </a:lnTo>
                  <a:lnTo>
                    <a:pt x="717" y="867"/>
                  </a:lnTo>
                  <a:lnTo>
                    <a:pt x="736" y="927"/>
                  </a:lnTo>
                  <a:lnTo>
                    <a:pt x="752" y="992"/>
                  </a:lnTo>
                  <a:lnTo>
                    <a:pt x="763" y="1058"/>
                  </a:lnTo>
                  <a:lnTo>
                    <a:pt x="773" y="1127"/>
                  </a:lnTo>
                  <a:lnTo>
                    <a:pt x="778" y="1198"/>
                  </a:lnTo>
                  <a:lnTo>
                    <a:pt x="779" y="1269"/>
                  </a:lnTo>
                  <a:lnTo>
                    <a:pt x="778" y="1341"/>
                  </a:lnTo>
                  <a:lnTo>
                    <a:pt x="773" y="1412"/>
                  </a:lnTo>
                  <a:lnTo>
                    <a:pt x="763" y="1481"/>
                  </a:lnTo>
                  <a:lnTo>
                    <a:pt x="752" y="1547"/>
                  </a:lnTo>
                  <a:lnTo>
                    <a:pt x="736" y="1611"/>
                  </a:lnTo>
                  <a:lnTo>
                    <a:pt x="717" y="1672"/>
                  </a:lnTo>
                  <a:lnTo>
                    <a:pt x="697" y="1729"/>
                  </a:lnTo>
                  <a:lnTo>
                    <a:pt x="671" y="1783"/>
                  </a:lnTo>
                  <a:lnTo>
                    <a:pt x="644" y="1834"/>
                  </a:lnTo>
                  <a:lnTo>
                    <a:pt x="614" y="1880"/>
                  </a:lnTo>
                  <a:lnTo>
                    <a:pt x="605" y="1890"/>
                  </a:lnTo>
                  <a:lnTo>
                    <a:pt x="593" y="1897"/>
                  </a:lnTo>
                  <a:lnTo>
                    <a:pt x="580" y="1903"/>
                  </a:lnTo>
                  <a:lnTo>
                    <a:pt x="566" y="1905"/>
                  </a:lnTo>
                  <a:lnTo>
                    <a:pt x="448" y="1905"/>
                  </a:lnTo>
                  <a:lnTo>
                    <a:pt x="429" y="1902"/>
                  </a:lnTo>
                  <a:lnTo>
                    <a:pt x="414" y="1892"/>
                  </a:lnTo>
                  <a:lnTo>
                    <a:pt x="400" y="1880"/>
                  </a:lnTo>
                  <a:lnTo>
                    <a:pt x="392" y="1863"/>
                  </a:lnTo>
                  <a:lnTo>
                    <a:pt x="389" y="1844"/>
                  </a:lnTo>
                  <a:lnTo>
                    <a:pt x="392" y="1826"/>
                  </a:lnTo>
                  <a:lnTo>
                    <a:pt x="400" y="1810"/>
                  </a:lnTo>
                  <a:lnTo>
                    <a:pt x="414" y="1797"/>
                  </a:lnTo>
                  <a:lnTo>
                    <a:pt x="429" y="1788"/>
                  </a:lnTo>
                  <a:lnTo>
                    <a:pt x="448" y="1785"/>
                  </a:lnTo>
                  <a:lnTo>
                    <a:pt x="534" y="1785"/>
                  </a:lnTo>
                  <a:lnTo>
                    <a:pt x="559" y="1742"/>
                  </a:lnTo>
                  <a:lnTo>
                    <a:pt x="582" y="1693"/>
                  </a:lnTo>
                  <a:lnTo>
                    <a:pt x="602" y="1641"/>
                  </a:lnTo>
                  <a:lnTo>
                    <a:pt x="619" y="1585"/>
                  </a:lnTo>
                  <a:lnTo>
                    <a:pt x="634" y="1526"/>
                  </a:lnTo>
                  <a:lnTo>
                    <a:pt x="645" y="1465"/>
                  </a:lnTo>
                  <a:lnTo>
                    <a:pt x="654" y="1402"/>
                  </a:lnTo>
                  <a:lnTo>
                    <a:pt x="659" y="1336"/>
                  </a:lnTo>
                  <a:lnTo>
                    <a:pt x="660" y="1269"/>
                  </a:lnTo>
                  <a:lnTo>
                    <a:pt x="659" y="1205"/>
                  </a:lnTo>
                  <a:lnTo>
                    <a:pt x="654" y="1143"/>
                  </a:lnTo>
                  <a:lnTo>
                    <a:pt x="646" y="1081"/>
                  </a:lnTo>
                  <a:lnTo>
                    <a:pt x="636" y="1022"/>
                  </a:lnTo>
                  <a:lnTo>
                    <a:pt x="622" y="965"/>
                  </a:lnTo>
                  <a:lnTo>
                    <a:pt x="606" y="911"/>
                  </a:lnTo>
                  <a:lnTo>
                    <a:pt x="588" y="859"/>
                  </a:lnTo>
                  <a:lnTo>
                    <a:pt x="566" y="812"/>
                  </a:lnTo>
                  <a:lnTo>
                    <a:pt x="543" y="767"/>
                  </a:lnTo>
                  <a:lnTo>
                    <a:pt x="517" y="729"/>
                  </a:lnTo>
                  <a:lnTo>
                    <a:pt x="499" y="700"/>
                  </a:lnTo>
                  <a:lnTo>
                    <a:pt x="488" y="670"/>
                  </a:lnTo>
                  <a:lnTo>
                    <a:pt x="481" y="637"/>
                  </a:lnTo>
                  <a:lnTo>
                    <a:pt x="478" y="605"/>
                  </a:lnTo>
                  <a:lnTo>
                    <a:pt x="482" y="573"/>
                  </a:lnTo>
                  <a:lnTo>
                    <a:pt x="490" y="542"/>
                  </a:lnTo>
                  <a:lnTo>
                    <a:pt x="504" y="512"/>
                  </a:lnTo>
                  <a:lnTo>
                    <a:pt x="522" y="483"/>
                  </a:lnTo>
                  <a:lnTo>
                    <a:pt x="540" y="459"/>
                  </a:lnTo>
                  <a:lnTo>
                    <a:pt x="554" y="431"/>
                  </a:lnTo>
                  <a:lnTo>
                    <a:pt x="563" y="403"/>
                  </a:lnTo>
                  <a:lnTo>
                    <a:pt x="569" y="374"/>
                  </a:lnTo>
                  <a:lnTo>
                    <a:pt x="571" y="344"/>
                  </a:lnTo>
                  <a:lnTo>
                    <a:pt x="569" y="313"/>
                  </a:lnTo>
                  <a:lnTo>
                    <a:pt x="563" y="283"/>
                  </a:lnTo>
                  <a:lnTo>
                    <a:pt x="553" y="254"/>
                  </a:lnTo>
                  <a:lnTo>
                    <a:pt x="538" y="227"/>
                  </a:lnTo>
                  <a:lnTo>
                    <a:pt x="520" y="202"/>
                  </a:lnTo>
                  <a:lnTo>
                    <a:pt x="499" y="179"/>
                  </a:lnTo>
                  <a:lnTo>
                    <a:pt x="474" y="159"/>
                  </a:lnTo>
                  <a:lnTo>
                    <a:pt x="448" y="143"/>
                  </a:lnTo>
                  <a:lnTo>
                    <a:pt x="420" y="131"/>
                  </a:lnTo>
                  <a:lnTo>
                    <a:pt x="391" y="123"/>
                  </a:lnTo>
                  <a:lnTo>
                    <a:pt x="360" y="120"/>
                  </a:lnTo>
                  <a:lnTo>
                    <a:pt x="328" y="120"/>
                  </a:lnTo>
                  <a:lnTo>
                    <a:pt x="292" y="125"/>
                  </a:lnTo>
                  <a:lnTo>
                    <a:pt x="258" y="136"/>
                  </a:lnTo>
                  <a:lnTo>
                    <a:pt x="227" y="152"/>
                  </a:lnTo>
                  <a:lnTo>
                    <a:pt x="198" y="173"/>
                  </a:lnTo>
                  <a:lnTo>
                    <a:pt x="173" y="198"/>
                  </a:lnTo>
                  <a:lnTo>
                    <a:pt x="152" y="226"/>
                  </a:lnTo>
                  <a:lnTo>
                    <a:pt x="136" y="257"/>
                  </a:lnTo>
                  <a:lnTo>
                    <a:pt x="125" y="291"/>
                  </a:lnTo>
                  <a:lnTo>
                    <a:pt x="120" y="326"/>
                  </a:lnTo>
                  <a:lnTo>
                    <a:pt x="120" y="361"/>
                  </a:lnTo>
                  <a:lnTo>
                    <a:pt x="125" y="394"/>
                  </a:lnTo>
                  <a:lnTo>
                    <a:pt x="134" y="426"/>
                  </a:lnTo>
                  <a:lnTo>
                    <a:pt x="149" y="456"/>
                  </a:lnTo>
                  <a:lnTo>
                    <a:pt x="168" y="485"/>
                  </a:lnTo>
                  <a:lnTo>
                    <a:pt x="185" y="509"/>
                  </a:lnTo>
                  <a:lnTo>
                    <a:pt x="198" y="535"/>
                  </a:lnTo>
                  <a:lnTo>
                    <a:pt x="206" y="565"/>
                  </a:lnTo>
                  <a:lnTo>
                    <a:pt x="210" y="594"/>
                  </a:lnTo>
                  <a:lnTo>
                    <a:pt x="210" y="624"/>
                  </a:lnTo>
                  <a:lnTo>
                    <a:pt x="206" y="643"/>
                  </a:lnTo>
                  <a:lnTo>
                    <a:pt x="197" y="658"/>
                  </a:lnTo>
                  <a:lnTo>
                    <a:pt x="183" y="670"/>
                  </a:lnTo>
                  <a:lnTo>
                    <a:pt x="167" y="677"/>
                  </a:lnTo>
                  <a:lnTo>
                    <a:pt x="147" y="679"/>
                  </a:lnTo>
                  <a:lnTo>
                    <a:pt x="129" y="674"/>
                  </a:lnTo>
                  <a:lnTo>
                    <a:pt x="113" y="664"/>
                  </a:lnTo>
                  <a:lnTo>
                    <a:pt x="101" y="651"/>
                  </a:lnTo>
                  <a:lnTo>
                    <a:pt x="94" y="634"/>
                  </a:lnTo>
                  <a:lnTo>
                    <a:pt x="93" y="616"/>
                  </a:lnTo>
                  <a:lnTo>
                    <a:pt x="91" y="595"/>
                  </a:lnTo>
                  <a:lnTo>
                    <a:pt x="85" y="576"/>
                  </a:lnTo>
                  <a:lnTo>
                    <a:pt x="75" y="558"/>
                  </a:lnTo>
                  <a:lnTo>
                    <a:pt x="50" y="523"/>
                  </a:lnTo>
                  <a:lnTo>
                    <a:pt x="30" y="486"/>
                  </a:lnTo>
                  <a:lnTo>
                    <a:pt x="15" y="446"/>
                  </a:lnTo>
                  <a:lnTo>
                    <a:pt x="5" y="404"/>
                  </a:lnTo>
                  <a:lnTo>
                    <a:pt x="0" y="362"/>
                  </a:lnTo>
                  <a:lnTo>
                    <a:pt x="1" y="318"/>
                  </a:lnTo>
                  <a:lnTo>
                    <a:pt x="7" y="273"/>
                  </a:lnTo>
                  <a:lnTo>
                    <a:pt x="20" y="230"/>
                  </a:lnTo>
                  <a:lnTo>
                    <a:pt x="37" y="189"/>
                  </a:lnTo>
                  <a:lnTo>
                    <a:pt x="59" y="151"/>
                  </a:lnTo>
                  <a:lnTo>
                    <a:pt x="86" y="116"/>
                  </a:lnTo>
                  <a:lnTo>
                    <a:pt x="118" y="85"/>
                  </a:lnTo>
                  <a:lnTo>
                    <a:pt x="152" y="59"/>
                  </a:lnTo>
                  <a:lnTo>
                    <a:pt x="191" y="36"/>
                  </a:lnTo>
                  <a:lnTo>
                    <a:pt x="231" y="19"/>
                  </a:lnTo>
                  <a:lnTo>
                    <a:pt x="275" y="7"/>
                  </a:lnTo>
                  <a:lnTo>
                    <a:pt x="320" y="1"/>
                  </a:lnTo>
                  <a:lnTo>
                    <a:pt x="3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55"/>
            <p:cNvSpPr>
              <a:spLocks/>
            </p:cNvSpPr>
            <p:nvPr/>
          </p:nvSpPr>
          <p:spPr bwMode="auto">
            <a:xfrm>
              <a:off x="6462713" y="4238625"/>
              <a:ext cx="109537" cy="109538"/>
            </a:xfrm>
            <a:custGeom>
              <a:avLst/>
              <a:gdLst>
                <a:gd name="T0" fmla="*/ 370 w 689"/>
                <a:gd name="T1" fmla="*/ 1 h 688"/>
                <a:gd name="T2" fmla="*/ 459 w 689"/>
                <a:gd name="T3" fmla="*/ 19 h 688"/>
                <a:gd name="T4" fmla="*/ 538 w 689"/>
                <a:gd name="T5" fmla="*/ 59 h 688"/>
                <a:gd name="T6" fmla="*/ 604 w 689"/>
                <a:gd name="T7" fmla="*/ 116 h 688"/>
                <a:gd name="T8" fmla="*/ 653 w 689"/>
                <a:gd name="T9" fmla="*/ 189 h 688"/>
                <a:gd name="T10" fmla="*/ 683 w 689"/>
                <a:gd name="T11" fmla="*/ 273 h 688"/>
                <a:gd name="T12" fmla="*/ 689 w 689"/>
                <a:gd name="T13" fmla="*/ 362 h 688"/>
                <a:gd name="T14" fmla="*/ 675 w 689"/>
                <a:gd name="T15" fmla="*/ 446 h 688"/>
                <a:gd name="T16" fmla="*/ 640 w 689"/>
                <a:gd name="T17" fmla="*/ 523 h 688"/>
                <a:gd name="T18" fmla="*/ 606 w 689"/>
                <a:gd name="T19" fmla="*/ 572 h 688"/>
                <a:gd name="T20" fmla="*/ 597 w 689"/>
                <a:gd name="T21" fmla="*/ 604 h 688"/>
                <a:gd name="T22" fmla="*/ 598 w 689"/>
                <a:gd name="T23" fmla="*/ 636 h 688"/>
                <a:gd name="T24" fmla="*/ 587 w 689"/>
                <a:gd name="T25" fmla="*/ 664 h 688"/>
                <a:gd name="T26" fmla="*/ 563 w 689"/>
                <a:gd name="T27" fmla="*/ 684 h 688"/>
                <a:gd name="T28" fmla="*/ 532 w 689"/>
                <a:gd name="T29" fmla="*/ 688 h 688"/>
                <a:gd name="T30" fmla="*/ 504 w 689"/>
                <a:gd name="T31" fmla="*/ 677 h 688"/>
                <a:gd name="T32" fmla="*/ 485 w 689"/>
                <a:gd name="T33" fmla="*/ 653 h 688"/>
                <a:gd name="T34" fmla="*/ 478 w 689"/>
                <a:gd name="T35" fmla="*/ 605 h 688"/>
                <a:gd name="T36" fmla="*/ 490 w 689"/>
                <a:gd name="T37" fmla="*/ 541 h 688"/>
                <a:gd name="T38" fmla="*/ 522 w 689"/>
                <a:gd name="T39" fmla="*/ 485 h 688"/>
                <a:gd name="T40" fmla="*/ 556 w 689"/>
                <a:gd name="T41" fmla="*/ 426 h 688"/>
                <a:gd name="T42" fmla="*/ 570 w 689"/>
                <a:gd name="T43" fmla="*/ 361 h 688"/>
                <a:gd name="T44" fmla="*/ 565 w 689"/>
                <a:gd name="T45" fmla="*/ 291 h 688"/>
                <a:gd name="T46" fmla="*/ 537 w 689"/>
                <a:gd name="T47" fmla="*/ 226 h 688"/>
                <a:gd name="T48" fmla="*/ 492 w 689"/>
                <a:gd name="T49" fmla="*/ 173 h 688"/>
                <a:gd name="T50" fmla="*/ 432 w 689"/>
                <a:gd name="T51" fmla="*/ 136 h 688"/>
                <a:gd name="T52" fmla="*/ 362 w 689"/>
                <a:gd name="T53" fmla="*/ 120 h 688"/>
                <a:gd name="T54" fmla="*/ 299 w 689"/>
                <a:gd name="T55" fmla="*/ 123 h 688"/>
                <a:gd name="T56" fmla="*/ 242 w 689"/>
                <a:gd name="T57" fmla="*/ 143 h 688"/>
                <a:gd name="T58" fmla="*/ 191 w 689"/>
                <a:gd name="T59" fmla="*/ 179 h 688"/>
                <a:gd name="T60" fmla="*/ 152 w 689"/>
                <a:gd name="T61" fmla="*/ 227 h 688"/>
                <a:gd name="T62" fmla="*/ 127 w 689"/>
                <a:gd name="T63" fmla="*/ 283 h 688"/>
                <a:gd name="T64" fmla="*/ 119 w 689"/>
                <a:gd name="T65" fmla="*/ 344 h 688"/>
                <a:gd name="T66" fmla="*/ 127 w 689"/>
                <a:gd name="T67" fmla="*/ 403 h 688"/>
                <a:gd name="T68" fmla="*/ 150 w 689"/>
                <a:gd name="T69" fmla="*/ 459 h 688"/>
                <a:gd name="T70" fmla="*/ 185 w 689"/>
                <a:gd name="T71" fmla="*/ 510 h 688"/>
                <a:gd name="T72" fmla="*/ 207 w 689"/>
                <a:gd name="T73" fmla="*/ 572 h 688"/>
                <a:gd name="T74" fmla="*/ 209 w 689"/>
                <a:gd name="T75" fmla="*/ 637 h 688"/>
                <a:gd name="T76" fmla="*/ 195 w 689"/>
                <a:gd name="T77" fmla="*/ 669 h 688"/>
                <a:gd name="T78" fmla="*/ 168 w 689"/>
                <a:gd name="T79" fmla="*/ 686 h 688"/>
                <a:gd name="T80" fmla="*/ 143 w 689"/>
                <a:gd name="T81" fmla="*/ 688 h 688"/>
                <a:gd name="T82" fmla="*/ 113 w 689"/>
                <a:gd name="T83" fmla="*/ 676 h 688"/>
                <a:gd name="T84" fmla="*/ 96 w 689"/>
                <a:gd name="T85" fmla="*/ 652 h 688"/>
                <a:gd name="T86" fmla="*/ 91 w 689"/>
                <a:gd name="T87" fmla="*/ 621 h 688"/>
                <a:gd name="T88" fmla="*/ 89 w 689"/>
                <a:gd name="T89" fmla="*/ 587 h 688"/>
                <a:gd name="T90" fmla="*/ 74 w 689"/>
                <a:gd name="T91" fmla="*/ 557 h 688"/>
                <a:gd name="T92" fmla="*/ 33 w 689"/>
                <a:gd name="T93" fmla="*/ 492 h 688"/>
                <a:gd name="T94" fmla="*/ 8 w 689"/>
                <a:gd name="T95" fmla="*/ 420 h 688"/>
                <a:gd name="T96" fmla="*/ 0 w 689"/>
                <a:gd name="T97" fmla="*/ 344 h 688"/>
                <a:gd name="T98" fmla="*/ 9 w 689"/>
                <a:gd name="T99" fmla="*/ 264 h 688"/>
                <a:gd name="T100" fmla="*/ 37 w 689"/>
                <a:gd name="T101" fmla="*/ 188 h 688"/>
                <a:gd name="T102" fmla="*/ 82 w 689"/>
                <a:gd name="T103" fmla="*/ 122 h 688"/>
                <a:gd name="T104" fmla="*/ 142 w 689"/>
                <a:gd name="T105" fmla="*/ 67 h 688"/>
                <a:gd name="T106" fmla="*/ 211 w 689"/>
                <a:gd name="T107" fmla="*/ 27 h 688"/>
                <a:gd name="T108" fmla="*/ 289 w 689"/>
                <a:gd name="T109" fmla="*/ 4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9" h="688">
                  <a:moveTo>
                    <a:pt x="328" y="0"/>
                  </a:moveTo>
                  <a:lnTo>
                    <a:pt x="370" y="1"/>
                  </a:lnTo>
                  <a:lnTo>
                    <a:pt x="415" y="7"/>
                  </a:lnTo>
                  <a:lnTo>
                    <a:pt x="459" y="19"/>
                  </a:lnTo>
                  <a:lnTo>
                    <a:pt x="499" y="36"/>
                  </a:lnTo>
                  <a:lnTo>
                    <a:pt x="538" y="59"/>
                  </a:lnTo>
                  <a:lnTo>
                    <a:pt x="572" y="85"/>
                  </a:lnTo>
                  <a:lnTo>
                    <a:pt x="604" y="116"/>
                  </a:lnTo>
                  <a:lnTo>
                    <a:pt x="631" y="151"/>
                  </a:lnTo>
                  <a:lnTo>
                    <a:pt x="653" y="189"/>
                  </a:lnTo>
                  <a:lnTo>
                    <a:pt x="670" y="230"/>
                  </a:lnTo>
                  <a:lnTo>
                    <a:pt x="683" y="273"/>
                  </a:lnTo>
                  <a:lnTo>
                    <a:pt x="689" y="318"/>
                  </a:lnTo>
                  <a:lnTo>
                    <a:pt x="689" y="362"/>
                  </a:lnTo>
                  <a:lnTo>
                    <a:pt x="685" y="404"/>
                  </a:lnTo>
                  <a:lnTo>
                    <a:pt x="675" y="446"/>
                  </a:lnTo>
                  <a:lnTo>
                    <a:pt x="660" y="486"/>
                  </a:lnTo>
                  <a:lnTo>
                    <a:pt x="640" y="523"/>
                  </a:lnTo>
                  <a:lnTo>
                    <a:pt x="615" y="558"/>
                  </a:lnTo>
                  <a:lnTo>
                    <a:pt x="606" y="572"/>
                  </a:lnTo>
                  <a:lnTo>
                    <a:pt x="601" y="587"/>
                  </a:lnTo>
                  <a:lnTo>
                    <a:pt x="597" y="604"/>
                  </a:lnTo>
                  <a:lnTo>
                    <a:pt x="598" y="621"/>
                  </a:lnTo>
                  <a:lnTo>
                    <a:pt x="598" y="636"/>
                  </a:lnTo>
                  <a:lnTo>
                    <a:pt x="594" y="652"/>
                  </a:lnTo>
                  <a:lnTo>
                    <a:pt x="587" y="664"/>
                  </a:lnTo>
                  <a:lnTo>
                    <a:pt x="577" y="676"/>
                  </a:lnTo>
                  <a:lnTo>
                    <a:pt x="563" y="684"/>
                  </a:lnTo>
                  <a:lnTo>
                    <a:pt x="547" y="688"/>
                  </a:lnTo>
                  <a:lnTo>
                    <a:pt x="532" y="688"/>
                  </a:lnTo>
                  <a:lnTo>
                    <a:pt x="517" y="684"/>
                  </a:lnTo>
                  <a:lnTo>
                    <a:pt x="504" y="677"/>
                  </a:lnTo>
                  <a:lnTo>
                    <a:pt x="493" y="666"/>
                  </a:lnTo>
                  <a:lnTo>
                    <a:pt x="485" y="653"/>
                  </a:lnTo>
                  <a:lnTo>
                    <a:pt x="481" y="637"/>
                  </a:lnTo>
                  <a:lnTo>
                    <a:pt x="478" y="605"/>
                  </a:lnTo>
                  <a:lnTo>
                    <a:pt x="482" y="573"/>
                  </a:lnTo>
                  <a:lnTo>
                    <a:pt x="490" y="541"/>
                  </a:lnTo>
                  <a:lnTo>
                    <a:pt x="504" y="512"/>
                  </a:lnTo>
                  <a:lnTo>
                    <a:pt x="522" y="485"/>
                  </a:lnTo>
                  <a:lnTo>
                    <a:pt x="541" y="456"/>
                  </a:lnTo>
                  <a:lnTo>
                    <a:pt x="556" y="426"/>
                  </a:lnTo>
                  <a:lnTo>
                    <a:pt x="565" y="394"/>
                  </a:lnTo>
                  <a:lnTo>
                    <a:pt x="570" y="361"/>
                  </a:lnTo>
                  <a:lnTo>
                    <a:pt x="570" y="326"/>
                  </a:lnTo>
                  <a:lnTo>
                    <a:pt x="565" y="291"/>
                  </a:lnTo>
                  <a:lnTo>
                    <a:pt x="554" y="257"/>
                  </a:lnTo>
                  <a:lnTo>
                    <a:pt x="537" y="226"/>
                  </a:lnTo>
                  <a:lnTo>
                    <a:pt x="516" y="198"/>
                  </a:lnTo>
                  <a:lnTo>
                    <a:pt x="492" y="173"/>
                  </a:lnTo>
                  <a:lnTo>
                    <a:pt x="463" y="152"/>
                  </a:lnTo>
                  <a:lnTo>
                    <a:pt x="432" y="136"/>
                  </a:lnTo>
                  <a:lnTo>
                    <a:pt x="397" y="125"/>
                  </a:lnTo>
                  <a:lnTo>
                    <a:pt x="362" y="120"/>
                  </a:lnTo>
                  <a:lnTo>
                    <a:pt x="330" y="120"/>
                  </a:lnTo>
                  <a:lnTo>
                    <a:pt x="299" y="123"/>
                  </a:lnTo>
                  <a:lnTo>
                    <a:pt x="270" y="131"/>
                  </a:lnTo>
                  <a:lnTo>
                    <a:pt x="242" y="143"/>
                  </a:lnTo>
                  <a:lnTo>
                    <a:pt x="216" y="159"/>
                  </a:lnTo>
                  <a:lnTo>
                    <a:pt x="191" y="179"/>
                  </a:lnTo>
                  <a:lnTo>
                    <a:pt x="170" y="202"/>
                  </a:lnTo>
                  <a:lnTo>
                    <a:pt x="152" y="227"/>
                  </a:lnTo>
                  <a:lnTo>
                    <a:pt x="137" y="254"/>
                  </a:lnTo>
                  <a:lnTo>
                    <a:pt x="127" y="283"/>
                  </a:lnTo>
                  <a:lnTo>
                    <a:pt x="121" y="313"/>
                  </a:lnTo>
                  <a:lnTo>
                    <a:pt x="119" y="344"/>
                  </a:lnTo>
                  <a:lnTo>
                    <a:pt x="121" y="374"/>
                  </a:lnTo>
                  <a:lnTo>
                    <a:pt x="127" y="403"/>
                  </a:lnTo>
                  <a:lnTo>
                    <a:pt x="136" y="431"/>
                  </a:lnTo>
                  <a:lnTo>
                    <a:pt x="150" y="459"/>
                  </a:lnTo>
                  <a:lnTo>
                    <a:pt x="168" y="483"/>
                  </a:lnTo>
                  <a:lnTo>
                    <a:pt x="185" y="510"/>
                  </a:lnTo>
                  <a:lnTo>
                    <a:pt x="199" y="541"/>
                  </a:lnTo>
                  <a:lnTo>
                    <a:pt x="207" y="572"/>
                  </a:lnTo>
                  <a:lnTo>
                    <a:pt x="211" y="605"/>
                  </a:lnTo>
                  <a:lnTo>
                    <a:pt x="209" y="637"/>
                  </a:lnTo>
                  <a:lnTo>
                    <a:pt x="204" y="654"/>
                  </a:lnTo>
                  <a:lnTo>
                    <a:pt x="195" y="669"/>
                  </a:lnTo>
                  <a:lnTo>
                    <a:pt x="182" y="679"/>
                  </a:lnTo>
                  <a:lnTo>
                    <a:pt x="168" y="686"/>
                  </a:lnTo>
                  <a:lnTo>
                    <a:pt x="151" y="688"/>
                  </a:lnTo>
                  <a:lnTo>
                    <a:pt x="143" y="688"/>
                  </a:lnTo>
                  <a:lnTo>
                    <a:pt x="127" y="684"/>
                  </a:lnTo>
                  <a:lnTo>
                    <a:pt x="113" y="676"/>
                  </a:lnTo>
                  <a:lnTo>
                    <a:pt x="103" y="665"/>
                  </a:lnTo>
                  <a:lnTo>
                    <a:pt x="96" y="652"/>
                  </a:lnTo>
                  <a:lnTo>
                    <a:pt x="91" y="637"/>
                  </a:lnTo>
                  <a:lnTo>
                    <a:pt x="91" y="621"/>
                  </a:lnTo>
                  <a:lnTo>
                    <a:pt x="93" y="604"/>
                  </a:lnTo>
                  <a:lnTo>
                    <a:pt x="89" y="587"/>
                  </a:lnTo>
                  <a:lnTo>
                    <a:pt x="83" y="572"/>
                  </a:lnTo>
                  <a:lnTo>
                    <a:pt x="74" y="557"/>
                  </a:lnTo>
                  <a:lnTo>
                    <a:pt x="52" y="526"/>
                  </a:lnTo>
                  <a:lnTo>
                    <a:pt x="33" y="492"/>
                  </a:lnTo>
                  <a:lnTo>
                    <a:pt x="18" y="457"/>
                  </a:lnTo>
                  <a:lnTo>
                    <a:pt x="8" y="420"/>
                  </a:lnTo>
                  <a:lnTo>
                    <a:pt x="2" y="383"/>
                  </a:lnTo>
                  <a:lnTo>
                    <a:pt x="0" y="344"/>
                  </a:lnTo>
                  <a:lnTo>
                    <a:pt x="2" y="304"/>
                  </a:lnTo>
                  <a:lnTo>
                    <a:pt x="9" y="264"/>
                  </a:lnTo>
                  <a:lnTo>
                    <a:pt x="21" y="226"/>
                  </a:lnTo>
                  <a:lnTo>
                    <a:pt x="37" y="188"/>
                  </a:lnTo>
                  <a:lnTo>
                    <a:pt x="57" y="154"/>
                  </a:lnTo>
                  <a:lnTo>
                    <a:pt x="82" y="122"/>
                  </a:lnTo>
                  <a:lnTo>
                    <a:pt x="109" y="93"/>
                  </a:lnTo>
                  <a:lnTo>
                    <a:pt x="142" y="67"/>
                  </a:lnTo>
                  <a:lnTo>
                    <a:pt x="175" y="44"/>
                  </a:lnTo>
                  <a:lnTo>
                    <a:pt x="211" y="27"/>
                  </a:lnTo>
                  <a:lnTo>
                    <a:pt x="249" y="14"/>
                  </a:lnTo>
                  <a:lnTo>
                    <a:pt x="289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56"/>
            <p:cNvSpPr>
              <a:spLocks/>
            </p:cNvSpPr>
            <p:nvPr/>
          </p:nvSpPr>
          <p:spPr bwMode="auto">
            <a:xfrm>
              <a:off x="6391275" y="4348163"/>
              <a:ext cx="120650" cy="174625"/>
            </a:xfrm>
            <a:custGeom>
              <a:avLst/>
              <a:gdLst>
                <a:gd name="T0" fmla="*/ 485 w 760"/>
                <a:gd name="T1" fmla="*/ 7 h 1098"/>
                <a:gd name="T2" fmla="*/ 607 w 760"/>
                <a:gd name="T3" fmla="*/ 58 h 1098"/>
                <a:gd name="T4" fmla="*/ 700 w 760"/>
                <a:gd name="T5" fmla="*/ 150 h 1098"/>
                <a:gd name="T6" fmla="*/ 752 w 760"/>
                <a:gd name="T7" fmla="*/ 272 h 1098"/>
                <a:gd name="T8" fmla="*/ 754 w 760"/>
                <a:gd name="T9" fmla="*/ 404 h 1098"/>
                <a:gd name="T10" fmla="*/ 710 w 760"/>
                <a:gd name="T11" fmla="*/ 522 h 1098"/>
                <a:gd name="T12" fmla="*/ 670 w 760"/>
                <a:gd name="T13" fmla="*/ 590 h 1098"/>
                <a:gd name="T14" fmla="*/ 674 w 760"/>
                <a:gd name="T15" fmla="*/ 642 h 1098"/>
                <a:gd name="T16" fmla="*/ 728 w 760"/>
                <a:gd name="T17" fmla="*/ 729 h 1098"/>
                <a:gd name="T18" fmla="*/ 734 w 760"/>
                <a:gd name="T19" fmla="*/ 775 h 1098"/>
                <a:gd name="T20" fmla="*/ 704 w 760"/>
                <a:gd name="T21" fmla="*/ 810 h 1098"/>
                <a:gd name="T22" fmla="*/ 660 w 760"/>
                <a:gd name="T23" fmla="*/ 815 h 1098"/>
                <a:gd name="T24" fmla="*/ 624 w 760"/>
                <a:gd name="T25" fmla="*/ 787 h 1098"/>
                <a:gd name="T26" fmla="*/ 570 w 760"/>
                <a:gd name="T27" fmla="*/ 699 h 1098"/>
                <a:gd name="T28" fmla="*/ 549 w 760"/>
                <a:gd name="T29" fmla="*/ 605 h 1098"/>
                <a:gd name="T30" fmla="*/ 573 w 760"/>
                <a:gd name="T31" fmla="*/ 511 h 1098"/>
                <a:gd name="T32" fmla="*/ 625 w 760"/>
                <a:gd name="T33" fmla="*/ 426 h 1098"/>
                <a:gd name="T34" fmla="*/ 641 w 760"/>
                <a:gd name="T35" fmla="*/ 326 h 1098"/>
                <a:gd name="T36" fmla="*/ 607 w 760"/>
                <a:gd name="T37" fmla="*/ 225 h 1098"/>
                <a:gd name="T38" fmla="*/ 533 w 760"/>
                <a:gd name="T39" fmla="*/ 151 h 1098"/>
                <a:gd name="T40" fmla="*/ 431 w 760"/>
                <a:gd name="T41" fmla="*/ 119 h 1098"/>
                <a:gd name="T42" fmla="*/ 339 w 760"/>
                <a:gd name="T43" fmla="*/ 131 h 1098"/>
                <a:gd name="T44" fmla="*/ 261 w 760"/>
                <a:gd name="T45" fmla="*/ 178 h 1098"/>
                <a:gd name="T46" fmla="*/ 208 w 760"/>
                <a:gd name="T47" fmla="*/ 253 h 1098"/>
                <a:gd name="T48" fmla="*/ 189 w 760"/>
                <a:gd name="T49" fmla="*/ 344 h 1098"/>
                <a:gd name="T50" fmla="*/ 207 w 760"/>
                <a:gd name="T51" fmla="*/ 431 h 1098"/>
                <a:gd name="T52" fmla="*/ 256 w 760"/>
                <a:gd name="T53" fmla="*/ 511 h 1098"/>
                <a:gd name="T54" fmla="*/ 281 w 760"/>
                <a:gd name="T55" fmla="*/ 605 h 1098"/>
                <a:gd name="T56" fmla="*/ 260 w 760"/>
                <a:gd name="T57" fmla="*/ 699 h 1098"/>
                <a:gd name="T58" fmla="*/ 190 w 760"/>
                <a:gd name="T59" fmla="*/ 818 h 1098"/>
                <a:gd name="T60" fmla="*/ 132 w 760"/>
                <a:gd name="T61" fmla="*/ 986 h 1098"/>
                <a:gd name="T62" fmla="*/ 104 w 760"/>
                <a:gd name="T63" fmla="*/ 1079 h 1098"/>
                <a:gd name="T64" fmla="*/ 60 w 760"/>
                <a:gd name="T65" fmla="*/ 1098 h 1098"/>
                <a:gd name="T66" fmla="*/ 35 w 760"/>
                <a:gd name="T67" fmla="*/ 1092 h 1098"/>
                <a:gd name="T68" fmla="*/ 4 w 760"/>
                <a:gd name="T69" fmla="*/ 1060 h 1098"/>
                <a:gd name="T70" fmla="*/ 14 w 760"/>
                <a:gd name="T71" fmla="*/ 966 h 1098"/>
                <a:gd name="T72" fmla="*/ 69 w 760"/>
                <a:gd name="T73" fmla="*/ 797 h 1098"/>
                <a:gd name="T74" fmla="*/ 146 w 760"/>
                <a:gd name="T75" fmla="*/ 659 h 1098"/>
                <a:gd name="T76" fmla="*/ 162 w 760"/>
                <a:gd name="T77" fmla="*/ 607 h 1098"/>
                <a:gd name="T78" fmla="*/ 144 w 760"/>
                <a:gd name="T79" fmla="*/ 557 h 1098"/>
                <a:gd name="T80" fmla="*/ 89 w 760"/>
                <a:gd name="T81" fmla="*/ 456 h 1098"/>
                <a:gd name="T82" fmla="*/ 70 w 760"/>
                <a:gd name="T83" fmla="*/ 344 h 1098"/>
                <a:gd name="T84" fmla="*/ 91 w 760"/>
                <a:gd name="T85" fmla="*/ 225 h 1098"/>
                <a:gd name="T86" fmla="*/ 152 w 760"/>
                <a:gd name="T87" fmla="*/ 121 h 1098"/>
                <a:gd name="T88" fmla="*/ 245 w 760"/>
                <a:gd name="T89" fmla="*/ 43 h 1098"/>
                <a:gd name="T90" fmla="*/ 358 w 760"/>
                <a:gd name="T91" fmla="*/ 4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0" h="1098">
                  <a:moveTo>
                    <a:pt x="399" y="0"/>
                  </a:moveTo>
                  <a:lnTo>
                    <a:pt x="439" y="1"/>
                  </a:lnTo>
                  <a:lnTo>
                    <a:pt x="485" y="7"/>
                  </a:lnTo>
                  <a:lnTo>
                    <a:pt x="528" y="18"/>
                  </a:lnTo>
                  <a:lnTo>
                    <a:pt x="570" y="36"/>
                  </a:lnTo>
                  <a:lnTo>
                    <a:pt x="607" y="58"/>
                  </a:lnTo>
                  <a:lnTo>
                    <a:pt x="643" y="85"/>
                  </a:lnTo>
                  <a:lnTo>
                    <a:pt x="673" y="116"/>
                  </a:lnTo>
                  <a:lnTo>
                    <a:pt x="700" y="150"/>
                  </a:lnTo>
                  <a:lnTo>
                    <a:pt x="723" y="189"/>
                  </a:lnTo>
                  <a:lnTo>
                    <a:pt x="741" y="229"/>
                  </a:lnTo>
                  <a:lnTo>
                    <a:pt x="752" y="272"/>
                  </a:lnTo>
                  <a:lnTo>
                    <a:pt x="760" y="318"/>
                  </a:lnTo>
                  <a:lnTo>
                    <a:pt x="760" y="361"/>
                  </a:lnTo>
                  <a:lnTo>
                    <a:pt x="754" y="404"/>
                  </a:lnTo>
                  <a:lnTo>
                    <a:pt x="745" y="445"/>
                  </a:lnTo>
                  <a:lnTo>
                    <a:pt x="729" y="485"/>
                  </a:lnTo>
                  <a:lnTo>
                    <a:pt x="710" y="522"/>
                  </a:lnTo>
                  <a:lnTo>
                    <a:pt x="685" y="558"/>
                  </a:lnTo>
                  <a:lnTo>
                    <a:pt x="675" y="573"/>
                  </a:lnTo>
                  <a:lnTo>
                    <a:pt x="670" y="590"/>
                  </a:lnTo>
                  <a:lnTo>
                    <a:pt x="668" y="608"/>
                  </a:lnTo>
                  <a:lnTo>
                    <a:pt x="669" y="625"/>
                  </a:lnTo>
                  <a:lnTo>
                    <a:pt x="674" y="642"/>
                  </a:lnTo>
                  <a:lnTo>
                    <a:pt x="684" y="659"/>
                  </a:lnTo>
                  <a:lnTo>
                    <a:pt x="707" y="693"/>
                  </a:lnTo>
                  <a:lnTo>
                    <a:pt x="728" y="729"/>
                  </a:lnTo>
                  <a:lnTo>
                    <a:pt x="734" y="745"/>
                  </a:lnTo>
                  <a:lnTo>
                    <a:pt x="736" y="760"/>
                  </a:lnTo>
                  <a:lnTo>
                    <a:pt x="734" y="775"/>
                  </a:lnTo>
                  <a:lnTo>
                    <a:pt x="727" y="789"/>
                  </a:lnTo>
                  <a:lnTo>
                    <a:pt x="717" y="801"/>
                  </a:lnTo>
                  <a:lnTo>
                    <a:pt x="704" y="810"/>
                  </a:lnTo>
                  <a:lnTo>
                    <a:pt x="690" y="816"/>
                  </a:lnTo>
                  <a:lnTo>
                    <a:pt x="674" y="818"/>
                  </a:lnTo>
                  <a:lnTo>
                    <a:pt x="660" y="815"/>
                  </a:lnTo>
                  <a:lnTo>
                    <a:pt x="645" y="808"/>
                  </a:lnTo>
                  <a:lnTo>
                    <a:pt x="633" y="799"/>
                  </a:lnTo>
                  <a:lnTo>
                    <a:pt x="624" y="787"/>
                  </a:lnTo>
                  <a:lnTo>
                    <a:pt x="606" y="755"/>
                  </a:lnTo>
                  <a:lnTo>
                    <a:pt x="588" y="727"/>
                  </a:lnTo>
                  <a:lnTo>
                    <a:pt x="570" y="699"/>
                  </a:lnTo>
                  <a:lnTo>
                    <a:pt x="557" y="668"/>
                  </a:lnTo>
                  <a:lnTo>
                    <a:pt x="550" y="637"/>
                  </a:lnTo>
                  <a:lnTo>
                    <a:pt x="549" y="605"/>
                  </a:lnTo>
                  <a:lnTo>
                    <a:pt x="552" y="572"/>
                  </a:lnTo>
                  <a:lnTo>
                    <a:pt x="560" y="541"/>
                  </a:lnTo>
                  <a:lnTo>
                    <a:pt x="573" y="511"/>
                  </a:lnTo>
                  <a:lnTo>
                    <a:pt x="592" y="484"/>
                  </a:lnTo>
                  <a:lnTo>
                    <a:pt x="611" y="456"/>
                  </a:lnTo>
                  <a:lnTo>
                    <a:pt x="625" y="426"/>
                  </a:lnTo>
                  <a:lnTo>
                    <a:pt x="636" y="394"/>
                  </a:lnTo>
                  <a:lnTo>
                    <a:pt x="641" y="360"/>
                  </a:lnTo>
                  <a:lnTo>
                    <a:pt x="641" y="326"/>
                  </a:lnTo>
                  <a:lnTo>
                    <a:pt x="635" y="291"/>
                  </a:lnTo>
                  <a:lnTo>
                    <a:pt x="624" y="256"/>
                  </a:lnTo>
                  <a:lnTo>
                    <a:pt x="607" y="225"/>
                  </a:lnTo>
                  <a:lnTo>
                    <a:pt x="587" y="197"/>
                  </a:lnTo>
                  <a:lnTo>
                    <a:pt x="562" y="172"/>
                  </a:lnTo>
                  <a:lnTo>
                    <a:pt x="533" y="151"/>
                  </a:lnTo>
                  <a:lnTo>
                    <a:pt x="502" y="135"/>
                  </a:lnTo>
                  <a:lnTo>
                    <a:pt x="468" y="124"/>
                  </a:lnTo>
                  <a:lnTo>
                    <a:pt x="431" y="119"/>
                  </a:lnTo>
                  <a:lnTo>
                    <a:pt x="400" y="118"/>
                  </a:lnTo>
                  <a:lnTo>
                    <a:pt x="370" y="122"/>
                  </a:lnTo>
                  <a:lnTo>
                    <a:pt x="339" y="131"/>
                  </a:lnTo>
                  <a:lnTo>
                    <a:pt x="311" y="143"/>
                  </a:lnTo>
                  <a:lnTo>
                    <a:pt x="285" y="159"/>
                  </a:lnTo>
                  <a:lnTo>
                    <a:pt x="261" y="178"/>
                  </a:lnTo>
                  <a:lnTo>
                    <a:pt x="239" y="201"/>
                  </a:lnTo>
                  <a:lnTo>
                    <a:pt x="221" y="226"/>
                  </a:lnTo>
                  <a:lnTo>
                    <a:pt x="208" y="253"/>
                  </a:lnTo>
                  <a:lnTo>
                    <a:pt x="197" y="282"/>
                  </a:lnTo>
                  <a:lnTo>
                    <a:pt x="191" y="312"/>
                  </a:lnTo>
                  <a:lnTo>
                    <a:pt x="189" y="344"/>
                  </a:lnTo>
                  <a:lnTo>
                    <a:pt x="191" y="374"/>
                  </a:lnTo>
                  <a:lnTo>
                    <a:pt x="196" y="403"/>
                  </a:lnTo>
                  <a:lnTo>
                    <a:pt x="207" y="431"/>
                  </a:lnTo>
                  <a:lnTo>
                    <a:pt x="220" y="458"/>
                  </a:lnTo>
                  <a:lnTo>
                    <a:pt x="237" y="483"/>
                  </a:lnTo>
                  <a:lnTo>
                    <a:pt x="256" y="511"/>
                  </a:lnTo>
                  <a:lnTo>
                    <a:pt x="269" y="541"/>
                  </a:lnTo>
                  <a:lnTo>
                    <a:pt x="278" y="572"/>
                  </a:lnTo>
                  <a:lnTo>
                    <a:pt x="281" y="605"/>
                  </a:lnTo>
                  <a:lnTo>
                    <a:pt x="279" y="637"/>
                  </a:lnTo>
                  <a:lnTo>
                    <a:pt x="273" y="668"/>
                  </a:lnTo>
                  <a:lnTo>
                    <a:pt x="260" y="699"/>
                  </a:lnTo>
                  <a:lnTo>
                    <a:pt x="242" y="727"/>
                  </a:lnTo>
                  <a:lnTo>
                    <a:pt x="215" y="770"/>
                  </a:lnTo>
                  <a:lnTo>
                    <a:pt x="190" y="818"/>
                  </a:lnTo>
                  <a:lnTo>
                    <a:pt x="168" y="870"/>
                  </a:lnTo>
                  <a:lnTo>
                    <a:pt x="148" y="926"/>
                  </a:lnTo>
                  <a:lnTo>
                    <a:pt x="132" y="986"/>
                  </a:lnTo>
                  <a:lnTo>
                    <a:pt x="118" y="1050"/>
                  </a:lnTo>
                  <a:lnTo>
                    <a:pt x="113" y="1065"/>
                  </a:lnTo>
                  <a:lnTo>
                    <a:pt x="104" y="1079"/>
                  </a:lnTo>
                  <a:lnTo>
                    <a:pt x="91" y="1089"/>
                  </a:lnTo>
                  <a:lnTo>
                    <a:pt x="76" y="1096"/>
                  </a:lnTo>
                  <a:lnTo>
                    <a:pt x="60" y="1098"/>
                  </a:lnTo>
                  <a:lnTo>
                    <a:pt x="55" y="1098"/>
                  </a:lnTo>
                  <a:lnTo>
                    <a:pt x="49" y="1097"/>
                  </a:lnTo>
                  <a:lnTo>
                    <a:pt x="35" y="1092"/>
                  </a:lnTo>
                  <a:lnTo>
                    <a:pt x="21" y="1084"/>
                  </a:lnTo>
                  <a:lnTo>
                    <a:pt x="11" y="1074"/>
                  </a:lnTo>
                  <a:lnTo>
                    <a:pt x="4" y="1060"/>
                  </a:lnTo>
                  <a:lnTo>
                    <a:pt x="0" y="1044"/>
                  </a:lnTo>
                  <a:lnTo>
                    <a:pt x="1" y="1029"/>
                  </a:lnTo>
                  <a:lnTo>
                    <a:pt x="14" y="966"/>
                  </a:lnTo>
                  <a:lnTo>
                    <a:pt x="30" y="907"/>
                  </a:lnTo>
                  <a:lnTo>
                    <a:pt x="48" y="850"/>
                  </a:lnTo>
                  <a:lnTo>
                    <a:pt x="69" y="797"/>
                  </a:lnTo>
                  <a:lnTo>
                    <a:pt x="92" y="747"/>
                  </a:lnTo>
                  <a:lnTo>
                    <a:pt x="118" y="700"/>
                  </a:lnTo>
                  <a:lnTo>
                    <a:pt x="146" y="659"/>
                  </a:lnTo>
                  <a:lnTo>
                    <a:pt x="156" y="642"/>
                  </a:lnTo>
                  <a:lnTo>
                    <a:pt x="161" y="625"/>
                  </a:lnTo>
                  <a:lnTo>
                    <a:pt x="162" y="607"/>
                  </a:lnTo>
                  <a:lnTo>
                    <a:pt x="160" y="589"/>
                  </a:lnTo>
                  <a:lnTo>
                    <a:pt x="154" y="572"/>
                  </a:lnTo>
                  <a:lnTo>
                    <a:pt x="144" y="557"/>
                  </a:lnTo>
                  <a:lnTo>
                    <a:pt x="121" y="525"/>
                  </a:lnTo>
                  <a:lnTo>
                    <a:pt x="104" y="491"/>
                  </a:lnTo>
                  <a:lnTo>
                    <a:pt x="89" y="456"/>
                  </a:lnTo>
                  <a:lnTo>
                    <a:pt x="79" y="420"/>
                  </a:lnTo>
                  <a:lnTo>
                    <a:pt x="72" y="382"/>
                  </a:lnTo>
                  <a:lnTo>
                    <a:pt x="70" y="344"/>
                  </a:lnTo>
                  <a:lnTo>
                    <a:pt x="72" y="303"/>
                  </a:lnTo>
                  <a:lnTo>
                    <a:pt x="80" y="264"/>
                  </a:lnTo>
                  <a:lnTo>
                    <a:pt x="91" y="225"/>
                  </a:lnTo>
                  <a:lnTo>
                    <a:pt x="107" y="188"/>
                  </a:lnTo>
                  <a:lnTo>
                    <a:pt x="128" y="153"/>
                  </a:lnTo>
                  <a:lnTo>
                    <a:pt x="152" y="121"/>
                  </a:lnTo>
                  <a:lnTo>
                    <a:pt x="180" y="92"/>
                  </a:lnTo>
                  <a:lnTo>
                    <a:pt x="211" y="65"/>
                  </a:lnTo>
                  <a:lnTo>
                    <a:pt x="245" y="43"/>
                  </a:lnTo>
                  <a:lnTo>
                    <a:pt x="281" y="26"/>
                  </a:lnTo>
                  <a:lnTo>
                    <a:pt x="320" y="13"/>
                  </a:lnTo>
                  <a:lnTo>
                    <a:pt x="358" y="4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57"/>
            <p:cNvSpPr>
              <a:spLocks/>
            </p:cNvSpPr>
            <p:nvPr/>
          </p:nvSpPr>
          <p:spPr bwMode="auto">
            <a:xfrm>
              <a:off x="6521450" y="4348163"/>
              <a:ext cx="120650" cy="174625"/>
            </a:xfrm>
            <a:custGeom>
              <a:avLst/>
              <a:gdLst>
                <a:gd name="T0" fmla="*/ 441 w 760"/>
                <a:gd name="T1" fmla="*/ 14 h 1099"/>
                <a:gd name="T2" fmla="*/ 549 w 760"/>
                <a:gd name="T3" fmla="*/ 67 h 1099"/>
                <a:gd name="T4" fmla="*/ 632 w 760"/>
                <a:gd name="T5" fmla="*/ 154 h 1099"/>
                <a:gd name="T6" fmla="*/ 680 w 760"/>
                <a:gd name="T7" fmla="*/ 265 h 1099"/>
                <a:gd name="T8" fmla="*/ 689 w 760"/>
                <a:gd name="T9" fmla="*/ 383 h 1099"/>
                <a:gd name="T10" fmla="*/ 657 w 760"/>
                <a:gd name="T11" fmla="*/ 492 h 1099"/>
                <a:gd name="T12" fmla="*/ 606 w 760"/>
                <a:gd name="T13" fmla="*/ 573 h 1099"/>
                <a:gd name="T14" fmla="*/ 599 w 760"/>
                <a:gd name="T15" fmla="*/ 626 h 1099"/>
                <a:gd name="T16" fmla="*/ 642 w 760"/>
                <a:gd name="T17" fmla="*/ 701 h 1099"/>
                <a:gd name="T18" fmla="*/ 712 w 760"/>
                <a:gd name="T19" fmla="*/ 851 h 1099"/>
                <a:gd name="T20" fmla="*/ 759 w 760"/>
                <a:gd name="T21" fmla="*/ 1030 h 1099"/>
                <a:gd name="T22" fmla="*/ 749 w 760"/>
                <a:gd name="T23" fmla="*/ 1075 h 1099"/>
                <a:gd name="T24" fmla="*/ 711 w 760"/>
                <a:gd name="T25" fmla="*/ 1098 h 1099"/>
                <a:gd name="T26" fmla="*/ 683 w 760"/>
                <a:gd name="T27" fmla="*/ 1097 h 1099"/>
                <a:gd name="T28" fmla="*/ 647 w 760"/>
                <a:gd name="T29" fmla="*/ 1066 h 1099"/>
                <a:gd name="T30" fmla="*/ 611 w 760"/>
                <a:gd name="T31" fmla="*/ 928 h 1099"/>
                <a:gd name="T32" fmla="*/ 545 w 760"/>
                <a:gd name="T33" fmla="*/ 771 h 1099"/>
                <a:gd name="T34" fmla="*/ 488 w 760"/>
                <a:gd name="T35" fmla="*/ 669 h 1099"/>
                <a:gd name="T36" fmla="*/ 482 w 760"/>
                <a:gd name="T37" fmla="*/ 573 h 1099"/>
                <a:gd name="T38" fmla="*/ 523 w 760"/>
                <a:gd name="T39" fmla="*/ 484 h 1099"/>
                <a:gd name="T40" fmla="*/ 563 w 760"/>
                <a:gd name="T41" fmla="*/ 404 h 1099"/>
                <a:gd name="T42" fmla="*/ 569 w 760"/>
                <a:gd name="T43" fmla="*/ 313 h 1099"/>
                <a:gd name="T44" fmla="*/ 538 w 760"/>
                <a:gd name="T45" fmla="*/ 227 h 1099"/>
                <a:gd name="T46" fmla="*/ 475 w 760"/>
                <a:gd name="T47" fmla="*/ 160 h 1099"/>
                <a:gd name="T48" fmla="*/ 390 w 760"/>
                <a:gd name="T49" fmla="*/ 123 h 1099"/>
                <a:gd name="T50" fmla="*/ 292 w 760"/>
                <a:gd name="T51" fmla="*/ 125 h 1099"/>
                <a:gd name="T52" fmla="*/ 198 w 760"/>
                <a:gd name="T53" fmla="*/ 173 h 1099"/>
                <a:gd name="T54" fmla="*/ 137 w 760"/>
                <a:gd name="T55" fmla="*/ 257 h 1099"/>
                <a:gd name="T56" fmla="*/ 119 w 760"/>
                <a:gd name="T57" fmla="*/ 361 h 1099"/>
                <a:gd name="T58" fmla="*/ 149 w 760"/>
                <a:gd name="T59" fmla="*/ 457 h 1099"/>
                <a:gd name="T60" fmla="*/ 200 w 760"/>
                <a:gd name="T61" fmla="*/ 542 h 1099"/>
                <a:gd name="T62" fmla="*/ 210 w 760"/>
                <a:gd name="T63" fmla="*/ 638 h 1099"/>
                <a:gd name="T64" fmla="*/ 173 w 760"/>
                <a:gd name="T65" fmla="*/ 728 h 1099"/>
                <a:gd name="T66" fmla="*/ 127 w 760"/>
                <a:gd name="T67" fmla="*/ 800 h 1099"/>
                <a:gd name="T68" fmla="*/ 86 w 760"/>
                <a:gd name="T69" fmla="*/ 819 h 1099"/>
                <a:gd name="T70" fmla="*/ 43 w 760"/>
                <a:gd name="T71" fmla="*/ 802 h 1099"/>
                <a:gd name="T72" fmla="*/ 24 w 760"/>
                <a:gd name="T73" fmla="*/ 762 h 1099"/>
                <a:gd name="T74" fmla="*/ 53 w 760"/>
                <a:gd name="T75" fmla="*/ 694 h 1099"/>
                <a:gd name="T76" fmla="*/ 91 w 760"/>
                <a:gd name="T77" fmla="*/ 626 h 1099"/>
                <a:gd name="T78" fmla="*/ 85 w 760"/>
                <a:gd name="T79" fmla="*/ 574 h 1099"/>
                <a:gd name="T80" fmla="*/ 30 w 760"/>
                <a:gd name="T81" fmla="*/ 486 h 1099"/>
                <a:gd name="T82" fmla="*/ 0 w 760"/>
                <a:gd name="T83" fmla="*/ 362 h 1099"/>
                <a:gd name="T84" fmla="*/ 20 w 760"/>
                <a:gd name="T85" fmla="*/ 230 h 1099"/>
                <a:gd name="T86" fmla="*/ 87 w 760"/>
                <a:gd name="T87" fmla="*/ 117 h 1099"/>
                <a:gd name="T88" fmla="*/ 190 w 760"/>
                <a:gd name="T89" fmla="*/ 37 h 1099"/>
                <a:gd name="T90" fmla="*/ 320 w 760"/>
                <a:gd name="T91" fmla="*/ 2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0" h="1099">
                  <a:moveTo>
                    <a:pt x="361" y="0"/>
                  </a:moveTo>
                  <a:lnTo>
                    <a:pt x="402" y="5"/>
                  </a:lnTo>
                  <a:lnTo>
                    <a:pt x="441" y="14"/>
                  </a:lnTo>
                  <a:lnTo>
                    <a:pt x="479" y="26"/>
                  </a:lnTo>
                  <a:lnTo>
                    <a:pt x="514" y="44"/>
                  </a:lnTo>
                  <a:lnTo>
                    <a:pt x="549" y="67"/>
                  </a:lnTo>
                  <a:lnTo>
                    <a:pt x="580" y="93"/>
                  </a:lnTo>
                  <a:lnTo>
                    <a:pt x="608" y="122"/>
                  </a:lnTo>
                  <a:lnTo>
                    <a:pt x="632" y="154"/>
                  </a:lnTo>
                  <a:lnTo>
                    <a:pt x="653" y="189"/>
                  </a:lnTo>
                  <a:lnTo>
                    <a:pt x="669" y="226"/>
                  </a:lnTo>
                  <a:lnTo>
                    <a:pt x="680" y="265"/>
                  </a:lnTo>
                  <a:lnTo>
                    <a:pt x="688" y="304"/>
                  </a:lnTo>
                  <a:lnTo>
                    <a:pt x="691" y="345"/>
                  </a:lnTo>
                  <a:lnTo>
                    <a:pt x="689" y="383"/>
                  </a:lnTo>
                  <a:lnTo>
                    <a:pt x="682" y="421"/>
                  </a:lnTo>
                  <a:lnTo>
                    <a:pt x="671" y="457"/>
                  </a:lnTo>
                  <a:lnTo>
                    <a:pt x="657" y="492"/>
                  </a:lnTo>
                  <a:lnTo>
                    <a:pt x="639" y="527"/>
                  </a:lnTo>
                  <a:lnTo>
                    <a:pt x="616" y="558"/>
                  </a:lnTo>
                  <a:lnTo>
                    <a:pt x="606" y="573"/>
                  </a:lnTo>
                  <a:lnTo>
                    <a:pt x="600" y="590"/>
                  </a:lnTo>
                  <a:lnTo>
                    <a:pt x="598" y="608"/>
                  </a:lnTo>
                  <a:lnTo>
                    <a:pt x="599" y="626"/>
                  </a:lnTo>
                  <a:lnTo>
                    <a:pt x="605" y="643"/>
                  </a:lnTo>
                  <a:lnTo>
                    <a:pt x="614" y="660"/>
                  </a:lnTo>
                  <a:lnTo>
                    <a:pt x="642" y="701"/>
                  </a:lnTo>
                  <a:lnTo>
                    <a:pt x="668" y="748"/>
                  </a:lnTo>
                  <a:lnTo>
                    <a:pt x="691" y="798"/>
                  </a:lnTo>
                  <a:lnTo>
                    <a:pt x="712" y="851"/>
                  </a:lnTo>
                  <a:lnTo>
                    <a:pt x="730" y="908"/>
                  </a:lnTo>
                  <a:lnTo>
                    <a:pt x="746" y="967"/>
                  </a:lnTo>
                  <a:lnTo>
                    <a:pt x="759" y="1030"/>
                  </a:lnTo>
                  <a:lnTo>
                    <a:pt x="760" y="1045"/>
                  </a:lnTo>
                  <a:lnTo>
                    <a:pt x="756" y="1061"/>
                  </a:lnTo>
                  <a:lnTo>
                    <a:pt x="749" y="1075"/>
                  </a:lnTo>
                  <a:lnTo>
                    <a:pt x="739" y="1085"/>
                  </a:lnTo>
                  <a:lnTo>
                    <a:pt x="726" y="1093"/>
                  </a:lnTo>
                  <a:lnTo>
                    <a:pt x="711" y="1098"/>
                  </a:lnTo>
                  <a:lnTo>
                    <a:pt x="705" y="1099"/>
                  </a:lnTo>
                  <a:lnTo>
                    <a:pt x="700" y="1099"/>
                  </a:lnTo>
                  <a:lnTo>
                    <a:pt x="683" y="1097"/>
                  </a:lnTo>
                  <a:lnTo>
                    <a:pt x="669" y="1090"/>
                  </a:lnTo>
                  <a:lnTo>
                    <a:pt x="656" y="1080"/>
                  </a:lnTo>
                  <a:lnTo>
                    <a:pt x="647" y="1066"/>
                  </a:lnTo>
                  <a:lnTo>
                    <a:pt x="642" y="1051"/>
                  </a:lnTo>
                  <a:lnTo>
                    <a:pt x="628" y="987"/>
                  </a:lnTo>
                  <a:lnTo>
                    <a:pt x="611" y="928"/>
                  </a:lnTo>
                  <a:lnTo>
                    <a:pt x="592" y="871"/>
                  </a:lnTo>
                  <a:lnTo>
                    <a:pt x="570" y="819"/>
                  </a:lnTo>
                  <a:lnTo>
                    <a:pt x="545" y="771"/>
                  </a:lnTo>
                  <a:lnTo>
                    <a:pt x="518" y="728"/>
                  </a:lnTo>
                  <a:lnTo>
                    <a:pt x="500" y="700"/>
                  </a:lnTo>
                  <a:lnTo>
                    <a:pt x="488" y="669"/>
                  </a:lnTo>
                  <a:lnTo>
                    <a:pt x="481" y="638"/>
                  </a:lnTo>
                  <a:lnTo>
                    <a:pt x="479" y="606"/>
                  </a:lnTo>
                  <a:lnTo>
                    <a:pt x="482" y="573"/>
                  </a:lnTo>
                  <a:lnTo>
                    <a:pt x="490" y="542"/>
                  </a:lnTo>
                  <a:lnTo>
                    <a:pt x="504" y="512"/>
                  </a:lnTo>
                  <a:lnTo>
                    <a:pt x="523" y="484"/>
                  </a:lnTo>
                  <a:lnTo>
                    <a:pt x="539" y="459"/>
                  </a:lnTo>
                  <a:lnTo>
                    <a:pt x="553" y="432"/>
                  </a:lnTo>
                  <a:lnTo>
                    <a:pt x="563" y="404"/>
                  </a:lnTo>
                  <a:lnTo>
                    <a:pt x="570" y="375"/>
                  </a:lnTo>
                  <a:lnTo>
                    <a:pt x="572" y="345"/>
                  </a:lnTo>
                  <a:lnTo>
                    <a:pt x="569" y="313"/>
                  </a:lnTo>
                  <a:lnTo>
                    <a:pt x="562" y="283"/>
                  </a:lnTo>
                  <a:lnTo>
                    <a:pt x="553" y="254"/>
                  </a:lnTo>
                  <a:lnTo>
                    <a:pt x="538" y="227"/>
                  </a:lnTo>
                  <a:lnTo>
                    <a:pt x="521" y="202"/>
                  </a:lnTo>
                  <a:lnTo>
                    <a:pt x="499" y="179"/>
                  </a:lnTo>
                  <a:lnTo>
                    <a:pt x="475" y="160"/>
                  </a:lnTo>
                  <a:lnTo>
                    <a:pt x="449" y="144"/>
                  </a:lnTo>
                  <a:lnTo>
                    <a:pt x="421" y="131"/>
                  </a:lnTo>
                  <a:lnTo>
                    <a:pt x="390" y="123"/>
                  </a:lnTo>
                  <a:lnTo>
                    <a:pt x="360" y="119"/>
                  </a:lnTo>
                  <a:lnTo>
                    <a:pt x="329" y="120"/>
                  </a:lnTo>
                  <a:lnTo>
                    <a:pt x="292" y="125"/>
                  </a:lnTo>
                  <a:lnTo>
                    <a:pt x="259" y="137"/>
                  </a:lnTo>
                  <a:lnTo>
                    <a:pt x="227" y="152"/>
                  </a:lnTo>
                  <a:lnTo>
                    <a:pt x="198" y="173"/>
                  </a:lnTo>
                  <a:lnTo>
                    <a:pt x="173" y="198"/>
                  </a:lnTo>
                  <a:lnTo>
                    <a:pt x="152" y="226"/>
                  </a:lnTo>
                  <a:lnTo>
                    <a:pt x="137" y="257"/>
                  </a:lnTo>
                  <a:lnTo>
                    <a:pt x="125" y="292"/>
                  </a:lnTo>
                  <a:lnTo>
                    <a:pt x="119" y="327"/>
                  </a:lnTo>
                  <a:lnTo>
                    <a:pt x="119" y="361"/>
                  </a:lnTo>
                  <a:lnTo>
                    <a:pt x="124" y="395"/>
                  </a:lnTo>
                  <a:lnTo>
                    <a:pt x="135" y="427"/>
                  </a:lnTo>
                  <a:lnTo>
                    <a:pt x="149" y="457"/>
                  </a:lnTo>
                  <a:lnTo>
                    <a:pt x="168" y="485"/>
                  </a:lnTo>
                  <a:lnTo>
                    <a:pt x="187" y="512"/>
                  </a:lnTo>
                  <a:lnTo>
                    <a:pt x="200" y="542"/>
                  </a:lnTo>
                  <a:lnTo>
                    <a:pt x="209" y="573"/>
                  </a:lnTo>
                  <a:lnTo>
                    <a:pt x="212" y="606"/>
                  </a:lnTo>
                  <a:lnTo>
                    <a:pt x="210" y="638"/>
                  </a:lnTo>
                  <a:lnTo>
                    <a:pt x="203" y="669"/>
                  </a:lnTo>
                  <a:lnTo>
                    <a:pt x="190" y="700"/>
                  </a:lnTo>
                  <a:lnTo>
                    <a:pt x="173" y="728"/>
                  </a:lnTo>
                  <a:lnTo>
                    <a:pt x="155" y="756"/>
                  </a:lnTo>
                  <a:lnTo>
                    <a:pt x="137" y="788"/>
                  </a:lnTo>
                  <a:lnTo>
                    <a:pt x="127" y="800"/>
                  </a:lnTo>
                  <a:lnTo>
                    <a:pt x="115" y="809"/>
                  </a:lnTo>
                  <a:lnTo>
                    <a:pt x="101" y="816"/>
                  </a:lnTo>
                  <a:lnTo>
                    <a:pt x="86" y="819"/>
                  </a:lnTo>
                  <a:lnTo>
                    <a:pt x="71" y="817"/>
                  </a:lnTo>
                  <a:lnTo>
                    <a:pt x="55" y="811"/>
                  </a:lnTo>
                  <a:lnTo>
                    <a:pt x="43" y="802"/>
                  </a:lnTo>
                  <a:lnTo>
                    <a:pt x="34" y="790"/>
                  </a:lnTo>
                  <a:lnTo>
                    <a:pt x="27" y="776"/>
                  </a:lnTo>
                  <a:lnTo>
                    <a:pt x="24" y="762"/>
                  </a:lnTo>
                  <a:lnTo>
                    <a:pt x="26" y="746"/>
                  </a:lnTo>
                  <a:lnTo>
                    <a:pt x="31" y="730"/>
                  </a:lnTo>
                  <a:lnTo>
                    <a:pt x="53" y="694"/>
                  </a:lnTo>
                  <a:lnTo>
                    <a:pt x="76" y="660"/>
                  </a:lnTo>
                  <a:lnTo>
                    <a:pt x="86" y="643"/>
                  </a:lnTo>
                  <a:lnTo>
                    <a:pt x="91" y="626"/>
                  </a:lnTo>
                  <a:lnTo>
                    <a:pt x="93" y="609"/>
                  </a:lnTo>
                  <a:lnTo>
                    <a:pt x="91" y="591"/>
                  </a:lnTo>
                  <a:lnTo>
                    <a:pt x="85" y="574"/>
                  </a:lnTo>
                  <a:lnTo>
                    <a:pt x="75" y="559"/>
                  </a:lnTo>
                  <a:lnTo>
                    <a:pt x="50" y="523"/>
                  </a:lnTo>
                  <a:lnTo>
                    <a:pt x="30" y="486"/>
                  </a:lnTo>
                  <a:lnTo>
                    <a:pt x="15" y="445"/>
                  </a:lnTo>
                  <a:lnTo>
                    <a:pt x="5" y="405"/>
                  </a:lnTo>
                  <a:lnTo>
                    <a:pt x="0" y="362"/>
                  </a:lnTo>
                  <a:lnTo>
                    <a:pt x="1" y="319"/>
                  </a:lnTo>
                  <a:lnTo>
                    <a:pt x="7" y="273"/>
                  </a:lnTo>
                  <a:lnTo>
                    <a:pt x="20" y="230"/>
                  </a:lnTo>
                  <a:lnTo>
                    <a:pt x="37" y="190"/>
                  </a:lnTo>
                  <a:lnTo>
                    <a:pt x="60" y="151"/>
                  </a:lnTo>
                  <a:lnTo>
                    <a:pt x="87" y="117"/>
                  </a:lnTo>
                  <a:lnTo>
                    <a:pt x="118" y="86"/>
                  </a:lnTo>
                  <a:lnTo>
                    <a:pt x="152" y="59"/>
                  </a:lnTo>
                  <a:lnTo>
                    <a:pt x="190" y="37"/>
                  </a:lnTo>
                  <a:lnTo>
                    <a:pt x="232" y="19"/>
                  </a:lnTo>
                  <a:lnTo>
                    <a:pt x="275" y="8"/>
                  </a:lnTo>
                  <a:lnTo>
                    <a:pt x="320" y="2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58"/>
            <p:cNvSpPr>
              <a:spLocks noEditPoints="1"/>
            </p:cNvSpPr>
            <p:nvPr/>
          </p:nvSpPr>
          <p:spPr bwMode="auto">
            <a:xfrm>
              <a:off x="6369050" y="4484688"/>
              <a:ext cx="296862" cy="296863"/>
            </a:xfrm>
            <a:custGeom>
              <a:avLst/>
              <a:gdLst>
                <a:gd name="T0" fmla="*/ 799 w 1878"/>
                <a:gd name="T1" fmla="*/ 131 h 1871"/>
                <a:gd name="T2" fmla="*/ 605 w 1878"/>
                <a:gd name="T3" fmla="*/ 190 h 1871"/>
                <a:gd name="T4" fmla="*/ 434 w 1878"/>
                <a:gd name="T5" fmla="*/ 293 h 1871"/>
                <a:gd name="T6" fmla="*/ 294 w 1878"/>
                <a:gd name="T7" fmla="*/ 433 h 1871"/>
                <a:gd name="T8" fmla="*/ 191 w 1878"/>
                <a:gd name="T9" fmla="*/ 603 h 1871"/>
                <a:gd name="T10" fmla="*/ 132 w 1878"/>
                <a:gd name="T11" fmla="*/ 797 h 1871"/>
                <a:gd name="T12" fmla="*/ 122 w 1878"/>
                <a:gd name="T13" fmla="*/ 1007 h 1871"/>
                <a:gd name="T14" fmla="*/ 166 w 1878"/>
                <a:gd name="T15" fmla="*/ 1206 h 1871"/>
                <a:gd name="T16" fmla="*/ 255 w 1878"/>
                <a:gd name="T17" fmla="*/ 1385 h 1871"/>
                <a:gd name="T18" fmla="*/ 384 w 1878"/>
                <a:gd name="T19" fmla="*/ 1536 h 1871"/>
                <a:gd name="T20" fmla="*/ 545 w 1878"/>
                <a:gd name="T21" fmla="*/ 1652 h 1871"/>
                <a:gd name="T22" fmla="*/ 732 w 1878"/>
                <a:gd name="T23" fmla="*/ 1726 h 1871"/>
                <a:gd name="T24" fmla="*/ 939 w 1878"/>
                <a:gd name="T25" fmla="*/ 1752 h 1871"/>
                <a:gd name="T26" fmla="*/ 1145 w 1878"/>
                <a:gd name="T27" fmla="*/ 1726 h 1871"/>
                <a:gd name="T28" fmla="*/ 1333 w 1878"/>
                <a:gd name="T29" fmla="*/ 1652 h 1871"/>
                <a:gd name="T30" fmla="*/ 1494 w 1878"/>
                <a:gd name="T31" fmla="*/ 1536 h 1871"/>
                <a:gd name="T32" fmla="*/ 1623 w 1878"/>
                <a:gd name="T33" fmla="*/ 1385 h 1871"/>
                <a:gd name="T34" fmla="*/ 1712 w 1878"/>
                <a:gd name="T35" fmla="*/ 1206 h 1871"/>
                <a:gd name="T36" fmla="*/ 1756 w 1878"/>
                <a:gd name="T37" fmla="*/ 1007 h 1871"/>
                <a:gd name="T38" fmla="*/ 1746 w 1878"/>
                <a:gd name="T39" fmla="*/ 797 h 1871"/>
                <a:gd name="T40" fmla="*/ 1687 w 1878"/>
                <a:gd name="T41" fmla="*/ 603 h 1871"/>
                <a:gd name="T42" fmla="*/ 1584 w 1878"/>
                <a:gd name="T43" fmla="*/ 433 h 1871"/>
                <a:gd name="T44" fmla="*/ 1444 w 1878"/>
                <a:gd name="T45" fmla="*/ 293 h 1871"/>
                <a:gd name="T46" fmla="*/ 1273 w 1878"/>
                <a:gd name="T47" fmla="*/ 190 h 1871"/>
                <a:gd name="T48" fmla="*/ 1079 w 1878"/>
                <a:gd name="T49" fmla="*/ 131 h 1871"/>
                <a:gd name="T50" fmla="*/ 939 w 1878"/>
                <a:gd name="T51" fmla="*/ 0 h 1871"/>
                <a:gd name="T52" fmla="*/ 1164 w 1878"/>
                <a:gd name="T53" fmla="*/ 28 h 1871"/>
                <a:gd name="T54" fmla="*/ 1370 w 1878"/>
                <a:gd name="T55" fmla="*/ 105 h 1871"/>
                <a:gd name="T56" fmla="*/ 1549 w 1878"/>
                <a:gd name="T57" fmla="*/ 226 h 1871"/>
                <a:gd name="T58" fmla="*/ 1696 w 1878"/>
                <a:gd name="T59" fmla="*/ 384 h 1871"/>
                <a:gd name="T60" fmla="*/ 1804 w 1878"/>
                <a:gd name="T61" fmla="*/ 572 h 1871"/>
                <a:gd name="T62" fmla="*/ 1865 w 1878"/>
                <a:gd name="T63" fmla="*/ 784 h 1871"/>
                <a:gd name="T64" fmla="*/ 1875 w 1878"/>
                <a:gd name="T65" fmla="*/ 1013 h 1871"/>
                <a:gd name="T66" fmla="*/ 1830 w 1878"/>
                <a:gd name="T67" fmla="*/ 1231 h 1871"/>
                <a:gd name="T68" fmla="*/ 1737 w 1878"/>
                <a:gd name="T69" fmla="*/ 1428 h 1871"/>
                <a:gd name="T70" fmla="*/ 1602 w 1878"/>
                <a:gd name="T71" fmla="*/ 1597 h 1871"/>
                <a:gd name="T72" fmla="*/ 1432 w 1878"/>
                <a:gd name="T73" fmla="*/ 1731 h 1871"/>
                <a:gd name="T74" fmla="*/ 1235 w 1878"/>
                <a:gd name="T75" fmla="*/ 1824 h 1871"/>
                <a:gd name="T76" fmla="*/ 1016 w 1878"/>
                <a:gd name="T77" fmla="*/ 1869 h 1871"/>
                <a:gd name="T78" fmla="*/ 787 w 1878"/>
                <a:gd name="T79" fmla="*/ 1859 h 1871"/>
                <a:gd name="T80" fmla="*/ 574 w 1878"/>
                <a:gd name="T81" fmla="*/ 1798 h 1871"/>
                <a:gd name="T82" fmla="*/ 385 w 1878"/>
                <a:gd name="T83" fmla="*/ 1691 h 1871"/>
                <a:gd name="T84" fmla="*/ 226 w 1878"/>
                <a:gd name="T85" fmla="*/ 1544 h 1871"/>
                <a:gd name="T86" fmla="*/ 105 w 1878"/>
                <a:gd name="T87" fmla="*/ 1365 h 1871"/>
                <a:gd name="T88" fmla="*/ 28 w 1878"/>
                <a:gd name="T89" fmla="*/ 1160 h 1871"/>
                <a:gd name="T90" fmla="*/ 0 w 1878"/>
                <a:gd name="T91" fmla="*/ 936 h 1871"/>
                <a:gd name="T92" fmla="*/ 28 w 1878"/>
                <a:gd name="T93" fmla="*/ 711 h 1871"/>
                <a:gd name="T94" fmla="*/ 105 w 1878"/>
                <a:gd name="T95" fmla="*/ 507 h 1871"/>
                <a:gd name="T96" fmla="*/ 226 w 1878"/>
                <a:gd name="T97" fmla="*/ 328 h 1871"/>
                <a:gd name="T98" fmla="*/ 385 w 1878"/>
                <a:gd name="T99" fmla="*/ 181 h 1871"/>
                <a:gd name="T100" fmla="*/ 574 w 1878"/>
                <a:gd name="T101" fmla="*/ 74 h 1871"/>
                <a:gd name="T102" fmla="*/ 787 w 1878"/>
                <a:gd name="T103" fmla="*/ 13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78" h="1871">
                  <a:moveTo>
                    <a:pt x="939" y="120"/>
                  </a:moveTo>
                  <a:lnTo>
                    <a:pt x="868" y="122"/>
                  </a:lnTo>
                  <a:lnTo>
                    <a:pt x="799" y="131"/>
                  </a:lnTo>
                  <a:lnTo>
                    <a:pt x="732" y="146"/>
                  </a:lnTo>
                  <a:lnTo>
                    <a:pt x="668" y="164"/>
                  </a:lnTo>
                  <a:lnTo>
                    <a:pt x="605" y="190"/>
                  </a:lnTo>
                  <a:lnTo>
                    <a:pt x="545" y="220"/>
                  </a:lnTo>
                  <a:lnTo>
                    <a:pt x="488" y="254"/>
                  </a:lnTo>
                  <a:lnTo>
                    <a:pt x="434" y="293"/>
                  </a:lnTo>
                  <a:lnTo>
                    <a:pt x="384" y="336"/>
                  </a:lnTo>
                  <a:lnTo>
                    <a:pt x="337" y="383"/>
                  </a:lnTo>
                  <a:lnTo>
                    <a:pt x="294" y="433"/>
                  </a:lnTo>
                  <a:lnTo>
                    <a:pt x="255" y="487"/>
                  </a:lnTo>
                  <a:lnTo>
                    <a:pt x="220" y="543"/>
                  </a:lnTo>
                  <a:lnTo>
                    <a:pt x="191" y="603"/>
                  </a:lnTo>
                  <a:lnTo>
                    <a:pt x="166" y="666"/>
                  </a:lnTo>
                  <a:lnTo>
                    <a:pt x="146" y="730"/>
                  </a:lnTo>
                  <a:lnTo>
                    <a:pt x="132" y="797"/>
                  </a:lnTo>
                  <a:lnTo>
                    <a:pt x="122" y="865"/>
                  </a:lnTo>
                  <a:lnTo>
                    <a:pt x="120" y="936"/>
                  </a:lnTo>
                  <a:lnTo>
                    <a:pt x="122" y="1007"/>
                  </a:lnTo>
                  <a:lnTo>
                    <a:pt x="132" y="1075"/>
                  </a:lnTo>
                  <a:lnTo>
                    <a:pt x="146" y="1142"/>
                  </a:lnTo>
                  <a:lnTo>
                    <a:pt x="166" y="1206"/>
                  </a:lnTo>
                  <a:lnTo>
                    <a:pt x="191" y="1269"/>
                  </a:lnTo>
                  <a:lnTo>
                    <a:pt x="220" y="1329"/>
                  </a:lnTo>
                  <a:lnTo>
                    <a:pt x="255" y="1385"/>
                  </a:lnTo>
                  <a:lnTo>
                    <a:pt x="294" y="1439"/>
                  </a:lnTo>
                  <a:lnTo>
                    <a:pt x="337" y="1489"/>
                  </a:lnTo>
                  <a:lnTo>
                    <a:pt x="384" y="1536"/>
                  </a:lnTo>
                  <a:lnTo>
                    <a:pt x="434" y="1578"/>
                  </a:lnTo>
                  <a:lnTo>
                    <a:pt x="488" y="1617"/>
                  </a:lnTo>
                  <a:lnTo>
                    <a:pt x="545" y="1652"/>
                  </a:lnTo>
                  <a:lnTo>
                    <a:pt x="605" y="1681"/>
                  </a:lnTo>
                  <a:lnTo>
                    <a:pt x="668" y="1706"/>
                  </a:lnTo>
                  <a:lnTo>
                    <a:pt x="732" y="1726"/>
                  </a:lnTo>
                  <a:lnTo>
                    <a:pt x="799" y="1741"/>
                  </a:lnTo>
                  <a:lnTo>
                    <a:pt x="868" y="1749"/>
                  </a:lnTo>
                  <a:lnTo>
                    <a:pt x="939" y="1752"/>
                  </a:lnTo>
                  <a:lnTo>
                    <a:pt x="1010" y="1749"/>
                  </a:lnTo>
                  <a:lnTo>
                    <a:pt x="1079" y="1741"/>
                  </a:lnTo>
                  <a:lnTo>
                    <a:pt x="1145" y="1726"/>
                  </a:lnTo>
                  <a:lnTo>
                    <a:pt x="1210" y="1706"/>
                  </a:lnTo>
                  <a:lnTo>
                    <a:pt x="1273" y="1681"/>
                  </a:lnTo>
                  <a:lnTo>
                    <a:pt x="1333" y="1652"/>
                  </a:lnTo>
                  <a:lnTo>
                    <a:pt x="1390" y="1617"/>
                  </a:lnTo>
                  <a:lnTo>
                    <a:pt x="1444" y="1578"/>
                  </a:lnTo>
                  <a:lnTo>
                    <a:pt x="1494" y="1536"/>
                  </a:lnTo>
                  <a:lnTo>
                    <a:pt x="1541" y="1489"/>
                  </a:lnTo>
                  <a:lnTo>
                    <a:pt x="1584" y="1439"/>
                  </a:lnTo>
                  <a:lnTo>
                    <a:pt x="1623" y="1385"/>
                  </a:lnTo>
                  <a:lnTo>
                    <a:pt x="1658" y="1329"/>
                  </a:lnTo>
                  <a:lnTo>
                    <a:pt x="1687" y="1269"/>
                  </a:lnTo>
                  <a:lnTo>
                    <a:pt x="1712" y="1206"/>
                  </a:lnTo>
                  <a:lnTo>
                    <a:pt x="1732" y="1142"/>
                  </a:lnTo>
                  <a:lnTo>
                    <a:pt x="1746" y="1075"/>
                  </a:lnTo>
                  <a:lnTo>
                    <a:pt x="1756" y="1007"/>
                  </a:lnTo>
                  <a:lnTo>
                    <a:pt x="1758" y="936"/>
                  </a:lnTo>
                  <a:lnTo>
                    <a:pt x="1756" y="865"/>
                  </a:lnTo>
                  <a:lnTo>
                    <a:pt x="1746" y="797"/>
                  </a:lnTo>
                  <a:lnTo>
                    <a:pt x="1732" y="730"/>
                  </a:lnTo>
                  <a:lnTo>
                    <a:pt x="1712" y="666"/>
                  </a:lnTo>
                  <a:lnTo>
                    <a:pt x="1687" y="603"/>
                  </a:lnTo>
                  <a:lnTo>
                    <a:pt x="1658" y="543"/>
                  </a:lnTo>
                  <a:lnTo>
                    <a:pt x="1623" y="487"/>
                  </a:lnTo>
                  <a:lnTo>
                    <a:pt x="1584" y="433"/>
                  </a:lnTo>
                  <a:lnTo>
                    <a:pt x="1541" y="383"/>
                  </a:lnTo>
                  <a:lnTo>
                    <a:pt x="1494" y="336"/>
                  </a:lnTo>
                  <a:lnTo>
                    <a:pt x="1444" y="293"/>
                  </a:lnTo>
                  <a:lnTo>
                    <a:pt x="1390" y="254"/>
                  </a:lnTo>
                  <a:lnTo>
                    <a:pt x="1333" y="220"/>
                  </a:lnTo>
                  <a:lnTo>
                    <a:pt x="1273" y="190"/>
                  </a:lnTo>
                  <a:lnTo>
                    <a:pt x="1210" y="164"/>
                  </a:lnTo>
                  <a:lnTo>
                    <a:pt x="1145" y="146"/>
                  </a:lnTo>
                  <a:lnTo>
                    <a:pt x="1079" y="131"/>
                  </a:lnTo>
                  <a:lnTo>
                    <a:pt x="1010" y="122"/>
                  </a:lnTo>
                  <a:lnTo>
                    <a:pt x="939" y="120"/>
                  </a:lnTo>
                  <a:close/>
                  <a:moveTo>
                    <a:pt x="939" y="0"/>
                  </a:moveTo>
                  <a:lnTo>
                    <a:pt x="1016" y="3"/>
                  </a:lnTo>
                  <a:lnTo>
                    <a:pt x="1091" y="13"/>
                  </a:lnTo>
                  <a:lnTo>
                    <a:pt x="1164" y="28"/>
                  </a:lnTo>
                  <a:lnTo>
                    <a:pt x="1235" y="48"/>
                  </a:lnTo>
                  <a:lnTo>
                    <a:pt x="1304" y="74"/>
                  </a:lnTo>
                  <a:lnTo>
                    <a:pt x="1370" y="105"/>
                  </a:lnTo>
                  <a:lnTo>
                    <a:pt x="1432" y="141"/>
                  </a:lnTo>
                  <a:lnTo>
                    <a:pt x="1493" y="181"/>
                  </a:lnTo>
                  <a:lnTo>
                    <a:pt x="1549" y="226"/>
                  </a:lnTo>
                  <a:lnTo>
                    <a:pt x="1602" y="275"/>
                  </a:lnTo>
                  <a:lnTo>
                    <a:pt x="1651" y="328"/>
                  </a:lnTo>
                  <a:lnTo>
                    <a:pt x="1696" y="384"/>
                  </a:lnTo>
                  <a:lnTo>
                    <a:pt x="1737" y="444"/>
                  </a:lnTo>
                  <a:lnTo>
                    <a:pt x="1772" y="507"/>
                  </a:lnTo>
                  <a:lnTo>
                    <a:pt x="1804" y="572"/>
                  </a:lnTo>
                  <a:lnTo>
                    <a:pt x="1830" y="641"/>
                  </a:lnTo>
                  <a:lnTo>
                    <a:pt x="1850" y="711"/>
                  </a:lnTo>
                  <a:lnTo>
                    <a:pt x="1865" y="784"/>
                  </a:lnTo>
                  <a:lnTo>
                    <a:pt x="1875" y="859"/>
                  </a:lnTo>
                  <a:lnTo>
                    <a:pt x="1878" y="936"/>
                  </a:lnTo>
                  <a:lnTo>
                    <a:pt x="1875" y="1013"/>
                  </a:lnTo>
                  <a:lnTo>
                    <a:pt x="1865" y="1088"/>
                  </a:lnTo>
                  <a:lnTo>
                    <a:pt x="1850" y="1160"/>
                  </a:lnTo>
                  <a:lnTo>
                    <a:pt x="1830" y="1231"/>
                  </a:lnTo>
                  <a:lnTo>
                    <a:pt x="1804" y="1300"/>
                  </a:lnTo>
                  <a:lnTo>
                    <a:pt x="1772" y="1365"/>
                  </a:lnTo>
                  <a:lnTo>
                    <a:pt x="1737" y="1428"/>
                  </a:lnTo>
                  <a:lnTo>
                    <a:pt x="1696" y="1488"/>
                  </a:lnTo>
                  <a:lnTo>
                    <a:pt x="1651" y="1544"/>
                  </a:lnTo>
                  <a:lnTo>
                    <a:pt x="1602" y="1597"/>
                  </a:lnTo>
                  <a:lnTo>
                    <a:pt x="1549" y="1646"/>
                  </a:lnTo>
                  <a:lnTo>
                    <a:pt x="1493" y="1691"/>
                  </a:lnTo>
                  <a:lnTo>
                    <a:pt x="1432" y="1731"/>
                  </a:lnTo>
                  <a:lnTo>
                    <a:pt x="1370" y="1767"/>
                  </a:lnTo>
                  <a:lnTo>
                    <a:pt x="1304" y="1798"/>
                  </a:lnTo>
                  <a:lnTo>
                    <a:pt x="1235" y="1824"/>
                  </a:lnTo>
                  <a:lnTo>
                    <a:pt x="1164" y="1844"/>
                  </a:lnTo>
                  <a:lnTo>
                    <a:pt x="1091" y="1859"/>
                  </a:lnTo>
                  <a:lnTo>
                    <a:pt x="1016" y="1869"/>
                  </a:lnTo>
                  <a:lnTo>
                    <a:pt x="939" y="1871"/>
                  </a:lnTo>
                  <a:lnTo>
                    <a:pt x="862" y="1869"/>
                  </a:lnTo>
                  <a:lnTo>
                    <a:pt x="787" y="1859"/>
                  </a:lnTo>
                  <a:lnTo>
                    <a:pt x="714" y="1844"/>
                  </a:lnTo>
                  <a:lnTo>
                    <a:pt x="643" y="1824"/>
                  </a:lnTo>
                  <a:lnTo>
                    <a:pt x="574" y="1798"/>
                  </a:lnTo>
                  <a:lnTo>
                    <a:pt x="508" y="1767"/>
                  </a:lnTo>
                  <a:lnTo>
                    <a:pt x="446" y="1731"/>
                  </a:lnTo>
                  <a:lnTo>
                    <a:pt x="385" y="1691"/>
                  </a:lnTo>
                  <a:lnTo>
                    <a:pt x="329" y="1646"/>
                  </a:lnTo>
                  <a:lnTo>
                    <a:pt x="276" y="1597"/>
                  </a:lnTo>
                  <a:lnTo>
                    <a:pt x="226" y="1544"/>
                  </a:lnTo>
                  <a:lnTo>
                    <a:pt x="182" y="1488"/>
                  </a:lnTo>
                  <a:lnTo>
                    <a:pt x="141" y="1428"/>
                  </a:lnTo>
                  <a:lnTo>
                    <a:pt x="105" y="1365"/>
                  </a:lnTo>
                  <a:lnTo>
                    <a:pt x="74" y="1300"/>
                  </a:lnTo>
                  <a:lnTo>
                    <a:pt x="48" y="1231"/>
                  </a:lnTo>
                  <a:lnTo>
                    <a:pt x="28" y="1160"/>
                  </a:lnTo>
                  <a:lnTo>
                    <a:pt x="13" y="1088"/>
                  </a:lnTo>
                  <a:lnTo>
                    <a:pt x="3" y="1013"/>
                  </a:lnTo>
                  <a:lnTo>
                    <a:pt x="0" y="936"/>
                  </a:lnTo>
                  <a:lnTo>
                    <a:pt x="3" y="859"/>
                  </a:lnTo>
                  <a:lnTo>
                    <a:pt x="13" y="784"/>
                  </a:lnTo>
                  <a:lnTo>
                    <a:pt x="28" y="711"/>
                  </a:lnTo>
                  <a:lnTo>
                    <a:pt x="48" y="641"/>
                  </a:lnTo>
                  <a:lnTo>
                    <a:pt x="74" y="572"/>
                  </a:lnTo>
                  <a:lnTo>
                    <a:pt x="105" y="507"/>
                  </a:lnTo>
                  <a:lnTo>
                    <a:pt x="141" y="444"/>
                  </a:lnTo>
                  <a:lnTo>
                    <a:pt x="182" y="384"/>
                  </a:lnTo>
                  <a:lnTo>
                    <a:pt x="226" y="328"/>
                  </a:lnTo>
                  <a:lnTo>
                    <a:pt x="276" y="275"/>
                  </a:lnTo>
                  <a:lnTo>
                    <a:pt x="329" y="226"/>
                  </a:lnTo>
                  <a:lnTo>
                    <a:pt x="385" y="181"/>
                  </a:lnTo>
                  <a:lnTo>
                    <a:pt x="446" y="141"/>
                  </a:lnTo>
                  <a:lnTo>
                    <a:pt x="508" y="105"/>
                  </a:lnTo>
                  <a:lnTo>
                    <a:pt x="574" y="74"/>
                  </a:lnTo>
                  <a:lnTo>
                    <a:pt x="643" y="48"/>
                  </a:lnTo>
                  <a:lnTo>
                    <a:pt x="714" y="28"/>
                  </a:lnTo>
                  <a:lnTo>
                    <a:pt x="787" y="13"/>
                  </a:lnTo>
                  <a:lnTo>
                    <a:pt x="862" y="3"/>
                  </a:lnTo>
                  <a:lnTo>
                    <a:pt x="9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59"/>
            <p:cNvSpPr>
              <a:spLocks noEditPoints="1"/>
            </p:cNvSpPr>
            <p:nvPr/>
          </p:nvSpPr>
          <p:spPr bwMode="auto">
            <a:xfrm>
              <a:off x="6534150" y="4538663"/>
              <a:ext cx="57150" cy="57150"/>
            </a:xfrm>
            <a:custGeom>
              <a:avLst/>
              <a:gdLst>
                <a:gd name="T0" fmla="*/ 179 w 357"/>
                <a:gd name="T1" fmla="*/ 119 h 356"/>
                <a:gd name="T2" fmla="*/ 160 w 357"/>
                <a:gd name="T3" fmla="*/ 122 h 356"/>
                <a:gd name="T4" fmla="*/ 143 w 357"/>
                <a:gd name="T5" fmla="*/ 130 h 356"/>
                <a:gd name="T6" fmla="*/ 131 w 357"/>
                <a:gd name="T7" fmla="*/ 143 h 356"/>
                <a:gd name="T8" fmla="*/ 122 w 357"/>
                <a:gd name="T9" fmla="*/ 159 h 356"/>
                <a:gd name="T10" fmla="*/ 119 w 357"/>
                <a:gd name="T11" fmla="*/ 178 h 356"/>
                <a:gd name="T12" fmla="*/ 122 w 357"/>
                <a:gd name="T13" fmla="*/ 197 h 356"/>
                <a:gd name="T14" fmla="*/ 131 w 357"/>
                <a:gd name="T15" fmla="*/ 212 h 356"/>
                <a:gd name="T16" fmla="*/ 143 w 357"/>
                <a:gd name="T17" fmla="*/ 226 h 356"/>
                <a:gd name="T18" fmla="*/ 160 w 357"/>
                <a:gd name="T19" fmla="*/ 234 h 356"/>
                <a:gd name="T20" fmla="*/ 179 w 357"/>
                <a:gd name="T21" fmla="*/ 237 h 356"/>
                <a:gd name="T22" fmla="*/ 197 w 357"/>
                <a:gd name="T23" fmla="*/ 234 h 356"/>
                <a:gd name="T24" fmla="*/ 213 w 357"/>
                <a:gd name="T25" fmla="*/ 226 h 356"/>
                <a:gd name="T26" fmla="*/ 227 w 357"/>
                <a:gd name="T27" fmla="*/ 212 h 356"/>
                <a:gd name="T28" fmla="*/ 235 w 357"/>
                <a:gd name="T29" fmla="*/ 197 h 356"/>
                <a:gd name="T30" fmla="*/ 238 w 357"/>
                <a:gd name="T31" fmla="*/ 178 h 356"/>
                <a:gd name="T32" fmla="*/ 235 w 357"/>
                <a:gd name="T33" fmla="*/ 159 h 356"/>
                <a:gd name="T34" fmla="*/ 227 w 357"/>
                <a:gd name="T35" fmla="*/ 143 h 356"/>
                <a:gd name="T36" fmla="*/ 213 w 357"/>
                <a:gd name="T37" fmla="*/ 130 h 356"/>
                <a:gd name="T38" fmla="*/ 197 w 357"/>
                <a:gd name="T39" fmla="*/ 122 h 356"/>
                <a:gd name="T40" fmla="*/ 179 w 357"/>
                <a:gd name="T41" fmla="*/ 119 h 356"/>
                <a:gd name="T42" fmla="*/ 179 w 357"/>
                <a:gd name="T43" fmla="*/ 0 h 356"/>
                <a:gd name="T44" fmla="*/ 210 w 357"/>
                <a:gd name="T45" fmla="*/ 2 h 356"/>
                <a:gd name="T46" fmla="*/ 240 w 357"/>
                <a:gd name="T47" fmla="*/ 11 h 356"/>
                <a:gd name="T48" fmla="*/ 268 w 357"/>
                <a:gd name="T49" fmla="*/ 24 h 356"/>
                <a:gd name="T50" fmla="*/ 293 w 357"/>
                <a:gd name="T51" fmla="*/ 42 h 356"/>
                <a:gd name="T52" fmla="*/ 315 w 357"/>
                <a:gd name="T53" fmla="*/ 64 h 356"/>
                <a:gd name="T54" fmla="*/ 332 w 357"/>
                <a:gd name="T55" fmla="*/ 88 h 356"/>
                <a:gd name="T56" fmla="*/ 346 w 357"/>
                <a:gd name="T57" fmla="*/ 116 h 356"/>
                <a:gd name="T58" fmla="*/ 354 w 357"/>
                <a:gd name="T59" fmla="*/ 146 h 356"/>
                <a:gd name="T60" fmla="*/ 357 w 357"/>
                <a:gd name="T61" fmla="*/ 178 h 356"/>
                <a:gd name="T62" fmla="*/ 354 w 357"/>
                <a:gd name="T63" fmla="*/ 209 h 356"/>
                <a:gd name="T64" fmla="*/ 346 w 357"/>
                <a:gd name="T65" fmla="*/ 239 h 356"/>
                <a:gd name="T66" fmla="*/ 332 w 357"/>
                <a:gd name="T67" fmla="*/ 267 h 356"/>
                <a:gd name="T68" fmla="*/ 315 w 357"/>
                <a:gd name="T69" fmla="*/ 292 h 356"/>
                <a:gd name="T70" fmla="*/ 293 w 357"/>
                <a:gd name="T71" fmla="*/ 314 h 356"/>
                <a:gd name="T72" fmla="*/ 268 w 357"/>
                <a:gd name="T73" fmla="*/ 332 h 356"/>
                <a:gd name="T74" fmla="*/ 240 w 357"/>
                <a:gd name="T75" fmla="*/ 344 h 356"/>
                <a:gd name="T76" fmla="*/ 210 w 357"/>
                <a:gd name="T77" fmla="*/ 353 h 356"/>
                <a:gd name="T78" fmla="*/ 179 w 357"/>
                <a:gd name="T79" fmla="*/ 356 h 356"/>
                <a:gd name="T80" fmla="*/ 146 w 357"/>
                <a:gd name="T81" fmla="*/ 353 h 356"/>
                <a:gd name="T82" fmla="*/ 116 w 357"/>
                <a:gd name="T83" fmla="*/ 344 h 356"/>
                <a:gd name="T84" fmla="*/ 88 w 357"/>
                <a:gd name="T85" fmla="*/ 332 h 356"/>
                <a:gd name="T86" fmla="*/ 63 w 357"/>
                <a:gd name="T87" fmla="*/ 314 h 356"/>
                <a:gd name="T88" fmla="*/ 42 w 357"/>
                <a:gd name="T89" fmla="*/ 292 h 356"/>
                <a:gd name="T90" fmla="*/ 24 w 357"/>
                <a:gd name="T91" fmla="*/ 267 h 356"/>
                <a:gd name="T92" fmla="*/ 11 w 357"/>
                <a:gd name="T93" fmla="*/ 239 h 356"/>
                <a:gd name="T94" fmla="*/ 2 w 357"/>
                <a:gd name="T95" fmla="*/ 209 h 356"/>
                <a:gd name="T96" fmla="*/ 0 w 357"/>
                <a:gd name="T97" fmla="*/ 178 h 356"/>
                <a:gd name="T98" fmla="*/ 2 w 357"/>
                <a:gd name="T99" fmla="*/ 146 h 356"/>
                <a:gd name="T100" fmla="*/ 11 w 357"/>
                <a:gd name="T101" fmla="*/ 116 h 356"/>
                <a:gd name="T102" fmla="*/ 24 w 357"/>
                <a:gd name="T103" fmla="*/ 88 h 356"/>
                <a:gd name="T104" fmla="*/ 42 w 357"/>
                <a:gd name="T105" fmla="*/ 64 h 356"/>
                <a:gd name="T106" fmla="*/ 63 w 357"/>
                <a:gd name="T107" fmla="*/ 42 h 356"/>
                <a:gd name="T108" fmla="*/ 88 w 357"/>
                <a:gd name="T109" fmla="*/ 24 h 356"/>
                <a:gd name="T110" fmla="*/ 116 w 357"/>
                <a:gd name="T111" fmla="*/ 11 h 356"/>
                <a:gd name="T112" fmla="*/ 146 w 357"/>
                <a:gd name="T113" fmla="*/ 2 h 356"/>
                <a:gd name="T114" fmla="*/ 179 w 357"/>
                <a:gd name="T115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7" h="356">
                  <a:moveTo>
                    <a:pt x="179" y="119"/>
                  </a:moveTo>
                  <a:lnTo>
                    <a:pt x="160" y="122"/>
                  </a:lnTo>
                  <a:lnTo>
                    <a:pt x="143" y="130"/>
                  </a:lnTo>
                  <a:lnTo>
                    <a:pt x="131" y="143"/>
                  </a:lnTo>
                  <a:lnTo>
                    <a:pt x="122" y="159"/>
                  </a:lnTo>
                  <a:lnTo>
                    <a:pt x="119" y="178"/>
                  </a:lnTo>
                  <a:lnTo>
                    <a:pt x="122" y="197"/>
                  </a:lnTo>
                  <a:lnTo>
                    <a:pt x="131" y="212"/>
                  </a:lnTo>
                  <a:lnTo>
                    <a:pt x="143" y="226"/>
                  </a:lnTo>
                  <a:lnTo>
                    <a:pt x="160" y="234"/>
                  </a:lnTo>
                  <a:lnTo>
                    <a:pt x="179" y="237"/>
                  </a:lnTo>
                  <a:lnTo>
                    <a:pt x="197" y="234"/>
                  </a:lnTo>
                  <a:lnTo>
                    <a:pt x="213" y="226"/>
                  </a:lnTo>
                  <a:lnTo>
                    <a:pt x="227" y="212"/>
                  </a:lnTo>
                  <a:lnTo>
                    <a:pt x="235" y="197"/>
                  </a:lnTo>
                  <a:lnTo>
                    <a:pt x="238" y="178"/>
                  </a:lnTo>
                  <a:lnTo>
                    <a:pt x="235" y="159"/>
                  </a:lnTo>
                  <a:lnTo>
                    <a:pt x="227" y="143"/>
                  </a:lnTo>
                  <a:lnTo>
                    <a:pt x="213" y="130"/>
                  </a:lnTo>
                  <a:lnTo>
                    <a:pt x="197" y="122"/>
                  </a:lnTo>
                  <a:lnTo>
                    <a:pt x="179" y="119"/>
                  </a:lnTo>
                  <a:close/>
                  <a:moveTo>
                    <a:pt x="179" y="0"/>
                  </a:moveTo>
                  <a:lnTo>
                    <a:pt x="210" y="2"/>
                  </a:lnTo>
                  <a:lnTo>
                    <a:pt x="240" y="11"/>
                  </a:lnTo>
                  <a:lnTo>
                    <a:pt x="268" y="24"/>
                  </a:lnTo>
                  <a:lnTo>
                    <a:pt x="293" y="42"/>
                  </a:lnTo>
                  <a:lnTo>
                    <a:pt x="315" y="64"/>
                  </a:lnTo>
                  <a:lnTo>
                    <a:pt x="332" y="88"/>
                  </a:lnTo>
                  <a:lnTo>
                    <a:pt x="346" y="116"/>
                  </a:lnTo>
                  <a:lnTo>
                    <a:pt x="354" y="146"/>
                  </a:lnTo>
                  <a:lnTo>
                    <a:pt x="357" y="178"/>
                  </a:lnTo>
                  <a:lnTo>
                    <a:pt x="354" y="209"/>
                  </a:lnTo>
                  <a:lnTo>
                    <a:pt x="346" y="239"/>
                  </a:lnTo>
                  <a:lnTo>
                    <a:pt x="332" y="267"/>
                  </a:lnTo>
                  <a:lnTo>
                    <a:pt x="315" y="292"/>
                  </a:lnTo>
                  <a:lnTo>
                    <a:pt x="293" y="314"/>
                  </a:lnTo>
                  <a:lnTo>
                    <a:pt x="268" y="332"/>
                  </a:lnTo>
                  <a:lnTo>
                    <a:pt x="240" y="344"/>
                  </a:lnTo>
                  <a:lnTo>
                    <a:pt x="210" y="353"/>
                  </a:lnTo>
                  <a:lnTo>
                    <a:pt x="179" y="356"/>
                  </a:lnTo>
                  <a:lnTo>
                    <a:pt x="146" y="353"/>
                  </a:lnTo>
                  <a:lnTo>
                    <a:pt x="116" y="344"/>
                  </a:lnTo>
                  <a:lnTo>
                    <a:pt x="88" y="332"/>
                  </a:lnTo>
                  <a:lnTo>
                    <a:pt x="63" y="314"/>
                  </a:lnTo>
                  <a:lnTo>
                    <a:pt x="42" y="292"/>
                  </a:lnTo>
                  <a:lnTo>
                    <a:pt x="24" y="267"/>
                  </a:lnTo>
                  <a:lnTo>
                    <a:pt x="11" y="239"/>
                  </a:lnTo>
                  <a:lnTo>
                    <a:pt x="2" y="209"/>
                  </a:lnTo>
                  <a:lnTo>
                    <a:pt x="0" y="178"/>
                  </a:lnTo>
                  <a:lnTo>
                    <a:pt x="2" y="146"/>
                  </a:lnTo>
                  <a:lnTo>
                    <a:pt x="11" y="116"/>
                  </a:lnTo>
                  <a:lnTo>
                    <a:pt x="24" y="88"/>
                  </a:lnTo>
                  <a:lnTo>
                    <a:pt x="42" y="64"/>
                  </a:lnTo>
                  <a:lnTo>
                    <a:pt x="63" y="42"/>
                  </a:lnTo>
                  <a:lnTo>
                    <a:pt x="88" y="24"/>
                  </a:lnTo>
                  <a:lnTo>
                    <a:pt x="116" y="11"/>
                  </a:lnTo>
                  <a:lnTo>
                    <a:pt x="146" y="2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60"/>
            <p:cNvSpPr>
              <a:spLocks noEditPoints="1"/>
            </p:cNvSpPr>
            <p:nvPr/>
          </p:nvSpPr>
          <p:spPr bwMode="auto">
            <a:xfrm>
              <a:off x="6534150" y="4608513"/>
              <a:ext cx="57150" cy="55563"/>
            </a:xfrm>
            <a:custGeom>
              <a:avLst/>
              <a:gdLst>
                <a:gd name="T0" fmla="*/ 179 w 357"/>
                <a:gd name="T1" fmla="*/ 118 h 355"/>
                <a:gd name="T2" fmla="*/ 160 w 357"/>
                <a:gd name="T3" fmla="*/ 122 h 355"/>
                <a:gd name="T4" fmla="*/ 143 w 357"/>
                <a:gd name="T5" fmla="*/ 130 h 355"/>
                <a:gd name="T6" fmla="*/ 131 w 357"/>
                <a:gd name="T7" fmla="*/ 142 h 355"/>
                <a:gd name="T8" fmla="*/ 122 w 357"/>
                <a:gd name="T9" fmla="*/ 159 h 355"/>
                <a:gd name="T10" fmla="*/ 119 w 357"/>
                <a:gd name="T11" fmla="*/ 178 h 355"/>
                <a:gd name="T12" fmla="*/ 122 w 357"/>
                <a:gd name="T13" fmla="*/ 196 h 355"/>
                <a:gd name="T14" fmla="*/ 131 w 357"/>
                <a:gd name="T15" fmla="*/ 213 h 355"/>
                <a:gd name="T16" fmla="*/ 143 w 357"/>
                <a:gd name="T17" fmla="*/ 225 h 355"/>
                <a:gd name="T18" fmla="*/ 160 w 357"/>
                <a:gd name="T19" fmla="*/ 234 h 355"/>
                <a:gd name="T20" fmla="*/ 179 w 357"/>
                <a:gd name="T21" fmla="*/ 237 h 355"/>
                <a:gd name="T22" fmla="*/ 197 w 357"/>
                <a:gd name="T23" fmla="*/ 234 h 355"/>
                <a:gd name="T24" fmla="*/ 213 w 357"/>
                <a:gd name="T25" fmla="*/ 225 h 355"/>
                <a:gd name="T26" fmla="*/ 227 w 357"/>
                <a:gd name="T27" fmla="*/ 213 h 355"/>
                <a:gd name="T28" fmla="*/ 235 w 357"/>
                <a:gd name="T29" fmla="*/ 196 h 355"/>
                <a:gd name="T30" fmla="*/ 238 w 357"/>
                <a:gd name="T31" fmla="*/ 178 h 355"/>
                <a:gd name="T32" fmla="*/ 235 w 357"/>
                <a:gd name="T33" fmla="*/ 159 h 355"/>
                <a:gd name="T34" fmla="*/ 227 w 357"/>
                <a:gd name="T35" fmla="*/ 142 h 355"/>
                <a:gd name="T36" fmla="*/ 213 w 357"/>
                <a:gd name="T37" fmla="*/ 130 h 355"/>
                <a:gd name="T38" fmla="*/ 197 w 357"/>
                <a:gd name="T39" fmla="*/ 122 h 355"/>
                <a:gd name="T40" fmla="*/ 179 w 357"/>
                <a:gd name="T41" fmla="*/ 118 h 355"/>
                <a:gd name="T42" fmla="*/ 179 w 357"/>
                <a:gd name="T43" fmla="*/ 0 h 355"/>
                <a:gd name="T44" fmla="*/ 210 w 357"/>
                <a:gd name="T45" fmla="*/ 3 h 355"/>
                <a:gd name="T46" fmla="*/ 240 w 357"/>
                <a:gd name="T47" fmla="*/ 11 h 355"/>
                <a:gd name="T48" fmla="*/ 268 w 357"/>
                <a:gd name="T49" fmla="*/ 24 h 355"/>
                <a:gd name="T50" fmla="*/ 293 w 357"/>
                <a:gd name="T51" fmla="*/ 41 h 355"/>
                <a:gd name="T52" fmla="*/ 315 w 357"/>
                <a:gd name="T53" fmla="*/ 63 h 355"/>
                <a:gd name="T54" fmla="*/ 332 w 357"/>
                <a:gd name="T55" fmla="*/ 88 h 355"/>
                <a:gd name="T56" fmla="*/ 346 w 357"/>
                <a:gd name="T57" fmla="*/ 116 h 355"/>
                <a:gd name="T58" fmla="*/ 354 w 357"/>
                <a:gd name="T59" fmla="*/ 145 h 355"/>
                <a:gd name="T60" fmla="*/ 357 w 357"/>
                <a:gd name="T61" fmla="*/ 178 h 355"/>
                <a:gd name="T62" fmla="*/ 354 w 357"/>
                <a:gd name="T63" fmla="*/ 210 h 355"/>
                <a:gd name="T64" fmla="*/ 346 w 357"/>
                <a:gd name="T65" fmla="*/ 240 h 355"/>
                <a:gd name="T66" fmla="*/ 332 w 357"/>
                <a:gd name="T67" fmla="*/ 268 h 355"/>
                <a:gd name="T68" fmla="*/ 315 w 357"/>
                <a:gd name="T69" fmla="*/ 292 h 355"/>
                <a:gd name="T70" fmla="*/ 293 w 357"/>
                <a:gd name="T71" fmla="*/ 314 h 355"/>
                <a:gd name="T72" fmla="*/ 268 w 357"/>
                <a:gd name="T73" fmla="*/ 332 h 355"/>
                <a:gd name="T74" fmla="*/ 240 w 357"/>
                <a:gd name="T75" fmla="*/ 345 h 355"/>
                <a:gd name="T76" fmla="*/ 210 w 357"/>
                <a:gd name="T77" fmla="*/ 353 h 355"/>
                <a:gd name="T78" fmla="*/ 179 w 357"/>
                <a:gd name="T79" fmla="*/ 355 h 355"/>
                <a:gd name="T80" fmla="*/ 146 w 357"/>
                <a:gd name="T81" fmla="*/ 353 h 355"/>
                <a:gd name="T82" fmla="*/ 116 w 357"/>
                <a:gd name="T83" fmla="*/ 345 h 355"/>
                <a:gd name="T84" fmla="*/ 88 w 357"/>
                <a:gd name="T85" fmla="*/ 332 h 355"/>
                <a:gd name="T86" fmla="*/ 63 w 357"/>
                <a:gd name="T87" fmla="*/ 314 h 355"/>
                <a:gd name="T88" fmla="*/ 42 w 357"/>
                <a:gd name="T89" fmla="*/ 292 h 355"/>
                <a:gd name="T90" fmla="*/ 24 w 357"/>
                <a:gd name="T91" fmla="*/ 268 h 355"/>
                <a:gd name="T92" fmla="*/ 11 w 357"/>
                <a:gd name="T93" fmla="*/ 240 h 355"/>
                <a:gd name="T94" fmla="*/ 2 w 357"/>
                <a:gd name="T95" fmla="*/ 210 h 355"/>
                <a:gd name="T96" fmla="*/ 0 w 357"/>
                <a:gd name="T97" fmla="*/ 178 h 355"/>
                <a:gd name="T98" fmla="*/ 2 w 357"/>
                <a:gd name="T99" fmla="*/ 145 h 355"/>
                <a:gd name="T100" fmla="*/ 11 w 357"/>
                <a:gd name="T101" fmla="*/ 116 h 355"/>
                <a:gd name="T102" fmla="*/ 24 w 357"/>
                <a:gd name="T103" fmla="*/ 88 h 355"/>
                <a:gd name="T104" fmla="*/ 42 w 357"/>
                <a:gd name="T105" fmla="*/ 63 h 355"/>
                <a:gd name="T106" fmla="*/ 63 w 357"/>
                <a:gd name="T107" fmla="*/ 41 h 355"/>
                <a:gd name="T108" fmla="*/ 88 w 357"/>
                <a:gd name="T109" fmla="*/ 24 h 355"/>
                <a:gd name="T110" fmla="*/ 116 w 357"/>
                <a:gd name="T111" fmla="*/ 11 h 355"/>
                <a:gd name="T112" fmla="*/ 146 w 357"/>
                <a:gd name="T113" fmla="*/ 3 h 355"/>
                <a:gd name="T114" fmla="*/ 179 w 357"/>
                <a:gd name="T11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7" h="355">
                  <a:moveTo>
                    <a:pt x="179" y="118"/>
                  </a:moveTo>
                  <a:lnTo>
                    <a:pt x="160" y="122"/>
                  </a:lnTo>
                  <a:lnTo>
                    <a:pt x="143" y="130"/>
                  </a:lnTo>
                  <a:lnTo>
                    <a:pt x="131" y="142"/>
                  </a:lnTo>
                  <a:lnTo>
                    <a:pt x="122" y="159"/>
                  </a:lnTo>
                  <a:lnTo>
                    <a:pt x="119" y="178"/>
                  </a:lnTo>
                  <a:lnTo>
                    <a:pt x="122" y="196"/>
                  </a:lnTo>
                  <a:lnTo>
                    <a:pt x="131" y="213"/>
                  </a:lnTo>
                  <a:lnTo>
                    <a:pt x="143" y="225"/>
                  </a:lnTo>
                  <a:lnTo>
                    <a:pt x="160" y="234"/>
                  </a:lnTo>
                  <a:lnTo>
                    <a:pt x="179" y="237"/>
                  </a:lnTo>
                  <a:lnTo>
                    <a:pt x="197" y="234"/>
                  </a:lnTo>
                  <a:lnTo>
                    <a:pt x="213" y="225"/>
                  </a:lnTo>
                  <a:lnTo>
                    <a:pt x="227" y="213"/>
                  </a:lnTo>
                  <a:lnTo>
                    <a:pt x="235" y="196"/>
                  </a:lnTo>
                  <a:lnTo>
                    <a:pt x="238" y="178"/>
                  </a:lnTo>
                  <a:lnTo>
                    <a:pt x="235" y="159"/>
                  </a:lnTo>
                  <a:lnTo>
                    <a:pt x="227" y="142"/>
                  </a:lnTo>
                  <a:lnTo>
                    <a:pt x="213" y="130"/>
                  </a:lnTo>
                  <a:lnTo>
                    <a:pt x="197" y="122"/>
                  </a:lnTo>
                  <a:lnTo>
                    <a:pt x="179" y="118"/>
                  </a:lnTo>
                  <a:close/>
                  <a:moveTo>
                    <a:pt x="179" y="0"/>
                  </a:moveTo>
                  <a:lnTo>
                    <a:pt x="210" y="3"/>
                  </a:lnTo>
                  <a:lnTo>
                    <a:pt x="240" y="11"/>
                  </a:lnTo>
                  <a:lnTo>
                    <a:pt x="268" y="24"/>
                  </a:lnTo>
                  <a:lnTo>
                    <a:pt x="293" y="41"/>
                  </a:lnTo>
                  <a:lnTo>
                    <a:pt x="315" y="63"/>
                  </a:lnTo>
                  <a:lnTo>
                    <a:pt x="332" y="88"/>
                  </a:lnTo>
                  <a:lnTo>
                    <a:pt x="346" y="116"/>
                  </a:lnTo>
                  <a:lnTo>
                    <a:pt x="354" y="145"/>
                  </a:lnTo>
                  <a:lnTo>
                    <a:pt x="357" y="178"/>
                  </a:lnTo>
                  <a:lnTo>
                    <a:pt x="354" y="210"/>
                  </a:lnTo>
                  <a:lnTo>
                    <a:pt x="346" y="240"/>
                  </a:lnTo>
                  <a:lnTo>
                    <a:pt x="332" y="268"/>
                  </a:lnTo>
                  <a:lnTo>
                    <a:pt x="315" y="292"/>
                  </a:lnTo>
                  <a:lnTo>
                    <a:pt x="293" y="314"/>
                  </a:lnTo>
                  <a:lnTo>
                    <a:pt x="268" y="332"/>
                  </a:lnTo>
                  <a:lnTo>
                    <a:pt x="240" y="345"/>
                  </a:lnTo>
                  <a:lnTo>
                    <a:pt x="210" y="353"/>
                  </a:lnTo>
                  <a:lnTo>
                    <a:pt x="179" y="355"/>
                  </a:lnTo>
                  <a:lnTo>
                    <a:pt x="146" y="353"/>
                  </a:lnTo>
                  <a:lnTo>
                    <a:pt x="116" y="345"/>
                  </a:lnTo>
                  <a:lnTo>
                    <a:pt x="88" y="332"/>
                  </a:lnTo>
                  <a:lnTo>
                    <a:pt x="63" y="314"/>
                  </a:lnTo>
                  <a:lnTo>
                    <a:pt x="42" y="292"/>
                  </a:lnTo>
                  <a:lnTo>
                    <a:pt x="24" y="268"/>
                  </a:lnTo>
                  <a:lnTo>
                    <a:pt x="11" y="240"/>
                  </a:lnTo>
                  <a:lnTo>
                    <a:pt x="2" y="210"/>
                  </a:lnTo>
                  <a:lnTo>
                    <a:pt x="0" y="178"/>
                  </a:lnTo>
                  <a:lnTo>
                    <a:pt x="2" y="145"/>
                  </a:lnTo>
                  <a:lnTo>
                    <a:pt x="11" y="116"/>
                  </a:lnTo>
                  <a:lnTo>
                    <a:pt x="24" y="88"/>
                  </a:lnTo>
                  <a:lnTo>
                    <a:pt x="42" y="63"/>
                  </a:lnTo>
                  <a:lnTo>
                    <a:pt x="63" y="41"/>
                  </a:lnTo>
                  <a:lnTo>
                    <a:pt x="88" y="24"/>
                  </a:lnTo>
                  <a:lnTo>
                    <a:pt x="116" y="11"/>
                  </a:lnTo>
                  <a:lnTo>
                    <a:pt x="146" y="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361"/>
            <p:cNvSpPr>
              <a:spLocks noEditPoints="1"/>
            </p:cNvSpPr>
            <p:nvPr/>
          </p:nvSpPr>
          <p:spPr bwMode="auto">
            <a:xfrm>
              <a:off x="6469063" y="4573588"/>
              <a:ext cx="57150" cy="57150"/>
            </a:xfrm>
            <a:custGeom>
              <a:avLst/>
              <a:gdLst>
                <a:gd name="T0" fmla="*/ 178 w 356"/>
                <a:gd name="T1" fmla="*/ 118 h 355"/>
                <a:gd name="T2" fmla="*/ 159 w 356"/>
                <a:gd name="T3" fmla="*/ 121 h 355"/>
                <a:gd name="T4" fmla="*/ 142 w 356"/>
                <a:gd name="T5" fmla="*/ 130 h 355"/>
                <a:gd name="T6" fmla="*/ 130 w 356"/>
                <a:gd name="T7" fmla="*/ 142 h 355"/>
                <a:gd name="T8" fmla="*/ 122 w 356"/>
                <a:gd name="T9" fmla="*/ 159 h 355"/>
                <a:gd name="T10" fmla="*/ 118 w 356"/>
                <a:gd name="T11" fmla="*/ 177 h 355"/>
                <a:gd name="T12" fmla="*/ 122 w 356"/>
                <a:gd name="T13" fmla="*/ 196 h 355"/>
                <a:gd name="T14" fmla="*/ 130 w 356"/>
                <a:gd name="T15" fmla="*/ 213 h 355"/>
                <a:gd name="T16" fmla="*/ 142 w 356"/>
                <a:gd name="T17" fmla="*/ 225 h 355"/>
                <a:gd name="T18" fmla="*/ 159 w 356"/>
                <a:gd name="T19" fmla="*/ 234 h 355"/>
                <a:gd name="T20" fmla="*/ 178 w 356"/>
                <a:gd name="T21" fmla="*/ 237 h 355"/>
                <a:gd name="T22" fmla="*/ 197 w 356"/>
                <a:gd name="T23" fmla="*/ 234 h 355"/>
                <a:gd name="T24" fmla="*/ 212 w 356"/>
                <a:gd name="T25" fmla="*/ 225 h 355"/>
                <a:gd name="T26" fmla="*/ 226 w 356"/>
                <a:gd name="T27" fmla="*/ 213 h 355"/>
                <a:gd name="T28" fmla="*/ 234 w 356"/>
                <a:gd name="T29" fmla="*/ 196 h 355"/>
                <a:gd name="T30" fmla="*/ 237 w 356"/>
                <a:gd name="T31" fmla="*/ 177 h 355"/>
                <a:gd name="T32" fmla="*/ 234 w 356"/>
                <a:gd name="T33" fmla="*/ 159 h 355"/>
                <a:gd name="T34" fmla="*/ 226 w 356"/>
                <a:gd name="T35" fmla="*/ 142 h 355"/>
                <a:gd name="T36" fmla="*/ 212 w 356"/>
                <a:gd name="T37" fmla="*/ 130 h 355"/>
                <a:gd name="T38" fmla="*/ 197 w 356"/>
                <a:gd name="T39" fmla="*/ 121 h 355"/>
                <a:gd name="T40" fmla="*/ 178 w 356"/>
                <a:gd name="T41" fmla="*/ 118 h 355"/>
                <a:gd name="T42" fmla="*/ 178 w 356"/>
                <a:gd name="T43" fmla="*/ 0 h 355"/>
                <a:gd name="T44" fmla="*/ 209 w 356"/>
                <a:gd name="T45" fmla="*/ 3 h 355"/>
                <a:gd name="T46" fmla="*/ 239 w 356"/>
                <a:gd name="T47" fmla="*/ 11 h 355"/>
                <a:gd name="T48" fmla="*/ 268 w 356"/>
                <a:gd name="T49" fmla="*/ 23 h 355"/>
                <a:gd name="T50" fmla="*/ 293 w 356"/>
                <a:gd name="T51" fmla="*/ 41 h 355"/>
                <a:gd name="T52" fmla="*/ 315 w 356"/>
                <a:gd name="T53" fmla="*/ 63 h 355"/>
                <a:gd name="T54" fmla="*/ 331 w 356"/>
                <a:gd name="T55" fmla="*/ 88 h 355"/>
                <a:gd name="T56" fmla="*/ 345 w 356"/>
                <a:gd name="T57" fmla="*/ 115 h 355"/>
                <a:gd name="T58" fmla="*/ 353 w 356"/>
                <a:gd name="T59" fmla="*/ 145 h 355"/>
                <a:gd name="T60" fmla="*/ 356 w 356"/>
                <a:gd name="T61" fmla="*/ 177 h 355"/>
                <a:gd name="T62" fmla="*/ 353 w 356"/>
                <a:gd name="T63" fmla="*/ 210 h 355"/>
                <a:gd name="T64" fmla="*/ 345 w 356"/>
                <a:gd name="T65" fmla="*/ 240 h 355"/>
                <a:gd name="T66" fmla="*/ 331 w 356"/>
                <a:gd name="T67" fmla="*/ 267 h 355"/>
                <a:gd name="T68" fmla="*/ 315 w 356"/>
                <a:gd name="T69" fmla="*/ 292 h 355"/>
                <a:gd name="T70" fmla="*/ 293 w 356"/>
                <a:gd name="T71" fmla="*/ 314 h 355"/>
                <a:gd name="T72" fmla="*/ 268 w 356"/>
                <a:gd name="T73" fmla="*/ 331 h 355"/>
                <a:gd name="T74" fmla="*/ 239 w 356"/>
                <a:gd name="T75" fmla="*/ 344 h 355"/>
                <a:gd name="T76" fmla="*/ 209 w 356"/>
                <a:gd name="T77" fmla="*/ 352 h 355"/>
                <a:gd name="T78" fmla="*/ 178 w 356"/>
                <a:gd name="T79" fmla="*/ 355 h 355"/>
                <a:gd name="T80" fmla="*/ 146 w 356"/>
                <a:gd name="T81" fmla="*/ 352 h 355"/>
                <a:gd name="T82" fmla="*/ 115 w 356"/>
                <a:gd name="T83" fmla="*/ 344 h 355"/>
                <a:gd name="T84" fmla="*/ 87 w 356"/>
                <a:gd name="T85" fmla="*/ 331 h 355"/>
                <a:gd name="T86" fmla="*/ 62 w 356"/>
                <a:gd name="T87" fmla="*/ 314 h 355"/>
                <a:gd name="T88" fmla="*/ 41 w 356"/>
                <a:gd name="T89" fmla="*/ 292 h 355"/>
                <a:gd name="T90" fmla="*/ 24 w 356"/>
                <a:gd name="T91" fmla="*/ 267 h 355"/>
                <a:gd name="T92" fmla="*/ 10 w 356"/>
                <a:gd name="T93" fmla="*/ 240 h 355"/>
                <a:gd name="T94" fmla="*/ 2 w 356"/>
                <a:gd name="T95" fmla="*/ 210 h 355"/>
                <a:gd name="T96" fmla="*/ 0 w 356"/>
                <a:gd name="T97" fmla="*/ 177 h 355"/>
                <a:gd name="T98" fmla="*/ 2 w 356"/>
                <a:gd name="T99" fmla="*/ 145 h 355"/>
                <a:gd name="T100" fmla="*/ 10 w 356"/>
                <a:gd name="T101" fmla="*/ 115 h 355"/>
                <a:gd name="T102" fmla="*/ 24 w 356"/>
                <a:gd name="T103" fmla="*/ 88 h 355"/>
                <a:gd name="T104" fmla="*/ 41 w 356"/>
                <a:gd name="T105" fmla="*/ 63 h 355"/>
                <a:gd name="T106" fmla="*/ 62 w 356"/>
                <a:gd name="T107" fmla="*/ 41 h 355"/>
                <a:gd name="T108" fmla="*/ 87 w 356"/>
                <a:gd name="T109" fmla="*/ 23 h 355"/>
                <a:gd name="T110" fmla="*/ 115 w 356"/>
                <a:gd name="T111" fmla="*/ 11 h 355"/>
                <a:gd name="T112" fmla="*/ 146 w 356"/>
                <a:gd name="T113" fmla="*/ 3 h 355"/>
                <a:gd name="T114" fmla="*/ 178 w 356"/>
                <a:gd name="T11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6" h="355">
                  <a:moveTo>
                    <a:pt x="178" y="118"/>
                  </a:moveTo>
                  <a:lnTo>
                    <a:pt x="159" y="121"/>
                  </a:lnTo>
                  <a:lnTo>
                    <a:pt x="142" y="130"/>
                  </a:lnTo>
                  <a:lnTo>
                    <a:pt x="130" y="142"/>
                  </a:lnTo>
                  <a:lnTo>
                    <a:pt x="122" y="159"/>
                  </a:lnTo>
                  <a:lnTo>
                    <a:pt x="118" y="177"/>
                  </a:lnTo>
                  <a:lnTo>
                    <a:pt x="122" y="196"/>
                  </a:lnTo>
                  <a:lnTo>
                    <a:pt x="130" y="213"/>
                  </a:lnTo>
                  <a:lnTo>
                    <a:pt x="142" y="225"/>
                  </a:lnTo>
                  <a:lnTo>
                    <a:pt x="159" y="234"/>
                  </a:lnTo>
                  <a:lnTo>
                    <a:pt x="178" y="237"/>
                  </a:lnTo>
                  <a:lnTo>
                    <a:pt x="197" y="234"/>
                  </a:lnTo>
                  <a:lnTo>
                    <a:pt x="212" y="225"/>
                  </a:lnTo>
                  <a:lnTo>
                    <a:pt x="226" y="213"/>
                  </a:lnTo>
                  <a:lnTo>
                    <a:pt x="234" y="196"/>
                  </a:lnTo>
                  <a:lnTo>
                    <a:pt x="237" y="177"/>
                  </a:lnTo>
                  <a:lnTo>
                    <a:pt x="234" y="159"/>
                  </a:lnTo>
                  <a:lnTo>
                    <a:pt x="226" y="142"/>
                  </a:lnTo>
                  <a:lnTo>
                    <a:pt x="212" y="130"/>
                  </a:lnTo>
                  <a:lnTo>
                    <a:pt x="197" y="121"/>
                  </a:lnTo>
                  <a:lnTo>
                    <a:pt x="178" y="118"/>
                  </a:lnTo>
                  <a:close/>
                  <a:moveTo>
                    <a:pt x="178" y="0"/>
                  </a:moveTo>
                  <a:lnTo>
                    <a:pt x="209" y="3"/>
                  </a:lnTo>
                  <a:lnTo>
                    <a:pt x="239" y="11"/>
                  </a:lnTo>
                  <a:lnTo>
                    <a:pt x="268" y="23"/>
                  </a:lnTo>
                  <a:lnTo>
                    <a:pt x="293" y="41"/>
                  </a:lnTo>
                  <a:lnTo>
                    <a:pt x="315" y="63"/>
                  </a:lnTo>
                  <a:lnTo>
                    <a:pt x="331" y="88"/>
                  </a:lnTo>
                  <a:lnTo>
                    <a:pt x="345" y="115"/>
                  </a:lnTo>
                  <a:lnTo>
                    <a:pt x="353" y="145"/>
                  </a:lnTo>
                  <a:lnTo>
                    <a:pt x="356" y="177"/>
                  </a:lnTo>
                  <a:lnTo>
                    <a:pt x="353" y="210"/>
                  </a:lnTo>
                  <a:lnTo>
                    <a:pt x="345" y="240"/>
                  </a:lnTo>
                  <a:lnTo>
                    <a:pt x="331" y="267"/>
                  </a:lnTo>
                  <a:lnTo>
                    <a:pt x="315" y="292"/>
                  </a:lnTo>
                  <a:lnTo>
                    <a:pt x="293" y="314"/>
                  </a:lnTo>
                  <a:lnTo>
                    <a:pt x="268" y="331"/>
                  </a:lnTo>
                  <a:lnTo>
                    <a:pt x="239" y="344"/>
                  </a:lnTo>
                  <a:lnTo>
                    <a:pt x="209" y="352"/>
                  </a:lnTo>
                  <a:lnTo>
                    <a:pt x="178" y="355"/>
                  </a:lnTo>
                  <a:lnTo>
                    <a:pt x="146" y="352"/>
                  </a:lnTo>
                  <a:lnTo>
                    <a:pt x="115" y="344"/>
                  </a:lnTo>
                  <a:lnTo>
                    <a:pt x="87" y="331"/>
                  </a:lnTo>
                  <a:lnTo>
                    <a:pt x="62" y="314"/>
                  </a:lnTo>
                  <a:lnTo>
                    <a:pt x="41" y="292"/>
                  </a:lnTo>
                  <a:lnTo>
                    <a:pt x="24" y="267"/>
                  </a:lnTo>
                  <a:lnTo>
                    <a:pt x="10" y="240"/>
                  </a:lnTo>
                  <a:lnTo>
                    <a:pt x="2" y="210"/>
                  </a:lnTo>
                  <a:lnTo>
                    <a:pt x="0" y="177"/>
                  </a:lnTo>
                  <a:lnTo>
                    <a:pt x="2" y="145"/>
                  </a:lnTo>
                  <a:lnTo>
                    <a:pt x="10" y="115"/>
                  </a:lnTo>
                  <a:lnTo>
                    <a:pt x="24" y="88"/>
                  </a:lnTo>
                  <a:lnTo>
                    <a:pt x="41" y="63"/>
                  </a:lnTo>
                  <a:lnTo>
                    <a:pt x="62" y="41"/>
                  </a:lnTo>
                  <a:lnTo>
                    <a:pt x="87" y="23"/>
                  </a:lnTo>
                  <a:lnTo>
                    <a:pt x="115" y="11"/>
                  </a:lnTo>
                  <a:lnTo>
                    <a:pt x="146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0" name="Group 1019"/>
          <p:cNvGrpSpPr/>
          <p:nvPr/>
        </p:nvGrpSpPr>
        <p:grpSpPr>
          <a:xfrm>
            <a:off x="5365658" y="4232275"/>
            <a:ext cx="515938" cy="557213"/>
            <a:chOff x="5376863" y="4232275"/>
            <a:chExt cx="515938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8" name="Freeform 366"/>
            <p:cNvSpPr>
              <a:spLocks noEditPoints="1"/>
            </p:cNvSpPr>
            <p:nvPr/>
          </p:nvSpPr>
          <p:spPr bwMode="auto">
            <a:xfrm>
              <a:off x="5559426" y="4595813"/>
              <a:ext cx="333375" cy="193675"/>
            </a:xfrm>
            <a:custGeom>
              <a:avLst/>
              <a:gdLst>
                <a:gd name="T0" fmla="*/ 122 w 2105"/>
                <a:gd name="T1" fmla="*/ 635 h 1222"/>
                <a:gd name="T2" fmla="*/ 166 w 2105"/>
                <a:gd name="T3" fmla="*/ 794 h 1222"/>
                <a:gd name="T4" fmla="*/ 255 w 2105"/>
                <a:gd name="T5" fmla="*/ 929 h 1222"/>
                <a:gd name="T6" fmla="*/ 381 w 2105"/>
                <a:gd name="T7" fmla="*/ 1032 h 1222"/>
                <a:gd name="T8" fmla="*/ 533 w 2105"/>
                <a:gd name="T9" fmla="*/ 1091 h 1222"/>
                <a:gd name="T10" fmla="*/ 1066 w 2105"/>
                <a:gd name="T11" fmla="*/ 1104 h 1222"/>
                <a:gd name="T12" fmla="*/ 1233 w 2105"/>
                <a:gd name="T13" fmla="*/ 1077 h 1222"/>
                <a:gd name="T14" fmla="*/ 1378 w 2105"/>
                <a:gd name="T15" fmla="*/ 1002 h 1222"/>
                <a:gd name="T16" fmla="*/ 1491 w 2105"/>
                <a:gd name="T17" fmla="*/ 887 h 1222"/>
                <a:gd name="T18" fmla="*/ 1566 w 2105"/>
                <a:gd name="T19" fmla="*/ 743 h 1222"/>
                <a:gd name="T20" fmla="*/ 1593 w 2105"/>
                <a:gd name="T21" fmla="*/ 577 h 1222"/>
                <a:gd name="T22" fmla="*/ 119 w 2105"/>
                <a:gd name="T23" fmla="*/ 398 h 1222"/>
                <a:gd name="T24" fmla="*/ 1593 w 2105"/>
                <a:gd name="T25" fmla="*/ 398 h 1222"/>
                <a:gd name="T26" fmla="*/ 1712 w 2105"/>
                <a:gd name="T27" fmla="*/ 577 h 1222"/>
                <a:gd name="T28" fmla="*/ 1688 w 2105"/>
                <a:gd name="T29" fmla="*/ 753 h 1222"/>
                <a:gd name="T30" fmla="*/ 1841 w 2105"/>
                <a:gd name="T31" fmla="*/ 720 h 1222"/>
                <a:gd name="T32" fmla="*/ 1927 w 2105"/>
                <a:gd name="T33" fmla="*/ 637 h 1222"/>
                <a:gd name="T34" fmla="*/ 1976 w 2105"/>
                <a:gd name="T35" fmla="*/ 530 h 1222"/>
                <a:gd name="T36" fmla="*/ 1983 w 2105"/>
                <a:gd name="T37" fmla="*/ 422 h 1222"/>
                <a:gd name="T38" fmla="*/ 1944 w 2105"/>
                <a:gd name="T39" fmla="*/ 351 h 1222"/>
                <a:gd name="T40" fmla="*/ 1872 w 2105"/>
                <a:gd name="T41" fmla="*/ 311 h 1222"/>
                <a:gd name="T42" fmla="*/ 119 w 2105"/>
                <a:gd name="T43" fmla="*/ 118 h 1222"/>
                <a:gd name="T44" fmla="*/ 1593 w 2105"/>
                <a:gd name="T45" fmla="*/ 118 h 1222"/>
                <a:gd name="T46" fmla="*/ 1653 w 2105"/>
                <a:gd name="T47" fmla="*/ 0 h 1222"/>
                <a:gd name="T48" fmla="*/ 1700 w 2105"/>
                <a:gd name="T49" fmla="*/ 24 h 1222"/>
                <a:gd name="T50" fmla="*/ 1712 w 2105"/>
                <a:gd name="T51" fmla="*/ 190 h 1222"/>
                <a:gd name="T52" fmla="*/ 1919 w 2105"/>
                <a:gd name="T53" fmla="*/ 201 h 1222"/>
                <a:gd name="T54" fmla="*/ 2015 w 2105"/>
                <a:gd name="T55" fmla="*/ 254 h 1222"/>
                <a:gd name="T56" fmla="*/ 2081 w 2105"/>
                <a:gd name="T57" fmla="*/ 341 h 1222"/>
                <a:gd name="T58" fmla="*/ 2105 w 2105"/>
                <a:gd name="T59" fmla="*/ 450 h 1222"/>
                <a:gd name="T60" fmla="*/ 2080 w 2105"/>
                <a:gd name="T61" fmla="*/ 597 h 1222"/>
                <a:gd name="T62" fmla="*/ 2010 w 2105"/>
                <a:gd name="T63" fmla="*/ 724 h 1222"/>
                <a:gd name="T64" fmla="*/ 1902 w 2105"/>
                <a:gd name="T65" fmla="*/ 822 h 1222"/>
                <a:gd name="T66" fmla="*/ 1517 w 2105"/>
                <a:gd name="T67" fmla="*/ 1039 h 1222"/>
                <a:gd name="T68" fmla="*/ 1369 w 2105"/>
                <a:gd name="T69" fmla="*/ 1146 h 1222"/>
                <a:gd name="T70" fmla="*/ 1194 w 2105"/>
                <a:gd name="T71" fmla="*/ 1209 h 1222"/>
                <a:gd name="T72" fmla="*/ 647 w 2105"/>
                <a:gd name="T73" fmla="*/ 1222 h 1222"/>
                <a:gd name="T74" fmla="*/ 455 w 2105"/>
                <a:gd name="T75" fmla="*/ 1193 h 1222"/>
                <a:gd name="T76" fmla="*/ 285 w 2105"/>
                <a:gd name="T77" fmla="*/ 1112 h 1222"/>
                <a:gd name="T78" fmla="*/ 148 w 2105"/>
                <a:gd name="T79" fmla="*/ 987 h 1222"/>
                <a:gd name="T80" fmla="*/ 51 w 2105"/>
                <a:gd name="T81" fmla="*/ 828 h 1222"/>
                <a:gd name="T82" fmla="*/ 3 w 2105"/>
                <a:gd name="T83" fmla="*/ 644 h 1222"/>
                <a:gd name="T84" fmla="*/ 3 w 2105"/>
                <a:gd name="T85" fmla="*/ 40 h 1222"/>
                <a:gd name="T86" fmla="*/ 41 w 2105"/>
                <a:gd name="T87" fmla="*/ 3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05" h="1222">
                  <a:moveTo>
                    <a:pt x="119" y="572"/>
                  </a:moveTo>
                  <a:lnTo>
                    <a:pt x="119" y="577"/>
                  </a:lnTo>
                  <a:lnTo>
                    <a:pt x="122" y="635"/>
                  </a:lnTo>
                  <a:lnTo>
                    <a:pt x="131" y="690"/>
                  </a:lnTo>
                  <a:lnTo>
                    <a:pt x="146" y="743"/>
                  </a:lnTo>
                  <a:lnTo>
                    <a:pt x="166" y="794"/>
                  </a:lnTo>
                  <a:lnTo>
                    <a:pt x="191" y="843"/>
                  </a:lnTo>
                  <a:lnTo>
                    <a:pt x="221" y="887"/>
                  </a:lnTo>
                  <a:lnTo>
                    <a:pt x="255" y="929"/>
                  </a:lnTo>
                  <a:lnTo>
                    <a:pt x="293" y="968"/>
                  </a:lnTo>
                  <a:lnTo>
                    <a:pt x="335" y="1002"/>
                  </a:lnTo>
                  <a:lnTo>
                    <a:pt x="381" y="1032"/>
                  </a:lnTo>
                  <a:lnTo>
                    <a:pt x="429" y="1057"/>
                  </a:lnTo>
                  <a:lnTo>
                    <a:pt x="479" y="1077"/>
                  </a:lnTo>
                  <a:lnTo>
                    <a:pt x="533" y="1091"/>
                  </a:lnTo>
                  <a:lnTo>
                    <a:pt x="589" y="1100"/>
                  </a:lnTo>
                  <a:lnTo>
                    <a:pt x="647" y="1104"/>
                  </a:lnTo>
                  <a:lnTo>
                    <a:pt x="1066" y="1104"/>
                  </a:lnTo>
                  <a:lnTo>
                    <a:pt x="1124" y="1100"/>
                  </a:lnTo>
                  <a:lnTo>
                    <a:pt x="1179" y="1091"/>
                  </a:lnTo>
                  <a:lnTo>
                    <a:pt x="1233" y="1077"/>
                  </a:lnTo>
                  <a:lnTo>
                    <a:pt x="1283" y="1057"/>
                  </a:lnTo>
                  <a:lnTo>
                    <a:pt x="1333" y="1032"/>
                  </a:lnTo>
                  <a:lnTo>
                    <a:pt x="1378" y="1002"/>
                  </a:lnTo>
                  <a:lnTo>
                    <a:pt x="1420" y="968"/>
                  </a:lnTo>
                  <a:lnTo>
                    <a:pt x="1457" y="929"/>
                  </a:lnTo>
                  <a:lnTo>
                    <a:pt x="1491" y="887"/>
                  </a:lnTo>
                  <a:lnTo>
                    <a:pt x="1521" y="843"/>
                  </a:lnTo>
                  <a:lnTo>
                    <a:pt x="1546" y="794"/>
                  </a:lnTo>
                  <a:lnTo>
                    <a:pt x="1566" y="743"/>
                  </a:lnTo>
                  <a:lnTo>
                    <a:pt x="1581" y="690"/>
                  </a:lnTo>
                  <a:lnTo>
                    <a:pt x="1590" y="635"/>
                  </a:lnTo>
                  <a:lnTo>
                    <a:pt x="1593" y="577"/>
                  </a:lnTo>
                  <a:lnTo>
                    <a:pt x="1593" y="572"/>
                  </a:lnTo>
                  <a:lnTo>
                    <a:pt x="119" y="572"/>
                  </a:lnTo>
                  <a:close/>
                  <a:moveTo>
                    <a:pt x="119" y="398"/>
                  </a:moveTo>
                  <a:lnTo>
                    <a:pt x="119" y="453"/>
                  </a:lnTo>
                  <a:lnTo>
                    <a:pt x="1593" y="453"/>
                  </a:lnTo>
                  <a:lnTo>
                    <a:pt x="1593" y="398"/>
                  </a:lnTo>
                  <a:lnTo>
                    <a:pt x="119" y="398"/>
                  </a:lnTo>
                  <a:close/>
                  <a:moveTo>
                    <a:pt x="1712" y="309"/>
                  </a:moveTo>
                  <a:lnTo>
                    <a:pt x="1712" y="577"/>
                  </a:lnTo>
                  <a:lnTo>
                    <a:pt x="1710" y="637"/>
                  </a:lnTo>
                  <a:lnTo>
                    <a:pt x="1701" y="696"/>
                  </a:lnTo>
                  <a:lnTo>
                    <a:pt x="1688" y="753"/>
                  </a:lnTo>
                  <a:lnTo>
                    <a:pt x="1669" y="807"/>
                  </a:lnTo>
                  <a:lnTo>
                    <a:pt x="1805" y="740"/>
                  </a:lnTo>
                  <a:lnTo>
                    <a:pt x="1841" y="720"/>
                  </a:lnTo>
                  <a:lnTo>
                    <a:pt x="1873" y="696"/>
                  </a:lnTo>
                  <a:lnTo>
                    <a:pt x="1902" y="668"/>
                  </a:lnTo>
                  <a:lnTo>
                    <a:pt x="1927" y="637"/>
                  </a:lnTo>
                  <a:lnTo>
                    <a:pt x="1947" y="604"/>
                  </a:lnTo>
                  <a:lnTo>
                    <a:pt x="1964" y="569"/>
                  </a:lnTo>
                  <a:lnTo>
                    <a:pt x="1976" y="530"/>
                  </a:lnTo>
                  <a:lnTo>
                    <a:pt x="1983" y="491"/>
                  </a:lnTo>
                  <a:lnTo>
                    <a:pt x="1986" y="450"/>
                  </a:lnTo>
                  <a:lnTo>
                    <a:pt x="1983" y="422"/>
                  </a:lnTo>
                  <a:lnTo>
                    <a:pt x="1975" y="395"/>
                  </a:lnTo>
                  <a:lnTo>
                    <a:pt x="1962" y="371"/>
                  </a:lnTo>
                  <a:lnTo>
                    <a:pt x="1944" y="351"/>
                  </a:lnTo>
                  <a:lnTo>
                    <a:pt x="1923" y="332"/>
                  </a:lnTo>
                  <a:lnTo>
                    <a:pt x="1899" y="319"/>
                  </a:lnTo>
                  <a:lnTo>
                    <a:pt x="1872" y="311"/>
                  </a:lnTo>
                  <a:lnTo>
                    <a:pt x="1844" y="309"/>
                  </a:lnTo>
                  <a:lnTo>
                    <a:pt x="1712" y="309"/>
                  </a:lnTo>
                  <a:close/>
                  <a:moveTo>
                    <a:pt x="119" y="118"/>
                  </a:moveTo>
                  <a:lnTo>
                    <a:pt x="119" y="279"/>
                  </a:lnTo>
                  <a:lnTo>
                    <a:pt x="1593" y="279"/>
                  </a:lnTo>
                  <a:lnTo>
                    <a:pt x="1593" y="118"/>
                  </a:lnTo>
                  <a:lnTo>
                    <a:pt x="119" y="118"/>
                  </a:lnTo>
                  <a:close/>
                  <a:moveTo>
                    <a:pt x="59" y="0"/>
                  </a:moveTo>
                  <a:lnTo>
                    <a:pt x="1653" y="0"/>
                  </a:lnTo>
                  <a:lnTo>
                    <a:pt x="1671" y="3"/>
                  </a:lnTo>
                  <a:lnTo>
                    <a:pt x="1688" y="11"/>
                  </a:lnTo>
                  <a:lnTo>
                    <a:pt x="1700" y="24"/>
                  </a:lnTo>
                  <a:lnTo>
                    <a:pt x="1709" y="40"/>
                  </a:lnTo>
                  <a:lnTo>
                    <a:pt x="1712" y="60"/>
                  </a:lnTo>
                  <a:lnTo>
                    <a:pt x="1712" y="190"/>
                  </a:lnTo>
                  <a:lnTo>
                    <a:pt x="1844" y="190"/>
                  </a:lnTo>
                  <a:lnTo>
                    <a:pt x="1883" y="192"/>
                  </a:lnTo>
                  <a:lnTo>
                    <a:pt x="1919" y="201"/>
                  </a:lnTo>
                  <a:lnTo>
                    <a:pt x="1953" y="214"/>
                  </a:lnTo>
                  <a:lnTo>
                    <a:pt x="1986" y="232"/>
                  </a:lnTo>
                  <a:lnTo>
                    <a:pt x="2015" y="254"/>
                  </a:lnTo>
                  <a:lnTo>
                    <a:pt x="2040" y="280"/>
                  </a:lnTo>
                  <a:lnTo>
                    <a:pt x="2063" y="309"/>
                  </a:lnTo>
                  <a:lnTo>
                    <a:pt x="2081" y="341"/>
                  </a:lnTo>
                  <a:lnTo>
                    <a:pt x="2094" y="375"/>
                  </a:lnTo>
                  <a:lnTo>
                    <a:pt x="2102" y="411"/>
                  </a:lnTo>
                  <a:lnTo>
                    <a:pt x="2105" y="450"/>
                  </a:lnTo>
                  <a:lnTo>
                    <a:pt x="2102" y="500"/>
                  </a:lnTo>
                  <a:lnTo>
                    <a:pt x="2094" y="549"/>
                  </a:lnTo>
                  <a:lnTo>
                    <a:pt x="2080" y="597"/>
                  </a:lnTo>
                  <a:lnTo>
                    <a:pt x="2062" y="641"/>
                  </a:lnTo>
                  <a:lnTo>
                    <a:pt x="2038" y="684"/>
                  </a:lnTo>
                  <a:lnTo>
                    <a:pt x="2010" y="724"/>
                  </a:lnTo>
                  <a:lnTo>
                    <a:pt x="1978" y="760"/>
                  </a:lnTo>
                  <a:lnTo>
                    <a:pt x="1943" y="793"/>
                  </a:lnTo>
                  <a:lnTo>
                    <a:pt x="1902" y="822"/>
                  </a:lnTo>
                  <a:lnTo>
                    <a:pt x="1858" y="847"/>
                  </a:lnTo>
                  <a:lnTo>
                    <a:pt x="1559" y="994"/>
                  </a:lnTo>
                  <a:lnTo>
                    <a:pt x="1517" y="1039"/>
                  </a:lnTo>
                  <a:lnTo>
                    <a:pt x="1471" y="1079"/>
                  </a:lnTo>
                  <a:lnTo>
                    <a:pt x="1422" y="1115"/>
                  </a:lnTo>
                  <a:lnTo>
                    <a:pt x="1369" y="1146"/>
                  </a:lnTo>
                  <a:lnTo>
                    <a:pt x="1313" y="1173"/>
                  </a:lnTo>
                  <a:lnTo>
                    <a:pt x="1256" y="1193"/>
                  </a:lnTo>
                  <a:lnTo>
                    <a:pt x="1194" y="1209"/>
                  </a:lnTo>
                  <a:lnTo>
                    <a:pt x="1131" y="1219"/>
                  </a:lnTo>
                  <a:lnTo>
                    <a:pt x="1067" y="1222"/>
                  </a:lnTo>
                  <a:lnTo>
                    <a:pt x="647" y="1222"/>
                  </a:lnTo>
                  <a:lnTo>
                    <a:pt x="580" y="1219"/>
                  </a:lnTo>
                  <a:lnTo>
                    <a:pt x="516" y="1208"/>
                  </a:lnTo>
                  <a:lnTo>
                    <a:pt x="455" y="1193"/>
                  </a:lnTo>
                  <a:lnTo>
                    <a:pt x="395" y="1171"/>
                  </a:lnTo>
                  <a:lnTo>
                    <a:pt x="339" y="1144"/>
                  </a:lnTo>
                  <a:lnTo>
                    <a:pt x="285" y="1112"/>
                  </a:lnTo>
                  <a:lnTo>
                    <a:pt x="235" y="1075"/>
                  </a:lnTo>
                  <a:lnTo>
                    <a:pt x="190" y="1033"/>
                  </a:lnTo>
                  <a:lnTo>
                    <a:pt x="148" y="987"/>
                  </a:lnTo>
                  <a:lnTo>
                    <a:pt x="111" y="938"/>
                  </a:lnTo>
                  <a:lnTo>
                    <a:pt x="78" y="884"/>
                  </a:lnTo>
                  <a:lnTo>
                    <a:pt x="51" y="828"/>
                  </a:lnTo>
                  <a:lnTo>
                    <a:pt x="29" y="769"/>
                  </a:lnTo>
                  <a:lnTo>
                    <a:pt x="13" y="707"/>
                  </a:lnTo>
                  <a:lnTo>
                    <a:pt x="3" y="644"/>
                  </a:lnTo>
                  <a:lnTo>
                    <a:pt x="0" y="577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67"/>
            <p:cNvSpPr>
              <a:spLocks/>
            </p:cNvSpPr>
            <p:nvPr/>
          </p:nvSpPr>
          <p:spPr bwMode="auto">
            <a:xfrm>
              <a:off x="5376863" y="4303713"/>
              <a:ext cx="320675" cy="446087"/>
            </a:xfrm>
            <a:custGeom>
              <a:avLst/>
              <a:gdLst>
                <a:gd name="T0" fmla="*/ 60 w 2025"/>
                <a:gd name="T1" fmla="*/ 0 h 2812"/>
                <a:gd name="T2" fmla="*/ 1965 w 2025"/>
                <a:gd name="T3" fmla="*/ 0 h 2812"/>
                <a:gd name="T4" fmla="*/ 1984 w 2025"/>
                <a:gd name="T5" fmla="*/ 3 h 2812"/>
                <a:gd name="T6" fmla="*/ 2000 w 2025"/>
                <a:gd name="T7" fmla="*/ 12 h 2812"/>
                <a:gd name="T8" fmla="*/ 2013 w 2025"/>
                <a:gd name="T9" fmla="*/ 25 h 2812"/>
                <a:gd name="T10" fmla="*/ 2022 w 2025"/>
                <a:gd name="T11" fmla="*/ 41 h 2812"/>
                <a:gd name="T12" fmla="*/ 2025 w 2025"/>
                <a:gd name="T13" fmla="*/ 60 h 2812"/>
                <a:gd name="T14" fmla="*/ 2025 w 2025"/>
                <a:gd name="T15" fmla="*/ 1668 h 2812"/>
                <a:gd name="T16" fmla="*/ 2022 w 2025"/>
                <a:gd name="T17" fmla="*/ 1687 h 2812"/>
                <a:gd name="T18" fmla="*/ 2013 w 2025"/>
                <a:gd name="T19" fmla="*/ 1703 h 2812"/>
                <a:gd name="T20" fmla="*/ 2000 w 2025"/>
                <a:gd name="T21" fmla="*/ 1716 h 2812"/>
                <a:gd name="T22" fmla="*/ 1984 w 2025"/>
                <a:gd name="T23" fmla="*/ 1724 h 2812"/>
                <a:gd name="T24" fmla="*/ 1965 w 2025"/>
                <a:gd name="T25" fmla="*/ 1728 h 2812"/>
                <a:gd name="T26" fmla="*/ 1947 w 2025"/>
                <a:gd name="T27" fmla="*/ 1724 h 2812"/>
                <a:gd name="T28" fmla="*/ 1930 w 2025"/>
                <a:gd name="T29" fmla="*/ 1716 h 2812"/>
                <a:gd name="T30" fmla="*/ 1917 w 2025"/>
                <a:gd name="T31" fmla="*/ 1703 h 2812"/>
                <a:gd name="T32" fmla="*/ 1909 w 2025"/>
                <a:gd name="T33" fmla="*/ 1687 h 2812"/>
                <a:gd name="T34" fmla="*/ 1906 w 2025"/>
                <a:gd name="T35" fmla="*/ 1668 h 2812"/>
                <a:gd name="T36" fmla="*/ 1906 w 2025"/>
                <a:gd name="T37" fmla="*/ 119 h 2812"/>
                <a:gd name="T38" fmla="*/ 119 w 2025"/>
                <a:gd name="T39" fmla="*/ 119 h 2812"/>
                <a:gd name="T40" fmla="*/ 119 w 2025"/>
                <a:gd name="T41" fmla="*/ 2693 h 2812"/>
                <a:gd name="T42" fmla="*/ 1109 w 2025"/>
                <a:gd name="T43" fmla="*/ 2693 h 2812"/>
                <a:gd name="T44" fmla="*/ 1128 w 2025"/>
                <a:gd name="T45" fmla="*/ 2697 h 2812"/>
                <a:gd name="T46" fmla="*/ 1144 w 2025"/>
                <a:gd name="T47" fmla="*/ 2705 h 2812"/>
                <a:gd name="T48" fmla="*/ 1157 w 2025"/>
                <a:gd name="T49" fmla="*/ 2718 h 2812"/>
                <a:gd name="T50" fmla="*/ 1165 w 2025"/>
                <a:gd name="T51" fmla="*/ 2734 h 2812"/>
                <a:gd name="T52" fmla="*/ 1168 w 2025"/>
                <a:gd name="T53" fmla="*/ 2752 h 2812"/>
                <a:gd name="T54" fmla="*/ 1165 w 2025"/>
                <a:gd name="T55" fmla="*/ 2772 h 2812"/>
                <a:gd name="T56" fmla="*/ 1157 w 2025"/>
                <a:gd name="T57" fmla="*/ 2788 h 2812"/>
                <a:gd name="T58" fmla="*/ 1144 w 2025"/>
                <a:gd name="T59" fmla="*/ 2800 h 2812"/>
                <a:gd name="T60" fmla="*/ 1128 w 2025"/>
                <a:gd name="T61" fmla="*/ 2809 h 2812"/>
                <a:gd name="T62" fmla="*/ 1109 w 2025"/>
                <a:gd name="T63" fmla="*/ 2812 h 2812"/>
                <a:gd name="T64" fmla="*/ 60 w 2025"/>
                <a:gd name="T65" fmla="*/ 2812 h 2812"/>
                <a:gd name="T66" fmla="*/ 41 w 2025"/>
                <a:gd name="T67" fmla="*/ 2809 h 2812"/>
                <a:gd name="T68" fmla="*/ 25 w 2025"/>
                <a:gd name="T69" fmla="*/ 2800 h 2812"/>
                <a:gd name="T70" fmla="*/ 12 w 2025"/>
                <a:gd name="T71" fmla="*/ 2788 h 2812"/>
                <a:gd name="T72" fmla="*/ 3 w 2025"/>
                <a:gd name="T73" fmla="*/ 2772 h 2812"/>
                <a:gd name="T74" fmla="*/ 0 w 2025"/>
                <a:gd name="T75" fmla="*/ 2752 h 2812"/>
                <a:gd name="T76" fmla="*/ 0 w 2025"/>
                <a:gd name="T77" fmla="*/ 60 h 2812"/>
                <a:gd name="T78" fmla="*/ 3 w 2025"/>
                <a:gd name="T79" fmla="*/ 41 h 2812"/>
                <a:gd name="T80" fmla="*/ 12 w 2025"/>
                <a:gd name="T81" fmla="*/ 25 h 2812"/>
                <a:gd name="T82" fmla="*/ 25 w 2025"/>
                <a:gd name="T83" fmla="*/ 12 h 2812"/>
                <a:gd name="T84" fmla="*/ 41 w 2025"/>
                <a:gd name="T85" fmla="*/ 3 h 2812"/>
                <a:gd name="T86" fmla="*/ 60 w 2025"/>
                <a:gd name="T87" fmla="*/ 0 h 2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25" h="2812">
                  <a:moveTo>
                    <a:pt x="60" y="0"/>
                  </a:moveTo>
                  <a:lnTo>
                    <a:pt x="1965" y="0"/>
                  </a:lnTo>
                  <a:lnTo>
                    <a:pt x="1984" y="3"/>
                  </a:lnTo>
                  <a:lnTo>
                    <a:pt x="2000" y="12"/>
                  </a:lnTo>
                  <a:lnTo>
                    <a:pt x="2013" y="25"/>
                  </a:lnTo>
                  <a:lnTo>
                    <a:pt x="2022" y="41"/>
                  </a:lnTo>
                  <a:lnTo>
                    <a:pt x="2025" y="60"/>
                  </a:lnTo>
                  <a:lnTo>
                    <a:pt x="2025" y="1668"/>
                  </a:lnTo>
                  <a:lnTo>
                    <a:pt x="2022" y="1687"/>
                  </a:lnTo>
                  <a:lnTo>
                    <a:pt x="2013" y="1703"/>
                  </a:lnTo>
                  <a:lnTo>
                    <a:pt x="2000" y="1716"/>
                  </a:lnTo>
                  <a:lnTo>
                    <a:pt x="1984" y="1724"/>
                  </a:lnTo>
                  <a:lnTo>
                    <a:pt x="1965" y="1728"/>
                  </a:lnTo>
                  <a:lnTo>
                    <a:pt x="1947" y="1724"/>
                  </a:lnTo>
                  <a:lnTo>
                    <a:pt x="1930" y="1716"/>
                  </a:lnTo>
                  <a:lnTo>
                    <a:pt x="1917" y="1703"/>
                  </a:lnTo>
                  <a:lnTo>
                    <a:pt x="1909" y="1687"/>
                  </a:lnTo>
                  <a:lnTo>
                    <a:pt x="1906" y="1668"/>
                  </a:lnTo>
                  <a:lnTo>
                    <a:pt x="1906" y="119"/>
                  </a:lnTo>
                  <a:lnTo>
                    <a:pt x="119" y="119"/>
                  </a:lnTo>
                  <a:lnTo>
                    <a:pt x="119" y="2693"/>
                  </a:lnTo>
                  <a:lnTo>
                    <a:pt x="1109" y="2693"/>
                  </a:lnTo>
                  <a:lnTo>
                    <a:pt x="1128" y="2697"/>
                  </a:lnTo>
                  <a:lnTo>
                    <a:pt x="1144" y="2705"/>
                  </a:lnTo>
                  <a:lnTo>
                    <a:pt x="1157" y="2718"/>
                  </a:lnTo>
                  <a:lnTo>
                    <a:pt x="1165" y="2734"/>
                  </a:lnTo>
                  <a:lnTo>
                    <a:pt x="1168" y="2752"/>
                  </a:lnTo>
                  <a:lnTo>
                    <a:pt x="1165" y="2772"/>
                  </a:lnTo>
                  <a:lnTo>
                    <a:pt x="1157" y="2788"/>
                  </a:lnTo>
                  <a:lnTo>
                    <a:pt x="1144" y="2800"/>
                  </a:lnTo>
                  <a:lnTo>
                    <a:pt x="1128" y="2809"/>
                  </a:lnTo>
                  <a:lnTo>
                    <a:pt x="1109" y="2812"/>
                  </a:lnTo>
                  <a:lnTo>
                    <a:pt x="60" y="2812"/>
                  </a:lnTo>
                  <a:lnTo>
                    <a:pt x="41" y="2809"/>
                  </a:lnTo>
                  <a:lnTo>
                    <a:pt x="25" y="2800"/>
                  </a:lnTo>
                  <a:lnTo>
                    <a:pt x="12" y="2788"/>
                  </a:lnTo>
                  <a:lnTo>
                    <a:pt x="3" y="2772"/>
                  </a:lnTo>
                  <a:lnTo>
                    <a:pt x="0" y="2752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68"/>
            <p:cNvSpPr>
              <a:spLocks noEditPoints="1"/>
            </p:cNvSpPr>
            <p:nvPr/>
          </p:nvSpPr>
          <p:spPr bwMode="auto">
            <a:xfrm>
              <a:off x="5421313" y="4348163"/>
              <a:ext cx="104775" cy="90487"/>
            </a:xfrm>
            <a:custGeom>
              <a:avLst/>
              <a:gdLst>
                <a:gd name="T0" fmla="*/ 119 w 661"/>
                <a:gd name="T1" fmla="*/ 119 h 570"/>
                <a:gd name="T2" fmla="*/ 119 w 661"/>
                <a:gd name="T3" fmla="*/ 451 h 570"/>
                <a:gd name="T4" fmla="*/ 542 w 661"/>
                <a:gd name="T5" fmla="*/ 451 h 570"/>
                <a:gd name="T6" fmla="*/ 542 w 661"/>
                <a:gd name="T7" fmla="*/ 119 h 570"/>
                <a:gd name="T8" fmla="*/ 119 w 661"/>
                <a:gd name="T9" fmla="*/ 119 h 570"/>
                <a:gd name="T10" fmla="*/ 59 w 661"/>
                <a:gd name="T11" fmla="*/ 0 h 570"/>
                <a:gd name="T12" fmla="*/ 601 w 661"/>
                <a:gd name="T13" fmla="*/ 0 h 570"/>
                <a:gd name="T14" fmla="*/ 620 w 661"/>
                <a:gd name="T15" fmla="*/ 3 h 570"/>
                <a:gd name="T16" fmla="*/ 636 w 661"/>
                <a:gd name="T17" fmla="*/ 12 h 570"/>
                <a:gd name="T18" fmla="*/ 649 w 661"/>
                <a:gd name="T19" fmla="*/ 25 h 570"/>
                <a:gd name="T20" fmla="*/ 658 w 661"/>
                <a:gd name="T21" fmla="*/ 41 h 570"/>
                <a:gd name="T22" fmla="*/ 661 w 661"/>
                <a:gd name="T23" fmla="*/ 60 h 570"/>
                <a:gd name="T24" fmla="*/ 661 w 661"/>
                <a:gd name="T25" fmla="*/ 510 h 570"/>
                <a:gd name="T26" fmla="*/ 658 w 661"/>
                <a:gd name="T27" fmla="*/ 530 h 570"/>
                <a:gd name="T28" fmla="*/ 649 w 661"/>
                <a:gd name="T29" fmla="*/ 546 h 570"/>
                <a:gd name="T30" fmla="*/ 636 w 661"/>
                <a:gd name="T31" fmla="*/ 558 h 570"/>
                <a:gd name="T32" fmla="*/ 620 w 661"/>
                <a:gd name="T33" fmla="*/ 567 h 570"/>
                <a:gd name="T34" fmla="*/ 601 w 661"/>
                <a:gd name="T35" fmla="*/ 570 h 570"/>
                <a:gd name="T36" fmla="*/ 59 w 661"/>
                <a:gd name="T37" fmla="*/ 570 h 570"/>
                <a:gd name="T38" fmla="*/ 40 w 661"/>
                <a:gd name="T39" fmla="*/ 567 h 570"/>
                <a:gd name="T40" fmla="*/ 23 w 661"/>
                <a:gd name="T41" fmla="*/ 558 h 570"/>
                <a:gd name="T42" fmla="*/ 10 w 661"/>
                <a:gd name="T43" fmla="*/ 546 h 570"/>
                <a:gd name="T44" fmla="*/ 2 w 661"/>
                <a:gd name="T45" fmla="*/ 530 h 570"/>
                <a:gd name="T46" fmla="*/ 0 w 661"/>
                <a:gd name="T47" fmla="*/ 510 h 570"/>
                <a:gd name="T48" fmla="*/ 0 w 661"/>
                <a:gd name="T49" fmla="*/ 60 h 570"/>
                <a:gd name="T50" fmla="*/ 2 w 661"/>
                <a:gd name="T51" fmla="*/ 41 h 570"/>
                <a:gd name="T52" fmla="*/ 10 w 661"/>
                <a:gd name="T53" fmla="*/ 25 h 570"/>
                <a:gd name="T54" fmla="*/ 23 w 661"/>
                <a:gd name="T55" fmla="*/ 12 h 570"/>
                <a:gd name="T56" fmla="*/ 40 w 661"/>
                <a:gd name="T57" fmla="*/ 3 h 570"/>
                <a:gd name="T58" fmla="*/ 59 w 661"/>
                <a:gd name="T5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1" h="570">
                  <a:moveTo>
                    <a:pt x="119" y="119"/>
                  </a:moveTo>
                  <a:lnTo>
                    <a:pt x="119" y="451"/>
                  </a:lnTo>
                  <a:lnTo>
                    <a:pt x="542" y="451"/>
                  </a:lnTo>
                  <a:lnTo>
                    <a:pt x="542" y="119"/>
                  </a:lnTo>
                  <a:lnTo>
                    <a:pt x="119" y="119"/>
                  </a:lnTo>
                  <a:close/>
                  <a:moveTo>
                    <a:pt x="59" y="0"/>
                  </a:moveTo>
                  <a:lnTo>
                    <a:pt x="601" y="0"/>
                  </a:lnTo>
                  <a:lnTo>
                    <a:pt x="620" y="3"/>
                  </a:lnTo>
                  <a:lnTo>
                    <a:pt x="636" y="12"/>
                  </a:lnTo>
                  <a:lnTo>
                    <a:pt x="649" y="25"/>
                  </a:lnTo>
                  <a:lnTo>
                    <a:pt x="658" y="41"/>
                  </a:lnTo>
                  <a:lnTo>
                    <a:pt x="661" y="60"/>
                  </a:lnTo>
                  <a:lnTo>
                    <a:pt x="661" y="510"/>
                  </a:lnTo>
                  <a:lnTo>
                    <a:pt x="658" y="530"/>
                  </a:lnTo>
                  <a:lnTo>
                    <a:pt x="649" y="546"/>
                  </a:lnTo>
                  <a:lnTo>
                    <a:pt x="636" y="558"/>
                  </a:lnTo>
                  <a:lnTo>
                    <a:pt x="620" y="567"/>
                  </a:lnTo>
                  <a:lnTo>
                    <a:pt x="601" y="570"/>
                  </a:lnTo>
                  <a:lnTo>
                    <a:pt x="59" y="570"/>
                  </a:lnTo>
                  <a:lnTo>
                    <a:pt x="40" y="567"/>
                  </a:lnTo>
                  <a:lnTo>
                    <a:pt x="23" y="558"/>
                  </a:lnTo>
                  <a:lnTo>
                    <a:pt x="10" y="546"/>
                  </a:lnTo>
                  <a:lnTo>
                    <a:pt x="2" y="530"/>
                  </a:lnTo>
                  <a:lnTo>
                    <a:pt x="0" y="510"/>
                  </a:lnTo>
                  <a:lnTo>
                    <a:pt x="0" y="60"/>
                  </a:lnTo>
                  <a:lnTo>
                    <a:pt x="2" y="41"/>
                  </a:lnTo>
                  <a:lnTo>
                    <a:pt x="10" y="25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69"/>
            <p:cNvSpPr>
              <a:spLocks/>
            </p:cNvSpPr>
            <p:nvPr/>
          </p:nvSpPr>
          <p:spPr bwMode="auto">
            <a:xfrm>
              <a:off x="5421313" y="4457700"/>
              <a:ext cx="104775" cy="19050"/>
            </a:xfrm>
            <a:custGeom>
              <a:avLst/>
              <a:gdLst>
                <a:gd name="T0" fmla="*/ 59 w 661"/>
                <a:gd name="T1" fmla="*/ 0 h 119"/>
                <a:gd name="T2" fmla="*/ 601 w 661"/>
                <a:gd name="T3" fmla="*/ 0 h 119"/>
                <a:gd name="T4" fmla="*/ 620 w 661"/>
                <a:gd name="T5" fmla="*/ 4 h 119"/>
                <a:gd name="T6" fmla="*/ 636 w 661"/>
                <a:gd name="T7" fmla="*/ 12 h 119"/>
                <a:gd name="T8" fmla="*/ 649 w 661"/>
                <a:gd name="T9" fmla="*/ 25 h 119"/>
                <a:gd name="T10" fmla="*/ 658 w 661"/>
                <a:gd name="T11" fmla="*/ 41 h 119"/>
                <a:gd name="T12" fmla="*/ 661 w 661"/>
                <a:gd name="T13" fmla="*/ 60 h 119"/>
                <a:gd name="T14" fmla="*/ 658 w 661"/>
                <a:gd name="T15" fmla="*/ 79 h 119"/>
                <a:gd name="T16" fmla="*/ 649 w 661"/>
                <a:gd name="T17" fmla="*/ 96 h 119"/>
                <a:gd name="T18" fmla="*/ 636 w 661"/>
                <a:gd name="T19" fmla="*/ 109 h 119"/>
                <a:gd name="T20" fmla="*/ 620 w 661"/>
                <a:gd name="T21" fmla="*/ 117 h 119"/>
                <a:gd name="T22" fmla="*/ 601 w 661"/>
                <a:gd name="T23" fmla="*/ 119 h 119"/>
                <a:gd name="T24" fmla="*/ 59 w 661"/>
                <a:gd name="T25" fmla="*/ 119 h 119"/>
                <a:gd name="T26" fmla="*/ 40 w 661"/>
                <a:gd name="T27" fmla="*/ 117 h 119"/>
                <a:gd name="T28" fmla="*/ 23 w 661"/>
                <a:gd name="T29" fmla="*/ 109 h 119"/>
                <a:gd name="T30" fmla="*/ 10 w 661"/>
                <a:gd name="T31" fmla="*/ 96 h 119"/>
                <a:gd name="T32" fmla="*/ 2 w 661"/>
                <a:gd name="T33" fmla="*/ 79 h 119"/>
                <a:gd name="T34" fmla="*/ 0 w 661"/>
                <a:gd name="T35" fmla="*/ 60 h 119"/>
                <a:gd name="T36" fmla="*/ 2 w 661"/>
                <a:gd name="T37" fmla="*/ 41 h 119"/>
                <a:gd name="T38" fmla="*/ 10 w 661"/>
                <a:gd name="T39" fmla="*/ 25 h 119"/>
                <a:gd name="T40" fmla="*/ 23 w 661"/>
                <a:gd name="T41" fmla="*/ 12 h 119"/>
                <a:gd name="T42" fmla="*/ 40 w 661"/>
                <a:gd name="T43" fmla="*/ 4 h 119"/>
                <a:gd name="T44" fmla="*/ 59 w 661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9">
                  <a:moveTo>
                    <a:pt x="59" y="0"/>
                  </a:moveTo>
                  <a:lnTo>
                    <a:pt x="601" y="0"/>
                  </a:lnTo>
                  <a:lnTo>
                    <a:pt x="620" y="4"/>
                  </a:lnTo>
                  <a:lnTo>
                    <a:pt x="636" y="12"/>
                  </a:lnTo>
                  <a:lnTo>
                    <a:pt x="649" y="25"/>
                  </a:lnTo>
                  <a:lnTo>
                    <a:pt x="658" y="41"/>
                  </a:lnTo>
                  <a:lnTo>
                    <a:pt x="661" y="60"/>
                  </a:lnTo>
                  <a:lnTo>
                    <a:pt x="658" y="79"/>
                  </a:lnTo>
                  <a:lnTo>
                    <a:pt x="649" y="96"/>
                  </a:lnTo>
                  <a:lnTo>
                    <a:pt x="636" y="109"/>
                  </a:lnTo>
                  <a:lnTo>
                    <a:pt x="620" y="117"/>
                  </a:lnTo>
                  <a:lnTo>
                    <a:pt x="601" y="119"/>
                  </a:lnTo>
                  <a:lnTo>
                    <a:pt x="59" y="119"/>
                  </a:lnTo>
                  <a:lnTo>
                    <a:pt x="40" y="117"/>
                  </a:lnTo>
                  <a:lnTo>
                    <a:pt x="23" y="109"/>
                  </a:lnTo>
                  <a:lnTo>
                    <a:pt x="10" y="96"/>
                  </a:lnTo>
                  <a:lnTo>
                    <a:pt x="2" y="79"/>
                  </a:lnTo>
                  <a:lnTo>
                    <a:pt x="0" y="60"/>
                  </a:lnTo>
                  <a:lnTo>
                    <a:pt x="2" y="41"/>
                  </a:lnTo>
                  <a:lnTo>
                    <a:pt x="10" y="25"/>
                  </a:lnTo>
                  <a:lnTo>
                    <a:pt x="23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70"/>
            <p:cNvSpPr>
              <a:spLocks/>
            </p:cNvSpPr>
            <p:nvPr/>
          </p:nvSpPr>
          <p:spPr bwMode="auto">
            <a:xfrm>
              <a:off x="5421313" y="4495800"/>
              <a:ext cx="104775" cy="19050"/>
            </a:xfrm>
            <a:custGeom>
              <a:avLst/>
              <a:gdLst>
                <a:gd name="T0" fmla="*/ 59 w 661"/>
                <a:gd name="T1" fmla="*/ 0 h 118"/>
                <a:gd name="T2" fmla="*/ 601 w 661"/>
                <a:gd name="T3" fmla="*/ 0 h 118"/>
                <a:gd name="T4" fmla="*/ 620 w 661"/>
                <a:gd name="T5" fmla="*/ 3 h 118"/>
                <a:gd name="T6" fmla="*/ 636 w 661"/>
                <a:gd name="T7" fmla="*/ 11 h 118"/>
                <a:gd name="T8" fmla="*/ 649 w 661"/>
                <a:gd name="T9" fmla="*/ 24 h 118"/>
                <a:gd name="T10" fmla="*/ 658 w 661"/>
                <a:gd name="T11" fmla="*/ 40 h 118"/>
                <a:gd name="T12" fmla="*/ 661 w 661"/>
                <a:gd name="T13" fmla="*/ 59 h 118"/>
                <a:gd name="T14" fmla="*/ 658 w 661"/>
                <a:gd name="T15" fmla="*/ 78 h 118"/>
                <a:gd name="T16" fmla="*/ 649 w 661"/>
                <a:gd name="T17" fmla="*/ 94 h 118"/>
                <a:gd name="T18" fmla="*/ 636 w 661"/>
                <a:gd name="T19" fmla="*/ 107 h 118"/>
                <a:gd name="T20" fmla="*/ 620 w 661"/>
                <a:gd name="T21" fmla="*/ 115 h 118"/>
                <a:gd name="T22" fmla="*/ 601 w 661"/>
                <a:gd name="T23" fmla="*/ 118 h 118"/>
                <a:gd name="T24" fmla="*/ 59 w 661"/>
                <a:gd name="T25" fmla="*/ 118 h 118"/>
                <a:gd name="T26" fmla="*/ 40 w 661"/>
                <a:gd name="T27" fmla="*/ 115 h 118"/>
                <a:gd name="T28" fmla="*/ 23 w 661"/>
                <a:gd name="T29" fmla="*/ 107 h 118"/>
                <a:gd name="T30" fmla="*/ 10 w 661"/>
                <a:gd name="T31" fmla="*/ 94 h 118"/>
                <a:gd name="T32" fmla="*/ 2 w 661"/>
                <a:gd name="T33" fmla="*/ 78 h 118"/>
                <a:gd name="T34" fmla="*/ 0 w 661"/>
                <a:gd name="T35" fmla="*/ 59 h 118"/>
                <a:gd name="T36" fmla="*/ 2 w 661"/>
                <a:gd name="T37" fmla="*/ 40 h 118"/>
                <a:gd name="T38" fmla="*/ 10 w 661"/>
                <a:gd name="T39" fmla="*/ 24 h 118"/>
                <a:gd name="T40" fmla="*/ 23 w 661"/>
                <a:gd name="T41" fmla="*/ 11 h 118"/>
                <a:gd name="T42" fmla="*/ 40 w 661"/>
                <a:gd name="T43" fmla="*/ 3 h 118"/>
                <a:gd name="T44" fmla="*/ 59 w 661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8">
                  <a:moveTo>
                    <a:pt x="59" y="0"/>
                  </a:moveTo>
                  <a:lnTo>
                    <a:pt x="601" y="0"/>
                  </a:lnTo>
                  <a:lnTo>
                    <a:pt x="620" y="3"/>
                  </a:lnTo>
                  <a:lnTo>
                    <a:pt x="636" y="11"/>
                  </a:lnTo>
                  <a:lnTo>
                    <a:pt x="649" y="24"/>
                  </a:lnTo>
                  <a:lnTo>
                    <a:pt x="658" y="40"/>
                  </a:lnTo>
                  <a:lnTo>
                    <a:pt x="661" y="59"/>
                  </a:lnTo>
                  <a:lnTo>
                    <a:pt x="658" y="78"/>
                  </a:lnTo>
                  <a:lnTo>
                    <a:pt x="649" y="94"/>
                  </a:lnTo>
                  <a:lnTo>
                    <a:pt x="636" y="107"/>
                  </a:lnTo>
                  <a:lnTo>
                    <a:pt x="620" y="115"/>
                  </a:lnTo>
                  <a:lnTo>
                    <a:pt x="601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3" y="107"/>
                  </a:lnTo>
                  <a:lnTo>
                    <a:pt x="10" y="94"/>
                  </a:lnTo>
                  <a:lnTo>
                    <a:pt x="2" y="78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71"/>
            <p:cNvSpPr>
              <a:spLocks/>
            </p:cNvSpPr>
            <p:nvPr/>
          </p:nvSpPr>
          <p:spPr bwMode="auto">
            <a:xfrm>
              <a:off x="5421313" y="4532313"/>
              <a:ext cx="104775" cy="19050"/>
            </a:xfrm>
            <a:custGeom>
              <a:avLst/>
              <a:gdLst>
                <a:gd name="T0" fmla="*/ 59 w 661"/>
                <a:gd name="T1" fmla="*/ 0 h 119"/>
                <a:gd name="T2" fmla="*/ 601 w 661"/>
                <a:gd name="T3" fmla="*/ 0 h 119"/>
                <a:gd name="T4" fmla="*/ 620 w 661"/>
                <a:gd name="T5" fmla="*/ 3 h 119"/>
                <a:gd name="T6" fmla="*/ 636 w 661"/>
                <a:gd name="T7" fmla="*/ 12 h 119"/>
                <a:gd name="T8" fmla="*/ 649 w 661"/>
                <a:gd name="T9" fmla="*/ 25 h 119"/>
                <a:gd name="T10" fmla="*/ 658 w 661"/>
                <a:gd name="T11" fmla="*/ 41 h 119"/>
                <a:gd name="T12" fmla="*/ 661 w 661"/>
                <a:gd name="T13" fmla="*/ 60 h 119"/>
                <a:gd name="T14" fmla="*/ 658 w 661"/>
                <a:gd name="T15" fmla="*/ 78 h 119"/>
                <a:gd name="T16" fmla="*/ 649 w 661"/>
                <a:gd name="T17" fmla="*/ 94 h 119"/>
                <a:gd name="T18" fmla="*/ 636 w 661"/>
                <a:gd name="T19" fmla="*/ 107 h 119"/>
                <a:gd name="T20" fmla="*/ 620 w 661"/>
                <a:gd name="T21" fmla="*/ 115 h 119"/>
                <a:gd name="T22" fmla="*/ 601 w 661"/>
                <a:gd name="T23" fmla="*/ 119 h 119"/>
                <a:gd name="T24" fmla="*/ 59 w 661"/>
                <a:gd name="T25" fmla="*/ 119 h 119"/>
                <a:gd name="T26" fmla="*/ 40 w 661"/>
                <a:gd name="T27" fmla="*/ 115 h 119"/>
                <a:gd name="T28" fmla="*/ 23 w 661"/>
                <a:gd name="T29" fmla="*/ 107 h 119"/>
                <a:gd name="T30" fmla="*/ 10 w 661"/>
                <a:gd name="T31" fmla="*/ 94 h 119"/>
                <a:gd name="T32" fmla="*/ 2 w 661"/>
                <a:gd name="T33" fmla="*/ 78 h 119"/>
                <a:gd name="T34" fmla="*/ 0 w 661"/>
                <a:gd name="T35" fmla="*/ 60 h 119"/>
                <a:gd name="T36" fmla="*/ 2 w 661"/>
                <a:gd name="T37" fmla="*/ 41 h 119"/>
                <a:gd name="T38" fmla="*/ 10 w 661"/>
                <a:gd name="T39" fmla="*/ 25 h 119"/>
                <a:gd name="T40" fmla="*/ 23 w 661"/>
                <a:gd name="T41" fmla="*/ 12 h 119"/>
                <a:gd name="T42" fmla="*/ 40 w 661"/>
                <a:gd name="T43" fmla="*/ 3 h 119"/>
                <a:gd name="T44" fmla="*/ 59 w 661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9">
                  <a:moveTo>
                    <a:pt x="59" y="0"/>
                  </a:moveTo>
                  <a:lnTo>
                    <a:pt x="601" y="0"/>
                  </a:lnTo>
                  <a:lnTo>
                    <a:pt x="620" y="3"/>
                  </a:lnTo>
                  <a:lnTo>
                    <a:pt x="636" y="12"/>
                  </a:lnTo>
                  <a:lnTo>
                    <a:pt x="649" y="25"/>
                  </a:lnTo>
                  <a:lnTo>
                    <a:pt x="658" y="41"/>
                  </a:lnTo>
                  <a:lnTo>
                    <a:pt x="661" y="60"/>
                  </a:lnTo>
                  <a:lnTo>
                    <a:pt x="658" y="78"/>
                  </a:lnTo>
                  <a:lnTo>
                    <a:pt x="649" y="94"/>
                  </a:lnTo>
                  <a:lnTo>
                    <a:pt x="636" y="107"/>
                  </a:lnTo>
                  <a:lnTo>
                    <a:pt x="620" y="115"/>
                  </a:lnTo>
                  <a:lnTo>
                    <a:pt x="601" y="119"/>
                  </a:lnTo>
                  <a:lnTo>
                    <a:pt x="59" y="119"/>
                  </a:lnTo>
                  <a:lnTo>
                    <a:pt x="40" y="115"/>
                  </a:lnTo>
                  <a:lnTo>
                    <a:pt x="23" y="107"/>
                  </a:lnTo>
                  <a:lnTo>
                    <a:pt x="10" y="94"/>
                  </a:lnTo>
                  <a:lnTo>
                    <a:pt x="2" y="78"/>
                  </a:lnTo>
                  <a:lnTo>
                    <a:pt x="0" y="60"/>
                  </a:lnTo>
                  <a:lnTo>
                    <a:pt x="2" y="41"/>
                  </a:lnTo>
                  <a:lnTo>
                    <a:pt x="10" y="25"/>
                  </a:lnTo>
                  <a:lnTo>
                    <a:pt x="23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72"/>
            <p:cNvSpPr>
              <a:spLocks/>
            </p:cNvSpPr>
            <p:nvPr/>
          </p:nvSpPr>
          <p:spPr bwMode="auto">
            <a:xfrm>
              <a:off x="5421313" y="4570413"/>
              <a:ext cx="104775" cy="17462"/>
            </a:xfrm>
            <a:custGeom>
              <a:avLst/>
              <a:gdLst>
                <a:gd name="T0" fmla="*/ 59 w 661"/>
                <a:gd name="T1" fmla="*/ 0 h 119"/>
                <a:gd name="T2" fmla="*/ 601 w 661"/>
                <a:gd name="T3" fmla="*/ 0 h 119"/>
                <a:gd name="T4" fmla="*/ 620 w 661"/>
                <a:gd name="T5" fmla="*/ 2 h 119"/>
                <a:gd name="T6" fmla="*/ 636 w 661"/>
                <a:gd name="T7" fmla="*/ 11 h 119"/>
                <a:gd name="T8" fmla="*/ 649 w 661"/>
                <a:gd name="T9" fmla="*/ 24 h 119"/>
                <a:gd name="T10" fmla="*/ 658 w 661"/>
                <a:gd name="T11" fmla="*/ 41 h 119"/>
                <a:gd name="T12" fmla="*/ 661 w 661"/>
                <a:gd name="T13" fmla="*/ 59 h 119"/>
                <a:gd name="T14" fmla="*/ 658 w 661"/>
                <a:gd name="T15" fmla="*/ 78 h 119"/>
                <a:gd name="T16" fmla="*/ 649 w 661"/>
                <a:gd name="T17" fmla="*/ 94 h 119"/>
                <a:gd name="T18" fmla="*/ 636 w 661"/>
                <a:gd name="T19" fmla="*/ 107 h 119"/>
                <a:gd name="T20" fmla="*/ 620 w 661"/>
                <a:gd name="T21" fmla="*/ 116 h 119"/>
                <a:gd name="T22" fmla="*/ 601 w 661"/>
                <a:gd name="T23" fmla="*/ 119 h 119"/>
                <a:gd name="T24" fmla="*/ 59 w 661"/>
                <a:gd name="T25" fmla="*/ 119 h 119"/>
                <a:gd name="T26" fmla="*/ 40 w 661"/>
                <a:gd name="T27" fmla="*/ 116 h 119"/>
                <a:gd name="T28" fmla="*/ 23 w 661"/>
                <a:gd name="T29" fmla="*/ 107 h 119"/>
                <a:gd name="T30" fmla="*/ 10 w 661"/>
                <a:gd name="T31" fmla="*/ 94 h 119"/>
                <a:gd name="T32" fmla="*/ 2 w 661"/>
                <a:gd name="T33" fmla="*/ 78 h 119"/>
                <a:gd name="T34" fmla="*/ 0 w 661"/>
                <a:gd name="T35" fmla="*/ 59 h 119"/>
                <a:gd name="T36" fmla="*/ 2 w 661"/>
                <a:gd name="T37" fmla="*/ 41 h 119"/>
                <a:gd name="T38" fmla="*/ 10 w 661"/>
                <a:gd name="T39" fmla="*/ 24 h 119"/>
                <a:gd name="T40" fmla="*/ 23 w 661"/>
                <a:gd name="T41" fmla="*/ 11 h 119"/>
                <a:gd name="T42" fmla="*/ 40 w 661"/>
                <a:gd name="T43" fmla="*/ 2 h 119"/>
                <a:gd name="T44" fmla="*/ 59 w 661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9">
                  <a:moveTo>
                    <a:pt x="59" y="0"/>
                  </a:moveTo>
                  <a:lnTo>
                    <a:pt x="601" y="0"/>
                  </a:lnTo>
                  <a:lnTo>
                    <a:pt x="620" y="2"/>
                  </a:lnTo>
                  <a:lnTo>
                    <a:pt x="636" y="11"/>
                  </a:lnTo>
                  <a:lnTo>
                    <a:pt x="649" y="24"/>
                  </a:lnTo>
                  <a:lnTo>
                    <a:pt x="658" y="41"/>
                  </a:lnTo>
                  <a:lnTo>
                    <a:pt x="661" y="59"/>
                  </a:lnTo>
                  <a:lnTo>
                    <a:pt x="658" y="78"/>
                  </a:lnTo>
                  <a:lnTo>
                    <a:pt x="649" y="94"/>
                  </a:lnTo>
                  <a:lnTo>
                    <a:pt x="636" y="107"/>
                  </a:lnTo>
                  <a:lnTo>
                    <a:pt x="620" y="116"/>
                  </a:lnTo>
                  <a:lnTo>
                    <a:pt x="601" y="119"/>
                  </a:lnTo>
                  <a:lnTo>
                    <a:pt x="59" y="119"/>
                  </a:lnTo>
                  <a:lnTo>
                    <a:pt x="40" y="116"/>
                  </a:lnTo>
                  <a:lnTo>
                    <a:pt x="23" y="107"/>
                  </a:lnTo>
                  <a:lnTo>
                    <a:pt x="10" y="94"/>
                  </a:lnTo>
                  <a:lnTo>
                    <a:pt x="2" y="78"/>
                  </a:lnTo>
                  <a:lnTo>
                    <a:pt x="0" y="59"/>
                  </a:lnTo>
                  <a:lnTo>
                    <a:pt x="2" y="41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73"/>
            <p:cNvSpPr>
              <a:spLocks/>
            </p:cNvSpPr>
            <p:nvPr/>
          </p:nvSpPr>
          <p:spPr bwMode="auto">
            <a:xfrm>
              <a:off x="5421313" y="4606925"/>
              <a:ext cx="104775" cy="19050"/>
            </a:xfrm>
            <a:custGeom>
              <a:avLst/>
              <a:gdLst>
                <a:gd name="T0" fmla="*/ 59 w 661"/>
                <a:gd name="T1" fmla="*/ 0 h 119"/>
                <a:gd name="T2" fmla="*/ 601 w 661"/>
                <a:gd name="T3" fmla="*/ 0 h 119"/>
                <a:gd name="T4" fmla="*/ 620 w 661"/>
                <a:gd name="T5" fmla="*/ 4 h 119"/>
                <a:gd name="T6" fmla="*/ 636 w 661"/>
                <a:gd name="T7" fmla="*/ 12 h 119"/>
                <a:gd name="T8" fmla="*/ 649 w 661"/>
                <a:gd name="T9" fmla="*/ 25 h 119"/>
                <a:gd name="T10" fmla="*/ 658 w 661"/>
                <a:gd name="T11" fmla="*/ 41 h 119"/>
                <a:gd name="T12" fmla="*/ 661 w 661"/>
                <a:gd name="T13" fmla="*/ 59 h 119"/>
                <a:gd name="T14" fmla="*/ 658 w 661"/>
                <a:gd name="T15" fmla="*/ 78 h 119"/>
                <a:gd name="T16" fmla="*/ 649 w 661"/>
                <a:gd name="T17" fmla="*/ 95 h 119"/>
                <a:gd name="T18" fmla="*/ 636 w 661"/>
                <a:gd name="T19" fmla="*/ 107 h 119"/>
                <a:gd name="T20" fmla="*/ 620 w 661"/>
                <a:gd name="T21" fmla="*/ 116 h 119"/>
                <a:gd name="T22" fmla="*/ 601 w 661"/>
                <a:gd name="T23" fmla="*/ 119 h 119"/>
                <a:gd name="T24" fmla="*/ 59 w 661"/>
                <a:gd name="T25" fmla="*/ 119 h 119"/>
                <a:gd name="T26" fmla="*/ 40 w 661"/>
                <a:gd name="T27" fmla="*/ 116 h 119"/>
                <a:gd name="T28" fmla="*/ 23 w 661"/>
                <a:gd name="T29" fmla="*/ 107 h 119"/>
                <a:gd name="T30" fmla="*/ 10 w 661"/>
                <a:gd name="T31" fmla="*/ 95 h 119"/>
                <a:gd name="T32" fmla="*/ 2 w 661"/>
                <a:gd name="T33" fmla="*/ 78 h 119"/>
                <a:gd name="T34" fmla="*/ 0 w 661"/>
                <a:gd name="T35" fmla="*/ 59 h 119"/>
                <a:gd name="T36" fmla="*/ 2 w 661"/>
                <a:gd name="T37" fmla="*/ 41 h 119"/>
                <a:gd name="T38" fmla="*/ 10 w 661"/>
                <a:gd name="T39" fmla="*/ 25 h 119"/>
                <a:gd name="T40" fmla="*/ 23 w 661"/>
                <a:gd name="T41" fmla="*/ 12 h 119"/>
                <a:gd name="T42" fmla="*/ 40 w 661"/>
                <a:gd name="T43" fmla="*/ 4 h 119"/>
                <a:gd name="T44" fmla="*/ 59 w 661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9">
                  <a:moveTo>
                    <a:pt x="59" y="0"/>
                  </a:moveTo>
                  <a:lnTo>
                    <a:pt x="601" y="0"/>
                  </a:lnTo>
                  <a:lnTo>
                    <a:pt x="620" y="4"/>
                  </a:lnTo>
                  <a:lnTo>
                    <a:pt x="636" y="12"/>
                  </a:lnTo>
                  <a:lnTo>
                    <a:pt x="649" y="25"/>
                  </a:lnTo>
                  <a:lnTo>
                    <a:pt x="658" y="41"/>
                  </a:lnTo>
                  <a:lnTo>
                    <a:pt x="661" y="59"/>
                  </a:lnTo>
                  <a:lnTo>
                    <a:pt x="658" y="78"/>
                  </a:lnTo>
                  <a:lnTo>
                    <a:pt x="649" y="95"/>
                  </a:lnTo>
                  <a:lnTo>
                    <a:pt x="636" y="107"/>
                  </a:lnTo>
                  <a:lnTo>
                    <a:pt x="620" y="116"/>
                  </a:lnTo>
                  <a:lnTo>
                    <a:pt x="601" y="119"/>
                  </a:lnTo>
                  <a:lnTo>
                    <a:pt x="59" y="119"/>
                  </a:lnTo>
                  <a:lnTo>
                    <a:pt x="40" y="116"/>
                  </a:lnTo>
                  <a:lnTo>
                    <a:pt x="23" y="107"/>
                  </a:lnTo>
                  <a:lnTo>
                    <a:pt x="10" y="95"/>
                  </a:lnTo>
                  <a:lnTo>
                    <a:pt x="2" y="78"/>
                  </a:lnTo>
                  <a:lnTo>
                    <a:pt x="0" y="59"/>
                  </a:lnTo>
                  <a:lnTo>
                    <a:pt x="2" y="41"/>
                  </a:lnTo>
                  <a:lnTo>
                    <a:pt x="10" y="25"/>
                  </a:lnTo>
                  <a:lnTo>
                    <a:pt x="23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74"/>
            <p:cNvSpPr>
              <a:spLocks/>
            </p:cNvSpPr>
            <p:nvPr/>
          </p:nvSpPr>
          <p:spPr bwMode="auto">
            <a:xfrm>
              <a:off x="5421313" y="4643438"/>
              <a:ext cx="104775" cy="19050"/>
            </a:xfrm>
            <a:custGeom>
              <a:avLst/>
              <a:gdLst>
                <a:gd name="T0" fmla="*/ 59 w 661"/>
                <a:gd name="T1" fmla="*/ 0 h 118"/>
                <a:gd name="T2" fmla="*/ 601 w 661"/>
                <a:gd name="T3" fmla="*/ 0 h 118"/>
                <a:gd name="T4" fmla="*/ 620 w 661"/>
                <a:gd name="T5" fmla="*/ 3 h 118"/>
                <a:gd name="T6" fmla="*/ 636 w 661"/>
                <a:gd name="T7" fmla="*/ 11 h 118"/>
                <a:gd name="T8" fmla="*/ 649 w 661"/>
                <a:gd name="T9" fmla="*/ 24 h 118"/>
                <a:gd name="T10" fmla="*/ 658 w 661"/>
                <a:gd name="T11" fmla="*/ 40 h 118"/>
                <a:gd name="T12" fmla="*/ 661 w 661"/>
                <a:gd name="T13" fmla="*/ 59 h 118"/>
                <a:gd name="T14" fmla="*/ 658 w 661"/>
                <a:gd name="T15" fmla="*/ 78 h 118"/>
                <a:gd name="T16" fmla="*/ 649 w 661"/>
                <a:gd name="T17" fmla="*/ 95 h 118"/>
                <a:gd name="T18" fmla="*/ 636 w 661"/>
                <a:gd name="T19" fmla="*/ 108 h 118"/>
                <a:gd name="T20" fmla="*/ 620 w 661"/>
                <a:gd name="T21" fmla="*/ 115 h 118"/>
                <a:gd name="T22" fmla="*/ 601 w 661"/>
                <a:gd name="T23" fmla="*/ 118 h 118"/>
                <a:gd name="T24" fmla="*/ 59 w 661"/>
                <a:gd name="T25" fmla="*/ 118 h 118"/>
                <a:gd name="T26" fmla="*/ 40 w 661"/>
                <a:gd name="T27" fmla="*/ 115 h 118"/>
                <a:gd name="T28" fmla="*/ 23 w 661"/>
                <a:gd name="T29" fmla="*/ 108 h 118"/>
                <a:gd name="T30" fmla="*/ 10 w 661"/>
                <a:gd name="T31" fmla="*/ 95 h 118"/>
                <a:gd name="T32" fmla="*/ 2 w 661"/>
                <a:gd name="T33" fmla="*/ 78 h 118"/>
                <a:gd name="T34" fmla="*/ 0 w 661"/>
                <a:gd name="T35" fmla="*/ 59 h 118"/>
                <a:gd name="T36" fmla="*/ 2 w 661"/>
                <a:gd name="T37" fmla="*/ 40 h 118"/>
                <a:gd name="T38" fmla="*/ 10 w 661"/>
                <a:gd name="T39" fmla="*/ 24 h 118"/>
                <a:gd name="T40" fmla="*/ 23 w 661"/>
                <a:gd name="T41" fmla="*/ 11 h 118"/>
                <a:gd name="T42" fmla="*/ 40 w 661"/>
                <a:gd name="T43" fmla="*/ 3 h 118"/>
                <a:gd name="T44" fmla="*/ 59 w 661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8">
                  <a:moveTo>
                    <a:pt x="59" y="0"/>
                  </a:moveTo>
                  <a:lnTo>
                    <a:pt x="601" y="0"/>
                  </a:lnTo>
                  <a:lnTo>
                    <a:pt x="620" y="3"/>
                  </a:lnTo>
                  <a:lnTo>
                    <a:pt x="636" y="11"/>
                  </a:lnTo>
                  <a:lnTo>
                    <a:pt x="649" y="24"/>
                  </a:lnTo>
                  <a:lnTo>
                    <a:pt x="658" y="40"/>
                  </a:lnTo>
                  <a:lnTo>
                    <a:pt x="661" y="59"/>
                  </a:lnTo>
                  <a:lnTo>
                    <a:pt x="658" y="78"/>
                  </a:lnTo>
                  <a:lnTo>
                    <a:pt x="649" y="95"/>
                  </a:lnTo>
                  <a:lnTo>
                    <a:pt x="636" y="108"/>
                  </a:lnTo>
                  <a:lnTo>
                    <a:pt x="620" y="115"/>
                  </a:lnTo>
                  <a:lnTo>
                    <a:pt x="601" y="118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3" y="108"/>
                  </a:lnTo>
                  <a:lnTo>
                    <a:pt x="10" y="95"/>
                  </a:lnTo>
                  <a:lnTo>
                    <a:pt x="2" y="78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75"/>
            <p:cNvSpPr>
              <a:spLocks/>
            </p:cNvSpPr>
            <p:nvPr/>
          </p:nvSpPr>
          <p:spPr bwMode="auto">
            <a:xfrm>
              <a:off x="5421313" y="4681538"/>
              <a:ext cx="104775" cy="19050"/>
            </a:xfrm>
            <a:custGeom>
              <a:avLst/>
              <a:gdLst>
                <a:gd name="T0" fmla="*/ 59 w 661"/>
                <a:gd name="T1" fmla="*/ 0 h 119"/>
                <a:gd name="T2" fmla="*/ 601 w 661"/>
                <a:gd name="T3" fmla="*/ 0 h 119"/>
                <a:gd name="T4" fmla="*/ 620 w 661"/>
                <a:gd name="T5" fmla="*/ 3 h 119"/>
                <a:gd name="T6" fmla="*/ 636 w 661"/>
                <a:gd name="T7" fmla="*/ 11 h 119"/>
                <a:gd name="T8" fmla="*/ 649 w 661"/>
                <a:gd name="T9" fmla="*/ 23 h 119"/>
                <a:gd name="T10" fmla="*/ 658 w 661"/>
                <a:gd name="T11" fmla="*/ 40 h 119"/>
                <a:gd name="T12" fmla="*/ 661 w 661"/>
                <a:gd name="T13" fmla="*/ 59 h 119"/>
                <a:gd name="T14" fmla="*/ 658 w 661"/>
                <a:gd name="T15" fmla="*/ 78 h 119"/>
                <a:gd name="T16" fmla="*/ 649 w 661"/>
                <a:gd name="T17" fmla="*/ 94 h 119"/>
                <a:gd name="T18" fmla="*/ 636 w 661"/>
                <a:gd name="T19" fmla="*/ 107 h 119"/>
                <a:gd name="T20" fmla="*/ 620 w 661"/>
                <a:gd name="T21" fmla="*/ 115 h 119"/>
                <a:gd name="T22" fmla="*/ 601 w 661"/>
                <a:gd name="T23" fmla="*/ 119 h 119"/>
                <a:gd name="T24" fmla="*/ 59 w 661"/>
                <a:gd name="T25" fmla="*/ 119 h 119"/>
                <a:gd name="T26" fmla="*/ 40 w 661"/>
                <a:gd name="T27" fmla="*/ 115 h 119"/>
                <a:gd name="T28" fmla="*/ 23 w 661"/>
                <a:gd name="T29" fmla="*/ 107 h 119"/>
                <a:gd name="T30" fmla="*/ 10 w 661"/>
                <a:gd name="T31" fmla="*/ 94 h 119"/>
                <a:gd name="T32" fmla="*/ 2 w 661"/>
                <a:gd name="T33" fmla="*/ 78 h 119"/>
                <a:gd name="T34" fmla="*/ 0 w 661"/>
                <a:gd name="T35" fmla="*/ 59 h 119"/>
                <a:gd name="T36" fmla="*/ 2 w 661"/>
                <a:gd name="T37" fmla="*/ 40 h 119"/>
                <a:gd name="T38" fmla="*/ 10 w 661"/>
                <a:gd name="T39" fmla="*/ 23 h 119"/>
                <a:gd name="T40" fmla="*/ 23 w 661"/>
                <a:gd name="T41" fmla="*/ 11 h 119"/>
                <a:gd name="T42" fmla="*/ 40 w 661"/>
                <a:gd name="T43" fmla="*/ 3 h 119"/>
                <a:gd name="T44" fmla="*/ 59 w 661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9">
                  <a:moveTo>
                    <a:pt x="59" y="0"/>
                  </a:moveTo>
                  <a:lnTo>
                    <a:pt x="601" y="0"/>
                  </a:lnTo>
                  <a:lnTo>
                    <a:pt x="620" y="3"/>
                  </a:lnTo>
                  <a:lnTo>
                    <a:pt x="636" y="11"/>
                  </a:lnTo>
                  <a:lnTo>
                    <a:pt x="649" y="23"/>
                  </a:lnTo>
                  <a:lnTo>
                    <a:pt x="658" y="40"/>
                  </a:lnTo>
                  <a:lnTo>
                    <a:pt x="661" y="59"/>
                  </a:lnTo>
                  <a:lnTo>
                    <a:pt x="658" y="78"/>
                  </a:lnTo>
                  <a:lnTo>
                    <a:pt x="649" y="94"/>
                  </a:lnTo>
                  <a:lnTo>
                    <a:pt x="636" y="107"/>
                  </a:lnTo>
                  <a:lnTo>
                    <a:pt x="620" y="115"/>
                  </a:lnTo>
                  <a:lnTo>
                    <a:pt x="601" y="119"/>
                  </a:lnTo>
                  <a:lnTo>
                    <a:pt x="59" y="119"/>
                  </a:lnTo>
                  <a:lnTo>
                    <a:pt x="40" y="115"/>
                  </a:lnTo>
                  <a:lnTo>
                    <a:pt x="23" y="107"/>
                  </a:lnTo>
                  <a:lnTo>
                    <a:pt x="10" y="94"/>
                  </a:lnTo>
                  <a:lnTo>
                    <a:pt x="2" y="78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376"/>
            <p:cNvSpPr>
              <a:spLocks/>
            </p:cNvSpPr>
            <p:nvPr/>
          </p:nvSpPr>
          <p:spPr bwMode="auto">
            <a:xfrm>
              <a:off x="5548313" y="4348163"/>
              <a:ext cx="106363" cy="19050"/>
            </a:xfrm>
            <a:custGeom>
              <a:avLst/>
              <a:gdLst>
                <a:gd name="T0" fmla="*/ 60 w 661"/>
                <a:gd name="T1" fmla="*/ 0 h 119"/>
                <a:gd name="T2" fmla="*/ 602 w 661"/>
                <a:gd name="T3" fmla="*/ 0 h 119"/>
                <a:gd name="T4" fmla="*/ 622 w 661"/>
                <a:gd name="T5" fmla="*/ 3 h 119"/>
                <a:gd name="T6" fmla="*/ 638 w 661"/>
                <a:gd name="T7" fmla="*/ 12 h 119"/>
                <a:gd name="T8" fmla="*/ 651 w 661"/>
                <a:gd name="T9" fmla="*/ 25 h 119"/>
                <a:gd name="T10" fmla="*/ 659 w 661"/>
                <a:gd name="T11" fmla="*/ 41 h 119"/>
                <a:gd name="T12" fmla="*/ 661 w 661"/>
                <a:gd name="T13" fmla="*/ 60 h 119"/>
                <a:gd name="T14" fmla="*/ 659 w 661"/>
                <a:gd name="T15" fmla="*/ 78 h 119"/>
                <a:gd name="T16" fmla="*/ 651 w 661"/>
                <a:gd name="T17" fmla="*/ 95 h 119"/>
                <a:gd name="T18" fmla="*/ 638 w 661"/>
                <a:gd name="T19" fmla="*/ 108 h 119"/>
                <a:gd name="T20" fmla="*/ 622 w 661"/>
                <a:gd name="T21" fmla="*/ 116 h 119"/>
                <a:gd name="T22" fmla="*/ 602 w 661"/>
                <a:gd name="T23" fmla="*/ 119 h 119"/>
                <a:gd name="T24" fmla="*/ 60 w 661"/>
                <a:gd name="T25" fmla="*/ 119 h 119"/>
                <a:gd name="T26" fmla="*/ 41 w 661"/>
                <a:gd name="T27" fmla="*/ 116 h 119"/>
                <a:gd name="T28" fmla="*/ 24 w 661"/>
                <a:gd name="T29" fmla="*/ 108 h 119"/>
                <a:gd name="T30" fmla="*/ 12 w 661"/>
                <a:gd name="T31" fmla="*/ 95 h 119"/>
                <a:gd name="T32" fmla="*/ 3 w 661"/>
                <a:gd name="T33" fmla="*/ 78 h 119"/>
                <a:gd name="T34" fmla="*/ 0 w 661"/>
                <a:gd name="T35" fmla="*/ 60 h 119"/>
                <a:gd name="T36" fmla="*/ 3 w 661"/>
                <a:gd name="T37" fmla="*/ 41 h 119"/>
                <a:gd name="T38" fmla="*/ 12 w 661"/>
                <a:gd name="T39" fmla="*/ 25 h 119"/>
                <a:gd name="T40" fmla="*/ 24 w 661"/>
                <a:gd name="T41" fmla="*/ 12 h 119"/>
                <a:gd name="T42" fmla="*/ 41 w 661"/>
                <a:gd name="T43" fmla="*/ 3 h 119"/>
                <a:gd name="T44" fmla="*/ 60 w 661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9">
                  <a:moveTo>
                    <a:pt x="60" y="0"/>
                  </a:moveTo>
                  <a:lnTo>
                    <a:pt x="602" y="0"/>
                  </a:lnTo>
                  <a:lnTo>
                    <a:pt x="622" y="3"/>
                  </a:lnTo>
                  <a:lnTo>
                    <a:pt x="638" y="12"/>
                  </a:lnTo>
                  <a:lnTo>
                    <a:pt x="651" y="25"/>
                  </a:lnTo>
                  <a:lnTo>
                    <a:pt x="659" y="41"/>
                  </a:lnTo>
                  <a:lnTo>
                    <a:pt x="661" y="60"/>
                  </a:lnTo>
                  <a:lnTo>
                    <a:pt x="659" y="78"/>
                  </a:lnTo>
                  <a:lnTo>
                    <a:pt x="651" y="95"/>
                  </a:lnTo>
                  <a:lnTo>
                    <a:pt x="638" y="108"/>
                  </a:lnTo>
                  <a:lnTo>
                    <a:pt x="622" y="116"/>
                  </a:lnTo>
                  <a:lnTo>
                    <a:pt x="602" y="119"/>
                  </a:lnTo>
                  <a:lnTo>
                    <a:pt x="60" y="119"/>
                  </a:lnTo>
                  <a:lnTo>
                    <a:pt x="41" y="116"/>
                  </a:lnTo>
                  <a:lnTo>
                    <a:pt x="24" y="108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77"/>
            <p:cNvSpPr>
              <a:spLocks/>
            </p:cNvSpPr>
            <p:nvPr/>
          </p:nvSpPr>
          <p:spPr bwMode="auto">
            <a:xfrm>
              <a:off x="5548313" y="4384675"/>
              <a:ext cx="106363" cy="19050"/>
            </a:xfrm>
            <a:custGeom>
              <a:avLst/>
              <a:gdLst>
                <a:gd name="T0" fmla="*/ 60 w 661"/>
                <a:gd name="T1" fmla="*/ 0 h 119"/>
                <a:gd name="T2" fmla="*/ 602 w 661"/>
                <a:gd name="T3" fmla="*/ 0 h 119"/>
                <a:gd name="T4" fmla="*/ 622 w 661"/>
                <a:gd name="T5" fmla="*/ 3 h 119"/>
                <a:gd name="T6" fmla="*/ 638 w 661"/>
                <a:gd name="T7" fmla="*/ 11 h 119"/>
                <a:gd name="T8" fmla="*/ 651 w 661"/>
                <a:gd name="T9" fmla="*/ 24 h 119"/>
                <a:gd name="T10" fmla="*/ 659 w 661"/>
                <a:gd name="T11" fmla="*/ 41 h 119"/>
                <a:gd name="T12" fmla="*/ 661 w 661"/>
                <a:gd name="T13" fmla="*/ 59 h 119"/>
                <a:gd name="T14" fmla="*/ 659 w 661"/>
                <a:gd name="T15" fmla="*/ 78 h 119"/>
                <a:gd name="T16" fmla="*/ 651 w 661"/>
                <a:gd name="T17" fmla="*/ 94 h 119"/>
                <a:gd name="T18" fmla="*/ 638 w 661"/>
                <a:gd name="T19" fmla="*/ 107 h 119"/>
                <a:gd name="T20" fmla="*/ 622 w 661"/>
                <a:gd name="T21" fmla="*/ 116 h 119"/>
                <a:gd name="T22" fmla="*/ 602 w 661"/>
                <a:gd name="T23" fmla="*/ 119 h 119"/>
                <a:gd name="T24" fmla="*/ 60 w 661"/>
                <a:gd name="T25" fmla="*/ 119 h 119"/>
                <a:gd name="T26" fmla="*/ 41 w 661"/>
                <a:gd name="T27" fmla="*/ 116 h 119"/>
                <a:gd name="T28" fmla="*/ 24 w 661"/>
                <a:gd name="T29" fmla="*/ 107 h 119"/>
                <a:gd name="T30" fmla="*/ 12 w 661"/>
                <a:gd name="T31" fmla="*/ 94 h 119"/>
                <a:gd name="T32" fmla="*/ 3 w 661"/>
                <a:gd name="T33" fmla="*/ 78 h 119"/>
                <a:gd name="T34" fmla="*/ 0 w 661"/>
                <a:gd name="T35" fmla="*/ 59 h 119"/>
                <a:gd name="T36" fmla="*/ 3 w 661"/>
                <a:gd name="T37" fmla="*/ 41 h 119"/>
                <a:gd name="T38" fmla="*/ 12 w 661"/>
                <a:gd name="T39" fmla="*/ 24 h 119"/>
                <a:gd name="T40" fmla="*/ 24 w 661"/>
                <a:gd name="T41" fmla="*/ 11 h 119"/>
                <a:gd name="T42" fmla="*/ 41 w 661"/>
                <a:gd name="T43" fmla="*/ 3 h 119"/>
                <a:gd name="T44" fmla="*/ 60 w 661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9">
                  <a:moveTo>
                    <a:pt x="60" y="0"/>
                  </a:moveTo>
                  <a:lnTo>
                    <a:pt x="602" y="0"/>
                  </a:lnTo>
                  <a:lnTo>
                    <a:pt x="622" y="3"/>
                  </a:lnTo>
                  <a:lnTo>
                    <a:pt x="638" y="11"/>
                  </a:lnTo>
                  <a:lnTo>
                    <a:pt x="651" y="24"/>
                  </a:lnTo>
                  <a:lnTo>
                    <a:pt x="659" y="41"/>
                  </a:lnTo>
                  <a:lnTo>
                    <a:pt x="661" y="59"/>
                  </a:lnTo>
                  <a:lnTo>
                    <a:pt x="659" y="78"/>
                  </a:lnTo>
                  <a:lnTo>
                    <a:pt x="651" y="94"/>
                  </a:lnTo>
                  <a:lnTo>
                    <a:pt x="638" y="107"/>
                  </a:lnTo>
                  <a:lnTo>
                    <a:pt x="622" y="116"/>
                  </a:lnTo>
                  <a:lnTo>
                    <a:pt x="602" y="119"/>
                  </a:lnTo>
                  <a:lnTo>
                    <a:pt x="60" y="119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78"/>
            <p:cNvSpPr>
              <a:spLocks/>
            </p:cNvSpPr>
            <p:nvPr/>
          </p:nvSpPr>
          <p:spPr bwMode="auto">
            <a:xfrm>
              <a:off x="5548313" y="4421188"/>
              <a:ext cx="106363" cy="19050"/>
            </a:xfrm>
            <a:custGeom>
              <a:avLst/>
              <a:gdLst>
                <a:gd name="T0" fmla="*/ 60 w 661"/>
                <a:gd name="T1" fmla="*/ 0 h 119"/>
                <a:gd name="T2" fmla="*/ 602 w 661"/>
                <a:gd name="T3" fmla="*/ 0 h 119"/>
                <a:gd name="T4" fmla="*/ 622 w 661"/>
                <a:gd name="T5" fmla="*/ 4 h 119"/>
                <a:gd name="T6" fmla="*/ 638 w 661"/>
                <a:gd name="T7" fmla="*/ 12 h 119"/>
                <a:gd name="T8" fmla="*/ 651 w 661"/>
                <a:gd name="T9" fmla="*/ 25 h 119"/>
                <a:gd name="T10" fmla="*/ 659 w 661"/>
                <a:gd name="T11" fmla="*/ 41 h 119"/>
                <a:gd name="T12" fmla="*/ 661 w 661"/>
                <a:gd name="T13" fmla="*/ 60 h 119"/>
                <a:gd name="T14" fmla="*/ 659 w 661"/>
                <a:gd name="T15" fmla="*/ 79 h 119"/>
                <a:gd name="T16" fmla="*/ 651 w 661"/>
                <a:gd name="T17" fmla="*/ 95 h 119"/>
                <a:gd name="T18" fmla="*/ 638 w 661"/>
                <a:gd name="T19" fmla="*/ 107 h 119"/>
                <a:gd name="T20" fmla="*/ 622 w 661"/>
                <a:gd name="T21" fmla="*/ 116 h 119"/>
                <a:gd name="T22" fmla="*/ 602 w 661"/>
                <a:gd name="T23" fmla="*/ 119 h 119"/>
                <a:gd name="T24" fmla="*/ 60 w 661"/>
                <a:gd name="T25" fmla="*/ 119 h 119"/>
                <a:gd name="T26" fmla="*/ 41 w 661"/>
                <a:gd name="T27" fmla="*/ 116 h 119"/>
                <a:gd name="T28" fmla="*/ 24 w 661"/>
                <a:gd name="T29" fmla="*/ 107 h 119"/>
                <a:gd name="T30" fmla="*/ 12 w 661"/>
                <a:gd name="T31" fmla="*/ 95 h 119"/>
                <a:gd name="T32" fmla="*/ 3 w 661"/>
                <a:gd name="T33" fmla="*/ 79 h 119"/>
                <a:gd name="T34" fmla="*/ 0 w 661"/>
                <a:gd name="T35" fmla="*/ 60 h 119"/>
                <a:gd name="T36" fmla="*/ 3 w 661"/>
                <a:gd name="T37" fmla="*/ 41 h 119"/>
                <a:gd name="T38" fmla="*/ 12 w 661"/>
                <a:gd name="T39" fmla="*/ 25 h 119"/>
                <a:gd name="T40" fmla="*/ 24 w 661"/>
                <a:gd name="T41" fmla="*/ 12 h 119"/>
                <a:gd name="T42" fmla="*/ 41 w 661"/>
                <a:gd name="T43" fmla="*/ 4 h 119"/>
                <a:gd name="T44" fmla="*/ 60 w 661"/>
                <a:gd name="T4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9">
                  <a:moveTo>
                    <a:pt x="60" y="0"/>
                  </a:moveTo>
                  <a:lnTo>
                    <a:pt x="602" y="0"/>
                  </a:lnTo>
                  <a:lnTo>
                    <a:pt x="622" y="4"/>
                  </a:lnTo>
                  <a:lnTo>
                    <a:pt x="638" y="12"/>
                  </a:lnTo>
                  <a:lnTo>
                    <a:pt x="651" y="25"/>
                  </a:lnTo>
                  <a:lnTo>
                    <a:pt x="659" y="41"/>
                  </a:lnTo>
                  <a:lnTo>
                    <a:pt x="661" y="60"/>
                  </a:lnTo>
                  <a:lnTo>
                    <a:pt x="659" y="79"/>
                  </a:lnTo>
                  <a:lnTo>
                    <a:pt x="651" y="95"/>
                  </a:lnTo>
                  <a:lnTo>
                    <a:pt x="638" y="107"/>
                  </a:lnTo>
                  <a:lnTo>
                    <a:pt x="622" y="116"/>
                  </a:lnTo>
                  <a:lnTo>
                    <a:pt x="602" y="119"/>
                  </a:lnTo>
                  <a:lnTo>
                    <a:pt x="60" y="119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79"/>
            <p:cNvSpPr>
              <a:spLocks/>
            </p:cNvSpPr>
            <p:nvPr/>
          </p:nvSpPr>
          <p:spPr bwMode="auto">
            <a:xfrm>
              <a:off x="5548313" y="4459288"/>
              <a:ext cx="106363" cy="19050"/>
            </a:xfrm>
            <a:custGeom>
              <a:avLst/>
              <a:gdLst>
                <a:gd name="T0" fmla="*/ 60 w 661"/>
                <a:gd name="T1" fmla="*/ 0 h 118"/>
                <a:gd name="T2" fmla="*/ 602 w 661"/>
                <a:gd name="T3" fmla="*/ 0 h 118"/>
                <a:gd name="T4" fmla="*/ 622 w 661"/>
                <a:gd name="T5" fmla="*/ 3 h 118"/>
                <a:gd name="T6" fmla="*/ 638 w 661"/>
                <a:gd name="T7" fmla="*/ 11 h 118"/>
                <a:gd name="T8" fmla="*/ 651 w 661"/>
                <a:gd name="T9" fmla="*/ 24 h 118"/>
                <a:gd name="T10" fmla="*/ 659 w 661"/>
                <a:gd name="T11" fmla="*/ 40 h 118"/>
                <a:gd name="T12" fmla="*/ 661 w 661"/>
                <a:gd name="T13" fmla="*/ 60 h 118"/>
                <a:gd name="T14" fmla="*/ 659 w 661"/>
                <a:gd name="T15" fmla="*/ 78 h 118"/>
                <a:gd name="T16" fmla="*/ 651 w 661"/>
                <a:gd name="T17" fmla="*/ 95 h 118"/>
                <a:gd name="T18" fmla="*/ 638 w 661"/>
                <a:gd name="T19" fmla="*/ 108 h 118"/>
                <a:gd name="T20" fmla="*/ 622 w 661"/>
                <a:gd name="T21" fmla="*/ 116 h 118"/>
                <a:gd name="T22" fmla="*/ 602 w 661"/>
                <a:gd name="T23" fmla="*/ 118 h 118"/>
                <a:gd name="T24" fmla="*/ 60 w 661"/>
                <a:gd name="T25" fmla="*/ 118 h 118"/>
                <a:gd name="T26" fmla="*/ 41 w 661"/>
                <a:gd name="T27" fmla="*/ 116 h 118"/>
                <a:gd name="T28" fmla="*/ 24 w 661"/>
                <a:gd name="T29" fmla="*/ 108 h 118"/>
                <a:gd name="T30" fmla="*/ 12 w 661"/>
                <a:gd name="T31" fmla="*/ 95 h 118"/>
                <a:gd name="T32" fmla="*/ 3 w 661"/>
                <a:gd name="T33" fmla="*/ 78 h 118"/>
                <a:gd name="T34" fmla="*/ 0 w 661"/>
                <a:gd name="T35" fmla="*/ 60 h 118"/>
                <a:gd name="T36" fmla="*/ 3 w 661"/>
                <a:gd name="T37" fmla="*/ 40 h 118"/>
                <a:gd name="T38" fmla="*/ 12 w 661"/>
                <a:gd name="T39" fmla="*/ 24 h 118"/>
                <a:gd name="T40" fmla="*/ 24 w 661"/>
                <a:gd name="T41" fmla="*/ 11 h 118"/>
                <a:gd name="T42" fmla="*/ 41 w 661"/>
                <a:gd name="T43" fmla="*/ 3 h 118"/>
                <a:gd name="T44" fmla="*/ 60 w 661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1" h="118">
                  <a:moveTo>
                    <a:pt x="60" y="0"/>
                  </a:moveTo>
                  <a:lnTo>
                    <a:pt x="602" y="0"/>
                  </a:lnTo>
                  <a:lnTo>
                    <a:pt x="622" y="3"/>
                  </a:lnTo>
                  <a:lnTo>
                    <a:pt x="638" y="11"/>
                  </a:lnTo>
                  <a:lnTo>
                    <a:pt x="651" y="24"/>
                  </a:lnTo>
                  <a:lnTo>
                    <a:pt x="659" y="40"/>
                  </a:lnTo>
                  <a:lnTo>
                    <a:pt x="661" y="60"/>
                  </a:lnTo>
                  <a:lnTo>
                    <a:pt x="659" y="78"/>
                  </a:lnTo>
                  <a:lnTo>
                    <a:pt x="651" y="95"/>
                  </a:lnTo>
                  <a:lnTo>
                    <a:pt x="638" y="108"/>
                  </a:lnTo>
                  <a:lnTo>
                    <a:pt x="622" y="116"/>
                  </a:lnTo>
                  <a:lnTo>
                    <a:pt x="602" y="118"/>
                  </a:lnTo>
                  <a:lnTo>
                    <a:pt x="60" y="118"/>
                  </a:lnTo>
                  <a:lnTo>
                    <a:pt x="41" y="116"/>
                  </a:lnTo>
                  <a:lnTo>
                    <a:pt x="24" y="108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80"/>
            <p:cNvSpPr>
              <a:spLocks noEditPoints="1"/>
            </p:cNvSpPr>
            <p:nvPr/>
          </p:nvSpPr>
          <p:spPr bwMode="auto">
            <a:xfrm>
              <a:off x="5548313" y="4497388"/>
              <a:ext cx="106363" cy="80962"/>
            </a:xfrm>
            <a:custGeom>
              <a:avLst/>
              <a:gdLst>
                <a:gd name="T0" fmla="*/ 119 w 661"/>
                <a:gd name="T1" fmla="*/ 118 h 504"/>
                <a:gd name="T2" fmla="*/ 119 w 661"/>
                <a:gd name="T3" fmla="*/ 385 h 504"/>
                <a:gd name="T4" fmla="*/ 543 w 661"/>
                <a:gd name="T5" fmla="*/ 385 h 504"/>
                <a:gd name="T6" fmla="*/ 543 w 661"/>
                <a:gd name="T7" fmla="*/ 118 h 504"/>
                <a:gd name="T8" fmla="*/ 119 w 661"/>
                <a:gd name="T9" fmla="*/ 118 h 504"/>
                <a:gd name="T10" fmla="*/ 60 w 661"/>
                <a:gd name="T11" fmla="*/ 0 h 504"/>
                <a:gd name="T12" fmla="*/ 602 w 661"/>
                <a:gd name="T13" fmla="*/ 0 h 504"/>
                <a:gd name="T14" fmla="*/ 622 w 661"/>
                <a:gd name="T15" fmla="*/ 3 h 504"/>
                <a:gd name="T16" fmla="*/ 638 w 661"/>
                <a:gd name="T17" fmla="*/ 11 h 504"/>
                <a:gd name="T18" fmla="*/ 651 w 661"/>
                <a:gd name="T19" fmla="*/ 24 h 504"/>
                <a:gd name="T20" fmla="*/ 659 w 661"/>
                <a:gd name="T21" fmla="*/ 40 h 504"/>
                <a:gd name="T22" fmla="*/ 661 w 661"/>
                <a:gd name="T23" fmla="*/ 60 h 504"/>
                <a:gd name="T24" fmla="*/ 661 w 661"/>
                <a:gd name="T25" fmla="*/ 444 h 504"/>
                <a:gd name="T26" fmla="*/ 659 w 661"/>
                <a:gd name="T27" fmla="*/ 463 h 504"/>
                <a:gd name="T28" fmla="*/ 651 w 661"/>
                <a:gd name="T29" fmla="*/ 479 h 504"/>
                <a:gd name="T30" fmla="*/ 638 w 661"/>
                <a:gd name="T31" fmla="*/ 492 h 504"/>
                <a:gd name="T32" fmla="*/ 622 w 661"/>
                <a:gd name="T33" fmla="*/ 500 h 504"/>
                <a:gd name="T34" fmla="*/ 602 w 661"/>
                <a:gd name="T35" fmla="*/ 504 h 504"/>
                <a:gd name="T36" fmla="*/ 60 w 661"/>
                <a:gd name="T37" fmla="*/ 504 h 504"/>
                <a:gd name="T38" fmla="*/ 41 w 661"/>
                <a:gd name="T39" fmla="*/ 500 h 504"/>
                <a:gd name="T40" fmla="*/ 24 w 661"/>
                <a:gd name="T41" fmla="*/ 492 h 504"/>
                <a:gd name="T42" fmla="*/ 12 w 661"/>
                <a:gd name="T43" fmla="*/ 479 h 504"/>
                <a:gd name="T44" fmla="*/ 3 w 661"/>
                <a:gd name="T45" fmla="*/ 463 h 504"/>
                <a:gd name="T46" fmla="*/ 0 w 661"/>
                <a:gd name="T47" fmla="*/ 444 h 504"/>
                <a:gd name="T48" fmla="*/ 0 w 661"/>
                <a:gd name="T49" fmla="*/ 60 h 504"/>
                <a:gd name="T50" fmla="*/ 3 w 661"/>
                <a:gd name="T51" fmla="*/ 40 h 504"/>
                <a:gd name="T52" fmla="*/ 12 w 661"/>
                <a:gd name="T53" fmla="*/ 24 h 504"/>
                <a:gd name="T54" fmla="*/ 24 w 661"/>
                <a:gd name="T55" fmla="*/ 11 h 504"/>
                <a:gd name="T56" fmla="*/ 41 w 661"/>
                <a:gd name="T57" fmla="*/ 3 h 504"/>
                <a:gd name="T58" fmla="*/ 60 w 661"/>
                <a:gd name="T59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1" h="504">
                  <a:moveTo>
                    <a:pt x="119" y="118"/>
                  </a:moveTo>
                  <a:lnTo>
                    <a:pt x="119" y="385"/>
                  </a:lnTo>
                  <a:lnTo>
                    <a:pt x="543" y="385"/>
                  </a:lnTo>
                  <a:lnTo>
                    <a:pt x="543" y="118"/>
                  </a:lnTo>
                  <a:lnTo>
                    <a:pt x="119" y="118"/>
                  </a:lnTo>
                  <a:close/>
                  <a:moveTo>
                    <a:pt x="60" y="0"/>
                  </a:moveTo>
                  <a:lnTo>
                    <a:pt x="602" y="0"/>
                  </a:lnTo>
                  <a:lnTo>
                    <a:pt x="622" y="3"/>
                  </a:lnTo>
                  <a:lnTo>
                    <a:pt x="638" y="11"/>
                  </a:lnTo>
                  <a:lnTo>
                    <a:pt x="651" y="24"/>
                  </a:lnTo>
                  <a:lnTo>
                    <a:pt x="659" y="40"/>
                  </a:lnTo>
                  <a:lnTo>
                    <a:pt x="661" y="60"/>
                  </a:lnTo>
                  <a:lnTo>
                    <a:pt x="661" y="444"/>
                  </a:lnTo>
                  <a:lnTo>
                    <a:pt x="659" y="463"/>
                  </a:lnTo>
                  <a:lnTo>
                    <a:pt x="651" y="479"/>
                  </a:lnTo>
                  <a:lnTo>
                    <a:pt x="638" y="492"/>
                  </a:lnTo>
                  <a:lnTo>
                    <a:pt x="622" y="500"/>
                  </a:lnTo>
                  <a:lnTo>
                    <a:pt x="602" y="504"/>
                  </a:lnTo>
                  <a:lnTo>
                    <a:pt x="60" y="504"/>
                  </a:lnTo>
                  <a:lnTo>
                    <a:pt x="41" y="500"/>
                  </a:lnTo>
                  <a:lnTo>
                    <a:pt x="24" y="492"/>
                  </a:lnTo>
                  <a:lnTo>
                    <a:pt x="12" y="479"/>
                  </a:lnTo>
                  <a:lnTo>
                    <a:pt x="3" y="463"/>
                  </a:lnTo>
                  <a:lnTo>
                    <a:pt x="0" y="444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81"/>
            <p:cNvSpPr>
              <a:spLocks/>
            </p:cNvSpPr>
            <p:nvPr/>
          </p:nvSpPr>
          <p:spPr bwMode="auto">
            <a:xfrm>
              <a:off x="5667376" y="4232275"/>
              <a:ext cx="180975" cy="195262"/>
            </a:xfrm>
            <a:custGeom>
              <a:avLst/>
              <a:gdLst>
                <a:gd name="T0" fmla="*/ 582 w 1138"/>
                <a:gd name="T1" fmla="*/ 4 h 1235"/>
                <a:gd name="T2" fmla="*/ 703 w 1138"/>
                <a:gd name="T3" fmla="*/ 28 h 1235"/>
                <a:gd name="T4" fmla="*/ 814 w 1138"/>
                <a:gd name="T5" fmla="*/ 75 h 1235"/>
                <a:gd name="T6" fmla="*/ 912 w 1138"/>
                <a:gd name="T7" fmla="*/ 142 h 1235"/>
                <a:gd name="T8" fmla="*/ 996 w 1138"/>
                <a:gd name="T9" fmla="*/ 226 h 1235"/>
                <a:gd name="T10" fmla="*/ 1064 w 1138"/>
                <a:gd name="T11" fmla="*/ 324 h 1235"/>
                <a:gd name="T12" fmla="*/ 1110 w 1138"/>
                <a:gd name="T13" fmla="*/ 435 h 1235"/>
                <a:gd name="T14" fmla="*/ 1134 w 1138"/>
                <a:gd name="T15" fmla="*/ 554 h 1235"/>
                <a:gd name="T16" fmla="*/ 1134 w 1138"/>
                <a:gd name="T17" fmla="*/ 681 h 1235"/>
                <a:gd name="T18" fmla="*/ 1110 w 1138"/>
                <a:gd name="T19" fmla="*/ 802 h 1235"/>
                <a:gd name="T20" fmla="*/ 1064 w 1138"/>
                <a:gd name="T21" fmla="*/ 912 h 1235"/>
                <a:gd name="T22" fmla="*/ 996 w 1138"/>
                <a:gd name="T23" fmla="*/ 1010 h 1235"/>
                <a:gd name="T24" fmla="*/ 912 w 1138"/>
                <a:gd name="T25" fmla="*/ 1094 h 1235"/>
                <a:gd name="T26" fmla="*/ 814 w 1138"/>
                <a:gd name="T27" fmla="*/ 1160 h 1235"/>
                <a:gd name="T28" fmla="*/ 703 w 1138"/>
                <a:gd name="T29" fmla="*/ 1207 h 1235"/>
                <a:gd name="T30" fmla="*/ 582 w 1138"/>
                <a:gd name="T31" fmla="*/ 1232 h 1235"/>
                <a:gd name="T32" fmla="*/ 458 w 1138"/>
                <a:gd name="T33" fmla="*/ 1232 h 1235"/>
                <a:gd name="T34" fmla="*/ 337 w 1138"/>
                <a:gd name="T35" fmla="*/ 1208 h 1235"/>
                <a:gd name="T36" fmla="*/ 265 w 1138"/>
                <a:gd name="T37" fmla="*/ 1178 h 1235"/>
                <a:gd name="T38" fmla="*/ 247 w 1138"/>
                <a:gd name="T39" fmla="*/ 1153 h 1235"/>
                <a:gd name="T40" fmla="*/ 243 w 1138"/>
                <a:gd name="T41" fmla="*/ 1124 h 1235"/>
                <a:gd name="T42" fmla="*/ 255 w 1138"/>
                <a:gd name="T43" fmla="*/ 1095 h 1235"/>
                <a:gd name="T44" fmla="*/ 280 w 1138"/>
                <a:gd name="T45" fmla="*/ 1076 h 1235"/>
                <a:gd name="T46" fmla="*/ 310 w 1138"/>
                <a:gd name="T47" fmla="*/ 1073 h 1235"/>
                <a:gd name="T48" fmla="*/ 372 w 1138"/>
                <a:gd name="T49" fmla="*/ 1094 h 1235"/>
                <a:gd name="T50" fmla="*/ 470 w 1138"/>
                <a:gd name="T51" fmla="*/ 1114 h 1235"/>
                <a:gd name="T52" fmla="*/ 578 w 1138"/>
                <a:gd name="T53" fmla="*/ 1113 h 1235"/>
                <a:gd name="T54" fmla="*/ 687 w 1138"/>
                <a:gd name="T55" fmla="*/ 1087 h 1235"/>
                <a:gd name="T56" fmla="*/ 787 w 1138"/>
                <a:gd name="T57" fmla="*/ 1039 h 1235"/>
                <a:gd name="T58" fmla="*/ 873 w 1138"/>
                <a:gd name="T59" fmla="*/ 971 h 1235"/>
                <a:gd name="T60" fmla="*/ 941 w 1138"/>
                <a:gd name="T61" fmla="*/ 885 h 1235"/>
                <a:gd name="T62" fmla="*/ 990 w 1138"/>
                <a:gd name="T63" fmla="*/ 786 h 1235"/>
                <a:gd name="T64" fmla="*/ 1015 w 1138"/>
                <a:gd name="T65" fmla="*/ 676 h 1235"/>
                <a:gd name="T66" fmla="*/ 1015 w 1138"/>
                <a:gd name="T67" fmla="*/ 560 h 1235"/>
                <a:gd name="T68" fmla="*/ 990 w 1138"/>
                <a:gd name="T69" fmla="*/ 450 h 1235"/>
                <a:gd name="T70" fmla="*/ 941 w 1138"/>
                <a:gd name="T71" fmla="*/ 351 h 1235"/>
                <a:gd name="T72" fmla="*/ 873 w 1138"/>
                <a:gd name="T73" fmla="*/ 266 h 1235"/>
                <a:gd name="T74" fmla="*/ 787 w 1138"/>
                <a:gd name="T75" fmla="*/ 197 h 1235"/>
                <a:gd name="T76" fmla="*/ 687 w 1138"/>
                <a:gd name="T77" fmla="*/ 149 h 1235"/>
                <a:gd name="T78" fmla="*/ 578 w 1138"/>
                <a:gd name="T79" fmla="*/ 123 h 1235"/>
                <a:gd name="T80" fmla="*/ 465 w 1138"/>
                <a:gd name="T81" fmla="*/ 122 h 1235"/>
                <a:gd name="T82" fmla="*/ 361 w 1138"/>
                <a:gd name="T83" fmla="*/ 146 h 1235"/>
                <a:gd name="T84" fmla="*/ 265 w 1138"/>
                <a:gd name="T85" fmla="*/ 190 h 1235"/>
                <a:gd name="T86" fmla="*/ 179 w 1138"/>
                <a:gd name="T87" fmla="*/ 253 h 1235"/>
                <a:gd name="T88" fmla="*/ 108 w 1138"/>
                <a:gd name="T89" fmla="*/ 334 h 1235"/>
                <a:gd name="T90" fmla="*/ 85 w 1138"/>
                <a:gd name="T91" fmla="*/ 354 h 1235"/>
                <a:gd name="T92" fmla="*/ 55 w 1138"/>
                <a:gd name="T93" fmla="*/ 360 h 1235"/>
                <a:gd name="T94" fmla="*/ 26 w 1138"/>
                <a:gd name="T95" fmla="*/ 349 h 1235"/>
                <a:gd name="T96" fmla="*/ 6 w 1138"/>
                <a:gd name="T97" fmla="*/ 326 h 1235"/>
                <a:gd name="T98" fmla="*/ 0 w 1138"/>
                <a:gd name="T99" fmla="*/ 297 h 1235"/>
                <a:gd name="T100" fmla="*/ 11 w 1138"/>
                <a:gd name="T101" fmla="*/ 267 h 1235"/>
                <a:gd name="T102" fmla="*/ 89 w 1138"/>
                <a:gd name="T103" fmla="*/ 176 h 1235"/>
                <a:gd name="T104" fmla="*/ 181 w 1138"/>
                <a:gd name="T105" fmla="*/ 101 h 1235"/>
                <a:gd name="T106" fmla="*/ 286 w 1138"/>
                <a:gd name="T107" fmla="*/ 46 h 1235"/>
                <a:gd name="T108" fmla="*/ 400 w 1138"/>
                <a:gd name="T109" fmla="*/ 12 h 1235"/>
                <a:gd name="T110" fmla="*/ 520 w 1138"/>
                <a:gd name="T111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38" h="1235">
                  <a:moveTo>
                    <a:pt x="520" y="0"/>
                  </a:moveTo>
                  <a:lnTo>
                    <a:pt x="582" y="4"/>
                  </a:lnTo>
                  <a:lnTo>
                    <a:pt x="644" y="13"/>
                  </a:lnTo>
                  <a:lnTo>
                    <a:pt x="703" y="28"/>
                  </a:lnTo>
                  <a:lnTo>
                    <a:pt x="760" y="50"/>
                  </a:lnTo>
                  <a:lnTo>
                    <a:pt x="814" y="75"/>
                  </a:lnTo>
                  <a:lnTo>
                    <a:pt x="865" y="106"/>
                  </a:lnTo>
                  <a:lnTo>
                    <a:pt x="912" y="142"/>
                  </a:lnTo>
                  <a:lnTo>
                    <a:pt x="956" y="182"/>
                  </a:lnTo>
                  <a:lnTo>
                    <a:pt x="996" y="226"/>
                  </a:lnTo>
                  <a:lnTo>
                    <a:pt x="1032" y="273"/>
                  </a:lnTo>
                  <a:lnTo>
                    <a:pt x="1064" y="324"/>
                  </a:lnTo>
                  <a:lnTo>
                    <a:pt x="1089" y="378"/>
                  </a:lnTo>
                  <a:lnTo>
                    <a:pt x="1110" y="435"/>
                  </a:lnTo>
                  <a:lnTo>
                    <a:pt x="1126" y="493"/>
                  </a:lnTo>
                  <a:lnTo>
                    <a:pt x="1134" y="554"/>
                  </a:lnTo>
                  <a:lnTo>
                    <a:pt x="1138" y="618"/>
                  </a:lnTo>
                  <a:lnTo>
                    <a:pt x="1134" y="681"/>
                  </a:lnTo>
                  <a:lnTo>
                    <a:pt x="1126" y="742"/>
                  </a:lnTo>
                  <a:lnTo>
                    <a:pt x="1110" y="802"/>
                  </a:lnTo>
                  <a:lnTo>
                    <a:pt x="1089" y="858"/>
                  </a:lnTo>
                  <a:lnTo>
                    <a:pt x="1064" y="912"/>
                  </a:lnTo>
                  <a:lnTo>
                    <a:pt x="1032" y="963"/>
                  </a:lnTo>
                  <a:lnTo>
                    <a:pt x="996" y="1010"/>
                  </a:lnTo>
                  <a:lnTo>
                    <a:pt x="956" y="1054"/>
                  </a:lnTo>
                  <a:lnTo>
                    <a:pt x="912" y="1094"/>
                  </a:lnTo>
                  <a:lnTo>
                    <a:pt x="865" y="1129"/>
                  </a:lnTo>
                  <a:lnTo>
                    <a:pt x="814" y="1160"/>
                  </a:lnTo>
                  <a:lnTo>
                    <a:pt x="760" y="1187"/>
                  </a:lnTo>
                  <a:lnTo>
                    <a:pt x="703" y="1207"/>
                  </a:lnTo>
                  <a:lnTo>
                    <a:pt x="644" y="1222"/>
                  </a:lnTo>
                  <a:lnTo>
                    <a:pt x="582" y="1232"/>
                  </a:lnTo>
                  <a:lnTo>
                    <a:pt x="520" y="1235"/>
                  </a:lnTo>
                  <a:lnTo>
                    <a:pt x="458" y="1232"/>
                  </a:lnTo>
                  <a:lnTo>
                    <a:pt x="397" y="1223"/>
                  </a:lnTo>
                  <a:lnTo>
                    <a:pt x="337" y="1208"/>
                  </a:lnTo>
                  <a:lnTo>
                    <a:pt x="279" y="1187"/>
                  </a:lnTo>
                  <a:lnTo>
                    <a:pt x="265" y="1178"/>
                  </a:lnTo>
                  <a:lnTo>
                    <a:pt x="254" y="1167"/>
                  </a:lnTo>
                  <a:lnTo>
                    <a:pt x="247" y="1153"/>
                  </a:lnTo>
                  <a:lnTo>
                    <a:pt x="243" y="1140"/>
                  </a:lnTo>
                  <a:lnTo>
                    <a:pt x="243" y="1124"/>
                  </a:lnTo>
                  <a:lnTo>
                    <a:pt x="248" y="1109"/>
                  </a:lnTo>
                  <a:lnTo>
                    <a:pt x="255" y="1095"/>
                  </a:lnTo>
                  <a:lnTo>
                    <a:pt x="266" y="1084"/>
                  </a:lnTo>
                  <a:lnTo>
                    <a:pt x="280" y="1076"/>
                  </a:lnTo>
                  <a:lnTo>
                    <a:pt x="294" y="1073"/>
                  </a:lnTo>
                  <a:lnTo>
                    <a:pt x="310" y="1073"/>
                  </a:lnTo>
                  <a:lnTo>
                    <a:pt x="325" y="1078"/>
                  </a:lnTo>
                  <a:lnTo>
                    <a:pt x="372" y="1094"/>
                  </a:lnTo>
                  <a:lnTo>
                    <a:pt x="420" y="1106"/>
                  </a:lnTo>
                  <a:lnTo>
                    <a:pt x="470" y="1114"/>
                  </a:lnTo>
                  <a:lnTo>
                    <a:pt x="520" y="1116"/>
                  </a:lnTo>
                  <a:lnTo>
                    <a:pt x="578" y="1113"/>
                  </a:lnTo>
                  <a:lnTo>
                    <a:pt x="634" y="1103"/>
                  </a:lnTo>
                  <a:lnTo>
                    <a:pt x="687" y="1087"/>
                  </a:lnTo>
                  <a:lnTo>
                    <a:pt x="739" y="1066"/>
                  </a:lnTo>
                  <a:lnTo>
                    <a:pt x="787" y="1039"/>
                  </a:lnTo>
                  <a:lnTo>
                    <a:pt x="832" y="1007"/>
                  </a:lnTo>
                  <a:lnTo>
                    <a:pt x="873" y="971"/>
                  </a:lnTo>
                  <a:lnTo>
                    <a:pt x="909" y="929"/>
                  </a:lnTo>
                  <a:lnTo>
                    <a:pt x="941" y="885"/>
                  </a:lnTo>
                  <a:lnTo>
                    <a:pt x="968" y="837"/>
                  </a:lnTo>
                  <a:lnTo>
                    <a:pt x="990" y="786"/>
                  </a:lnTo>
                  <a:lnTo>
                    <a:pt x="1006" y="732"/>
                  </a:lnTo>
                  <a:lnTo>
                    <a:pt x="1015" y="676"/>
                  </a:lnTo>
                  <a:lnTo>
                    <a:pt x="1019" y="618"/>
                  </a:lnTo>
                  <a:lnTo>
                    <a:pt x="1015" y="560"/>
                  </a:lnTo>
                  <a:lnTo>
                    <a:pt x="1006" y="504"/>
                  </a:lnTo>
                  <a:lnTo>
                    <a:pt x="990" y="450"/>
                  </a:lnTo>
                  <a:lnTo>
                    <a:pt x="968" y="399"/>
                  </a:lnTo>
                  <a:lnTo>
                    <a:pt x="941" y="351"/>
                  </a:lnTo>
                  <a:lnTo>
                    <a:pt x="909" y="306"/>
                  </a:lnTo>
                  <a:lnTo>
                    <a:pt x="873" y="266"/>
                  </a:lnTo>
                  <a:lnTo>
                    <a:pt x="832" y="229"/>
                  </a:lnTo>
                  <a:lnTo>
                    <a:pt x="787" y="197"/>
                  </a:lnTo>
                  <a:lnTo>
                    <a:pt x="739" y="170"/>
                  </a:lnTo>
                  <a:lnTo>
                    <a:pt x="687" y="149"/>
                  </a:lnTo>
                  <a:lnTo>
                    <a:pt x="634" y="133"/>
                  </a:lnTo>
                  <a:lnTo>
                    <a:pt x="578" y="123"/>
                  </a:lnTo>
                  <a:lnTo>
                    <a:pt x="520" y="119"/>
                  </a:lnTo>
                  <a:lnTo>
                    <a:pt x="465" y="122"/>
                  </a:lnTo>
                  <a:lnTo>
                    <a:pt x="413" y="131"/>
                  </a:lnTo>
                  <a:lnTo>
                    <a:pt x="361" y="146"/>
                  </a:lnTo>
                  <a:lnTo>
                    <a:pt x="311" y="165"/>
                  </a:lnTo>
                  <a:lnTo>
                    <a:pt x="265" y="190"/>
                  </a:lnTo>
                  <a:lnTo>
                    <a:pt x="220" y="219"/>
                  </a:lnTo>
                  <a:lnTo>
                    <a:pt x="179" y="253"/>
                  </a:lnTo>
                  <a:lnTo>
                    <a:pt x="142" y="291"/>
                  </a:lnTo>
                  <a:lnTo>
                    <a:pt x="108" y="334"/>
                  </a:lnTo>
                  <a:lnTo>
                    <a:pt x="98" y="346"/>
                  </a:lnTo>
                  <a:lnTo>
                    <a:pt x="85" y="354"/>
                  </a:lnTo>
                  <a:lnTo>
                    <a:pt x="71" y="359"/>
                  </a:lnTo>
                  <a:lnTo>
                    <a:pt x="55" y="360"/>
                  </a:lnTo>
                  <a:lnTo>
                    <a:pt x="40" y="357"/>
                  </a:lnTo>
                  <a:lnTo>
                    <a:pt x="26" y="349"/>
                  </a:lnTo>
                  <a:lnTo>
                    <a:pt x="14" y="338"/>
                  </a:lnTo>
                  <a:lnTo>
                    <a:pt x="6" y="326"/>
                  </a:lnTo>
                  <a:lnTo>
                    <a:pt x="1" y="312"/>
                  </a:lnTo>
                  <a:lnTo>
                    <a:pt x="0" y="297"/>
                  </a:lnTo>
                  <a:lnTo>
                    <a:pt x="3" y="282"/>
                  </a:lnTo>
                  <a:lnTo>
                    <a:pt x="11" y="267"/>
                  </a:lnTo>
                  <a:lnTo>
                    <a:pt x="47" y="219"/>
                  </a:lnTo>
                  <a:lnTo>
                    <a:pt x="89" y="176"/>
                  </a:lnTo>
                  <a:lnTo>
                    <a:pt x="133" y="136"/>
                  </a:lnTo>
                  <a:lnTo>
                    <a:pt x="181" y="101"/>
                  </a:lnTo>
                  <a:lnTo>
                    <a:pt x="233" y="71"/>
                  </a:lnTo>
                  <a:lnTo>
                    <a:pt x="286" y="46"/>
                  </a:lnTo>
                  <a:lnTo>
                    <a:pt x="342" y="27"/>
                  </a:lnTo>
                  <a:lnTo>
                    <a:pt x="400" y="12"/>
                  </a:lnTo>
                  <a:lnTo>
                    <a:pt x="459" y="4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82"/>
            <p:cNvSpPr>
              <a:spLocks/>
            </p:cNvSpPr>
            <p:nvPr/>
          </p:nvSpPr>
          <p:spPr bwMode="auto">
            <a:xfrm>
              <a:off x="5708651" y="4289425"/>
              <a:ext cx="50800" cy="49212"/>
            </a:xfrm>
            <a:custGeom>
              <a:avLst/>
              <a:gdLst>
                <a:gd name="T0" fmla="*/ 259 w 318"/>
                <a:gd name="T1" fmla="*/ 0 h 309"/>
                <a:gd name="T2" fmla="*/ 277 w 318"/>
                <a:gd name="T3" fmla="*/ 2 h 309"/>
                <a:gd name="T4" fmla="*/ 293 w 318"/>
                <a:gd name="T5" fmla="*/ 11 h 309"/>
                <a:gd name="T6" fmla="*/ 306 w 318"/>
                <a:gd name="T7" fmla="*/ 24 h 309"/>
                <a:gd name="T8" fmla="*/ 315 w 318"/>
                <a:gd name="T9" fmla="*/ 41 h 309"/>
                <a:gd name="T10" fmla="*/ 318 w 318"/>
                <a:gd name="T11" fmla="*/ 59 h 309"/>
                <a:gd name="T12" fmla="*/ 318 w 318"/>
                <a:gd name="T13" fmla="*/ 250 h 309"/>
                <a:gd name="T14" fmla="*/ 315 w 318"/>
                <a:gd name="T15" fmla="*/ 269 h 309"/>
                <a:gd name="T16" fmla="*/ 306 w 318"/>
                <a:gd name="T17" fmla="*/ 285 h 309"/>
                <a:gd name="T18" fmla="*/ 293 w 318"/>
                <a:gd name="T19" fmla="*/ 298 h 309"/>
                <a:gd name="T20" fmla="*/ 277 w 318"/>
                <a:gd name="T21" fmla="*/ 306 h 309"/>
                <a:gd name="T22" fmla="*/ 259 w 318"/>
                <a:gd name="T23" fmla="*/ 309 h 309"/>
                <a:gd name="T24" fmla="*/ 59 w 318"/>
                <a:gd name="T25" fmla="*/ 309 h 309"/>
                <a:gd name="T26" fmla="*/ 39 w 318"/>
                <a:gd name="T27" fmla="*/ 306 h 309"/>
                <a:gd name="T28" fmla="*/ 23 w 318"/>
                <a:gd name="T29" fmla="*/ 298 h 309"/>
                <a:gd name="T30" fmla="*/ 10 w 318"/>
                <a:gd name="T31" fmla="*/ 285 h 309"/>
                <a:gd name="T32" fmla="*/ 2 w 318"/>
                <a:gd name="T33" fmla="*/ 269 h 309"/>
                <a:gd name="T34" fmla="*/ 0 w 318"/>
                <a:gd name="T35" fmla="*/ 250 h 309"/>
                <a:gd name="T36" fmla="*/ 2 w 318"/>
                <a:gd name="T37" fmla="*/ 231 h 309"/>
                <a:gd name="T38" fmla="*/ 10 w 318"/>
                <a:gd name="T39" fmla="*/ 215 h 309"/>
                <a:gd name="T40" fmla="*/ 23 w 318"/>
                <a:gd name="T41" fmla="*/ 202 h 309"/>
                <a:gd name="T42" fmla="*/ 39 w 318"/>
                <a:gd name="T43" fmla="*/ 194 h 309"/>
                <a:gd name="T44" fmla="*/ 59 w 318"/>
                <a:gd name="T45" fmla="*/ 191 h 309"/>
                <a:gd name="T46" fmla="*/ 199 w 318"/>
                <a:gd name="T47" fmla="*/ 191 h 309"/>
                <a:gd name="T48" fmla="*/ 199 w 318"/>
                <a:gd name="T49" fmla="*/ 59 h 309"/>
                <a:gd name="T50" fmla="*/ 202 w 318"/>
                <a:gd name="T51" fmla="*/ 41 h 309"/>
                <a:gd name="T52" fmla="*/ 211 w 318"/>
                <a:gd name="T53" fmla="*/ 24 h 309"/>
                <a:gd name="T54" fmla="*/ 224 w 318"/>
                <a:gd name="T55" fmla="*/ 11 h 309"/>
                <a:gd name="T56" fmla="*/ 240 w 318"/>
                <a:gd name="T57" fmla="*/ 2 h 309"/>
                <a:gd name="T58" fmla="*/ 259 w 318"/>
                <a:gd name="T5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8" h="309">
                  <a:moveTo>
                    <a:pt x="259" y="0"/>
                  </a:moveTo>
                  <a:lnTo>
                    <a:pt x="277" y="2"/>
                  </a:lnTo>
                  <a:lnTo>
                    <a:pt x="293" y="11"/>
                  </a:lnTo>
                  <a:lnTo>
                    <a:pt x="306" y="24"/>
                  </a:lnTo>
                  <a:lnTo>
                    <a:pt x="315" y="41"/>
                  </a:lnTo>
                  <a:lnTo>
                    <a:pt x="318" y="59"/>
                  </a:lnTo>
                  <a:lnTo>
                    <a:pt x="318" y="250"/>
                  </a:lnTo>
                  <a:lnTo>
                    <a:pt x="315" y="269"/>
                  </a:lnTo>
                  <a:lnTo>
                    <a:pt x="306" y="285"/>
                  </a:lnTo>
                  <a:lnTo>
                    <a:pt x="293" y="298"/>
                  </a:lnTo>
                  <a:lnTo>
                    <a:pt x="277" y="306"/>
                  </a:lnTo>
                  <a:lnTo>
                    <a:pt x="259" y="309"/>
                  </a:lnTo>
                  <a:lnTo>
                    <a:pt x="59" y="309"/>
                  </a:lnTo>
                  <a:lnTo>
                    <a:pt x="39" y="306"/>
                  </a:lnTo>
                  <a:lnTo>
                    <a:pt x="23" y="298"/>
                  </a:lnTo>
                  <a:lnTo>
                    <a:pt x="10" y="285"/>
                  </a:lnTo>
                  <a:lnTo>
                    <a:pt x="2" y="269"/>
                  </a:lnTo>
                  <a:lnTo>
                    <a:pt x="0" y="250"/>
                  </a:lnTo>
                  <a:lnTo>
                    <a:pt x="2" y="231"/>
                  </a:lnTo>
                  <a:lnTo>
                    <a:pt x="10" y="215"/>
                  </a:lnTo>
                  <a:lnTo>
                    <a:pt x="23" y="202"/>
                  </a:lnTo>
                  <a:lnTo>
                    <a:pt x="39" y="194"/>
                  </a:lnTo>
                  <a:lnTo>
                    <a:pt x="59" y="191"/>
                  </a:lnTo>
                  <a:lnTo>
                    <a:pt x="199" y="191"/>
                  </a:lnTo>
                  <a:lnTo>
                    <a:pt x="199" y="59"/>
                  </a:lnTo>
                  <a:lnTo>
                    <a:pt x="202" y="41"/>
                  </a:lnTo>
                  <a:lnTo>
                    <a:pt x="211" y="24"/>
                  </a:lnTo>
                  <a:lnTo>
                    <a:pt x="224" y="11"/>
                  </a:lnTo>
                  <a:lnTo>
                    <a:pt x="240" y="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58" name="Freeform 387"/>
          <p:cNvSpPr>
            <a:spLocks noEditPoints="1"/>
          </p:cNvSpPr>
          <p:nvPr/>
        </p:nvSpPr>
        <p:spPr bwMode="auto">
          <a:xfrm>
            <a:off x="4418258" y="4264026"/>
            <a:ext cx="539750" cy="492125"/>
          </a:xfrm>
          <a:custGeom>
            <a:avLst/>
            <a:gdLst>
              <a:gd name="T0" fmla="*/ 3127 w 3399"/>
              <a:gd name="T1" fmla="*/ 2752 h 3105"/>
              <a:gd name="T2" fmla="*/ 3104 w 3399"/>
              <a:gd name="T3" fmla="*/ 2832 h 3105"/>
              <a:gd name="T4" fmla="*/ 2894 w 3399"/>
              <a:gd name="T5" fmla="*/ 2683 h 3105"/>
              <a:gd name="T6" fmla="*/ 2893 w 3399"/>
              <a:gd name="T7" fmla="*/ 2874 h 3105"/>
              <a:gd name="T8" fmla="*/ 3041 w 3399"/>
              <a:gd name="T9" fmla="*/ 2983 h 3105"/>
              <a:gd name="T10" fmla="*/ 3220 w 3399"/>
              <a:gd name="T11" fmla="*/ 2926 h 3105"/>
              <a:gd name="T12" fmla="*/ 3277 w 3399"/>
              <a:gd name="T13" fmla="*/ 2747 h 3105"/>
              <a:gd name="T14" fmla="*/ 3169 w 3399"/>
              <a:gd name="T15" fmla="*/ 2598 h 3105"/>
              <a:gd name="T16" fmla="*/ 589 w 3399"/>
              <a:gd name="T17" fmla="*/ 2585 h 3105"/>
              <a:gd name="T18" fmla="*/ 460 w 3399"/>
              <a:gd name="T19" fmla="*/ 2715 h 3105"/>
              <a:gd name="T20" fmla="*/ 488 w 3399"/>
              <a:gd name="T21" fmla="*/ 2901 h 3105"/>
              <a:gd name="T22" fmla="*/ 653 w 3399"/>
              <a:gd name="T23" fmla="*/ 2986 h 3105"/>
              <a:gd name="T24" fmla="*/ 819 w 3399"/>
              <a:gd name="T25" fmla="*/ 2901 h 3105"/>
              <a:gd name="T26" fmla="*/ 849 w 3399"/>
              <a:gd name="T27" fmla="*/ 2718 h 3105"/>
              <a:gd name="T28" fmla="*/ 683 w 3399"/>
              <a:gd name="T29" fmla="*/ 2832 h 3105"/>
              <a:gd name="T30" fmla="*/ 603 w 3399"/>
              <a:gd name="T31" fmla="*/ 2810 h 3105"/>
              <a:gd name="T32" fmla="*/ 677 w 3399"/>
              <a:gd name="T33" fmla="*/ 2576 h 3105"/>
              <a:gd name="T34" fmla="*/ 1283 w 3399"/>
              <a:gd name="T35" fmla="*/ 2224 h 3105"/>
              <a:gd name="T36" fmla="*/ 1702 w 3399"/>
              <a:gd name="T37" fmla="*/ 2324 h 3105"/>
              <a:gd name="T38" fmla="*/ 2087 w 3399"/>
              <a:gd name="T39" fmla="*/ 2240 h 3105"/>
              <a:gd name="T40" fmla="*/ 1011 w 3399"/>
              <a:gd name="T41" fmla="*/ 796 h 3105"/>
              <a:gd name="T42" fmla="*/ 813 w 3399"/>
              <a:gd name="T43" fmla="*/ 1168 h 3105"/>
              <a:gd name="T44" fmla="*/ 800 w 3399"/>
              <a:gd name="T45" fmla="*/ 1579 h 3105"/>
              <a:gd name="T46" fmla="*/ 970 w 3399"/>
              <a:gd name="T47" fmla="*/ 1961 h 3105"/>
              <a:gd name="T48" fmla="*/ 1186 w 3399"/>
              <a:gd name="T49" fmla="*/ 641 h 3105"/>
              <a:gd name="T50" fmla="*/ 1579 w 3399"/>
              <a:gd name="T51" fmla="*/ 492 h 3105"/>
              <a:gd name="T52" fmla="*/ 271 w 3399"/>
              <a:gd name="T53" fmla="*/ 0 h 3105"/>
              <a:gd name="T54" fmla="*/ 463 w 3399"/>
              <a:gd name="T55" fmla="*/ 80 h 3105"/>
              <a:gd name="T56" fmla="*/ 1293 w 3399"/>
              <a:gd name="T57" fmla="*/ 448 h 3105"/>
              <a:gd name="T58" fmla="*/ 1630 w 3399"/>
              <a:gd name="T59" fmla="*/ 368 h 3105"/>
              <a:gd name="T60" fmla="*/ 1760 w 3399"/>
              <a:gd name="T61" fmla="*/ 425 h 3105"/>
              <a:gd name="T62" fmla="*/ 3035 w 3399"/>
              <a:gd name="T63" fmla="*/ 2458 h 3105"/>
              <a:gd name="T64" fmla="*/ 3272 w 3399"/>
              <a:gd name="T65" fmla="*/ 2524 h 3105"/>
              <a:gd name="T66" fmla="*/ 3396 w 3399"/>
              <a:gd name="T67" fmla="*/ 2736 h 3105"/>
              <a:gd name="T68" fmla="*/ 3331 w 3399"/>
              <a:gd name="T69" fmla="*/ 2979 h 3105"/>
              <a:gd name="T70" fmla="*/ 3119 w 3399"/>
              <a:gd name="T71" fmla="*/ 3102 h 3105"/>
              <a:gd name="T72" fmla="*/ 2877 w 3399"/>
              <a:gd name="T73" fmla="*/ 3037 h 3105"/>
              <a:gd name="T74" fmla="*/ 2755 w 3399"/>
              <a:gd name="T75" fmla="*/ 2824 h 3105"/>
              <a:gd name="T76" fmla="*/ 2808 w 3399"/>
              <a:gd name="T77" fmla="*/ 2597 h 3105"/>
              <a:gd name="T78" fmla="*/ 2072 w 3399"/>
              <a:gd name="T79" fmla="*/ 2375 h 3105"/>
              <a:gd name="T80" fmla="*/ 1628 w 3399"/>
              <a:gd name="T81" fmla="*/ 2441 h 3105"/>
              <a:gd name="T82" fmla="*/ 1222 w 3399"/>
              <a:gd name="T83" fmla="*/ 2326 h 3105"/>
              <a:gd name="T84" fmla="*/ 915 w 3399"/>
              <a:gd name="T85" fmla="*/ 2591 h 3105"/>
              <a:gd name="T86" fmla="*/ 974 w 3399"/>
              <a:gd name="T87" fmla="*/ 2824 h 3105"/>
              <a:gd name="T88" fmla="*/ 851 w 3399"/>
              <a:gd name="T89" fmla="*/ 3037 h 3105"/>
              <a:gd name="T90" fmla="*/ 610 w 3399"/>
              <a:gd name="T91" fmla="*/ 3102 h 3105"/>
              <a:gd name="T92" fmla="*/ 398 w 3399"/>
              <a:gd name="T93" fmla="*/ 2979 h 3105"/>
              <a:gd name="T94" fmla="*/ 333 w 3399"/>
              <a:gd name="T95" fmla="*/ 2736 h 3105"/>
              <a:gd name="T96" fmla="*/ 457 w 3399"/>
              <a:gd name="T97" fmla="*/ 2523 h 3105"/>
              <a:gd name="T98" fmla="*/ 690 w 3399"/>
              <a:gd name="T99" fmla="*/ 2458 h 3105"/>
              <a:gd name="T100" fmla="*/ 815 w 3399"/>
              <a:gd name="T101" fmla="*/ 1945 h 3105"/>
              <a:gd name="T102" fmla="*/ 672 w 3399"/>
              <a:gd name="T103" fmla="*/ 1531 h 3105"/>
              <a:gd name="T104" fmla="*/ 709 w 3399"/>
              <a:gd name="T105" fmla="*/ 1101 h 3105"/>
              <a:gd name="T106" fmla="*/ 928 w 3399"/>
              <a:gd name="T107" fmla="*/ 713 h 3105"/>
              <a:gd name="T108" fmla="*/ 271 w 3399"/>
              <a:gd name="T109" fmla="*/ 119 h 3105"/>
              <a:gd name="T110" fmla="*/ 147 w 3399"/>
              <a:gd name="T111" fmla="*/ 182 h 3105"/>
              <a:gd name="T112" fmla="*/ 126 w 3399"/>
              <a:gd name="T113" fmla="*/ 318 h 3105"/>
              <a:gd name="T114" fmla="*/ 265 w 3399"/>
              <a:gd name="T115" fmla="*/ 493 h 3105"/>
              <a:gd name="T116" fmla="*/ 223 w 3399"/>
              <a:gd name="T117" fmla="*/ 565 h 3105"/>
              <a:gd name="T118" fmla="*/ 56 w 3399"/>
              <a:gd name="T119" fmla="*/ 436 h 3105"/>
              <a:gd name="T120" fmla="*/ 2 w 3399"/>
              <a:gd name="T121" fmla="*/ 236 h 3105"/>
              <a:gd name="T122" fmla="*/ 106 w 3399"/>
              <a:gd name="T123" fmla="*/ 56 h 3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99" h="3105">
                <a:moveTo>
                  <a:pt x="3075" y="2575"/>
                </a:moveTo>
                <a:lnTo>
                  <a:pt x="3040" y="2578"/>
                </a:lnTo>
                <a:lnTo>
                  <a:pt x="3008" y="2586"/>
                </a:lnTo>
                <a:lnTo>
                  <a:pt x="2978" y="2600"/>
                </a:lnTo>
                <a:lnTo>
                  <a:pt x="3117" y="2738"/>
                </a:lnTo>
                <a:lnTo>
                  <a:pt x="3127" y="2752"/>
                </a:lnTo>
                <a:lnTo>
                  <a:pt x="3132" y="2765"/>
                </a:lnTo>
                <a:lnTo>
                  <a:pt x="3134" y="2781"/>
                </a:lnTo>
                <a:lnTo>
                  <a:pt x="3132" y="2795"/>
                </a:lnTo>
                <a:lnTo>
                  <a:pt x="3127" y="2809"/>
                </a:lnTo>
                <a:lnTo>
                  <a:pt x="3117" y="2822"/>
                </a:lnTo>
                <a:lnTo>
                  <a:pt x="3104" y="2832"/>
                </a:lnTo>
                <a:lnTo>
                  <a:pt x="3090" y="2837"/>
                </a:lnTo>
                <a:lnTo>
                  <a:pt x="3075" y="2839"/>
                </a:lnTo>
                <a:lnTo>
                  <a:pt x="3060" y="2837"/>
                </a:lnTo>
                <a:lnTo>
                  <a:pt x="3045" y="2832"/>
                </a:lnTo>
                <a:lnTo>
                  <a:pt x="3033" y="2822"/>
                </a:lnTo>
                <a:lnTo>
                  <a:pt x="2894" y="2683"/>
                </a:lnTo>
                <a:lnTo>
                  <a:pt x="2882" y="2713"/>
                </a:lnTo>
                <a:lnTo>
                  <a:pt x="2872" y="2746"/>
                </a:lnTo>
                <a:lnTo>
                  <a:pt x="2870" y="2781"/>
                </a:lnTo>
                <a:lnTo>
                  <a:pt x="2872" y="2814"/>
                </a:lnTo>
                <a:lnTo>
                  <a:pt x="2881" y="2846"/>
                </a:lnTo>
                <a:lnTo>
                  <a:pt x="2893" y="2874"/>
                </a:lnTo>
                <a:lnTo>
                  <a:pt x="2909" y="2901"/>
                </a:lnTo>
                <a:lnTo>
                  <a:pt x="2930" y="2926"/>
                </a:lnTo>
                <a:lnTo>
                  <a:pt x="2954" y="2946"/>
                </a:lnTo>
                <a:lnTo>
                  <a:pt x="2981" y="2963"/>
                </a:lnTo>
                <a:lnTo>
                  <a:pt x="3010" y="2976"/>
                </a:lnTo>
                <a:lnTo>
                  <a:pt x="3041" y="2983"/>
                </a:lnTo>
                <a:lnTo>
                  <a:pt x="3075" y="2986"/>
                </a:lnTo>
                <a:lnTo>
                  <a:pt x="3108" y="2983"/>
                </a:lnTo>
                <a:lnTo>
                  <a:pt x="3140" y="2976"/>
                </a:lnTo>
                <a:lnTo>
                  <a:pt x="3169" y="2963"/>
                </a:lnTo>
                <a:lnTo>
                  <a:pt x="3196" y="2946"/>
                </a:lnTo>
                <a:lnTo>
                  <a:pt x="3220" y="2926"/>
                </a:lnTo>
                <a:lnTo>
                  <a:pt x="3240" y="2901"/>
                </a:lnTo>
                <a:lnTo>
                  <a:pt x="3258" y="2874"/>
                </a:lnTo>
                <a:lnTo>
                  <a:pt x="3270" y="2846"/>
                </a:lnTo>
                <a:lnTo>
                  <a:pt x="3277" y="2814"/>
                </a:lnTo>
                <a:lnTo>
                  <a:pt x="3280" y="2781"/>
                </a:lnTo>
                <a:lnTo>
                  <a:pt x="3277" y="2747"/>
                </a:lnTo>
                <a:lnTo>
                  <a:pt x="3270" y="2715"/>
                </a:lnTo>
                <a:lnTo>
                  <a:pt x="3258" y="2686"/>
                </a:lnTo>
                <a:lnTo>
                  <a:pt x="3240" y="2659"/>
                </a:lnTo>
                <a:lnTo>
                  <a:pt x="3220" y="2635"/>
                </a:lnTo>
                <a:lnTo>
                  <a:pt x="3196" y="2614"/>
                </a:lnTo>
                <a:lnTo>
                  <a:pt x="3169" y="2598"/>
                </a:lnTo>
                <a:lnTo>
                  <a:pt x="3140" y="2585"/>
                </a:lnTo>
                <a:lnTo>
                  <a:pt x="3108" y="2577"/>
                </a:lnTo>
                <a:lnTo>
                  <a:pt x="3075" y="2575"/>
                </a:lnTo>
                <a:close/>
                <a:moveTo>
                  <a:pt x="653" y="2575"/>
                </a:moveTo>
                <a:lnTo>
                  <a:pt x="620" y="2577"/>
                </a:lnTo>
                <a:lnTo>
                  <a:pt x="589" y="2585"/>
                </a:lnTo>
                <a:lnTo>
                  <a:pt x="560" y="2598"/>
                </a:lnTo>
                <a:lnTo>
                  <a:pt x="533" y="2614"/>
                </a:lnTo>
                <a:lnTo>
                  <a:pt x="509" y="2635"/>
                </a:lnTo>
                <a:lnTo>
                  <a:pt x="488" y="2659"/>
                </a:lnTo>
                <a:lnTo>
                  <a:pt x="472" y="2686"/>
                </a:lnTo>
                <a:lnTo>
                  <a:pt x="460" y="2715"/>
                </a:lnTo>
                <a:lnTo>
                  <a:pt x="451" y="2747"/>
                </a:lnTo>
                <a:lnTo>
                  <a:pt x="448" y="2781"/>
                </a:lnTo>
                <a:lnTo>
                  <a:pt x="451" y="2814"/>
                </a:lnTo>
                <a:lnTo>
                  <a:pt x="460" y="2846"/>
                </a:lnTo>
                <a:lnTo>
                  <a:pt x="472" y="2874"/>
                </a:lnTo>
                <a:lnTo>
                  <a:pt x="488" y="2901"/>
                </a:lnTo>
                <a:lnTo>
                  <a:pt x="509" y="2926"/>
                </a:lnTo>
                <a:lnTo>
                  <a:pt x="533" y="2946"/>
                </a:lnTo>
                <a:lnTo>
                  <a:pt x="560" y="2963"/>
                </a:lnTo>
                <a:lnTo>
                  <a:pt x="589" y="2976"/>
                </a:lnTo>
                <a:lnTo>
                  <a:pt x="620" y="2983"/>
                </a:lnTo>
                <a:lnTo>
                  <a:pt x="653" y="2986"/>
                </a:lnTo>
                <a:lnTo>
                  <a:pt x="687" y="2983"/>
                </a:lnTo>
                <a:lnTo>
                  <a:pt x="718" y="2976"/>
                </a:lnTo>
                <a:lnTo>
                  <a:pt x="748" y="2963"/>
                </a:lnTo>
                <a:lnTo>
                  <a:pt x="775" y="2946"/>
                </a:lnTo>
                <a:lnTo>
                  <a:pt x="799" y="2926"/>
                </a:lnTo>
                <a:lnTo>
                  <a:pt x="819" y="2901"/>
                </a:lnTo>
                <a:lnTo>
                  <a:pt x="836" y="2874"/>
                </a:lnTo>
                <a:lnTo>
                  <a:pt x="848" y="2846"/>
                </a:lnTo>
                <a:lnTo>
                  <a:pt x="856" y="2814"/>
                </a:lnTo>
                <a:lnTo>
                  <a:pt x="860" y="2781"/>
                </a:lnTo>
                <a:lnTo>
                  <a:pt x="856" y="2749"/>
                </a:lnTo>
                <a:lnTo>
                  <a:pt x="849" y="2718"/>
                </a:lnTo>
                <a:lnTo>
                  <a:pt x="837" y="2689"/>
                </a:lnTo>
                <a:lnTo>
                  <a:pt x="821" y="2662"/>
                </a:lnTo>
                <a:lnTo>
                  <a:pt x="802" y="2638"/>
                </a:lnTo>
                <a:lnTo>
                  <a:pt x="705" y="2809"/>
                </a:lnTo>
                <a:lnTo>
                  <a:pt x="696" y="2823"/>
                </a:lnTo>
                <a:lnTo>
                  <a:pt x="683" y="2832"/>
                </a:lnTo>
                <a:lnTo>
                  <a:pt x="669" y="2837"/>
                </a:lnTo>
                <a:lnTo>
                  <a:pt x="653" y="2839"/>
                </a:lnTo>
                <a:lnTo>
                  <a:pt x="639" y="2837"/>
                </a:lnTo>
                <a:lnTo>
                  <a:pt x="625" y="2832"/>
                </a:lnTo>
                <a:lnTo>
                  <a:pt x="612" y="2823"/>
                </a:lnTo>
                <a:lnTo>
                  <a:pt x="603" y="2810"/>
                </a:lnTo>
                <a:lnTo>
                  <a:pt x="597" y="2796"/>
                </a:lnTo>
                <a:lnTo>
                  <a:pt x="595" y="2782"/>
                </a:lnTo>
                <a:lnTo>
                  <a:pt x="597" y="2766"/>
                </a:lnTo>
                <a:lnTo>
                  <a:pt x="602" y="2752"/>
                </a:lnTo>
                <a:lnTo>
                  <a:pt x="699" y="2580"/>
                </a:lnTo>
                <a:lnTo>
                  <a:pt x="677" y="2576"/>
                </a:lnTo>
                <a:lnTo>
                  <a:pt x="653" y="2575"/>
                </a:lnTo>
                <a:close/>
                <a:moveTo>
                  <a:pt x="1541" y="1327"/>
                </a:moveTo>
                <a:lnTo>
                  <a:pt x="1104" y="2103"/>
                </a:lnTo>
                <a:lnTo>
                  <a:pt x="1160" y="2149"/>
                </a:lnTo>
                <a:lnTo>
                  <a:pt x="1220" y="2189"/>
                </a:lnTo>
                <a:lnTo>
                  <a:pt x="1283" y="2224"/>
                </a:lnTo>
                <a:lnTo>
                  <a:pt x="1348" y="2254"/>
                </a:lnTo>
                <a:lnTo>
                  <a:pt x="1415" y="2280"/>
                </a:lnTo>
                <a:lnTo>
                  <a:pt x="1484" y="2298"/>
                </a:lnTo>
                <a:lnTo>
                  <a:pt x="1555" y="2313"/>
                </a:lnTo>
                <a:lnTo>
                  <a:pt x="1627" y="2321"/>
                </a:lnTo>
                <a:lnTo>
                  <a:pt x="1702" y="2324"/>
                </a:lnTo>
                <a:lnTo>
                  <a:pt x="1769" y="2322"/>
                </a:lnTo>
                <a:lnTo>
                  <a:pt x="1834" y="2315"/>
                </a:lnTo>
                <a:lnTo>
                  <a:pt x="1899" y="2303"/>
                </a:lnTo>
                <a:lnTo>
                  <a:pt x="1963" y="2286"/>
                </a:lnTo>
                <a:lnTo>
                  <a:pt x="2026" y="2265"/>
                </a:lnTo>
                <a:lnTo>
                  <a:pt x="2087" y="2240"/>
                </a:lnTo>
                <a:lnTo>
                  <a:pt x="2146" y="2211"/>
                </a:lnTo>
                <a:lnTo>
                  <a:pt x="2201" y="2177"/>
                </a:lnTo>
                <a:lnTo>
                  <a:pt x="2256" y="2137"/>
                </a:lnTo>
                <a:lnTo>
                  <a:pt x="2308" y="2095"/>
                </a:lnTo>
                <a:lnTo>
                  <a:pt x="1541" y="1327"/>
                </a:lnTo>
                <a:close/>
                <a:moveTo>
                  <a:pt x="1011" y="796"/>
                </a:moveTo>
                <a:lnTo>
                  <a:pt x="966" y="853"/>
                </a:lnTo>
                <a:lnTo>
                  <a:pt x="924" y="912"/>
                </a:lnTo>
                <a:lnTo>
                  <a:pt x="889" y="974"/>
                </a:lnTo>
                <a:lnTo>
                  <a:pt x="858" y="1037"/>
                </a:lnTo>
                <a:lnTo>
                  <a:pt x="834" y="1102"/>
                </a:lnTo>
                <a:lnTo>
                  <a:pt x="813" y="1168"/>
                </a:lnTo>
                <a:lnTo>
                  <a:pt x="798" y="1236"/>
                </a:lnTo>
                <a:lnTo>
                  <a:pt x="788" y="1304"/>
                </a:lnTo>
                <a:lnTo>
                  <a:pt x="783" y="1373"/>
                </a:lnTo>
                <a:lnTo>
                  <a:pt x="783" y="1442"/>
                </a:lnTo>
                <a:lnTo>
                  <a:pt x="788" y="1511"/>
                </a:lnTo>
                <a:lnTo>
                  <a:pt x="800" y="1579"/>
                </a:lnTo>
                <a:lnTo>
                  <a:pt x="815" y="1647"/>
                </a:lnTo>
                <a:lnTo>
                  <a:pt x="836" y="1713"/>
                </a:lnTo>
                <a:lnTo>
                  <a:pt x="862" y="1778"/>
                </a:lnTo>
                <a:lnTo>
                  <a:pt x="892" y="1841"/>
                </a:lnTo>
                <a:lnTo>
                  <a:pt x="929" y="1902"/>
                </a:lnTo>
                <a:lnTo>
                  <a:pt x="970" y="1961"/>
                </a:lnTo>
                <a:lnTo>
                  <a:pt x="1016" y="2018"/>
                </a:lnTo>
                <a:lnTo>
                  <a:pt x="1454" y="1240"/>
                </a:lnTo>
                <a:lnTo>
                  <a:pt x="1011" y="796"/>
                </a:lnTo>
                <a:close/>
                <a:moveTo>
                  <a:pt x="1286" y="582"/>
                </a:moveTo>
                <a:lnTo>
                  <a:pt x="1236" y="610"/>
                </a:lnTo>
                <a:lnTo>
                  <a:pt x="1186" y="641"/>
                </a:lnTo>
                <a:lnTo>
                  <a:pt x="1140" y="675"/>
                </a:lnTo>
                <a:lnTo>
                  <a:pt x="1094" y="713"/>
                </a:lnTo>
                <a:lnTo>
                  <a:pt x="1526" y="1145"/>
                </a:lnTo>
                <a:lnTo>
                  <a:pt x="1286" y="582"/>
                </a:lnTo>
                <a:close/>
                <a:moveTo>
                  <a:pt x="1642" y="485"/>
                </a:moveTo>
                <a:lnTo>
                  <a:pt x="1579" y="492"/>
                </a:lnTo>
                <a:lnTo>
                  <a:pt x="1517" y="502"/>
                </a:lnTo>
                <a:lnTo>
                  <a:pt x="1455" y="516"/>
                </a:lnTo>
                <a:lnTo>
                  <a:pt x="1395" y="536"/>
                </a:lnTo>
                <a:lnTo>
                  <a:pt x="1642" y="1114"/>
                </a:lnTo>
                <a:lnTo>
                  <a:pt x="1642" y="485"/>
                </a:lnTo>
                <a:close/>
                <a:moveTo>
                  <a:pt x="271" y="0"/>
                </a:moveTo>
                <a:lnTo>
                  <a:pt x="307" y="2"/>
                </a:lnTo>
                <a:lnTo>
                  <a:pt x="341" y="9"/>
                </a:lnTo>
                <a:lnTo>
                  <a:pt x="375" y="21"/>
                </a:lnTo>
                <a:lnTo>
                  <a:pt x="406" y="36"/>
                </a:lnTo>
                <a:lnTo>
                  <a:pt x="436" y="56"/>
                </a:lnTo>
                <a:lnTo>
                  <a:pt x="463" y="80"/>
                </a:lnTo>
                <a:lnTo>
                  <a:pt x="1011" y="629"/>
                </a:lnTo>
                <a:lnTo>
                  <a:pt x="1063" y="586"/>
                </a:lnTo>
                <a:lnTo>
                  <a:pt x="1117" y="545"/>
                </a:lnTo>
                <a:lnTo>
                  <a:pt x="1174" y="509"/>
                </a:lnTo>
                <a:lnTo>
                  <a:pt x="1233" y="477"/>
                </a:lnTo>
                <a:lnTo>
                  <a:pt x="1293" y="448"/>
                </a:lnTo>
                <a:lnTo>
                  <a:pt x="1294" y="448"/>
                </a:lnTo>
                <a:lnTo>
                  <a:pt x="1359" y="422"/>
                </a:lnTo>
                <a:lnTo>
                  <a:pt x="1425" y="402"/>
                </a:lnTo>
                <a:lnTo>
                  <a:pt x="1493" y="386"/>
                </a:lnTo>
                <a:lnTo>
                  <a:pt x="1561" y="374"/>
                </a:lnTo>
                <a:lnTo>
                  <a:pt x="1630" y="368"/>
                </a:lnTo>
                <a:lnTo>
                  <a:pt x="1702" y="365"/>
                </a:lnTo>
                <a:lnTo>
                  <a:pt x="1720" y="368"/>
                </a:lnTo>
                <a:lnTo>
                  <a:pt x="1736" y="376"/>
                </a:lnTo>
                <a:lnTo>
                  <a:pt x="1749" y="389"/>
                </a:lnTo>
                <a:lnTo>
                  <a:pt x="1757" y="406"/>
                </a:lnTo>
                <a:lnTo>
                  <a:pt x="1760" y="425"/>
                </a:lnTo>
                <a:lnTo>
                  <a:pt x="1760" y="1380"/>
                </a:lnTo>
                <a:lnTo>
                  <a:pt x="2892" y="2513"/>
                </a:lnTo>
                <a:lnTo>
                  <a:pt x="2925" y="2494"/>
                </a:lnTo>
                <a:lnTo>
                  <a:pt x="2960" y="2478"/>
                </a:lnTo>
                <a:lnTo>
                  <a:pt x="2996" y="2466"/>
                </a:lnTo>
                <a:lnTo>
                  <a:pt x="3035" y="2458"/>
                </a:lnTo>
                <a:lnTo>
                  <a:pt x="3075" y="2456"/>
                </a:lnTo>
                <a:lnTo>
                  <a:pt x="3119" y="2459"/>
                </a:lnTo>
                <a:lnTo>
                  <a:pt x="3161" y="2468"/>
                </a:lnTo>
                <a:lnTo>
                  <a:pt x="3201" y="2482"/>
                </a:lnTo>
                <a:lnTo>
                  <a:pt x="3238" y="2501"/>
                </a:lnTo>
                <a:lnTo>
                  <a:pt x="3272" y="2524"/>
                </a:lnTo>
                <a:lnTo>
                  <a:pt x="3304" y="2551"/>
                </a:lnTo>
                <a:lnTo>
                  <a:pt x="3331" y="2582"/>
                </a:lnTo>
                <a:lnTo>
                  <a:pt x="3355" y="2617"/>
                </a:lnTo>
                <a:lnTo>
                  <a:pt x="3373" y="2655"/>
                </a:lnTo>
                <a:lnTo>
                  <a:pt x="3387" y="2695"/>
                </a:lnTo>
                <a:lnTo>
                  <a:pt x="3396" y="2736"/>
                </a:lnTo>
                <a:lnTo>
                  <a:pt x="3399" y="2781"/>
                </a:lnTo>
                <a:lnTo>
                  <a:pt x="3396" y="2824"/>
                </a:lnTo>
                <a:lnTo>
                  <a:pt x="3387" y="2866"/>
                </a:lnTo>
                <a:lnTo>
                  <a:pt x="3373" y="2906"/>
                </a:lnTo>
                <a:lnTo>
                  <a:pt x="3355" y="2944"/>
                </a:lnTo>
                <a:lnTo>
                  <a:pt x="3331" y="2979"/>
                </a:lnTo>
                <a:lnTo>
                  <a:pt x="3304" y="3010"/>
                </a:lnTo>
                <a:lnTo>
                  <a:pt x="3272" y="3037"/>
                </a:lnTo>
                <a:lnTo>
                  <a:pt x="3238" y="3060"/>
                </a:lnTo>
                <a:lnTo>
                  <a:pt x="3201" y="3079"/>
                </a:lnTo>
                <a:lnTo>
                  <a:pt x="3161" y="3092"/>
                </a:lnTo>
                <a:lnTo>
                  <a:pt x="3119" y="3102"/>
                </a:lnTo>
                <a:lnTo>
                  <a:pt x="3075" y="3105"/>
                </a:lnTo>
                <a:lnTo>
                  <a:pt x="3031" y="3102"/>
                </a:lnTo>
                <a:lnTo>
                  <a:pt x="2989" y="3092"/>
                </a:lnTo>
                <a:lnTo>
                  <a:pt x="2950" y="3079"/>
                </a:lnTo>
                <a:lnTo>
                  <a:pt x="2911" y="3060"/>
                </a:lnTo>
                <a:lnTo>
                  <a:pt x="2877" y="3037"/>
                </a:lnTo>
                <a:lnTo>
                  <a:pt x="2847" y="3010"/>
                </a:lnTo>
                <a:lnTo>
                  <a:pt x="2819" y="2979"/>
                </a:lnTo>
                <a:lnTo>
                  <a:pt x="2796" y="2944"/>
                </a:lnTo>
                <a:lnTo>
                  <a:pt x="2777" y="2906"/>
                </a:lnTo>
                <a:lnTo>
                  <a:pt x="2763" y="2866"/>
                </a:lnTo>
                <a:lnTo>
                  <a:pt x="2755" y="2824"/>
                </a:lnTo>
                <a:lnTo>
                  <a:pt x="2752" y="2781"/>
                </a:lnTo>
                <a:lnTo>
                  <a:pt x="2754" y="2740"/>
                </a:lnTo>
                <a:lnTo>
                  <a:pt x="2761" y="2702"/>
                </a:lnTo>
                <a:lnTo>
                  <a:pt x="2773" y="2665"/>
                </a:lnTo>
                <a:lnTo>
                  <a:pt x="2789" y="2630"/>
                </a:lnTo>
                <a:lnTo>
                  <a:pt x="2808" y="2597"/>
                </a:lnTo>
                <a:lnTo>
                  <a:pt x="2391" y="2180"/>
                </a:lnTo>
                <a:lnTo>
                  <a:pt x="2332" y="2228"/>
                </a:lnTo>
                <a:lnTo>
                  <a:pt x="2271" y="2273"/>
                </a:lnTo>
                <a:lnTo>
                  <a:pt x="2207" y="2312"/>
                </a:lnTo>
                <a:lnTo>
                  <a:pt x="2141" y="2346"/>
                </a:lnTo>
                <a:lnTo>
                  <a:pt x="2072" y="2375"/>
                </a:lnTo>
                <a:lnTo>
                  <a:pt x="2000" y="2400"/>
                </a:lnTo>
                <a:lnTo>
                  <a:pt x="1927" y="2418"/>
                </a:lnTo>
                <a:lnTo>
                  <a:pt x="1853" y="2432"/>
                </a:lnTo>
                <a:lnTo>
                  <a:pt x="1778" y="2440"/>
                </a:lnTo>
                <a:lnTo>
                  <a:pt x="1702" y="2443"/>
                </a:lnTo>
                <a:lnTo>
                  <a:pt x="1628" y="2441"/>
                </a:lnTo>
                <a:lnTo>
                  <a:pt x="1557" y="2434"/>
                </a:lnTo>
                <a:lnTo>
                  <a:pt x="1487" y="2421"/>
                </a:lnTo>
                <a:lnTo>
                  <a:pt x="1418" y="2404"/>
                </a:lnTo>
                <a:lnTo>
                  <a:pt x="1351" y="2383"/>
                </a:lnTo>
                <a:lnTo>
                  <a:pt x="1285" y="2356"/>
                </a:lnTo>
                <a:lnTo>
                  <a:pt x="1222" y="2326"/>
                </a:lnTo>
                <a:lnTo>
                  <a:pt x="1160" y="2291"/>
                </a:lnTo>
                <a:lnTo>
                  <a:pt x="1101" y="2252"/>
                </a:lnTo>
                <a:lnTo>
                  <a:pt x="1044" y="2209"/>
                </a:lnTo>
                <a:lnTo>
                  <a:pt x="862" y="2533"/>
                </a:lnTo>
                <a:lnTo>
                  <a:pt x="890" y="2560"/>
                </a:lnTo>
                <a:lnTo>
                  <a:pt x="915" y="2591"/>
                </a:lnTo>
                <a:lnTo>
                  <a:pt x="937" y="2624"/>
                </a:lnTo>
                <a:lnTo>
                  <a:pt x="954" y="2660"/>
                </a:lnTo>
                <a:lnTo>
                  <a:pt x="967" y="2698"/>
                </a:lnTo>
                <a:lnTo>
                  <a:pt x="975" y="2738"/>
                </a:lnTo>
                <a:lnTo>
                  <a:pt x="977" y="2781"/>
                </a:lnTo>
                <a:lnTo>
                  <a:pt x="974" y="2824"/>
                </a:lnTo>
                <a:lnTo>
                  <a:pt x="966" y="2866"/>
                </a:lnTo>
                <a:lnTo>
                  <a:pt x="952" y="2906"/>
                </a:lnTo>
                <a:lnTo>
                  <a:pt x="933" y="2944"/>
                </a:lnTo>
                <a:lnTo>
                  <a:pt x="910" y="2979"/>
                </a:lnTo>
                <a:lnTo>
                  <a:pt x="882" y="3010"/>
                </a:lnTo>
                <a:lnTo>
                  <a:pt x="851" y="3037"/>
                </a:lnTo>
                <a:lnTo>
                  <a:pt x="817" y="3060"/>
                </a:lnTo>
                <a:lnTo>
                  <a:pt x="779" y="3079"/>
                </a:lnTo>
                <a:lnTo>
                  <a:pt x="740" y="3092"/>
                </a:lnTo>
                <a:lnTo>
                  <a:pt x="698" y="3102"/>
                </a:lnTo>
                <a:lnTo>
                  <a:pt x="653" y="3105"/>
                </a:lnTo>
                <a:lnTo>
                  <a:pt x="610" y="3102"/>
                </a:lnTo>
                <a:lnTo>
                  <a:pt x="568" y="3092"/>
                </a:lnTo>
                <a:lnTo>
                  <a:pt x="528" y="3079"/>
                </a:lnTo>
                <a:lnTo>
                  <a:pt x="491" y="3060"/>
                </a:lnTo>
                <a:lnTo>
                  <a:pt x="457" y="3037"/>
                </a:lnTo>
                <a:lnTo>
                  <a:pt x="426" y="3010"/>
                </a:lnTo>
                <a:lnTo>
                  <a:pt x="398" y="2979"/>
                </a:lnTo>
                <a:lnTo>
                  <a:pt x="374" y="2944"/>
                </a:lnTo>
                <a:lnTo>
                  <a:pt x="356" y="2906"/>
                </a:lnTo>
                <a:lnTo>
                  <a:pt x="342" y="2866"/>
                </a:lnTo>
                <a:lnTo>
                  <a:pt x="333" y="2824"/>
                </a:lnTo>
                <a:lnTo>
                  <a:pt x="331" y="2781"/>
                </a:lnTo>
                <a:lnTo>
                  <a:pt x="333" y="2736"/>
                </a:lnTo>
                <a:lnTo>
                  <a:pt x="342" y="2695"/>
                </a:lnTo>
                <a:lnTo>
                  <a:pt x="356" y="2655"/>
                </a:lnTo>
                <a:lnTo>
                  <a:pt x="374" y="2617"/>
                </a:lnTo>
                <a:lnTo>
                  <a:pt x="398" y="2582"/>
                </a:lnTo>
                <a:lnTo>
                  <a:pt x="426" y="2551"/>
                </a:lnTo>
                <a:lnTo>
                  <a:pt x="457" y="2523"/>
                </a:lnTo>
                <a:lnTo>
                  <a:pt x="491" y="2501"/>
                </a:lnTo>
                <a:lnTo>
                  <a:pt x="528" y="2482"/>
                </a:lnTo>
                <a:lnTo>
                  <a:pt x="568" y="2468"/>
                </a:lnTo>
                <a:lnTo>
                  <a:pt x="610" y="2459"/>
                </a:lnTo>
                <a:lnTo>
                  <a:pt x="653" y="2456"/>
                </a:lnTo>
                <a:lnTo>
                  <a:pt x="690" y="2458"/>
                </a:lnTo>
                <a:lnTo>
                  <a:pt x="724" y="2465"/>
                </a:lnTo>
                <a:lnTo>
                  <a:pt x="759" y="2474"/>
                </a:lnTo>
                <a:lnTo>
                  <a:pt x="955" y="2126"/>
                </a:lnTo>
                <a:lnTo>
                  <a:pt x="904" y="2068"/>
                </a:lnTo>
                <a:lnTo>
                  <a:pt x="857" y="2008"/>
                </a:lnTo>
                <a:lnTo>
                  <a:pt x="815" y="1945"/>
                </a:lnTo>
                <a:lnTo>
                  <a:pt x="779" y="1880"/>
                </a:lnTo>
                <a:lnTo>
                  <a:pt x="748" y="1813"/>
                </a:lnTo>
                <a:lnTo>
                  <a:pt x="721" y="1745"/>
                </a:lnTo>
                <a:lnTo>
                  <a:pt x="700" y="1675"/>
                </a:lnTo>
                <a:lnTo>
                  <a:pt x="683" y="1604"/>
                </a:lnTo>
                <a:lnTo>
                  <a:pt x="672" y="1531"/>
                </a:lnTo>
                <a:lnTo>
                  <a:pt x="666" y="1459"/>
                </a:lnTo>
                <a:lnTo>
                  <a:pt x="665" y="1387"/>
                </a:lnTo>
                <a:lnTo>
                  <a:pt x="669" y="1314"/>
                </a:lnTo>
                <a:lnTo>
                  <a:pt x="677" y="1242"/>
                </a:lnTo>
                <a:lnTo>
                  <a:pt x="690" y="1171"/>
                </a:lnTo>
                <a:lnTo>
                  <a:pt x="709" y="1101"/>
                </a:lnTo>
                <a:lnTo>
                  <a:pt x="733" y="1031"/>
                </a:lnTo>
                <a:lnTo>
                  <a:pt x="762" y="963"/>
                </a:lnTo>
                <a:lnTo>
                  <a:pt x="796" y="897"/>
                </a:lnTo>
                <a:lnTo>
                  <a:pt x="835" y="833"/>
                </a:lnTo>
                <a:lnTo>
                  <a:pt x="878" y="771"/>
                </a:lnTo>
                <a:lnTo>
                  <a:pt x="928" y="713"/>
                </a:lnTo>
                <a:lnTo>
                  <a:pt x="379" y="163"/>
                </a:lnTo>
                <a:lnTo>
                  <a:pt x="361" y="148"/>
                </a:lnTo>
                <a:lnTo>
                  <a:pt x="340" y="135"/>
                </a:lnTo>
                <a:lnTo>
                  <a:pt x="318" y="126"/>
                </a:lnTo>
                <a:lnTo>
                  <a:pt x="295" y="120"/>
                </a:lnTo>
                <a:lnTo>
                  <a:pt x="271" y="119"/>
                </a:lnTo>
                <a:lnTo>
                  <a:pt x="246" y="120"/>
                </a:lnTo>
                <a:lnTo>
                  <a:pt x="224" y="126"/>
                </a:lnTo>
                <a:lnTo>
                  <a:pt x="202" y="135"/>
                </a:lnTo>
                <a:lnTo>
                  <a:pt x="181" y="148"/>
                </a:lnTo>
                <a:lnTo>
                  <a:pt x="163" y="163"/>
                </a:lnTo>
                <a:lnTo>
                  <a:pt x="147" y="182"/>
                </a:lnTo>
                <a:lnTo>
                  <a:pt x="135" y="202"/>
                </a:lnTo>
                <a:lnTo>
                  <a:pt x="126" y="224"/>
                </a:lnTo>
                <a:lnTo>
                  <a:pt x="121" y="247"/>
                </a:lnTo>
                <a:lnTo>
                  <a:pt x="118" y="272"/>
                </a:lnTo>
                <a:lnTo>
                  <a:pt x="121" y="295"/>
                </a:lnTo>
                <a:lnTo>
                  <a:pt x="126" y="318"/>
                </a:lnTo>
                <a:lnTo>
                  <a:pt x="135" y="341"/>
                </a:lnTo>
                <a:lnTo>
                  <a:pt x="147" y="361"/>
                </a:lnTo>
                <a:lnTo>
                  <a:pt x="163" y="379"/>
                </a:lnTo>
                <a:lnTo>
                  <a:pt x="249" y="466"/>
                </a:lnTo>
                <a:lnTo>
                  <a:pt x="259" y="478"/>
                </a:lnTo>
                <a:lnTo>
                  <a:pt x="265" y="493"/>
                </a:lnTo>
                <a:lnTo>
                  <a:pt x="266" y="507"/>
                </a:lnTo>
                <a:lnTo>
                  <a:pt x="265" y="523"/>
                </a:lnTo>
                <a:lnTo>
                  <a:pt x="259" y="537"/>
                </a:lnTo>
                <a:lnTo>
                  <a:pt x="249" y="549"/>
                </a:lnTo>
                <a:lnTo>
                  <a:pt x="236" y="559"/>
                </a:lnTo>
                <a:lnTo>
                  <a:pt x="223" y="565"/>
                </a:lnTo>
                <a:lnTo>
                  <a:pt x="207" y="567"/>
                </a:lnTo>
                <a:lnTo>
                  <a:pt x="193" y="565"/>
                </a:lnTo>
                <a:lnTo>
                  <a:pt x="178" y="559"/>
                </a:lnTo>
                <a:lnTo>
                  <a:pt x="165" y="549"/>
                </a:lnTo>
                <a:lnTo>
                  <a:pt x="79" y="463"/>
                </a:lnTo>
                <a:lnTo>
                  <a:pt x="56" y="436"/>
                </a:lnTo>
                <a:lnTo>
                  <a:pt x="36" y="407"/>
                </a:lnTo>
                <a:lnTo>
                  <a:pt x="21" y="375"/>
                </a:lnTo>
                <a:lnTo>
                  <a:pt x="9" y="342"/>
                </a:lnTo>
                <a:lnTo>
                  <a:pt x="2" y="307"/>
                </a:lnTo>
                <a:lnTo>
                  <a:pt x="0" y="272"/>
                </a:lnTo>
                <a:lnTo>
                  <a:pt x="2" y="236"/>
                </a:lnTo>
                <a:lnTo>
                  <a:pt x="9" y="200"/>
                </a:lnTo>
                <a:lnTo>
                  <a:pt x="21" y="167"/>
                </a:lnTo>
                <a:lnTo>
                  <a:pt x="36" y="135"/>
                </a:lnTo>
                <a:lnTo>
                  <a:pt x="56" y="107"/>
                </a:lnTo>
                <a:lnTo>
                  <a:pt x="79" y="80"/>
                </a:lnTo>
                <a:lnTo>
                  <a:pt x="106" y="56"/>
                </a:lnTo>
                <a:lnTo>
                  <a:pt x="136" y="36"/>
                </a:lnTo>
                <a:lnTo>
                  <a:pt x="167" y="21"/>
                </a:lnTo>
                <a:lnTo>
                  <a:pt x="200" y="9"/>
                </a:lnTo>
                <a:lnTo>
                  <a:pt x="235" y="2"/>
                </a:lnTo>
                <a:lnTo>
                  <a:pt x="2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16" name="Group 1015"/>
          <p:cNvGrpSpPr/>
          <p:nvPr/>
        </p:nvGrpSpPr>
        <p:grpSpPr>
          <a:xfrm>
            <a:off x="3495464" y="4340225"/>
            <a:ext cx="514350" cy="341312"/>
            <a:chOff x="3478213" y="4340225"/>
            <a:chExt cx="514350" cy="341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2" name="Freeform 392"/>
            <p:cNvSpPr>
              <a:spLocks noEditPoints="1"/>
            </p:cNvSpPr>
            <p:nvPr/>
          </p:nvSpPr>
          <p:spPr bwMode="auto">
            <a:xfrm>
              <a:off x="3576638" y="4598988"/>
              <a:ext cx="50800" cy="52387"/>
            </a:xfrm>
            <a:custGeom>
              <a:avLst/>
              <a:gdLst>
                <a:gd name="T0" fmla="*/ 180 w 359"/>
                <a:gd name="T1" fmla="*/ 131 h 360"/>
                <a:gd name="T2" fmla="*/ 164 w 359"/>
                <a:gd name="T3" fmla="*/ 133 h 360"/>
                <a:gd name="T4" fmla="*/ 151 w 359"/>
                <a:gd name="T5" fmla="*/ 141 h 360"/>
                <a:gd name="T6" fmla="*/ 140 w 359"/>
                <a:gd name="T7" fmla="*/ 151 h 360"/>
                <a:gd name="T8" fmla="*/ 133 w 359"/>
                <a:gd name="T9" fmla="*/ 165 h 360"/>
                <a:gd name="T10" fmla="*/ 130 w 359"/>
                <a:gd name="T11" fmla="*/ 180 h 360"/>
                <a:gd name="T12" fmla="*/ 133 w 359"/>
                <a:gd name="T13" fmla="*/ 195 h 360"/>
                <a:gd name="T14" fmla="*/ 140 w 359"/>
                <a:gd name="T15" fmla="*/ 209 h 360"/>
                <a:gd name="T16" fmla="*/ 151 w 359"/>
                <a:gd name="T17" fmla="*/ 220 h 360"/>
                <a:gd name="T18" fmla="*/ 164 w 359"/>
                <a:gd name="T19" fmla="*/ 226 h 360"/>
                <a:gd name="T20" fmla="*/ 180 w 359"/>
                <a:gd name="T21" fmla="*/ 229 h 360"/>
                <a:gd name="T22" fmla="*/ 195 w 359"/>
                <a:gd name="T23" fmla="*/ 226 h 360"/>
                <a:gd name="T24" fmla="*/ 208 w 359"/>
                <a:gd name="T25" fmla="*/ 220 h 360"/>
                <a:gd name="T26" fmla="*/ 219 w 359"/>
                <a:gd name="T27" fmla="*/ 209 h 360"/>
                <a:gd name="T28" fmla="*/ 226 w 359"/>
                <a:gd name="T29" fmla="*/ 195 h 360"/>
                <a:gd name="T30" fmla="*/ 229 w 359"/>
                <a:gd name="T31" fmla="*/ 180 h 360"/>
                <a:gd name="T32" fmla="*/ 226 w 359"/>
                <a:gd name="T33" fmla="*/ 165 h 360"/>
                <a:gd name="T34" fmla="*/ 219 w 359"/>
                <a:gd name="T35" fmla="*/ 151 h 360"/>
                <a:gd name="T36" fmla="*/ 208 w 359"/>
                <a:gd name="T37" fmla="*/ 141 h 360"/>
                <a:gd name="T38" fmla="*/ 195 w 359"/>
                <a:gd name="T39" fmla="*/ 133 h 360"/>
                <a:gd name="T40" fmla="*/ 180 w 359"/>
                <a:gd name="T41" fmla="*/ 131 h 360"/>
                <a:gd name="T42" fmla="*/ 180 w 359"/>
                <a:gd name="T43" fmla="*/ 0 h 360"/>
                <a:gd name="T44" fmla="*/ 211 w 359"/>
                <a:gd name="T45" fmla="*/ 3 h 360"/>
                <a:gd name="T46" fmla="*/ 242 w 359"/>
                <a:gd name="T47" fmla="*/ 11 h 360"/>
                <a:gd name="T48" fmla="*/ 270 w 359"/>
                <a:gd name="T49" fmla="*/ 24 h 360"/>
                <a:gd name="T50" fmla="*/ 295 w 359"/>
                <a:gd name="T51" fmla="*/ 43 h 360"/>
                <a:gd name="T52" fmla="*/ 317 w 359"/>
                <a:gd name="T53" fmla="*/ 65 h 360"/>
                <a:gd name="T54" fmla="*/ 334 w 359"/>
                <a:gd name="T55" fmla="*/ 90 h 360"/>
                <a:gd name="T56" fmla="*/ 348 w 359"/>
                <a:gd name="T57" fmla="*/ 118 h 360"/>
                <a:gd name="T58" fmla="*/ 356 w 359"/>
                <a:gd name="T59" fmla="*/ 148 h 360"/>
                <a:gd name="T60" fmla="*/ 359 w 359"/>
                <a:gd name="T61" fmla="*/ 180 h 360"/>
                <a:gd name="T62" fmla="*/ 356 w 359"/>
                <a:gd name="T63" fmla="*/ 212 h 360"/>
                <a:gd name="T64" fmla="*/ 348 w 359"/>
                <a:gd name="T65" fmla="*/ 243 h 360"/>
                <a:gd name="T66" fmla="*/ 334 w 359"/>
                <a:gd name="T67" fmla="*/ 271 h 360"/>
                <a:gd name="T68" fmla="*/ 317 w 359"/>
                <a:gd name="T69" fmla="*/ 296 h 360"/>
                <a:gd name="T70" fmla="*/ 295 w 359"/>
                <a:gd name="T71" fmla="*/ 318 h 360"/>
                <a:gd name="T72" fmla="*/ 270 w 359"/>
                <a:gd name="T73" fmla="*/ 335 h 360"/>
                <a:gd name="T74" fmla="*/ 242 w 359"/>
                <a:gd name="T75" fmla="*/ 348 h 360"/>
                <a:gd name="T76" fmla="*/ 211 w 359"/>
                <a:gd name="T77" fmla="*/ 357 h 360"/>
                <a:gd name="T78" fmla="*/ 180 w 359"/>
                <a:gd name="T79" fmla="*/ 360 h 360"/>
                <a:gd name="T80" fmla="*/ 148 w 359"/>
                <a:gd name="T81" fmla="*/ 357 h 360"/>
                <a:gd name="T82" fmla="*/ 117 w 359"/>
                <a:gd name="T83" fmla="*/ 348 h 360"/>
                <a:gd name="T84" fmla="*/ 89 w 359"/>
                <a:gd name="T85" fmla="*/ 335 h 360"/>
                <a:gd name="T86" fmla="*/ 64 w 359"/>
                <a:gd name="T87" fmla="*/ 318 h 360"/>
                <a:gd name="T88" fmla="*/ 42 w 359"/>
                <a:gd name="T89" fmla="*/ 296 h 360"/>
                <a:gd name="T90" fmla="*/ 25 w 359"/>
                <a:gd name="T91" fmla="*/ 271 h 360"/>
                <a:gd name="T92" fmla="*/ 11 w 359"/>
                <a:gd name="T93" fmla="*/ 243 h 360"/>
                <a:gd name="T94" fmla="*/ 3 w 359"/>
                <a:gd name="T95" fmla="*/ 212 h 360"/>
                <a:gd name="T96" fmla="*/ 0 w 359"/>
                <a:gd name="T97" fmla="*/ 180 h 360"/>
                <a:gd name="T98" fmla="*/ 3 w 359"/>
                <a:gd name="T99" fmla="*/ 148 h 360"/>
                <a:gd name="T100" fmla="*/ 11 w 359"/>
                <a:gd name="T101" fmla="*/ 118 h 360"/>
                <a:gd name="T102" fmla="*/ 25 w 359"/>
                <a:gd name="T103" fmla="*/ 90 h 360"/>
                <a:gd name="T104" fmla="*/ 42 w 359"/>
                <a:gd name="T105" fmla="*/ 65 h 360"/>
                <a:gd name="T106" fmla="*/ 64 w 359"/>
                <a:gd name="T107" fmla="*/ 43 h 360"/>
                <a:gd name="T108" fmla="*/ 89 w 359"/>
                <a:gd name="T109" fmla="*/ 24 h 360"/>
                <a:gd name="T110" fmla="*/ 117 w 359"/>
                <a:gd name="T111" fmla="*/ 11 h 360"/>
                <a:gd name="T112" fmla="*/ 148 w 359"/>
                <a:gd name="T113" fmla="*/ 3 h 360"/>
                <a:gd name="T114" fmla="*/ 180 w 359"/>
                <a:gd name="T11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9" h="360">
                  <a:moveTo>
                    <a:pt x="180" y="131"/>
                  </a:moveTo>
                  <a:lnTo>
                    <a:pt x="164" y="133"/>
                  </a:lnTo>
                  <a:lnTo>
                    <a:pt x="151" y="141"/>
                  </a:lnTo>
                  <a:lnTo>
                    <a:pt x="140" y="151"/>
                  </a:lnTo>
                  <a:lnTo>
                    <a:pt x="133" y="165"/>
                  </a:lnTo>
                  <a:lnTo>
                    <a:pt x="130" y="180"/>
                  </a:lnTo>
                  <a:lnTo>
                    <a:pt x="133" y="195"/>
                  </a:lnTo>
                  <a:lnTo>
                    <a:pt x="140" y="209"/>
                  </a:lnTo>
                  <a:lnTo>
                    <a:pt x="151" y="220"/>
                  </a:lnTo>
                  <a:lnTo>
                    <a:pt x="164" y="226"/>
                  </a:lnTo>
                  <a:lnTo>
                    <a:pt x="180" y="229"/>
                  </a:lnTo>
                  <a:lnTo>
                    <a:pt x="195" y="226"/>
                  </a:lnTo>
                  <a:lnTo>
                    <a:pt x="208" y="220"/>
                  </a:lnTo>
                  <a:lnTo>
                    <a:pt x="219" y="209"/>
                  </a:lnTo>
                  <a:lnTo>
                    <a:pt x="226" y="195"/>
                  </a:lnTo>
                  <a:lnTo>
                    <a:pt x="229" y="180"/>
                  </a:lnTo>
                  <a:lnTo>
                    <a:pt x="226" y="165"/>
                  </a:lnTo>
                  <a:lnTo>
                    <a:pt x="219" y="151"/>
                  </a:lnTo>
                  <a:lnTo>
                    <a:pt x="208" y="141"/>
                  </a:lnTo>
                  <a:lnTo>
                    <a:pt x="195" y="133"/>
                  </a:lnTo>
                  <a:lnTo>
                    <a:pt x="180" y="131"/>
                  </a:lnTo>
                  <a:close/>
                  <a:moveTo>
                    <a:pt x="180" y="0"/>
                  </a:moveTo>
                  <a:lnTo>
                    <a:pt x="211" y="3"/>
                  </a:lnTo>
                  <a:lnTo>
                    <a:pt x="242" y="11"/>
                  </a:lnTo>
                  <a:lnTo>
                    <a:pt x="270" y="24"/>
                  </a:lnTo>
                  <a:lnTo>
                    <a:pt x="295" y="43"/>
                  </a:lnTo>
                  <a:lnTo>
                    <a:pt x="317" y="65"/>
                  </a:lnTo>
                  <a:lnTo>
                    <a:pt x="334" y="90"/>
                  </a:lnTo>
                  <a:lnTo>
                    <a:pt x="348" y="118"/>
                  </a:lnTo>
                  <a:lnTo>
                    <a:pt x="356" y="148"/>
                  </a:lnTo>
                  <a:lnTo>
                    <a:pt x="359" y="180"/>
                  </a:lnTo>
                  <a:lnTo>
                    <a:pt x="356" y="212"/>
                  </a:lnTo>
                  <a:lnTo>
                    <a:pt x="348" y="243"/>
                  </a:lnTo>
                  <a:lnTo>
                    <a:pt x="334" y="271"/>
                  </a:lnTo>
                  <a:lnTo>
                    <a:pt x="317" y="296"/>
                  </a:lnTo>
                  <a:lnTo>
                    <a:pt x="295" y="318"/>
                  </a:lnTo>
                  <a:lnTo>
                    <a:pt x="270" y="335"/>
                  </a:lnTo>
                  <a:lnTo>
                    <a:pt x="242" y="348"/>
                  </a:lnTo>
                  <a:lnTo>
                    <a:pt x="211" y="357"/>
                  </a:lnTo>
                  <a:lnTo>
                    <a:pt x="180" y="360"/>
                  </a:lnTo>
                  <a:lnTo>
                    <a:pt x="148" y="357"/>
                  </a:lnTo>
                  <a:lnTo>
                    <a:pt x="117" y="348"/>
                  </a:lnTo>
                  <a:lnTo>
                    <a:pt x="89" y="335"/>
                  </a:lnTo>
                  <a:lnTo>
                    <a:pt x="64" y="318"/>
                  </a:lnTo>
                  <a:lnTo>
                    <a:pt x="42" y="296"/>
                  </a:lnTo>
                  <a:lnTo>
                    <a:pt x="25" y="271"/>
                  </a:lnTo>
                  <a:lnTo>
                    <a:pt x="11" y="243"/>
                  </a:lnTo>
                  <a:lnTo>
                    <a:pt x="3" y="212"/>
                  </a:lnTo>
                  <a:lnTo>
                    <a:pt x="0" y="180"/>
                  </a:lnTo>
                  <a:lnTo>
                    <a:pt x="3" y="148"/>
                  </a:lnTo>
                  <a:lnTo>
                    <a:pt x="11" y="118"/>
                  </a:lnTo>
                  <a:lnTo>
                    <a:pt x="25" y="90"/>
                  </a:lnTo>
                  <a:lnTo>
                    <a:pt x="42" y="65"/>
                  </a:lnTo>
                  <a:lnTo>
                    <a:pt x="64" y="43"/>
                  </a:lnTo>
                  <a:lnTo>
                    <a:pt x="89" y="24"/>
                  </a:lnTo>
                  <a:lnTo>
                    <a:pt x="117" y="11"/>
                  </a:lnTo>
                  <a:lnTo>
                    <a:pt x="148" y="3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393"/>
            <p:cNvSpPr>
              <a:spLocks noEditPoints="1"/>
            </p:cNvSpPr>
            <p:nvPr/>
          </p:nvSpPr>
          <p:spPr bwMode="auto">
            <a:xfrm>
              <a:off x="3843338" y="4598988"/>
              <a:ext cx="52387" cy="52387"/>
            </a:xfrm>
            <a:custGeom>
              <a:avLst/>
              <a:gdLst>
                <a:gd name="T0" fmla="*/ 180 w 358"/>
                <a:gd name="T1" fmla="*/ 131 h 360"/>
                <a:gd name="T2" fmla="*/ 163 w 358"/>
                <a:gd name="T3" fmla="*/ 133 h 360"/>
                <a:gd name="T4" fmla="*/ 150 w 358"/>
                <a:gd name="T5" fmla="*/ 141 h 360"/>
                <a:gd name="T6" fmla="*/ 140 w 358"/>
                <a:gd name="T7" fmla="*/ 151 h 360"/>
                <a:gd name="T8" fmla="*/ 133 w 358"/>
                <a:gd name="T9" fmla="*/ 165 h 360"/>
                <a:gd name="T10" fmla="*/ 131 w 358"/>
                <a:gd name="T11" fmla="*/ 180 h 360"/>
                <a:gd name="T12" fmla="*/ 133 w 358"/>
                <a:gd name="T13" fmla="*/ 195 h 360"/>
                <a:gd name="T14" fmla="*/ 140 w 358"/>
                <a:gd name="T15" fmla="*/ 209 h 360"/>
                <a:gd name="T16" fmla="*/ 150 w 358"/>
                <a:gd name="T17" fmla="*/ 220 h 360"/>
                <a:gd name="T18" fmla="*/ 163 w 358"/>
                <a:gd name="T19" fmla="*/ 226 h 360"/>
                <a:gd name="T20" fmla="*/ 180 w 358"/>
                <a:gd name="T21" fmla="*/ 229 h 360"/>
                <a:gd name="T22" fmla="*/ 195 w 358"/>
                <a:gd name="T23" fmla="*/ 226 h 360"/>
                <a:gd name="T24" fmla="*/ 208 w 358"/>
                <a:gd name="T25" fmla="*/ 220 h 360"/>
                <a:gd name="T26" fmla="*/ 219 w 358"/>
                <a:gd name="T27" fmla="*/ 209 h 360"/>
                <a:gd name="T28" fmla="*/ 225 w 358"/>
                <a:gd name="T29" fmla="*/ 195 h 360"/>
                <a:gd name="T30" fmla="*/ 228 w 358"/>
                <a:gd name="T31" fmla="*/ 180 h 360"/>
                <a:gd name="T32" fmla="*/ 225 w 358"/>
                <a:gd name="T33" fmla="*/ 165 h 360"/>
                <a:gd name="T34" fmla="*/ 219 w 358"/>
                <a:gd name="T35" fmla="*/ 151 h 360"/>
                <a:gd name="T36" fmla="*/ 208 w 358"/>
                <a:gd name="T37" fmla="*/ 141 h 360"/>
                <a:gd name="T38" fmla="*/ 195 w 358"/>
                <a:gd name="T39" fmla="*/ 133 h 360"/>
                <a:gd name="T40" fmla="*/ 180 w 358"/>
                <a:gd name="T41" fmla="*/ 131 h 360"/>
                <a:gd name="T42" fmla="*/ 180 w 358"/>
                <a:gd name="T43" fmla="*/ 0 h 360"/>
                <a:gd name="T44" fmla="*/ 211 w 358"/>
                <a:gd name="T45" fmla="*/ 3 h 360"/>
                <a:gd name="T46" fmla="*/ 241 w 358"/>
                <a:gd name="T47" fmla="*/ 11 h 360"/>
                <a:gd name="T48" fmla="*/ 270 w 358"/>
                <a:gd name="T49" fmla="*/ 24 h 360"/>
                <a:gd name="T50" fmla="*/ 294 w 358"/>
                <a:gd name="T51" fmla="*/ 43 h 360"/>
                <a:gd name="T52" fmla="*/ 316 w 358"/>
                <a:gd name="T53" fmla="*/ 65 h 360"/>
                <a:gd name="T54" fmla="*/ 333 w 358"/>
                <a:gd name="T55" fmla="*/ 90 h 360"/>
                <a:gd name="T56" fmla="*/ 348 w 358"/>
                <a:gd name="T57" fmla="*/ 118 h 360"/>
                <a:gd name="T58" fmla="*/ 355 w 358"/>
                <a:gd name="T59" fmla="*/ 148 h 360"/>
                <a:gd name="T60" fmla="*/ 358 w 358"/>
                <a:gd name="T61" fmla="*/ 180 h 360"/>
                <a:gd name="T62" fmla="*/ 355 w 358"/>
                <a:gd name="T63" fmla="*/ 212 h 360"/>
                <a:gd name="T64" fmla="*/ 348 w 358"/>
                <a:gd name="T65" fmla="*/ 243 h 360"/>
                <a:gd name="T66" fmla="*/ 333 w 358"/>
                <a:gd name="T67" fmla="*/ 271 h 360"/>
                <a:gd name="T68" fmla="*/ 316 w 358"/>
                <a:gd name="T69" fmla="*/ 296 h 360"/>
                <a:gd name="T70" fmla="*/ 294 w 358"/>
                <a:gd name="T71" fmla="*/ 318 h 360"/>
                <a:gd name="T72" fmla="*/ 270 w 358"/>
                <a:gd name="T73" fmla="*/ 335 h 360"/>
                <a:gd name="T74" fmla="*/ 241 w 358"/>
                <a:gd name="T75" fmla="*/ 348 h 360"/>
                <a:gd name="T76" fmla="*/ 211 w 358"/>
                <a:gd name="T77" fmla="*/ 357 h 360"/>
                <a:gd name="T78" fmla="*/ 180 w 358"/>
                <a:gd name="T79" fmla="*/ 360 h 360"/>
                <a:gd name="T80" fmla="*/ 147 w 358"/>
                <a:gd name="T81" fmla="*/ 357 h 360"/>
                <a:gd name="T82" fmla="*/ 117 w 358"/>
                <a:gd name="T83" fmla="*/ 348 h 360"/>
                <a:gd name="T84" fmla="*/ 89 w 358"/>
                <a:gd name="T85" fmla="*/ 335 h 360"/>
                <a:gd name="T86" fmla="*/ 64 w 358"/>
                <a:gd name="T87" fmla="*/ 318 h 360"/>
                <a:gd name="T88" fmla="*/ 42 w 358"/>
                <a:gd name="T89" fmla="*/ 296 h 360"/>
                <a:gd name="T90" fmla="*/ 25 w 358"/>
                <a:gd name="T91" fmla="*/ 271 h 360"/>
                <a:gd name="T92" fmla="*/ 12 w 358"/>
                <a:gd name="T93" fmla="*/ 243 h 360"/>
                <a:gd name="T94" fmla="*/ 3 w 358"/>
                <a:gd name="T95" fmla="*/ 212 h 360"/>
                <a:gd name="T96" fmla="*/ 0 w 358"/>
                <a:gd name="T97" fmla="*/ 180 h 360"/>
                <a:gd name="T98" fmla="*/ 3 w 358"/>
                <a:gd name="T99" fmla="*/ 148 h 360"/>
                <a:gd name="T100" fmla="*/ 12 w 358"/>
                <a:gd name="T101" fmla="*/ 118 h 360"/>
                <a:gd name="T102" fmla="*/ 25 w 358"/>
                <a:gd name="T103" fmla="*/ 90 h 360"/>
                <a:gd name="T104" fmla="*/ 42 w 358"/>
                <a:gd name="T105" fmla="*/ 65 h 360"/>
                <a:gd name="T106" fmla="*/ 64 w 358"/>
                <a:gd name="T107" fmla="*/ 43 h 360"/>
                <a:gd name="T108" fmla="*/ 89 w 358"/>
                <a:gd name="T109" fmla="*/ 24 h 360"/>
                <a:gd name="T110" fmla="*/ 117 w 358"/>
                <a:gd name="T111" fmla="*/ 11 h 360"/>
                <a:gd name="T112" fmla="*/ 147 w 358"/>
                <a:gd name="T113" fmla="*/ 3 h 360"/>
                <a:gd name="T114" fmla="*/ 180 w 358"/>
                <a:gd name="T11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" h="360">
                  <a:moveTo>
                    <a:pt x="180" y="131"/>
                  </a:moveTo>
                  <a:lnTo>
                    <a:pt x="163" y="133"/>
                  </a:lnTo>
                  <a:lnTo>
                    <a:pt x="150" y="141"/>
                  </a:lnTo>
                  <a:lnTo>
                    <a:pt x="140" y="151"/>
                  </a:lnTo>
                  <a:lnTo>
                    <a:pt x="133" y="165"/>
                  </a:lnTo>
                  <a:lnTo>
                    <a:pt x="131" y="180"/>
                  </a:lnTo>
                  <a:lnTo>
                    <a:pt x="133" y="195"/>
                  </a:lnTo>
                  <a:lnTo>
                    <a:pt x="140" y="209"/>
                  </a:lnTo>
                  <a:lnTo>
                    <a:pt x="150" y="220"/>
                  </a:lnTo>
                  <a:lnTo>
                    <a:pt x="163" y="226"/>
                  </a:lnTo>
                  <a:lnTo>
                    <a:pt x="180" y="229"/>
                  </a:lnTo>
                  <a:lnTo>
                    <a:pt x="195" y="226"/>
                  </a:lnTo>
                  <a:lnTo>
                    <a:pt x="208" y="220"/>
                  </a:lnTo>
                  <a:lnTo>
                    <a:pt x="219" y="209"/>
                  </a:lnTo>
                  <a:lnTo>
                    <a:pt x="225" y="195"/>
                  </a:lnTo>
                  <a:lnTo>
                    <a:pt x="228" y="180"/>
                  </a:lnTo>
                  <a:lnTo>
                    <a:pt x="225" y="165"/>
                  </a:lnTo>
                  <a:lnTo>
                    <a:pt x="219" y="151"/>
                  </a:lnTo>
                  <a:lnTo>
                    <a:pt x="208" y="141"/>
                  </a:lnTo>
                  <a:lnTo>
                    <a:pt x="195" y="133"/>
                  </a:lnTo>
                  <a:lnTo>
                    <a:pt x="180" y="131"/>
                  </a:lnTo>
                  <a:close/>
                  <a:moveTo>
                    <a:pt x="180" y="0"/>
                  </a:moveTo>
                  <a:lnTo>
                    <a:pt x="211" y="3"/>
                  </a:lnTo>
                  <a:lnTo>
                    <a:pt x="241" y="11"/>
                  </a:lnTo>
                  <a:lnTo>
                    <a:pt x="270" y="24"/>
                  </a:lnTo>
                  <a:lnTo>
                    <a:pt x="294" y="43"/>
                  </a:lnTo>
                  <a:lnTo>
                    <a:pt x="316" y="65"/>
                  </a:lnTo>
                  <a:lnTo>
                    <a:pt x="333" y="90"/>
                  </a:lnTo>
                  <a:lnTo>
                    <a:pt x="348" y="118"/>
                  </a:lnTo>
                  <a:lnTo>
                    <a:pt x="355" y="148"/>
                  </a:lnTo>
                  <a:lnTo>
                    <a:pt x="358" y="180"/>
                  </a:lnTo>
                  <a:lnTo>
                    <a:pt x="355" y="212"/>
                  </a:lnTo>
                  <a:lnTo>
                    <a:pt x="348" y="243"/>
                  </a:lnTo>
                  <a:lnTo>
                    <a:pt x="333" y="271"/>
                  </a:lnTo>
                  <a:lnTo>
                    <a:pt x="316" y="296"/>
                  </a:lnTo>
                  <a:lnTo>
                    <a:pt x="294" y="318"/>
                  </a:lnTo>
                  <a:lnTo>
                    <a:pt x="270" y="335"/>
                  </a:lnTo>
                  <a:lnTo>
                    <a:pt x="241" y="348"/>
                  </a:lnTo>
                  <a:lnTo>
                    <a:pt x="211" y="357"/>
                  </a:lnTo>
                  <a:lnTo>
                    <a:pt x="180" y="360"/>
                  </a:lnTo>
                  <a:lnTo>
                    <a:pt x="147" y="357"/>
                  </a:lnTo>
                  <a:lnTo>
                    <a:pt x="117" y="348"/>
                  </a:lnTo>
                  <a:lnTo>
                    <a:pt x="89" y="335"/>
                  </a:lnTo>
                  <a:lnTo>
                    <a:pt x="64" y="318"/>
                  </a:lnTo>
                  <a:lnTo>
                    <a:pt x="42" y="296"/>
                  </a:lnTo>
                  <a:lnTo>
                    <a:pt x="25" y="271"/>
                  </a:lnTo>
                  <a:lnTo>
                    <a:pt x="12" y="243"/>
                  </a:lnTo>
                  <a:lnTo>
                    <a:pt x="3" y="212"/>
                  </a:lnTo>
                  <a:lnTo>
                    <a:pt x="0" y="180"/>
                  </a:lnTo>
                  <a:lnTo>
                    <a:pt x="3" y="148"/>
                  </a:lnTo>
                  <a:lnTo>
                    <a:pt x="12" y="118"/>
                  </a:lnTo>
                  <a:lnTo>
                    <a:pt x="25" y="90"/>
                  </a:lnTo>
                  <a:lnTo>
                    <a:pt x="42" y="65"/>
                  </a:lnTo>
                  <a:lnTo>
                    <a:pt x="64" y="43"/>
                  </a:lnTo>
                  <a:lnTo>
                    <a:pt x="89" y="24"/>
                  </a:lnTo>
                  <a:lnTo>
                    <a:pt x="117" y="11"/>
                  </a:lnTo>
                  <a:lnTo>
                    <a:pt x="147" y="3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394"/>
            <p:cNvSpPr>
              <a:spLocks noEditPoints="1"/>
            </p:cNvSpPr>
            <p:nvPr/>
          </p:nvSpPr>
          <p:spPr bwMode="auto">
            <a:xfrm>
              <a:off x="3478213" y="4340225"/>
              <a:ext cx="514350" cy="341312"/>
            </a:xfrm>
            <a:custGeom>
              <a:avLst/>
              <a:gdLst>
                <a:gd name="T0" fmla="*/ 3363 w 3569"/>
                <a:gd name="T1" fmla="*/ 1910 h 2367"/>
                <a:gd name="T2" fmla="*/ 3439 w 3569"/>
                <a:gd name="T3" fmla="*/ 1833 h 2367"/>
                <a:gd name="T4" fmla="*/ 3382 w 3569"/>
                <a:gd name="T5" fmla="*/ 1752 h 2367"/>
                <a:gd name="T6" fmla="*/ 153 w 3569"/>
                <a:gd name="T7" fmla="*/ 1771 h 2367"/>
                <a:gd name="T8" fmla="*/ 141 w 3569"/>
                <a:gd name="T9" fmla="*/ 1871 h 2367"/>
                <a:gd name="T10" fmla="*/ 482 w 3569"/>
                <a:gd name="T11" fmla="*/ 1866 h 2367"/>
                <a:gd name="T12" fmla="*/ 2669 w 3569"/>
                <a:gd name="T13" fmla="*/ 1717 h 2367"/>
                <a:gd name="T14" fmla="*/ 2480 w 3569"/>
                <a:gd name="T15" fmla="*/ 1855 h 2367"/>
                <a:gd name="T16" fmla="*/ 2480 w 3569"/>
                <a:gd name="T17" fmla="*/ 2095 h 2367"/>
                <a:gd name="T18" fmla="*/ 2669 w 3569"/>
                <a:gd name="T19" fmla="*/ 2233 h 2367"/>
                <a:gd name="T20" fmla="*/ 2896 w 3569"/>
                <a:gd name="T21" fmla="*/ 2160 h 2367"/>
                <a:gd name="T22" fmla="*/ 2968 w 3569"/>
                <a:gd name="T23" fmla="*/ 1932 h 2367"/>
                <a:gd name="T24" fmla="*/ 2831 w 3569"/>
                <a:gd name="T25" fmla="*/ 1742 h 2367"/>
                <a:gd name="T26" fmla="*/ 776 w 3569"/>
                <a:gd name="T27" fmla="*/ 1727 h 2367"/>
                <a:gd name="T28" fmla="*/ 610 w 3569"/>
                <a:gd name="T29" fmla="*/ 1892 h 2367"/>
                <a:gd name="T30" fmla="*/ 647 w 3569"/>
                <a:gd name="T31" fmla="*/ 2129 h 2367"/>
                <a:gd name="T32" fmla="*/ 858 w 3569"/>
                <a:gd name="T33" fmla="*/ 2237 h 2367"/>
                <a:gd name="T34" fmla="*/ 1068 w 3569"/>
                <a:gd name="T35" fmla="*/ 2129 h 2367"/>
                <a:gd name="T36" fmla="*/ 1105 w 3569"/>
                <a:gd name="T37" fmla="*/ 1892 h 2367"/>
                <a:gd name="T38" fmla="*/ 940 w 3569"/>
                <a:gd name="T39" fmla="*/ 1727 h 2367"/>
                <a:gd name="T40" fmla="*/ 3164 w 3569"/>
                <a:gd name="T41" fmla="*/ 448 h 2367"/>
                <a:gd name="T42" fmla="*/ 3162 w 3569"/>
                <a:gd name="T43" fmla="*/ 971 h 2367"/>
                <a:gd name="T44" fmla="*/ 3355 w 3569"/>
                <a:gd name="T45" fmla="*/ 442 h 2367"/>
                <a:gd name="T46" fmla="*/ 468 w 3569"/>
                <a:gd name="T47" fmla="*/ 177 h 2367"/>
                <a:gd name="T48" fmla="*/ 259 w 3569"/>
                <a:gd name="T49" fmla="*/ 386 h 2367"/>
                <a:gd name="T50" fmla="*/ 696 w 3569"/>
                <a:gd name="T51" fmla="*/ 1618 h 2367"/>
                <a:gd name="T52" fmla="*/ 959 w 3569"/>
                <a:gd name="T53" fmla="*/ 1596 h 2367"/>
                <a:gd name="T54" fmla="*/ 1191 w 3569"/>
                <a:gd name="T55" fmla="*/ 1769 h 2367"/>
                <a:gd name="T56" fmla="*/ 2355 w 3569"/>
                <a:gd name="T57" fmla="*/ 1814 h 2367"/>
                <a:gd name="T58" fmla="*/ 2562 w 3569"/>
                <a:gd name="T59" fmla="*/ 1612 h 2367"/>
                <a:gd name="T60" fmla="*/ 2835 w 3569"/>
                <a:gd name="T61" fmla="*/ 1603 h 2367"/>
                <a:gd name="T62" fmla="*/ 3119 w 3569"/>
                <a:gd name="T63" fmla="*/ 1100 h 2367"/>
                <a:gd name="T64" fmla="*/ 3030 w 3569"/>
                <a:gd name="T65" fmla="*/ 964 h 2367"/>
                <a:gd name="T66" fmla="*/ 3094 w 3569"/>
                <a:gd name="T67" fmla="*/ 337 h 2367"/>
                <a:gd name="T68" fmla="*/ 3318 w 3569"/>
                <a:gd name="T69" fmla="*/ 246 h 2367"/>
                <a:gd name="T70" fmla="*/ 3146 w 3569"/>
                <a:gd name="T71" fmla="*/ 133 h 2367"/>
                <a:gd name="T72" fmla="*/ 3210 w 3569"/>
                <a:gd name="T73" fmla="*/ 13 h 2367"/>
                <a:gd name="T74" fmla="*/ 3434 w 3569"/>
                <a:gd name="T75" fmla="*/ 187 h 2367"/>
                <a:gd name="T76" fmla="*/ 3510 w 3569"/>
                <a:gd name="T77" fmla="*/ 1680 h 2367"/>
                <a:gd name="T78" fmla="*/ 3569 w 3569"/>
                <a:gd name="T79" fmla="*/ 1833 h 2367"/>
                <a:gd name="T80" fmla="*/ 3467 w 3569"/>
                <a:gd name="T81" fmla="*/ 2012 h 2367"/>
                <a:gd name="T82" fmla="*/ 3068 w 3569"/>
                <a:gd name="T83" fmla="*/ 2137 h 2367"/>
                <a:gd name="T84" fmla="*/ 2860 w 3569"/>
                <a:gd name="T85" fmla="*/ 2338 h 2367"/>
                <a:gd name="T86" fmla="*/ 2562 w 3569"/>
                <a:gd name="T87" fmla="*/ 2338 h 2367"/>
                <a:gd name="T88" fmla="*/ 2355 w 3569"/>
                <a:gd name="T89" fmla="*/ 2137 h 2367"/>
                <a:gd name="T90" fmla="*/ 1191 w 3569"/>
                <a:gd name="T91" fmla="*/ 2180 h 2367"/>
                <a:gd name="T92" fmla="*/ 959 w 3569"/>
                <a:gd name="T93" fmla="*/ 2354 h 2367"/>
                <a:gd name="T94" fmla="*/ 664 w 3569"/>
                <a:gd name="T95" fmla="*/ 2316 h 2367"/>
                <a:gd name="T96" fmla="*/ 483 w 3569"/>
                <a:gd name="T97" fmla="*/ 2090 h 2367"/>
                <a:gd name="T98" fmla="*/ 74 w 3569"/>
                <a:gd name="T99" fmla="*/ 1992 h 2367"/>
                <a:gd name="T100" fmla="*/ 0 w 3569"/>
                <a:gd name="T101" fmla="*/ 1825 h 2367"/>
                <a:gd name="T102" fmla="*/ 82 w 3569"/>
                <a:gd name="T103" fmla="*/ 1660 h 2367"/>
                <a:gd name="T104" fmla="*/ 163 w 3569"/>
                <a:gd name="T105" fmla="*/ 290 h 2367"/>
                <a:gd name="T106" fmla="*/ 426 w 3569"/>
                <a:gd name="T107" fmla="*/ 52 h 2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69" h="2367">
                  <a:moveTo>
                    <a:pt x="3030" y="1749"/>
                  </a:moveTo>
                  <a:lnTo>
                    <a:pt x="3054" y="1786"/>
                  </a:lnTo>
                  <a:lnTo>
                    <a:pt x="3072" y="1825"/>
                  </a:lnTo>
                  <a:lnTo>
                    <a:pt x="3086" y="1866"/>
                  </a:lnTo>
                  <a:lnTo>
                    <a:pt x="3097" y="1910"/>
                  </a:lnTo>
                  <a:lnTo>
                    <a:pt x="3363" y="1910"/>
                  </a:lnTo>
                  <a:lnTo>
                    <a:pt x="3382" y="1907"/>
                  </a:lnTo>
                  <a:lnTo>
                    <a:pt x="3401" y="1899"/>
                  </a:lnTo>
                  <a:lnTo>
                    <a:pt x="3416" y="1887"/>
                  </a:lnTo>
                  <a:lnTo>
                    <a:pt x="3428" y="1871"/>
                  </a:lnTo>
                  <a:lnTo>
                    <a:pt x="3435" y="1853"/>
                  </a:lnTo>
                  <a:lnTo>
                    <a:pt x="3439" y="1833"/>
                  </a:lnTo>
                  <a:lnTo>
                    <a:pt x="3439" y="1825"/>
                  </a:lnTo>
                  <a:lnTo>
                    <a:pt x="3435" y="1805"/>
                  </a:lnTo>
                  <a:lnTo>
                    <a:pt x="3428" y="1787"/>
                  </a:lnTo>
                  <a:lnTo>
                    <a:pt x="3416" y="1771"/>
                  </a:lnTo>
                  <a:lnTo>
                    <a:pt x="3401" y="1760"/>
                  </a:lnTo>
                  <a:lnTo>
                    <a:pt x="3382" y="1752"/>
                  </a:lnTo>
                  <a:lnTo>
                    <a:pt x="3363" y="1749"/>
                  </a:lnTo>
                  <a:lnTo>
                    <a:pt x="3030" y="1749"/>
                  </a:lnTo>
                  <a:close/>
                  <a:moveTo>
                    <a:pt x="207" y="1749"/>
                  </a:moveTo>
                  <a:lnTo>
                    <a:pt x="186" y="1752"/>
                  </a:lnTo>
                  <a:lnTo>
                    <a:pt x="168" y="1760"/>
                  </a:lnTo>
                  <a:lnTo>
                    <a:pt x="153" y="1771"/>
                  </a:lnTo>
                  <a:lnTo>
                    <a:pt x="141" y="1787"/>
                  </a:lnTo>
                  <a:lnTo>
                    <a:pt x="133" y="1805"/>
                  </a:lnTo>
                  <a:lnTo>
                    <a:pt x="130" y="1825"/>
                  </a:lnTo>
                  <a:lnTo>
                    <a:pt x="130" y="1833"/>
                  </a:lnTo>
                  <a:lnTo>
                    <a:pt x="133" y="1853"/>
                  </a:lnTo>
                  <a:lnTo>
                    <a:pt x="141" y="1871"/>
                  </a:lnTo>
                  <a:lnTo>
                    <a:pt x="153" y="1887"/>
                  </a:lnTo>
                  <a:lnTo>
                    <a:pt x="168" y="1899"/>
                  </a:lnTo>
                  <a:lnTo>
                    <a:pt x="186" y="1907"/>
                  </a:lnTo>
                  <a:lnTo>
                    <a:pt x="207" y="1910"/>
                  </a:lnTo>
                  <a:lnTo>
                    <a:pt x="472" y="1910"/>
                  </a:lnTo>
                  <a:lnTo>
                    <a:pt x="482" y="1866"/>
                  </a:lnTo>
                  <a:lnTo>
                    <a:pt x="496" y="1825"/>
                  </a:lnTo>
                  <a:lnTo>
                    <a:pt x="516" y="1786"/>
                  </a:lnTo>
                  <a:lnTo>
                    <a:pt x="538" y="1749"/>
                  </a:lnTo>
                  <a:lnTo>
                    <a:pt x="207" y="1749"/>
                  </a:lnTo>
                  <a:close/>
                  <a:moveTo>
                    <a:pt x="2712" y="1713"/>
                  </a:moveTo>
                  <a:lnTo>
                    <a:pt x="2669" y="1717"/>
                  </a:lnTo>
                  <a:lnTo>
                    <a:pt x="2629" y="1727"/>
                  </a:lnTo>
                  <a:lnTo>
                    <a:pt x="2591" y="1742"/>
                  </a:lnTo>
                  <a:lnTo>
                    <a:pt x="2558" y="1764"/>
                  </a:lnTo>
                  <a:lnTo>
                    <a:pt x="2526" y="1790"/>
                  </a:lnTo>
                  <a:lnTo>
                    <a:pt x="2500" y="1820"/>
                  </a:lnTo>
                  <a:lnTo>
                    <a:pt x="2480" y="1855"/>
                  </a:lnTo>
                  <a:lnTo>
                    <a:pt x="2464" y="1892"/>
                  </a:lnTo>
                  <a:lnTo>
                    <a:pt x="2454" y="1932"/>
                  </a:lnTo>
                  <a:lnTo>
                    <a:pt x="2451" y="1975"/>
                  </a:lnTo>
                  <a:lnTo>
                    <a:pt x="2454" y="2017"/>
                  </a:lnTo>
                  <a:lnTo>
                    <a:pt x="2464" y="2057"/>
                  </a:lnTo>
                  <a:lnTo>
                    <a:pt x="2480" y="2095"/>
                  </a:lnTo>
                  <a:lnTo>
                    <a:pt x="2500" y="2129"/>
                  </a:lnTo>
                  <a:lnTo>
                    <a:pt x="2526" y="2160"/>
                  </a:lnTo>
                  <a:lnTo>
                    <a:pt x="2558" y="2186"/>
                  </a:lnTo>
                  <a:lnTo>
                    <a:pt x="2591" y="2207"/>
                  </a:lnTo>
                  <a:lnTo>
                    <a:pt x="2629" y="2224"/>
                  </a:lnTo>
                  <a:lnTo>
                    <a:pt x="2669" y="2233"/>
                  </a:lnTo>
                  <a:lnTo>
                    <a:pt x="2712" y="2237"/>
                  </a:lnTo>
                  <a:lnTo>
                    <a:pt x="2754" y="2233"/>
                  </a:lnTo>
                  <a:lnTo>
                    <a:pt x="2794" y="2224"/>
                  </a:lnTo>
                  <a:lnTo>
                    <a:pt x="2831" y="2207"/>
                  </a:lnTo>
                  <a:lnTo>
                    <a:pt x="2865" y="2186"/>
                  </a:lnTo>
                  <a:lnTo>
                    <a:pt x="2896" y="2160"/>
                  </a:lnTo>
                  <a:lnTo>
                    <a:pt x="2922" y="2129"/>
                  </a:lnTo>
                  <a:lnTo>
                    <a:pt x="2942" y="2095"/>
                  </a:lnTo>
                  <a:lnTo>
                    <a:pt x="2959" y="2057"/>
                  </a:lnTo>
                  <a:lnTo>
                    <a:pt x="2968" y="2017"/>
                  </a:lnTo>
                  <a:lnTo>
                    <a:pt x="2972" y="1975"/>
                  </a:lnTo>
                  <a:lnTo>
                    <a:pt x="2968" y="1932"/>
                  </a:lnTo>
                  <a:lnTo>
                    <a:pt x="2959" y="1892"/>
                  </a:lnTo>
                  <a:lnTo>
                    <a:pt x="2942" y="1855"/>
                  </a:lnTo>
                  <a:lnTo>
                    <a:pt x="2922" y="1820"/>
                  </a:lnTo>
                  <a:lnTo>
                    <a:pt x="2896" y="1790"/>
                  </a:lnTo>
                  <a:lnTo>
                    <a:pt x="2865" y="1764"/>
                  </a:lnTo>
                  <a:lnTo>
                    <a:pt x="2831" y="1742"/>
                  </a:lnTo>
                  <a:lnTo>
                    <a:pt x="2794" y="1727"/>
                  </a:lnTo>
                  <a:lnTo>
                    <a:pt x="2754" y="1717"/>
                  </a:lnTo>
                  <a:lnTo>
                    <a:pt x="2712" y="1713"/>
                  </a:lnTo>
                  <a:close/>
                  <a:moveTo>
                    <a:pt x="858" y="1713"/>
                  </a:moveTo>
                  <a:lnTo>
                    <a:pt x="816" y="1717"/>
                  </a:lnTo>
                  <a:lnTo>
                    <a:pt x="776" y="1727"/>
                  </a:lnTo>
                  <a:lnTo>
                    <a:pt x="738" y="1742"/>
                  </a:lnTo>
                  <a:lnTo>
                    <a:pt x="703" y="1764"/>
                  </a:lnTo>
                  <a:lnTo>
                    <a:pt x="673" y="1790"/>
                  </a:lnTo>
                  <a:lnTo>
                    <a:pt x="647" y="1820"/>
                  </a:lnTo>
                  <a:lnTo>
                    <a:pt x="626" y="1855"/>
                  </a:lnTo>
                  <a:lnTo>
                    <a:pt x="610" y="1892"/>
                  </a:lnTo>
                  <a:lnTo>
                    <a:pt x="600" y="1932"/>
                  </a:lnTo>
                  <a:lnTo>
                    <a:pt x="597" y="1975"/>
                  </a:lnTo>
                  <a:lnTo>
                    <a:pt x="600" y="2017"/>
                  </a:lnTo>
                  <a:lnTo>
                    <a:pt x="610" y="2057"/>
                  </a:lnTo>
                  <a:lnTo>
                    <a:pt x="626" y="2095"/>
                  </a:lnTo>
                  <a:lnTo>
                    <a:pt x="647" y="2129"/>
                  </a:lnTo>
                  <a:lnTo>
                    <a:pt x="673" y="2160"/>
                  </a:lnTo>
                  <a:lnTo>
                    <a:pt x="703" y="2186"/>
                  </a:lnTo>
                  <a:lnTo>
                    <a:pt x="738" y="2207"/>
                  </a:lnTo>
                  <a:lnTo>
                    <a:pt x="776" y="2224"/>
                  </a:lnTo>
                  <a:lnTo>
                    <a:pt x="816" y="2233"/>
                  </a:lnTo>
                  <a:lnTo>
                    <a:pt x="858" y="2237"/>
                  </a:lnTo>
                  <a:lnTo>
                    <a:pt x="900" y="2233"/>
                  </a:lnTo>
                  <a:lnTo>
                    <a:pt x="940" y="2224"/>
                  </a:lnTo>
                  <a:lnTo>
                    <a:pt x="977" y="2207"/>
                  </a:lnTo>
                  <a:lnTo>
                    <a:pt x="1012" y="2186"/>
                  </a:lnTo>
                  <a:lnTo>
                    <a:pt x="1042" y="2160"/>
                  </a:lnTo>
                  <a:lnTo>
                    <a:pt x="1068" y="2129"/>
                  </a:lnTo>
                  <a:lnTo>
                    <a:pt x="1089" y="2095"/>
                  </a:lnTo>
                  <a:lnTo>
                    <a:pt x="1105" y="2057"/>
                  </a:lnTo>
                  <a:lnTo>
                    <a:pt x="1115" y="2017"/>
                  </a:lnTo>
                  <a:lnTo>
                    <a:pt x="1118" y="1975"/>
                  </a:lnTo>
                  <a:lnTo>
                    <a:pt x="1115" y="1932"/>
                  </a:lnTo>
                  <a:lnTo>
                    <a:pt x="1105" y="1892"/>
                  </a:lnTo>
                  <a:lnTo>
                    <a:pt x="1089" y="1855"/>
                  </a:lnTo>
                  <a:lnTo>
                    <a:pt x="1068" y="1820"/>
                  </a:lnTo>
                  <a:lnTo>
                    <a:pt x="1042" y="1790"/>
                  </a:lnTo>
                  <a:lnTo>
                    <a:pt x="1012" y="1764"/>
                  </a:lnTo>
                  <a:lnTo>
                    <a:pt x="977" y="1742"/>
                  </a:lnTo>
                  <a:lnTo>
                    <a:pt x="940" y="1727"/>
                  </a:lnTo>
                  <a:lnTo>
                    <a:pt x="900" y="1717"/>
                  </a:lnTo>
                  <a:lnTo>
                    <a:pt x="858" y="1713"/>
                  </a:lnTo>
                  <a:close/>
                  <a:moveTo>
                    <a:pt x="3176" y="442"/>
                  </a:moveTo>
                  <a:lnTo>
                    <a:pt x="3172" y="443"/>
                  </a:lnTo>
                  <a:lnTo>
                    <a:pt x="3168" y="444"/>
                  </a:lnTo>
                  <a:lnTo>
                    <a:pt x="3164" y="448"/>
                  </a:lnTo>
                  <a:lnTo>
                    <a:pt x="3162" y="451"/>
                  </a:lnTo>
                  <a:lnTo>
                    <a:pt x="3160" y="455"/>
                  </a:lnTo>
                  <a:lnTo>
                    <a:pt x="3160" y="459"/>
                  </a:lnTo>
                  <a:lnTo>
                    <a:pt x="3160" y="964"/>
                  </a:lnTo>
                  <a:lnTo>
                    <a:pt x="3160" y="968"/>
                  </a:lnTo>
                  <a:lnTo>
                    <a:pt x="3162" y="971"/>
                  </a:lnTo>
                  <a:lnTo>
                    <a:pt x="3164" y="976"/>
                  </a:lnTo>
                  <a:lnTo>
                    <a:pt x="3168" y="978"/>
                  </a:lnTo>
                  <a:lnTo>
                    <a:pt x="3172" y="979"/>
                  </a:lnTo>
                  <a:lnTo>
                    <a:pt x="3176" y="980"/>
                  </a:lnTo>
                  <a:lnTo>
                    <a:pt x="3355" y="980"/>
                  </a:lnTo>
                  <a:lnTo>
                    <a:pt x="3355" y="442"/>
                  </a:lnTo>
                  <a:lnTo>
                    <a:pt x="3176" y="442"/>
                  </a:lnTo>
                  <a:close/>
                  <a:moveTo>
                    <a:pt x="667" y="130"/>
                  </a:moveTo>
                  <a:lnTo>
                    <a:pt x="614" y="133"/>
                  </a:lnTo>
                  <a:lnTo>
                    <a:pt x="563" y="142"/>
                  </a:lnTo>
                  <a:lnTo>
                    <a:pt x="515" y="157"/>
                  </a:lnTo>
                  <a:lnTo>
                    <a:pt x="468" y="177"/>
                  </a:lnTo>
                  <a:lnTo>
                    <a:pt x="424" y="202"/>
                  </a:lnTo>
                  <a:lnTo>
                    <a:pt x="384" y="230"/>
                  </a:lnTo>
                  <a:lnTo>
                    <a:pt x="347" y="264"/>
                  </a:lnTo>
                  <a:lnTo>
                    <a:pt x="313" y="301"/>
                  </a:lnTo>
                  <a:lnTo>
                    <a:pt x="284" y="342"/>
                  </a:lnTo>
                  <a:lnTo>
                    <a:pt x="259" y="386"/>
                  </a:lnTo>
                  <a:lnTo>
                    <a:pt x="239" y="432"/>
                  </a:lnTo>
                  <a:lnTo>
                    <a:pt x="225" y="481"/>
                  </a:lnTo>
                  <a:lnTo>
                    <a:pt x="217" y="533"/>
                  </a:lnTo>
                  <a:lnTo>
                    <a:pt x="213" y="586"/>
                  </a:lnTo>
                  <a:lnTo>
                    <a:pt x="213" y="1618"/>
                  </a:lnTo>
                  <a:lnTo>
                    <a:pt x="696" y="1618"/>
                  </a:lnTo>
                  <a:lnTo>
                    <a:pt x="733" y="1603"/>
                  </a:lnTo>
                  <a:lnTo>
                    <a:pt x="774" y="1592"/>
                  </a:lnTo>
                  <a:lnTo>
                    <a:pt x="815" y="1585"/>
                  </a:lnTo>
                  <a:lnTo>
                    <a:pt x="858" y="1582"/>
                  </a:lnTo>
                  <a:lnTo>
                    <a:pt x="909" y="1586"/>
                  </a:lnTo>
                  <a:lnTo>
                    <a:pt x="959" y="1596"/>
                  </a:lnTo>
                  <a:lnTo>
                    <a:pt x="1006" y="1612"/>
                  </a:lnTo>
                  <a:lnTo>
                    <a:pt x="1051" y="1635"/>
                  </a:lnTo>
                  <a:lnTo>
                    <a:pt x="1092" y="1661"/>
                  </a:lnTo>
                  <a:lnTo>
                    <a:pt x="1129" y="1693"/>
                  </a:lnTo>
                  <a:lnTo>
                    <a:pt x="1162" y="1729"/>
                  </a:lnTo>
                  <a:lnTo>
                    <a:pt x="1191" y="1769"/>
                  </a:lnTo>
                  <a:lnTo>
                    <a:pt x="1213" y="1814"/>
                  </a:lnTo>
                  <a:lnTo>
                    <a:pt x="1232" y="1861"/>
                  </a:lnTo>
                  <a:lnTo>
                    <a:pt x="1243" y="1910"/>
                  </a:lnTo>
                  <a:lnTo>
                    <a:pt x="2326" y="1910"/>
                  </a:lnTo>
                  <a:lnTo>
                    <a:pt x="2337" y="1861"/>
                  </a:lnTo>
                  <a:lnTo>
                    <a:pt x="2355" y="1814"/>
                  </a:lnTo>
                  <a:lnTo>
                    <a:pt x="2378" y="1769"/>
                  </a:lnTo>
                  <a:lnTo>
                    <a:pt x="2406" y="1729"/>
                  </a:lnTo>
                  <a:lnTo>
                    <a:pt x="2440" y="1693"/>
                  </a:lnTo>
                  <a:lnTo>
                    <a:pt x="2477" y="1661"/>
                  </a:lnTo>
                  <a:lnTo>
                    <a:pt x="2518" y="1635"/>
                  </a:lnTo>
                  <a:lnTo>
                    <a:pt x="2562" y="1612"/>
                  </a:lnTo>
                  <a:lnTo>
                    <a:pt x="2610" y="1596"/>
                  </a:lnTo>
                  <a:lnTo>
                    <a:pt x="2660" y="1586"/>
                  </a:lnTo>
                  <a:lnTo>
                    <a:pt x="2712" y="1582"/>
                  </a:lnTo>
                  <a:lnTo>
                    <a:pt x="2754" y="1585"/>
                  </a:lnTo>
                  <a:lnTo>
                    <a:pt x="2795" y="1592"/>
                  </a:lnTo>
                  <a:lnTo>
                    <a:pt x="2835" y="1603"/>
                  </a:lnTo>
                  <a:lnTo>
                    <a:pt x="2873" y="1618"/>
                  </a:lnTo>
                  <a:lnTo>
                    <a:pt x="3355" y="1618"/>
                  </a:lnTo>
                  <a:lnTo>
                    <a:pt x="3355" y="1111"/>
                  </a:lnTo>
                  <a:lnTo>
                    <a:pt x="3176" y="1111"/>
                  </a:lnTo>
                  <a:lnTo>
                    <a:pt x="3147" y="1108"/>
                  </a:lnTo>
                  <a:lnTo>
                    <a:pt x="3119" y="1100"/>
                  </a:lnTo>
                  <a:lnTo>
                    <a:pt x="3094" y="1086"/>
                  </a:lnTo>
                  <a:lnTo>
                    <a:pt x="3072" y="1068"/>
                  </a:lnTo>
                  <a:lnTo>
                    <a:pt x="3055" y="1046"/>
                  </a:lnTo>
                  <a:lnTo>
                    <a:pt x="3041" y="1020"/>
                  </a:lnTo>
                  <a:lnTo>
                    <a:pt x="3032" y="993"/>
                  </a:lnTo>
                  <a:lnTo>
                    <a:pt x="3030" y="964"/>
                  </a:lnTo>
                  <a:lnTo>
                    <a:pt x="3030" y="459"/>
                  </a:lnTo>
                  <a:lnTo>
                    <a:pt x="3032" y="429"/>
                  </a:lnTo>
                  <a:lnTo>
                    <a:pt x="3041" y="402"/>
                  </a:lnTo>
                  <a:lnTo>
                    <a:pt x="3055" y="377"/>
                  </a:lnTo>
                  <a:lnTo>
                    <a:pt x="3072" y="355"/>
                  </a:lnTo>
                  <a:lnTo>
                    <a:pt x="3094" y="337"/>
                  </a:lnTo>
                  <a:lnTo>
                    <a:pt x="3119" y="324"/>
                  </a:lnTo>
                  <a:lnTo>
                    <a:pt x="3147" y="315"/>
                  </a:lnTo>
                  <a:lnTo>
                    <a:pt x="3176" y="312"/>
                  </a:lnTo>
                  <a:lnTo>
                    <a:pt x="3346" y="312"/>
                  </a:lnTo>
                  <a:lnTo>
                    <a:pt x="3335" y="278"/>
                  </a:lnTo>
                  <a:lnTo>
                    <a:pt x="3318" y="246"/>
                  </a:lnTo>
                  <a:lnTo>
                    <a:pt x="3298" y="218"/>
                  </a:lnTo>
                  <a:lnTo>
                    <a:pt x="3273" y="193"/>
                  </a:lnTo>
                  <a:lnTo>
                    <a:pt x="3246" y="171"/>
                  </a:lnTo>
                  <a:lnTo>
                    <a:pt x="3215" y="154"/>
                  </a:lnTo>
                  <a:lnTo>
                    <a:pt x="3182" y="141"/>
                  </a:lnTo>
                  <a:lnTo>
                    <a:pt x="3146" y="133"/>
                  </a:lnTo>
                  <a:lnTo>
                    <a:pt x="3109" y="130"/>
                  </a:lnTo>
                  <a:lnTo>
                    <a:pt x="667" y="130"/>
                  </a:lnTo>
                  <a:close/>
                  <a:moveTo>
                    <a:pt x="667" y="0"/>
                  </a:moveTo>
                  <a:lnTo>
                    <a:pt x="3109" y="0"/>
                  </a:lnTo>
                  <a:lnTo>
                    <a:pt x="3160" y="3"/>
                  </a:lnTo>
                  <a:lnTo>
                    <a:pt x="3210" y="13"/>
                  </a:lnTo>
                  <a:lnTo>
                    <a:pt x="3255" y="29"/>
                  </a:lnTo>
                  <a:lnTo>
                    <a:pt x="3300" y="51"/>
                  </a:lnTo>
                  <a:lnTo>
                    <a:pt x="3340" y="78"/>
                  </a:lnTo>
                  <a:lnTo>
                    <a:pt x="3376" y="111"/>
                  </a:lnTo>
                  <a:lnTo>
                    <a:pt x="3407" y="146"/>
                  </a:lnTo>
                  <a:lnTo>
                    <a:pt x="3434" y="187"/>
                  </a:lnTo>
                  <a:lnTo>
                    <a:pt x="3456" y="230"/>
                  </a:lnTo>
                  <a:lnTo>
                    <a:pt x="3472" y="277"/>
                  </a:lnTo>
                  <a:lnTo>
                    <a:pt x="3483" y="326"/>
                  </a:lnTo>
                  <a:lnTo>
                    <a:pt x="3486" y="377"/>
                  </a:lnTo>
                  <a:lnTo>
                    <a:pt x="3486" y="1660"/>
                  </a:lnTo>
                  <a:lnTo>
                    <a:pt x="3510" y="1680"/>
                  </a:lnTo>
                  <a:lnTo>
                    <a:pt x="3530" y="1704"/>
                  </a:lnTo>
                  <a:lnTo>
                    <a:pt x="3546" y="1731"/>
                  </a:lnTo>
                  <a:lnTo>
                    <a:pt x="3559" y="1761"/>
                  </a:lnTo>
                  <a:lnTo>
                    <a:pt x="3566" y="1792"/>
                  </a:lnTo>
                  <a:lnTo>
                    <a:pt x="3569" y="1825"/>
                  </a:lnTo>
                  <a:lnTo>
                    <a:pt x="3569" y="1833"/>
                  </a:lnTo>
                  <a:lnTo>
                    <a:pt x="3565" y="1870"/>
                  </a:lnTo>
                  <a:lnTo>
                    <a:pt x="3556" y="1905"/>
                  </a:lnTo>
                  <a:lnTo>
                    <a:pt x="3540" y="1938"/>
                  </a:lnTo>
                  <a:lnTo>
                    <a:pt x="3520" y="1967"/>
                  </a:lnTo>
                  <a:lnTo>
                    <a:pt x="3495" y="1992"/>
                  </a:lnTo>
                  <a:lnTo>
                    <a:pt x="3467" y="2012"/>
                  </a:lnTo>
                  <a:lnTo>
                    <a:pt x="3434" y="2027"/>
                  </a:lnTo>
                  <a:lnTo>
                    <a:pt x="3400" y="2037"/>
                  </a:lnTo>
                  <a:lnTo>
                    <a:pt x="3363" y="2040"/>
                  </a:lnTo>
                  <a:lnTo>
                    <a:pt x="3097" y="2040"/>
                  </a:lnTo>
                  <a:lnTo>
                    <a:pt x="3085" y="2090"/>
                  </a:lnTo>
                  <a:lnTo>
                    <a:pt x="3068" y="2137"/>
                  </a:lnTo>
                  <a:lnTo>
                    <a:pt x="3044" y="2180"/>
                  </a:lnTo>
                  <a:lnTo>
                    <a:pt x="3016" y="2220"/>
                  </a:lnTo>
                  <a:lnTo>
                    <a:pt x="2984" y="2257"/>
                  </a:lnTo>
                  <a:lnTo>
                    <a:pt x="2946" y="2289"/>
                  </a:lnTo>
                  <a:lnTo>
                    <a:pt x="2904" y="2316"/>
                  </a:lnTo>
                  <a:lnTo>
                    <a:pt x="2860" y="2338"/>
                  </a:lnTo>
                  <a:lnTo>
                    <a:pt x="2812" y="2354"/>
                  </a:lnTo>
                  <a:lnTo>
                    <a:pt x="2763" y="2364"/>
                  </a:lnTo>
                  <a:lnTo>
                    <a:pt x="2712" y="2367"/>
                  </a:lnTo>
                  <a:lnTo>
                    <a:pt x="2660" y="2364"/>
                  </a:lnTo>
                  <a:lnTo>
                    <a:pt x="2610" y="2354"/>
                  </a:lnTo>
                  <a:lnTo>
                    <a:pt x="2562" y="2338"/>
                  </a:lnTo>
                  <a:lnTo>
                    <a:pt x="2518" y="2316"/>
                  </a:lnTo>
                  <a:lnTo>
                    <a:pt x="2477" y="2289"/>
                  </a:lnTo>
                  <a:lnTo>
                    <a:pt x="2440" y="2257"/>
                  </a:lnTo>
                  <a:lnTo>
                    <a:pt x="2406" y="2220"/>
                  </a:lnTo>
                  <a:lnTo>
                    <a:pt x="2378" y="2180"/>
                  </a:lnTo>
                  <a:lnTo>
                    <a:pt x="2355" y="2137"/>
                  </a:lnTo>
                  <a:lnTo>
                    <a:pt x="2337" y="2090"/>
                  </a:lnTo>
                  <a:lnTo>
                    <a:pt x="2326" y="2040"/>
                  </a:lnTo>
                  <a:lnTo>
                    <a:pt x="1243" y="2040"/>
                  </a:lnTo>
                  <a:lnTo>
                    <a:pt x="1232" y="2090"/>
                  </a:lnTo>
                  <a:lnTo>
                    <a:pt x="1213" y="2137"/>
                  </a:lnTo>
                  <a:lnTo>
                    <a:pt x="1191" y="2180"/>
                  </a:lnTo>
                  <a:lnTo>
                    <a:pt x="1162" y="2220"/>
                  </a:lnTo>
                  <a:lnTo>
                    <a:pt x="1129" y="2257"/>
                  </a:lnTo>
                  <a:lnTo>
                    <a:pt x="1092" y="2289"/>
                  </a:lnTo>
                  <a:lnTo>
                    <a:pt x="1051" y="2316"/>
                  </a:lnTo>
                  <a:lnTo>
                    <a:pt x="1006" y="2338"/>
                  </a:lnTo>
                  <a:lnTo>
                    <a:pt x="959" y="2354"/>
                  </a:lnTo>
                  <a:lnTo>
                    <a:pt x="909" y="2364"/>
                  </a:lnTo>
                  <a:lnTo>
                    <a:pt x="858" y="2367"/>
                  </a:lnTo>
                  <a:lnTo>
                    <a:pt x="806" y="2364"/>
                  </a:lnTo>
                  <a:lnTo>
                    <a:pt x="756" y="2354"/>
                  </a:lnTo>
                  <a:lnTo>
                    <a:pt x="709" y="2338"/>
                  </a:lnTo>
                  <a:lnTo>
                    <a:pt x="664" y="2316"/>
                  </a:lnTo>
                  <a:lnTo>
                    <a:pt x="623" y="2289"/>
                  </a:lnTo>
                  <a:lnTo>
                    <a:pt x="586" y="2257"/>
                  </a:lnTo>
                  <a:lnTo>
                    <a:pt x="553" y="2220"/>
                  </a:lnTo>
                  <a:lnTo>
                    <a:pt x="524" y="2180"/>
                  </a:lnTo>
                  <a:lnTo>
                    <a:pt x="502" y="2137"/>
                  </a:lnTo>
                  <a:lnTo>
                    <a:pt x="483" y="2090"/>
                  </a:lnTo>
                  <a:lnTo>
                    <a:pt x="472" y="2040"/>
                  </a:lnTo>
                  <a:lnTo>
                    <a:pt x="207" y="2040"/>
                  </a:lnTo>
                  <a:lnTo>
                    <a:pt x="169" y="2037"/>
                  </a:lnTo>
                  <a:lnTo>
                    <a:pt x="134" y="2027"/>
                  </a:lnTo>
                  <a:lnTo>
                    <a:pt x="102" y="2012"/>
                  </a:lnTo>
                  <a:lnTo>
                    <a:pt x="74" y="1992"/>
                  </a:lnTo>
                  <a:lnTo>
                    <a:pt x="49" y="1967"/>
                  </a:lnTo>
                  <a:lnTo>
                    <a:pt x="28" y="1938"/>
                  </a:lnTo>
                  <a:lnTo>
                    <a:pt x="13" y="1905"/>
                  </a:lnTo>
                  <a:lnTo>
                    <a:pt x="3" y="1870"/>
                  </a:lnTo>
                  <a:lnTo>
                    <a:pt x="0" y="1833"/>
                  </a:lnTo>
                  <a:lnTo>
                    <a:pt x="0" y="1825"/>
                  </a:lnTo>
                  <a:lnTo>
                    <a:pt x="2" y="1792"/>
                  </a:lnTo>
                  <a:lnTo>
                    <a:pt x="11" y="1761"/>
                  </a:lnTo>
                  <a:lnTo>
                    <a:pt x="23" y="1731"/>
                  </a:lnTo>
                  <a:lnTo>
                    <a:pt x="39" y="1704"/>
                  </a:lnTo>
                  <a:lnTo>
                    <a:pt x="60" y="1680"/>
                  </a:lnTo>
                  <a:lnTo>
                    <a:pt x="82" y="1660"/>
                  </a:lnTo>
                  <a:lnTo>
                    <a:pt x="82" y="586"/>
                  </a:lnTo>
                  <a:lnTo>
                    <a:pt x="87" y="523"/>
                  </a:lnTo>
                  <a:lnTo>
                    <a:pt x="96" y="461"/>
                  </a:lnTo>
                  <a:lnTo>
                    <a:pt x="113" y="401"/>
                  </a:lnTo>
                  <a:lnTo>
                    <a:pt x="135" y="344"/>
                  </a:lnTo>
                  <a:lnTo>
                    <a:pt x="163" y="290"/>
                  </a:lnTo>
                  <a:lnTo>
                    <a:pt x="196" y="240"/>
                  </a:lnTo>
                  <a:lnTo>
                    <a:pt x="234" y="193"/>
                  </a:lnTo>
                  <a:lnTo>
                    <a:pt x="276" y="151"/>
                  </a:lnTo>
                  <a:lnTo>
                    <a:pt x="323" y="113"/>
                  </a:lnTo>
                  <a:lnTo>
                    <a:pt x="373" y="80"/>
                  </a:lnTo>
                  <a:lnTo>
                    <a:pt x="426" y="52"/>
                  </a:lnTo>
                  <a:lnTo>
                    <a:pt x="483" y="29"/>
                  </a:lnTo>
                  <a:lnTo>
                    <a:pt x="542" y="13"/>
                  </a:lnTo>
                  <a:lnTo>
                    <a:pt x="603" y="3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395"/>
            <p:cNvSpPr>
              <a:spLocks noEditPoints="1"/>
            </p:cNvSpPr>
            <p:nvPr/>
          </p:nvSpPr>
          <p:spPr bwMode="auto">
            <a:xfrm>
              <a:off x="3530600" y="4384675"/>
              <a:ext cx="357187" cy="115887"/>
            </a:xfrm>
            <a:custGeom>
              <a:avLst/>
              <a:gdLst>
                <a:gd name="T0" fmla="*/ 1943 w 2469"/>
                <a:gd name="T1" fmla="*/ 668 h 799"/>
                <a:gd name="T2" fmla="*/ 2326 w 2469"/>
                <a:gd name="T3" fmla="*/ 667 h 799"/>
                <a:gd name="T4" fmla="*/ 2334 w 2469"/>
                <a:gd name="T5" fmla="*/ 664 h 799"/>
                <a:gd name="T6" fmla="*/ 2338 w 2469"/>
                <a:gd name="T7" fmla="*/ 656 h 799"/>
                <a:gd name="T8" fmla="*/ 2339 w 2469"/>
                <a:gd name="T9" fmla="*/ 147 h 799"/>
                <a:gd name="T10" fmla="*/ 2336 w 2469"/>
                <a:gd name="T11" fmla="*/ 139 h 799"/>
                <a:gd name="T12" fmla="*/ 2331 w 2469"/>
                <a:gd name="T13" fmla="*/ 132 h 799"/>
                <a:gd name="T14" fmla="*/ 2322 w 2469"/>
                <a:gd name="T15" fmla="*/ 130 h 799"/>
                <a:gd name="T16" fmla="*/ 1300 w 2469"/>
                <a:gd name="T17" fmla="*/ 130 h 799"/>
                <a:gd name="T18" fmla="*/ 1813 w 2469"/>
                <a:gd name="T19" fmla="*/ 668 h 799"/>
                <a:gd name="T20" fmla="*/ 1300 w 2469"/>
                <a:gd name="T21" fmla="*/ 130 h 799"/>
                <a:gd name="T22" fmla="*/ 657 w 2469"/>
                <a:gd name="T23" fmla="*/ 668 h 799"/>
                <a:gd name="T24" fmla="*/ 1169 w 2469"/>
                <a:gd name="T25" fmla="*/ 130 h 799"/>
                <a:gd name="T26" fmla="*/ 315 w 2469"/>
                <a:gd name="T27" fmla="*/ 130 h 799"/>
                <a:gd name="T28" fmla="*/ 251 w 2469"/>
                <a:gd name="T29" fmla="*/ 142 h 799"/>
                <a:gd name="T30" fmla="*/ 196 w 2469"/>
                <a:gd name="T31" fmla="*/ 174 h 799"/>
                <a:gd name="T32" fmla="*/ 156 w 2469"/>
                <a:gd name="T33" fmla="*/ 222 h 799"/>
                <a:gd name="T34" fmla="*/ 134 w 2469"/>
                <a:gd name="T35" fmla="*/ 282 h 799"/>
                <a:gd name="T36" fmla="*/ 130 w 2469"/>
                <a:gd name="T37" fmla="*/ 652 h 799"/>
                <a:gd name="T38" fmla="*/ 133 w 2469"/>
                <a:gd name="T39" fmla="*/ 659 h 799"/>
                <a:gd name="T40" fmla="*/ 139 w 2469"/>
                <a:gd name="T41" fmla="*/ 666 h 799"/>
                <a:gd name="T42" fmla="*/ 148 w 2469"/>
                <a:gd name="T43" fmla="*/ 668 h 799"/>
                <a:gd name="T44" fmla="*/ 527 w 2469"/>
                <a:gd name="T45" fmla="*/ 130 h 799"/>
                <a:gd name="T46" fmla="*/ 315 w 2469"/>
                <a:gd name="T47" fmla="*/ 0 h 799"/>
                <a:gd name="T48" fmla="*/ 2352 w 2469"/>
                <a:gd name="T49" fmla="*/ 3 h 799"/>
                <a:gd name="T50" fmla="*/ 2404 w 2469"/>
                <a:gd name="T51" fmla="*/ 25 h 799"/>
                <a:gd name="T52" fmla="*/ 2444 w 2469"/>
                <a:gd name="T53" fmla="*/ 65 h 799"/>
                <a:gd name="T54" fmla="*/ 2466 w 2469"/>
                <a:gd name="T55" fmla="*/ 117 h 799"/>
                <a:gd name="T56" fmla="*/ 2469 w 2469"/>
                <a:gd name="T57" fmla="*/ 652 h 799"/>
                <a:gd name="T58" fmla="*/ 2457 w 2469"/>
                <a:gd name="T59" fmla="*/ 708 h 799"/>
                <a:gd name="T60" fmla="*/ 2426 w 2469"/>
                <a:gd name="T61" fmla="*/ 756 h 799"/>
                <a:gd name="T62" fmla="*/ 2379 w 2469"/>
                <a:gd name="T63" fmla="*/ 788 h 799"/>
                <a:gd name="T64" fmla="*/ 2322 w 2469"/>
                <a:gd name="T65" fmla="*/ 799 h 799"/>
                <a:gd name="T66" fmla="*/ 117 w 2469"/>
                <a:gd name="T67" fmla="*/ 796 h 799"/>
                <a:gd name="T68" fmla="*/ 65 w 2469"/>
                <a:gd name="T69" fmla="*/ 774 h 799"/>
                <a:gd name="T70" fmla="*/ 25 w 2469"/>
                <a:gd name="T71" fmla="*/ 734 h 799"/>
                <a:gd name="T72" fmla="*/ 4 w 2469"/>
                <a:gd name="T73" fmla="*/ 681 h 799"/>
                <a:gd name="T74" fmla="*/ 0 w 2469"/>
                <a:gd name="T75" fmla="*/ 315 h 799"/>
                <a:gd name="T76" fmla="*/ 13 w 2469"/>
                <a:gd name="T77" fmla="*/ 225 h 799"/>
                <a:gd name="T78" fmla="*/ 51 w 2469"/>
                <a:gd name="T79" fmla="*/ 143 h 799"/>
                <a:gd name="T80" fmla="*/ 109 w 2469"/>
                <a:gd name="T81" fmla="*/ 77 h 799"/>
                <a:gd name="T82" fmla="*/ 182 w 2469"/>
                <a:gd name="T83" fmla="*/ 29 h 799"/>
                <a:gd name="T84" fmla="*/ 268 w 2469"/>
                <a:gd name="T85" fmla="*/ 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69" h="799">
                  <a:moveTo>
                    <a:pt x="1943" y="130"/>
                  </a:moveTo>
                  <a:lnTo>
                    <a:pt x="1943" y="668"/>
                  </a:lnTo>
                  <a:lnTo>
                    <a:pt x="2322" y="668"/>
                  </a:lnTo>
                  <a:lnTo>
                    <a:pt x="2326" y="667"/>
                  </a:lnTo>
                  <a:lnTo>
                    <a:pt x="2331" y="666"/>
                  </a:lnTo>
                  <a:lnTo>
                    <a:pt x="2334" y="664"/>
                  </a:lnTo>
                  <a:lnTo>
                    <a:pt x="2336" y="659"/>
                  </a:lnTo>
                  <a:lnTo>
                    <a:pt x="2338" y="656"/>
                  </a:lnTo>
                  <a:lnTo>
                    <a:pt x="2339" y="652"/>
                  </a:lnTo>
                  <a:lnTo>
                    <a:pt x="2339" y="147"/>
                  </a:lnTo>
                  <a:lnTo>
                    <a:pt x="2338" y="143"/>
                  </a:lnTo>
                  <a:lnTo>
                    <a:pt x="2336" y="139"/>
                  </a:lnTo>
                  <a:lnTo>
                    <a:pt x="2334" y="136"/>
                  </a:lnTo>
                  <a:lnTo>
                    <a:pt x="2331" y="132"/>
                  </a:lnTo>
                  <a:lnTo>
                    <a:pt x="2326" y="131"/>
                  </a:lnTo>
                  <a:lnTo>
                    <a:pt x="2322" y="130"/>
                  </a:lnTo>
                  <a:lnTo>
                    <a:pt x="1943" y="130"/>
                  </a:lnTo>
                  <a:close/>
                  <a:moveTo>
                    <a:pt x="1300" y="130"/>
                  </a:moveTo>
                  <a:lnTo>
                    <a:pt x="1300" y="668"/>
                  </a:lnTo>
                  <a:lnTo>
                    <a:pt x="1813" y="668"/>
                  </a:lnTo>
                  <a:lnTo>
                    <a:pt x="1813" y="130"/>
                  </a:lnTo>
                  <a:lnTo>
                    <a:pt x="1300" y="130"/>
                  </a:lnTo>
                  <a:close/>
                  <a:moveTo>
                    <a:pt x="657" y="130"/>
                  </a:moveTo>
                  <a:lnTo>
                    <a:pt x="657" y="668"/>
                  </a:lnTo>
                  <a:lnTo>
                    <a:pt x="1169" y="668"/>
                  </a:lnTo>
                  <a:lnTo>
                    <a:pt x="1169" y="130"/>
                  </a:lnTo>
                  <a:lnTo>
                    <a:pt x="657" y="130"/>
                  </a:lnTo>
                  <a:close/>
                  <a:moveTo>
                    <a:pt x="315" y="130"/>
                  </a:moveTo>
                  <a:lnTo>
                    <a:pt x="282" y="133"/>
                  </a:lnTo>
                  <a:lnTo>
                    <a:pt x="251" y="142"/>
                  </a:lnTo>
                  <a:lnTo>
                    <a:pt x="222" y="156"/>
                  </a:lnTo>
                  <a:lnTo>
                    <a:pt x="196" y="174"/>
                  </a:lnTo>
                  <a:lnTo>
                    <a:pt x="174" y="196"/>
                  </a:lnTo>
                  <a:lnTo>
                    <a:pt x="156" y="222"/>
                  </a:lnTo>
                  <a:lnTo>
                    <a:pt x="142" y="251"/>
                  </a:lnTo>
                  <a:lnTo>
                    <a:pt x="134" y="282"/>
                  </a:lnTo>
                  <a:lnTo>
                    <a:pt x="130" y="315"/>
                  </a:lnTo>
                  <a:lnTo>
                    <a:pt x="130" y="652"/>
                  </a:lnTo>
                  <a:lnTo>
                    <a:pt x="131" y="656"/>
                  </a:lnTo>
                  <a:lnTo>
                    <a:pt x="133" y="659"/>
                  </a:lnTo>
                  <a:lnTo>
                    <a:pt x="136" y="664"/>
                  </a:lnTo>
                  <a:lnTo>
                    <a:pt x="139" y="666"/>
                  </a:lnTo>
                  <a:lnTo>
                    <a:pt x="143" y="667"/>
                  </a:lnTo>
                  <a:lnTo>
                    <a:pt x="148" y="668"/>
                  </a:lnTo>
                  <a:lnTo>
                    <a:pt x="527" y="668"/>
                  </a:lnTo>
                  <a:lnTo>
                    <a:pt x="527" y="130"/>
                  </a:lnTo>
                  <a:lnTo>
                    <a:pt x="315" y="130"/>
                  </a:lnTo>
                  <a:close/>
                  <a:moveTo>
                    <a:pt x="315" y="0"/>
                  </a:moveTo>
                  <a:lnTo>
                    <a:pt x="2322" y="0"/>
                  </a:lnTo>
                  <a:lnTo>
                    <a:pt x="2352" y="3"/>
                  </a:lnTo>
                  <a:lnTo>
                    <a:pt x="2379" y="12"/>
                  </a:lnTo>
                  <a:lnTo>
                    <a:pt x="2404" y="25"/>
                  </a:lnTo>
                  <a:lnTo>
                    <a:pt x="2426" y="43"/>
                  </a:lnTo>
                  <a:lnTo>
                    <a:pt x="2444" y="65"/>
                  </a:lnTo>
                  <a:lnTo>
                    <a:pt x="2457" y="90"/>
                  </a:lnTo>
                  <a:lnTo>
                    <a:pt x="2466" y="117"/>
                  </a:lnTo>
                  <a:lnTo>
                    <a:pt x="2469" y="147"/>
                  </a:lnTo>
                  <a:lnTo>
                    <a:pt x="2469" y="652"/>
                  </a:lnTo>
                  <a:lnTo>
                    <a:pt x="2466" y="681"/>
                  </a:lnTo>
                  <a:lnTo>
                    <a:pt x="2457" y="708"/>
                  </a:lnTo>
                  <a:lnTo>
                    <a:pt x="2444" y="734"/>
                  </a:lnTo>
                  <a:lnTo>
                    <a:pt x="2426" y="756"/>
                  </a:lnTo>
                  <a:lnTo>
                    <a:pt x="2404" y="774"/>
                  </a:lnTo>
                  <a:lnTo>
                    <a:pt x="2379" y="788"/>
                  </a:lnTo>
                  <a:lnTo>
                    <a:pt x="2352" y="796"/>
                  </a:lnTo>
                  <a:lnTo>
                    <a:pt x="2322" y="799"/>
                  </a:lnTo>
                  <a:lnTo>
                    <a:pt x="148" y="799"/>
                  </a:lnTo>
                  <a:lnTo>
                    <a:pt x="117" y="796"/>
                  </a:lnTo>
                  <a:lnTo>
                    <a:pt x="90" y="788"/>
                  </a:lnTo>
                  <a:lnTo>
                    <a:pt x="65" y="774"/>
                  </a:lnTo>
                  <a:lnTo>
                    <a:pt x="44" y="756"/>
                  </a:lnTo>
                  <a:lnTo>
                    <a:pt x="25" y="734"/>
                  </a:lnTo>
                  <a:lnTo>
                    <a:pt x="12" y="708"/>
                  </a:lnTo>
                  <a:lnTo>
                    <a:pt x="4" y="681"/>
                  </a:lnTo>
                  <a:lnTo>
                    <a:pt x="0" y="652"/>
                  </a:lnTo>
                  <a:lnTo>
                    <a:pt x="0" y="315"/>
                  </a:lnTo>
                  <a:lnTo>
                    <a:pt x="4" y="269"/>
                  </a:lnTo>
                  <a:lnTo>
                    <a:pt x="13" y="225"/>
                  </a:lnTo>
                  <a:lnTo>
                    <a:pt x="30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9" y="77"/>
                  </a:lnTo>
                  <a:lnTo>
                    <a:pt x="143" y="51"/>
                  </a:lnTo>
                  <a:lnTo>
                    <a:pt x="182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396"/>
            <p:cNvSpPr>
              <a:spLocks/>
            </p:cNvSpPr>
            <p:nvPr/>
          </p:nvSpPr>
          <p:spPr bwMode="auto">
            <a:xfrm>
              <a:off x="3932238" y="4530725"/>
              <a:ext cx="19050" cy="28575"/>
            </a:xfrm>
            <a:custGeom>
              <a:avLst/>
              <a:gdLst>
                <a:gd name="T0" fmla="*/ 65 w 130"/>
                <a:gd name="T1" fmla="*/ 0 h 189"/>
                <a:gd name="T2" fmla="*/ 86 w 130"/>
                <a:gd name="T3" fmla="*/ 3 h 189"/>
                <a:gd name="T4" fmla="*/ 104 w 130"/>
                <a:gd name="T5" fmla="*/ 13 h 189"/>
                <a:gd name="T6" fmla="*/ 118 w 130"/>
                <a:gd name="T7" fmla="*/ 27 h 189"/>
                <a:gd name="T8" fmla="*/ 127 w 130"/>
                <a:gd name="T9" fmla="*/ 46 h 189"/>
                <a:gd name="T10" fmla="*/ 130 w 130"/>
                <a:gd name="T11" fmla="*/ 66 h 189"/>
                <a:gd name="T12" fmla="*/ 130 w 130"/>
                <a:gd name="T13" fmla="*/ 124 h 189"/>
                <a:gd name="T14" fmla="*/ 127 w 130"/>
                <a:gd name="T15" fmla="*/ 144 h 189"/>
                <a:gd name="T16" fmla="*/ 118 w 130"/>
                <a:gd name="T17" fmla="*/ 163 h 189"/>
                <a:gd name="T18" fmla="*/ 104 w 130"/>
                <a:gd name="T19" fmla="*/ 177 h 189"/>
                <a:gd name="T20" fmla="*/ 86 w 130"/>
                <a:gd name="T21" fmla="*/ 186 h 189"/>
                <a:gd name="T22" fmla="*/ 65 w 130"/>
                <a:gd name="T23" fmla="*/ 189 h 189"/>
                <a:gd name="T24" fmla="*/ 45 w 130"/>
                <a:gd name="T25" fmla="*/ 186 h 189"/>
                <a:gd name="T26" fmla="*/ 27 w 130"/>
                <a:gd name="T27" fmla="*/ 177 h 189"/>
                <a:gd name="T28" fmla="*/ 13 w 130"/>
                <a:gd name="T29" fmla="*/ 163 h 189"/>
                <a:gd name="T30" fmla="*/ 3 w 130"/>
                <a:gd name="T31" fmla="*/ 144 h 189"/>
                <a:gd name="T32" fmla="*/ 0 w 130"/>
                <a:gd name="T33" fmla="*/ 124 h 189"/>
                <a:gd name="T34" fmla="*/ 0 w 130"/>
                <a:gd name="T35" fmla="*/ 66 h 189"/>
                <a:gd name="T36" fmla="*/ 3 w 130"/>
                <a:gd name="T37" fmla="*/ 46 h 189"/>
                <a:gd name="T38" fmla="*/ 13 w 130"/>
                <a:gd name="T39" fmla="*/ 27 h 189"/>
                <a:gd name="T40" fmla="*/ 27 w 130"/>
                <a:gd name="T41" fmla="*/ 13 h 189"/>
                <a:gd name="T42" fmla="*/ 45 w 130"/>
                <a:gd name="T43" fmla="*/ 3 h 189"/>
                <a:gd name="T44" fmla="*/ 65 w 130"/>
                <a:gd name="T4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189">
                  <a:moveTo>
                    <a:pt x="65" y="0"/>
                  </a:moveTo>
                  <a:lnTo>
                    <a:pt x="86" y="3"/>
                  </a:lnTo>
                  <a:lnTo>
                    <a:pt x="104" y="13"/>
                  </a:lnTo>
                  <a:lnTo>
                    <a:pt x="118" y="27"/>
                  </a:lnTo>
                  <a:lnTo>
                    <a:pt x="127" y="46"/>
                  </a:lnTo>
                  <a:lnTo>
                    <a:pt x="130" y="66"/>
                  </a:lnTo>
                  <a:lnTo>
                    <a:pt x="130" y="124"/>
                  </a:lnTo>
                  <a:lnTo>
                    <a:pt x="127" y="144"/>
                  </a:lnTo>
                  <a:lnTo>
                    <a:pt x="118" y="163"/>
                  </a:lnTo>
                  <a:lnTo>
                    <a:pt x="104" y="177"/>
                  </a:lnTo>
                  <a:lnTo>
                    <a:pt x="86" y="186"/>
                  </a:lnTo>
                  <a:lnTo>
                    <a:pt x="65" y="189"/>
                  </a:lnTo>
                  <a:lnTo>
                    <a:pt x="45" y="186"/>
                  </a:lnTo>
                  <a:lnTo>
                    <a:pt x="27" y="177"/>
                  </a:lnTo>
                  <a:lnTo>
                    <a:pt x="13" y="163"/>
                  </a:lnTo>
                  <a:lnTo>
                    <a:pt x="3" y="144"/>
                  </a:lnTo>
                  <a:lnTo>
                    <a:pt x="0" y="124"/>
                  </a:lnTo>
                  <a:lnTo>
                    <a:pt x="0" y="66"/>
                  </a:lnTo>
                  <a:lnTo>
                    <a:pt x="3" y="46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9" name="Group 1018"/>
          <p:cNvGrpSpPr/>
          <p:nvPr/>
        </p:nvGrpSpPr>
        <p:grpSpPr>
          <a:xfrm>
            <a:off x="2592514" y="4260850"/>
            <a:ext cx="449263" cy="498475"/>
            <a:chOff x="2559050" y="4260850"/>
            <a:chExt cx="449263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0" name="Freeform 401"/>
            <p:cNvSpPr>
              <a:spLocks noEditPoints="1"/>
            </p:cNvSpPr>
            <p:nvPr/>
          </p:nvSpPr>
          <p:spPr bwMode="auto">
            <a:xfrm>
              <a:off x="2559050" y="4260850"/>
              <a:ext cx="449263" cy="465138"/>
            </a:xfrm>
            <a:custGeom>
              <a:avLst/>
              <a:gdLst>
                <a:gd name="T0" fmla="*/ 2978 w 3109"/>
                <a:gd name="T1" fmla="*/ 1173 h 3224"/>
                <a:gd name="T2" fmla="*/ 2978 w 3109"/>
                <a:gd name="T3" fmla="*/ 1043 h 3224"/>
                <a:gd name="T4" fmla="*/ 2803 w 3109"/>
                <a:gd name="T5" fmla="*/ 639 h 3224"/>
                <a:gd name="T6" fmla="*/ 2757 w 3109"/>
                <a:gd name="T7" fmla="*/ 685 h 3224"/>
                <a:gd name="T8" fmla="*/ 2693 w 3109"/>
                <a:gd name="T9" fmla="*/ 668 h 3224"/>
                <a:gd name="T10" fmla="*/ 2674 w 3109"/>
                <a:gd name="T11" fmla="*/ 443 h 3224"/>
                <a:gd name="T12" fmla="*/ 2322 w 3109"/>
                <a:gd name="T13" fmla="*/ 654 h 3224"/>
                <a:gd name="T14" fmla="*/ 2266 w 3109"/>
                <a:gd name="T15" fmla="*/ 687 h 3224"/>
                <a:gd name="T16" fmla="*/ 2209 w 3109"/>
                <a:gd name="T17" fmla="*/ 654 h 3224"/>
                <a:gd name="T18" fmla="*/ 1856 w 3109"/>
                <a:gd name="T19" fmla="*/ 443 h 3224"/>
                <a:gd name="T20" fmla="*/ 1837 w 3109"/>
                <a:gd name="T21" fmla="*/ 668 h 3224"/>
                <a:gd name="T22" fmla="*/ 1774 w 3109"/>
                <a:gd name="T23" fmla="*/ 685 h 3224"/>
                <a:gd name="T24" fmla="*/ 1728 w 3109"/>
                <a:gd name="T25" fmla="*/ 639 h 3224"/>
                <a:gd name="T26" fmla="*/ 1383 w 3109"/>
                <a:gd name="T27" fmla="*/ 622 h 3224"/>
                <a:gd name="T28" fmla="*/ 1350 w 3109"/>
                <a:gd name="T29" fmla="*/ 677 h 3224"/>
                <a:gd name="T30" fmla="*/ 1284 w 3109"/>
                <a:gd name="T31" fmla="*/ 677 h 3224"/>
                <a:gd name="T32" fmla="*/ 1252 w 3109"/>
                <a:gd name="T33" fmla="*/ 622 h 3224"/>
                <a:gd name="T34" fmla="*/ 906 w 3109"/>
                <a:gd name="T35" fmla="*/ 639 h 3224"/>
                <a:gd name="T36" fmla="*/ 861 w 3109"/>
                <a:gd name="T37" fmla="*/ 685 h 3224"/>
                <a:gd name="T38" fmla="*/ 797 w 3109"/>
                <a:gd name="T39" fmla="*/ 668 h 3224"/>
                <a:gd name="T40" fmla="*/ 778 w 3109"/>
                <a:gd name="T41" fmla="*/ 443 h 3224"/>
                <a:gd name="T42" fmla="*/ 425 w 3109"/>
                <a:gd name="T43" fmla="*/ 654 h 3224"/>
                <a:gd name="T44" fmla="*/ 369 w 3109"/>
                <a:gd name="T45" fmla="*/ 687 h 3224"/>
                <a:gd name="T46" fmla="*/ 313 w 3109"/>
                <a:gd name="T47" fmla="*/ 654 h 3224"/>
                <a:gd name="T48" fmla="*/ 130 w 3109"/>
                <a:gd name="T49" fmla="*/ 443 h 3224"/>
                <a:gd name="T50" fmla="*/ 415 w 3109"/>
                <a:gd name="T51" fmla="*/ 19 h 3224"/>
                <a:gd name="T52" fmla="*/ 435 w 3109"/>
                <a:gd name="T53" fmla="*/ 313 h 3224"/>
                <a:gd name="T54" fmla="*/ 787 w 3109"/>
                <a:gd name="T55" fmla="*/ 33 h 3224"/>
                <a:gd name="T56" fmla="*/ 843 w 3109"/>
                <a:gd name="T57" fmla="*/ 0 h 3224"/>
                <a:gd name="T58" fmla="*/ 900 w 3109"/>
                <a:gd name="T59" fmla="*/ 33 h 3224"/>
                <a:gd name="T60" fmla="*/ 1252 w 3109"/>
                <a:gd name="T61" fmla="*/ 313 h 3224"/>
                <a:gd name="T62" fmla="*/ 1271 w 3109"/>
                <a:gd name="T63" fmla="*/ 19 h 3224"/>
                <a:gd name="T64" fmla="*/ 1334 w 3109"/>
                <a:gd name="T65" fmla="*/ 2 h 3224"/>
                <a:gd name="T66" fmla="*/ 1381 w 3109"/>
                <a:gd name="T67" fmla="*/ 49 h 3224"/>
                <a:gd name="T68" fmla="*/ 1726 w 3109"/>
                <a:gd name="T69" fmla="*/ 65 h 3224"/>
                <a:gd name="T70" fmla="*/ 1759 w 3109"/>
                <a:gd name="T71" fmla="*/ 10 h 3224"/>
                <a:gd name="T72" fmla="*/ 1825 w 3109"/>
                <a:gd name="T73" fmla="*/ 10 h 3224"/>
                <a:gd name="T74" fmla="*/ 1856 w 3109"/>
                <a:gd name="T75" fmla="*/ 65 h 3224"/>
                <a:gd name="T76" fmla="*/ 2203 w 3109"/>
                <a:gd name="T77" fmla="*/ 49 h 3224"/>
                <a:gd name="T78" fmla="*/ 2248 w 3109"/>
                <a:gd name="T79" fmla="*/ 2 h 3224"/>
                <a:gd name="T80" fmla="*/ 2312 w 3109"/>
                <a:gd name="T81" fmla="*/ 19 h 3224"/>
                <a:gd name="T82" fmla="*/ 2331 w 3109"/>
                <a:gd name="T83" fmla="*/ 313 h 3224"/>
                <a:gd name="T84" fmla="*/ 2684 w 3109"/>
                <a:gd name="T85" fmla="*/ 33 h 3224"/>
                <a:gd name="T86" fmla="*/ 2739 w 3109"/>
                <a:gd name="T87" fmla="*/ 0 h 3224"/>
                <a:gd name="T88" fmla="*/ 2796 w 3109"/>
                <a:gd name="T89" fmla="*/ 33 h 3224"/>
                <a:gd name="T90" fmla="*/ 3044 w 3109"/>
                <a:gd name="T91" fmla="*/ 313 h 3224"/>
                <a:gd name="T92" fmla="*/ 3100 w 3109"/>
                <a:gd name="T93" fmla="*/ 346 h 3224"/>
                <a:gd name="T94" fmla="*/ 3107 w 3109"/>
                <a:gd name="T95" fmla="*/ 3176 h 3224"/>
                <a:gd name="T96" fmla="*/ 3061 w 3109"/>
                <a:gd name="T97" fmla="*/ 3222 h 3224"/>
                <a:gd name="T98" fmla="*/ 32 w 3109"/>
                <a:gd name="T99" fmla="*/ 3215 h 3224"/>
                <a:gd name="T100" fmla="*/ 0 w 3109"/>
                <a:gd name="T101" fmla="*/ 3159 h 3224"/>
                <a:gd name="T102" fmla="*/ 19 w 3109"/>
                <a:gd name="T103" fmla="*/ 332 h 3224"/>
                <a:gd name="T104" fmla="*/ 304 w 3109"/>
                <a:gd name="T105" fmla="*/ 313 h 3224"/>
                <a:gd name="T106" fmla="*/ 323 w 3109"/>
                <a:gd name="T107" fmla="*/ 19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9" h="3224">
                  <a:moveTo>
                    <a:pt x="130" y="1173"/>
                  </a:moveTo>
                  <a:lnTo>
                    <a:pt x="130" y="3094"/>
                  </a:lnTo>
                  <a:lnTo>
                    <a:pt x="2978" y="3094"/>
                  </a:lnTo>
                  <a:lnTo>
                    <a:pt x="2978" y="1173"/>
                  </a:lnTo>
                  <a:lnTo>
                    <a:pt x="130" y="1173"/>
                  </a:lnTo>
                  <a:close/>
                  <a:moveTo>
                    <a:pt x="130" y="443"/>
                  </a:moveTo>
                  <a:lnTo>
                    <a:pt x="130" y="1043"/>
                  </a:lnTo>
                  <a:lnTo>
                    <a:pt x="2978" y="1043"/>
                  </a:lnTo>
                  <a:lnTo>
                    <a:pt x="2978" y="443"/>
                  </a:lnTo>
                  <a:lnTo>
                    <a:pt x="2805" y="443"/>
                  </a:lnTo>
                  <a:lnTo>
                    <a:pt x="2805" y="622"/>
                  </a:lnTo>
                  <a:lnTo>
                    <a:pt x="2803" y="639"/>
                  </a:lnTo>
                  <a:lnTo>
                    <a:pt x="2796" y="654"/>
                  </a:lnTo>
                  <a:lnTo>
                    <a:pt x="2786" y="668"/>
                  </a:lnTo>
                  <a:lnTo>
                    <a:pt x="2773" y="677"/>
                  </a:lnTo>
                  <a:lnTo>
                    <a:pt x="2757" y="685"/>
                  </a:lnTo>
                  <a:lnTo>
                    <a:pt x="2739" y="687"/>
                  </a:lnTo>
                  <a:lnTo>
                    <a:pt x="2723" y="685"/>
                  </a:lnTo>
                  <a:lnTo>
                    <a:pt x="2707" y="677"/>
                  </a:lnTo>
                  <a:lnTo>
                    <a:pt x="2693" y="668"/>
                  </a:lnTo>
                  <a:lnTo>
                    <a:pt x="2684" y="654"/>
                  </a:lnTo>
                  <a:lnTo>
                    <a:pt x="2676" y="639"/>
                  </a:lnTo>
                  <a:lnTo>
                    <a:pt x="2674" y="622"/>
                  </a:lnTo>
                  <a:lnTo>
                    <a:pt x="2674" y="443"/>
                  </a:lnTo>
                  <a:lnTo>
                    <a:pt x="2331" y="443"/>
                  </a:lnTo>
                  <a:lnTo>
                    <a:pt x="2331" y="622"/>
                  </a:lnTo>
                  <a:lnTo>
                    <a:pt x="2329" y="639"/>
                  </a:lnTo>
                  <a:lnTo>
                    <a:pt x="2322" y="654"/>
                  </a:lnTo>
                  <a:lnTo>
                    <a:pt x="2312" y="668"/>
                  </a:lnTo>
                  <a:lnTo>
                    <a:pt x="2298" y="677"/>
                  </a:lnTo>
                  <a:lnTo>
                    <a:pt x="2283" y="685"/>
                  </a:lnTo>
                  <a:lnTo>
                    <a:pt x="2266" y="687"/>
                  </a:lnTo>
                  <a:lnTo>
                    <a:pt x="2248" y="685"/>
                  </a:lnTo>
                  <a:lnTo>
                    <a:pt x="2232" y="677"/>
                  </a:lnTo>
                  <a:lnTo>
                    <a:pt x="2220" y="668"/>
                  </a:lnTo>
                  <a:lnTo>
                    <a:pt x="2209" y="654"/>
                  </a:lnTo>
                  <a:lnTo>
                    <a:pt x="2203" y="639"/>
                  </a:lnTo>
                  <a:lnTo>
                    <a:pt x="2201" y="622"/>
                  </a:lnTo>
                  <a:lnTo>
                    <a:pt x="2201" y="443"/>
                  </a:lnTo>
                  <a:lnTo>
                    <a:pt x="1856" y="443"/>
                  </a:lnTo>
                  <a:lnTo>
                    <a:pt x="1856" y="622"/>
                  </a:lnTo>
                  <a:lnTo>
                    <a:pt x="1854" y="639"/>
                  </a:lnTo>
                  <a:lnTo>
                    <a:pt x="1848" y="654"/>
                  </a:lnTo>
                  <a:lnTo>
                    <a:pt x="1837" y="668"/>
                  </a:lnTo>
                  <a:lnTo>
                    <a:pt x="1825" y="677"/>
                  </a:lnTo>
                  <a:lnTo>
                    <a:pt x="1809" y="685"/>
                  </a:lnTo>
                  <a:lnTo>
                    <a:pt x="1791" y="687"/>
                  </a:lnTo>
                  <a:lnTo>
                    <a:pt x="1774" y="685"/>
                  </a:lnTo>
                  <a:lnTo>
                    <a:pt x="1759" y="677"/>
                  </a:lnTo>
                  <a:lnTo>
                    <a:pt x="1745" y="668"/>
                  </a:lnTo>
                  <a:lnTo>
                    <a:pt x="1735" y="654"/>
                  </a:lnTo>
                  <a:lnTo>
                    <a:pt x="1728" y="639"/>
                  </a:lnTo>
                  <a:lnTo>
                    <a:pt x="1726" y="622"/>
                  </a:lnTo>
                  <a:lnTo>
                    <a:pt x="1726" y="443"/>
                  </a:lnTo>
                  <a:lnTo>
                    <a:pt x="1383" y="443"/>
                  </a:lnTo>
                  <a:lnTo>
                    <a:pt x="1383" y="622"/>
                  </a:lnTo>
                  <a:lnTo>
                    <a:pt x="1381" y="639"/>
                  </a:lnTo>
                  <a:lnTo>
                    <a:pt x="1373" y="654"/>
                  </a:lnTo>
                  <a:lnTo>
                    <a:pt x="1364" y="668"/>
                  </a:lnTo>
                  <a:lnTo>
                    <a:pt x="1350" y="677"/>
                  </a:lnTo>
                  <a:lnTo>
                    <a:pt x="1334" y="685"/>
                  </a:lnTo>
                  <a:lnTo>
                    <a:pt x="1318" y="687"/>
                  </a:lnTo>
                  <a:lnTo>
                    <a:pt x="1300" y="685"/>
                  </a:lnTo>
                  <a:lnTo>
                    <a:pt x="1284" y="677"/>
                  </a:lnTo>
                  <a:lnTo>
                    <a:pt x="1271" y="668"/>
                  </a:lnTo>
                  <a:lnTo>
                    <a:pt x="1261" y="654"/>
                  </a:lnTo>
                  <a:lnTo>
                    <a:pt x="1254" y="639"/>
                  </a:lnTo>
                  <a:lnTo>
                    <a:pt x="1252" y="622"/>
                  </a:lnTo>
                  <a:lnTo>
                    <a:pt x="1252" y="443"/>
                  </a:lnTo>
                  <a:lnTo>
                    <a:pt x="908" y="443"/>
                  </a:lnTo>
                  <a:lnTo>
                    <a:pt x="908" y="622"/>
                  </a:lnTo>
                  <a:lnTo>
                    <a:pt x="906" y="639"/>
                  </a:lnTo>
                  <a:lnTo>
                    <a:pt x="900" y="654"/>
                  </a:lnTo>
                  <a:lnTo>
                    <a:pt x="889" y="668"/>
                  </a:lnTo>
                  <a:lnTo>
                    <a:pt x="876" y="677"/>
                  </a:lnTo>
                  <a:lnTo>
                    <a:pt x="861" y="685"/>
                  </a:lnTo>
                  <a:lnTo>
                    <a:pt x="843" y="687"/>
                  </a:lnTo>
                  <a:lnTo>
                    <a:pt x="826" y="685"/>
                  </a:lnTo>
                  <a:lnTo>
                    <a:pt x="810" y="677"/>
                  </a:lnTo>
                  <a:lnTo>
                    <a:pt x="797" y="668"/>
                  </a:lnTo>
                  <a:lnTo>
                    <a:pt x="787" y="654"/>
                  </a:lnTo>
                  <a:lnTo>
                    <a:pt x="780" y="639"/>
                  </a:lnTo>
                  <a:lnTo>
                    <a:pt x="778" y="622"/>
                  </a:lnTo>
                  <a:lnTo>
                    <a:pt x="778" y="443"/>
                  </a:lnTo>
                  <a:lnTo>
                    <a:pt x="435" y="443"/>
                  </a:lnTo>
                  <a:lnTo>
                    <a:pt x="435" y="622"/>
                  </a:lnTo>
                  <a:lnTo>
                    <a:pt x="431" y="639"/>
                  </a:lnTo>
                  <a:lnTo>
                    <a:pt x="425" y="654"/>
                  </a:lnTo>
                  <a:lnTo>
                    <a:pt x="415" y="668"/>
                  </a:lnTo>
                  <a:lnTo>
                    <a:pt x="402" y="677"/>
                  </a:lnTo>
                  <a:lnTo>
                    <a:pt x="386" y="685"/>
                  </a:lnTo>
                  <a:lnTo>
                    <a:pt x="369" y="687"/>
                  </a:lnTo>
                  <a:lnTo>
                    <a:pt x="352" y="685"/>
                  </a:lnTo>
                  <a:lnTo>
                    <a:pt x="336" y="677"/>
                  </a:lnTo>
                  <a:lnTo>
                    <a:pt x="323" y="668"/>
                  </a:lnTo>
                  <a:lnTo>
                    <a:pt x="313" y="654"/>
                  </a:lnTo>
                  <a:lnTo>
                    <a:pt x="306" y="639"/>
                  </a:lnTo>
                  <a:lnTo>
                    <a:pt x="303" y="622"/>
                  </a:lnTo>
                  <a:lnTo>
                    <a:pt x="303" y="443"/>
                  </a:lnTo>
                  <a:lnTo>
                    <a:pt x="130" y="443"/>
                  </a:lnTo>
                  <a:close/>
                  <a:moveTo>
                    <a:pt x="369" y="0"/>
                  </a:moveTo>
                  <a:lnTo>
                    <a:pt x="386" y="2"/>
                  </a:lnTo>
                  <a:lnTo>
                    <a:pt x="402" y="10"/>
                  </a:lnTo>
                  <a:lnTo>
                    <a:pt x="415" y="19"/>
                  </a:lnTo>
                  <a:lnTo>
                    <a:pt x="425" y="33"/>
                  </a:lnTo>
                  <a:lnTo>
                    <a:pt x="431" y="49"/>
                  </a:lnTo>
                  <a:lnTo>
                    <a:pt x="435" y="65"/>
                  </a:lnTo>
                  <a:lnTo>
                    <a:pt x="435" y="313"/>
                  </a:lnTo>
                  <a:lnTo>
                    <a:pt x="778" y="313"/>
                  </a:lnTo>
                  <a:lnTo>
                    <a:pt x="778" y="65"/>
                  </a:lnTo>
                  <a:lnTo>
                    <a:pt x="780" y="49"/>
                  </a:lnTo>
                  <a:lnTo>
                    <a:pt x="787" y="33"/>
                  </a:lnTo>
                  <a:lnTo>
                    <a:pt x="797" y="19"/>
                  </a:lnTo>
                  <a:lnTo>
                    <a:pt x="810" y="10"/>
                  </a:lnTo>
                  <a:lnTo>
                    <a:pt x="826" y="2"/>
                  </a:lnTo>
                  <a:lnTo>
                    <a:pt x="843" y="0"/>
                  </a:lnTo>
                  <a:lnTo>
                    <a:pt x="861" y="2"/>
                  </a:lnTo>
                  <a:lnTo>
                    <a:pt x="876" y="10"/>
                  </a:lnTo>
                  <a:lnTo>
                    <a:pt x="889" y="19"/>
                  </a:lnTo>
                  <a:lnTo>
                    <a:pt x="900" y="33"/>
                  </a:lnTo>
                  <a:lnTo>
                    <a:pt x="906" y="49"/>
                  </a:lnTo>
                  <a:lnTo>
                    <a:pt x="908" y="65"/>
                  </a:lnTo>
                  <a:lnTo>
                    <a:pt x="908" y="313"/>
                  </a:lnTo>
                  <a:lnTo>
                    <a:pt x="1252" y="313"/>
                  </a:lnTo>
                  <a:lnTo>
                    <a:pt x="1252" y="65"/>
                  </a:lnTo>
                  <a:lnTo>
                    <a:pt x="1254" y="49"/>
                  </a:lnTo>
                  <a:lnTo>
                    <a:pt x="1261" y="33"/>
                  </a:lnTo>
                  <a:lnTo>
                    <a:pt x="1271" y="19"/>
                  </a:lnTo>
                  <a:lnTo>
                    <a:pt x="1284" y="10"/>
                  </a:lnTo>
                  <a:lnTo>
                    <a:pt x="1300" y="2"/>
                  </a:lnTo>
                  <a:lnTo>
                    <a:pt x="1318" y="0"/>
                  </a:lnTo>
                  <a:lnTo>
                    <a:pt x="1334" y="2"/>
                  </a:lnTo>
                  <a:lnTo>
                    <a:pt x="1350" y="10"/>
                  </a:lnTo>
                  <a:lnTo>
                    <a:pt x="1364" y="19"/>
                  </a:lnTo>
                  <a:lnTo>
                    <a:pt x="1373" y="33"/>
                  </a:lnTo>
                  <a:lnTo>
                    <a:pt x="1381" y="49"/>
                  </a:lnTo>
                  <a:lnTo>
                    <a:pt x="1383" y="65"/>
                  </a:lnTo>
                  <a:lnTo>
                    <a:pt x="1383" y="313"/>
                  </a:lnTo>
                  <a:lnTo>
                    <a:pt x="1726" y="313"/>
                  </a:lnTo>
                  <a:lnTo>
                    <a:pt x="1726" y="65"/>
                  </a:lnTo>
                  <a:lnTo>
                    <a:pt x="1728" y="49"/>
                  </a:lnTo>
                  <a:lnTo>
                    <a:pt x="1735" y="33"/>
                  </a:lnTo>
                  <a:lnTo>
                    <a:pt x="1745" y="19"/>
                  </a:lnTo>
                  <a:lnTo>
                    <a:pt x="1759" y="10"/>
                  </a:lnTo>
                  <a:lnTo>
                    <a:pt x="1774" y="2"/>
                  </a:lnTo>
                  <a:lnTo>
                    <a:pt x="1791" y="0"/>
                  </a:lnTo>
                  <a:lnTo>
                    <a:pt x="1809" y="2"/>
                  </a:lnTo>
                  <a:lnTo>
                    <a:pt x="1825" y="10"/>
                  </a:lnTo>
                  <a:lnTo>
                    <a:pt x="1837" y="19"/>
                  </a:lnTo>
                  <a:lnTo>
                    <a:pt x="1848" y="33"/>
                  </a:lnTo>
                  <a:lnTo>
                    <a:pt x="1854" y="49"/>
                  </a:lnTo>
                  <a:lnTo>
                    <a:pt x="1856" y="65"/>
                  </a:lnTo>
                  <a:lnTo>
                    <a:pt x="1856" y="313"/>
                  </a:lnTo>
                  <a:lnTo>
                    <a:pt x="2201" y="313"/>
                  </a:lnTo>
                  <a:lnTo>
                    <a:pt x="2201" y="65"/>
                  </a:lnTo>
                  <a:lnTo>
                    <a:pt x="2203" y="49"/>
                  </a:lnTo>
                  <a:lnTo>
                    <a:pt x="2209" y="33"/>
                  </a:lnTo>
                  <a:lnTo>
                    <a:pt x="2220" y="19"/>
                  </a:lnTo>
                  <a:lnTo>
                    <a:pt x="2232" y="10"/>
                  </a:lnTo>
                  <a:lnTo>
                    <a:pt x="2248" y="2"/>
                  </a:lnTo>
                  <a:lnTo>
                    <a:pt x="2266" y="0"/>
                  </a:lnTo>
                  <a:lnTo>
                    <a:pt x="2283" y="2"/>
                  </a:lnTo>
                  <a:lnTo>
                    <a:pt x="2298" y="10"/>
                  </a:lnTo>
                  <a:lnTo>
                    <a:pt x="2312" y="19"/>
                  </a:lnTo>
                  <a:lnTo>
                    <a:pt x="2322" y="33"/>
                  </a:lnTo>
                  <a:lnTo>
                    <a:pt x="2329" y="49"/>
                  </a:lnTo>
                  <a:lnTo>
                    <a:pt x="2331" y="65"/>
                  </a:lnTo>
                  <a:lnTo>
                    <a:pt x="2331" y="313"/>
                  </a:lnTo>
                  <a:lnTo>
                    <a:pt x="2674" y="313"/>
                  </a:lnTo>
                  <a:lnTo>
                    <a:pt x="2674" y="65"/>
                  </a:lnTo>
                  <a:lnTo>
                    <a:pt x="2676" y="49"/>
                  </a:lnTo>
                  <a:lnTo>
                    <a:pt x="2684" y="33"/>
                  </a:lnTo>
                  <a:lnTo>
                    <a:pt x="2693" y="19"/>
                  </a:lnTo>
                  <a:lnTo>
                    <a:pt x="2707" y="10"/>
                  </a:lnTo>
                  <a:lnTo>
                    <a:pt x="2723" y="2"/>
                  </a:lnTo>
                  <a:lnTo>
                    <a:pt x="2739" y="0"/>
                  </a:lnTo>
                  <a:lnTo>
                    <a:pt x="2757" y="2"/>
                  </a:lnTo>
                  <a:lnTo>
                    <a:pt x="2773" y="10"/>
                  </a:lnTo>
                  <a:lnTo>
                    <a:pt x="2786" y="19"/>
                  </a:lnTo>
                  <a:lnTo>
                    <a:pt x="2796" y="33"/>
                  </a:lnTo>
                  <a:lnTo>
                    <a:pt x="2803" y="49"/>
                  </a:lnTo>
                  <a:lnTo>
                    <a:pt x="2805" y="65"/>
                  </a:lnTo>
                  <a:lnTo>
                    <a:pt x="2805" y="313"/>
                  </a:lnTo>
                  <a:lnTo>
                    <a:pt x="3044" y="313"/>
                  </a:lnTo>
                  <a:lnTo>
                    <a:pt x="3061" y="315"/>
                  </a:lnTo>
                  <a:lnTo>
                    <a:pt x="3076" y="323"/>
                  </a:lnTo>
                  <a:lnTo>
                    <a:pt x="3090" y="332"/>
                  </a:lnTo>
                  <a:lnTo>
                    <a:pt x="3100" y="346"/>
                  </a:lnTo>
                  <a:lnTo>
                    <a:pt x="3107" y="361"/>
                  </a:lnTo>
                  <a:lnTo>
                    <a:pt x="3109" y="378"/>
                  </a:lnTo>
                  <a:lnTo>
                    <a:pt x="3109" y="3159"/>
                  </a:lnTo>
                  <a:lnTo>
                    <a:pt x="3107" y="3176"/>
                  </a:lnTo>
                  <a:lnTo>
                    <a:pt x="3100" y="3191"/>
                  </a:lnTo>
                  <a:lnTo>
                    <a:pt x="3090" y="3205"/>
                  </a:lnTo>
                  <a:lnTo>
                    <a:pt x="3076" y="3215"/>
                  </a:lnTo>
                  <a:lnTo>
                    <a:pt x="3061" y="3222"/>
                  </a:lnTo>
                  <a:lnTo>
                    <a:pt x="3044" y="3224"/>
                  </a:lnTo>
                  <a:lnTo>
                    <a:pt x="65" y="3224"/>
                  </a:lnTo>
                  <a:lnTo>
                    <a:pt x="47" y="3222"/>
                  </a:lnTo>
                  <a:lnTo>
                    <a:pt x="32" y="3215"/>
                  </a:lnTo>
                  <a:lnTo>
                    <a:pt x="19" y="3205"/>
                  </a:lnTo>
                  <a:lnTo>
                    <a:pt x="8" y="3191"/>
                  </a:lnTo>
                  <a:lnTo>
                    <a:pt x="2" y="3176"/>
                  </a:lnTo>
                  <a:lnTo>
                    <a:pt x="0" y="3159"/>
                  </a:lnTo>
                  <a:lnTo>
                    <a:pt x="0" y="378"/>
                  </a:lnTo>
                  <a:lnTo>
                    <a:pt x="2" y="361"/>
                  </a:lnTo>
                  <a:lnTo>
                    <a:pt x="8" y="346"/>
                  </a:lnTo>
                  <a:lnTo>
                    <a:pt x="19" y="332"/>
                  </a:lnTo>
                  <a:lnTo>
                    <a:pt x="32" y="323"/>
                  </a:lnTo>
                  <a:lnTo>
                    <a:pt x="47" y="315"/>
                  </a:lnTo>
                  <a:lnTo>
                    <a:pt x="65" y="313"/>
                  </a:lnTo>
                  <a:lnTo>
                    <a:pt x="304" y="313"/>
                  </a:lnTo>
                  <a:lnTo>
                    <a:pt x="304" y="65"/>
                  </a:lnTo>
                  <a:lnTo>
                    <a:pt x="306" y="49"/>
                  </a:lnTo>
                  <a:lnTo>
                    <a:pt x="313" y="33"/>
                  </a:lnTo>
                  <a:lnTo>
                    <a:pt x="323" y="19"/>
                  </a:lnTo>
                  <a:lnTo>
                    <a:pt x="336" y="10"/>
                  </a:lnTo>
                  <a:lnTo>
                    <a:pt x="352" y="2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402"/>
            <p:cNvSpPr>
              <a:spLocks/>
            </p:cNvSpPr>
            <p:nvPr/>
          </p:nvSpPr>
          <p:spPr bwMode="auto">
            <a:xfrm>
              <a:off x="2589213" y="4740275"/>
              <a:ext cx="387350" cy="19050"/>
            </a:xfrm>
            <a:custGeom>
              <a:avLst/>
              <a:gdLst>
                <a:gd name="T0" fmla="*/ 65 w 2683"/>
                <a:gd name="T1" fmla="*/ 0 h 131"/>
                <a:gd name="T2" fmla="*/ 2618 w 2683"/>
                <a:gd name="T3" fmla="*/ 0 h 131"/>
                <a:gd name="T4" fmla="*/ 2635 w 2683"/>
                <a:gd name="T5" fmla="*/ 2 h 131"/>
                <a:gd name="T6" fmla="*/ 2651 w 2683"/>
                <a:gd name="T7" fmla="*/ 9 h 131"/>
                <a:gd name="T8" fmla="*/ 2664 w 2683"/>
                <a:gd name="T9" fmla="*/ 19 h 131"/>
                <a:gd name="T10" fmla="*/ 2675 w 2683"/>
                <a:gd name="T11" fmla="*/ 32 h 131"/>
                <a:gd name="T12" fmla="*/ 2681 w 2683"/>
                <a:gd name="T13" fmla="*/ 48 h 131"/>
                <a:gd name="T14" fmla="*/ 2683 w 2683"/>
                <a:gd name="T15" fmla="*/ 65 h 131"/>
                <a:gd name="T16" fmla="*/ 2681 w 2683"/>
                <a:gd name="T17" fmla="*/ 82 h 131"/>
                <a:gd name="T18" fmla="*/ 2675 w 2683"/>
                <a:gd name="T19" fmla="*/ 98 h 131"/>
                <a:gd name="T20" fmla="*/ 2664 w 2683"/>
                <a:gd name="T21" fmla="*/ 111 h 131"/>
                <a:gd name="T22" fmla="*/ 2651 w 2683"/>
                <a:gd name="T23" fmla="*/ 121 h 131"/>
                <a:gd name="T24" fmla="*/ 2635 w 2683"/>
                <a:gd name="T25" fmla="*/ 127 h 131"/>
                <a:gd name="T26" fmla="*/ 2618 w 2683"/>
                <a:gd name="T27" fmla="*/ 131 h 131"/>
                <a:gd name="T28" fmla="*/ 65 w 2683"/>
                <a:gd name="T29" fmla="*/ 131 h 131"/>
                <a:gd name="T30" fmla="*/ 47 w 2683"/>
                <a:gd name="T31" fmla="*/ 127 h 131"/>
                <a:gd name="T32" fmla="*/ 32 w 2683"/>
                <a:gd name="T33" fmla="*/ 121 h 131"/>
                <a:gd name="T34" fmla="*/ 19 w 2683"/>
                <a:gd name="T35" fmla="*/ 111 h 131"/>
                <a:gd name="T36" fmla="*/ 8 w 2683"/>
                <a:gd name="T37" fmla="*/ 98 h 131"/>
                <a:gd name="T38" fmla="*/ 2 w 2683"/>
                <a:gd name="T39" fmla="*/ 82 h 131"/>
                <a:gd name="T40" fmla="*/ 0 w 2683"/>
                <a:gd name="T41" fmla="*/ 65 h 131"/>
                <a:gd name="T42" fmla="*/ 2 w 2683"/>
                <a:gd name="T43" fmla="*/ 48 h 131"/>
                <a:gd name="T44" fmla="*/ 8 w 2683"/>
                <a:gd name="T45" fmla="*/ 32 h 131"/>
                <a:gd name="T46" fmla="*/ 19 w 2683"/>
                <a:gd name="T47" fmla="*/ 19 h 131"/>
                <a:gd name="T48" fmla="*/ 32 w 2683"/>
                <a:gd name="T49" fmla="*/ 9 h 131"/>
                <a:gd name="T50" fmla="*/ 47 w 2683"/>
                <a:gd name="T51" fmla="*/ 2 h 131"/>
                <a:gd name="T52" fmla="*/ 65 w 2683"/>
                <a:gd name="T5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83" h="131">
                  <a:moveTo>
                    <a:pt x="65" y="0"/>
                  </a:moveTo>
                  <a:lnTo>
                    <a:pt x="2618" y="0"/>
                  </a:lnTo>
                  <a:lnTo>
                    <a:pt x="2635" y="2"/>
                  </a:lnTo>
                  <a:lnTo>
                    <a:pt x="2651" y="9"/>
                  </a:lnTo>
                  <a:lnTo>
                    <a:pt x="2664" y="19"/>
                  </a:lnTo>
                  <a:lnTo>
                    <a:pt x="2675" y="32"/>
                  </a:lnTo>
                  <a:lnTo>
                    <a:pt x="2681" y="48"/>
                  </a:lnTo>
                  <a:lnTo>
                    <a:pt x="2683" y="65"/>
                  </a:lnTo>
                  <a:lnTo>
                    <a:pt x="2681" y="82"/>
                  </a:lnTo>
                  <a:lnTo>
                    <a:pt x="2675" y="98"/>
                  </a:lnTo>
                  <a:lnTo>
                    <a:pt x="2664" y="111"/>
                  </a:lnTo>
                  <a:lnTo>
                    <a:pt x="2651" y="121"/>
                  </a:lnTo>
                  <a:lnTo>
                    <a:pt x="2635" y="127"/>
                  </a:lnTo>
                  <a:lnTo>
                    <a:pt x="2618" y="131"/>
                  </a:lnTo>
                  <a:lnTo>
                    <a:pt x="65" y="131"/>
                  </a:lnTo>
                  <a:lnTo>
                    <a:pt x="47" y="127"/>
                  </a:lnTo>
                  <a:lnTo>
                    <a:pt x="32" y="121"/>
                  </a:lnTo>
                  <a:lnTo>
                    <a:pt x="19" y="111"/>
                  </a:lnTo>
                  <a:lnTo>
                    <a:pt x="8" y="98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403"/>
            <p:cNvSpPr>
              <a:spLocks/>
            </p:cNvSpPr>
            <p:nvPr/>
          </p:nvSpPr>
          <p:spPr bwMode="auto">
            <a:xfrm>
              <a:off x="2652713" y="4462463"/>
              <a:ext cx="42863" cy="42863"/>
            </a:xfrm>
            <a:custGeom>
              <a:avLst/>
              <a:gdLst>
                <a:gd name="T0" fmla="*/ 65 w 297"/>
                <a:gd name="T1" fmla="*/ 0 h 297"/>
                <a:gd name="T2" fmla="*/ 82 w 297"/>
                <a:gd name="T3" fmla="*/ 3 h 297"/>
                <a:gd name="T4" fmla="*/ 98 w 297"/>
                <a:gd name="T5" fmla="*/ 9 h 297"/>
                <a:gd name="T6" fmla="*/ 112 w 297"/>
                <a:gd name="T7" fmla="*/ 19 h 297"/>
                <a:gd name="T8" fmla="*/ 149 w 297"/>
                <a:gd name="T9" fmla="*/ 57 h 297"/>
                <a:gd name="T10" fmla="*/ 185 w 297"/>
                <a:gd name="T11" fmla="*/ 19 h 297"/>
                <a:gd name="T12" fmla="*/ 199 w 297"/>
                <a:gd name="T13" fmla="*/ 9 h 297"/>
                <a:gd name="T14" fmla="*/ 215 w 297"/>
                <a:gd name="T15" fmla="*/ 3 h 297"/>
                <a:gd name="T16" fmla="*/ 232 w 297"/>
                <a:gd name="T17" fmla="*/ 0 h 297"/>
                <a:gd name="T18" fmla="*/ 249 w 297"/>
                <a:gd name="T19" fmla="*/ 3 h 297"/>
                <a:gd name="T20" fmla="*/ 264 w 297"/>
                <a:gd name="T21" fmla="*/ 9 h 297"/>
                <a:gd name="T22" fmla="*/ 278 w 297"/>
                <a:gd name="T23" fmla="*/ 19 h 297"/>
                <a:gd name="T24" fmla="*/ 289 w 297"/>
                <a:gd name="T25" fmla="*/ 34 h 297"/>
                <a:gd name="T26" fmla="*/ 295 w 297"/>
                <a:gd name="T27" fmla="*/ 50 h 297"/>
                <a:gd name="T28" fmla="*/ 297 w 297"/>
                <a:gd name="T29" fmla="*/ 66 h 297"/>
                <a:gd name="T30" fmla="*/ 295 w 297"/>
                <a:gd name="T31" fmla="*/ 82 h 297"/>
                <a:gd name="T32" fmla="*/ 289 w 297"/>
                <a:gd name="T33" fmla="*/ 98 h 297"/>
                <a:gd name="T34" fmla="*/ 278 w 297"/>
                <a:gd name="T35" fmla="*/ 112 h 297"/>
                <a:gd name="T36" fmla="*/ 241 w 297"/>
                <a:gd name="T37" fmla="*/ 149 h 297"/>
                <a:gd name="T38" fmla="*/ 278 w 297"/>
                <a:gd name="T39" fmla="*/ 185 h 297"/>
                <a:gd name="T40" fmla="*/ 289 w 297"/>
                <a:gd name="T41" fmla="*/ 200 h 297"/>
                <a:gd name="T42" fmla="*/ 295 w 297"/>
                <a:gd name="T43" fmla="*/ 216 h 297"/>
                <a:gd name="T44" fmla="*/ 297 w 297"/>
                <a:gd name="T45" fmla="*/ 231 h 297"/>
                <a:gd name="T46" fmla="*/ 295 w 297"/>
                <a:gd name="T47" fmla="*/ 248 h 297"/>
                <a:gd name="T48" fmla="*/ 289 w 297"/>
                <a:gd name="T49" fmla="*/ 264 h 297"/>
                <a:gd name="T50" fmla="*/ 278 w 297"/>
                <a:gd name="T51" fmla="*/ 278 h 297"/>
                <a:gd name="T52" fmla="*/ 264 w 297"/>
                <a:gd name="T53" fmla="*/ 288 h 297"/>
                <a:gd name="T54" fmla="*/ 249 w 297"/>
                <a:gd name="T55" fmla="*/ 294 h 297"/>
                <a:gd name="T56" fmla="*/ 232 w 297"/>
                <a:gd name="T57" fmla="*/ 297 h 297"/>
                <a:gd name="T58" fmla="*/ 215 w 297"/>
                <a:gd name="T59" fmla="*/ 294 h 297"/>
                <a:gd name="T60" fmla="*/ 199 w 297"/>
                <a:gd name="T61" fmla="*/ 288 h 297"/>
                <a:gd name="T62" fmla="*/ 185 w 297"/>
                <a:gd name="T63" fmla="*/ 278 h 297"/>
                <a:gd name="T64" fmla="*/ 149 w 297"/>
                <a:gd name="T65" fmla="*/ 241 h 297"/>
                <a:gd name="T66" fmla="*/ 112 w 297"/>
                <a:gd name="T67" fmla="*/ 278 h 297"/>
                <a:gd name="T68" fmla="*/ 98 w 297"/>
                <a:gd name="T69" fmla="*/ 288 h 297"/>
                <a:gd name="T70" fmla="*/ 82 w 297"/>
                <a:gd name="T71" fmla="*/ 294 h 297"/>
                <a:gd name="T72" fmla="*/ 65 w 297"/>
                <a:gd name="T73" fmla="*/ 297 h 297"/>
                <a:gd name="T74" fmla="*/ 49 w 297"/>
                <a:gd name="T75" fmla="*/ 294 h 297"/>
                <a:gd name="T76" fmla="*/ 33 w 297"/>
                <a:gd name="T77" fmla="*/ 288 h 297"/>
                <a:gd name="T78" fmla="*/ 19 w 297"/>
                <a:gd name="T79" fmla="*/ 278 h 297"/>
                <a:gd name="T80" fmla="*/ 9 w 297"/>
                <a:gd name="T81" fmla="*/ 264 h 297"/>
                <a:gd name="T82" fmla="*/ 2 w 297"/>
                <a:gd name="T83" fmla="*/ 248 h 297"/>
                <a:gd name="T84" fmla="*/ 0 w 297"/>
                <a:gd name="T85" fmla="*/ 231 h 297"/>
                <a:gd name="T86" fmla="*/ 2 w 297"/>
                <a:gd name="T87" fmla="*/ 216 h 297"/>
                <a:gd name="T88" fmla="*/ 9 w 297"/>
                <a:gd name="T89" fmla="*/ 200 h 297"/>
                <a:gd name="T90" fmla="*/ 19 w 297"/>
                <a:gd name="T91" fmla="*/ 185 h 297"/>
                <a:gd name="T92" fmla="*/ 56 w 297"/>
                <a:gd name="T93" fmla="*/ 149 h 297"/>
                <a:gd name="T94" fmla="*/ 19 w 297"/>
                <a:gd name="T95" fmla="*/ 112 h 297"/>
                <a:gd name="T96" fmla="*/ 9 w 297"/>
                <a:gd name="T97" fmla="*/ 98 h 297"/>
                <a:gd name="T98" fmla="*/ 2 w 297"/>
                <a:gd name="T99" fmla="*/ 82 h 297"/>
                <a:gd name="T100" fmla="*/ 0 w 297"/>
                <a:gd name="T101" fmla="*/ 66 h 297"/>
                <a:gd name="T102" fmla="*/ 2 w 297"/>
                <a:gd name="T103" fmla="*/ 50 h 297"/>
                <a:gd name="T104" fmla="*/ 9 w 297"/>
                <a:gd name="T105" fmla="*/ 34 h 297"/>
                <a:gd name="T106" fmla="*/ 19 w 297"/>
                <a:gd name="T107" fmla="*/ 19 h 297"/>
                <a:gd name="T108" fmla="*/ 33 w 297"/>
                <a:gd name="T109" fmla="*/ 9 h 297"/>
                <a:gd name="T110" fmla="*/ 49 w 297"/>
                <a:gd name="T111" fmla="*/ 3 h 297"/>
                <a:gd name="T112" fmla="*/ 65 w 297"/>
                <a:gd name="T1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7">
                  <a:moveTo>
                    <a:pt x="65" y="0"/>
                  </a:moveTo>
                  <a:lnTo>
                    <a:pt x="82" y="3"/>
                  </a:lnTo>
                  <a:lnTo>
                    <a:pt x="98" y="9"/>
                  </a:lnTo>
                  <a:lnTo>
                    <a:pt x="112" y="19"/>
                  </a:lnTo>
                  <a:lnTo>
                    <a:pt x="149" y="57"/>
                  </a:lnTo>
                  <a:lnTo>
                    <a:pt x="185" y="19"/>
                  </a:lnTo>
                  <a:lnTo>
                    <a:pt x="199" y="9"/>
                  </a:lnTo>
                  <a:lnTo>
                    <a:pt x="215" y="3"/>
                  </a:lnTo>
                  <a:lnTo>
                    <a:pt x="232" y="0"/>
                  </a:lnTo>
                  <a:lnTo>
                    <a:pt x="249" y="3"/>
                  </a:lnTo>
                  <a:lnTo>
                    <a:pt x="264" y="9"/>
                  </a:lnTo>
                  <a:lnTo>
                    <a:pt x="278" y="19"/>
                  </a:lnTo>
                  <a:lnTo>
                    <a:pt x="289" y="34"/>
                  </a:lnTo>
                  <a:lnTo>
                    <a:pt x="295" y="50"/>
                  </a:lnTo>
                  <a:lnTo>
                    <a:pt x="297" y="66"/>
                  </a:lnTo>
                  <a:lnTo>
                    <a:pt x="295" y="82"/>
                  </a:lnTo>
                  <a:lnTo>
                    <a:pt x="289" y="98"/>
                  </a:lnTo>
                  <a:lnTo>
                    <a:pt x="278" y="112"/>
                  </a:lnTo>
                  <a:lnTo>
                    <a:pt x="241" y="149"/>
                  </a:lnTo>
                  <a:lnTo>
                    <a:pt x="278" y="185"/>
                  </a:lnTo>
                  <a:lnTo>
                    <a:pt x="289" y="200"/>
                  </a:lnTo>
                  <a:lnTo>
                    <a:pt x="295" y="216"/>
                  </a:lnTo>
                  <a:lnTo>
                    <a:pt x="297" y="231"/>
                  </a:lnTo>
                  <a:lnTo>
                    <a:pt x="295" y="248"/>
                  </a:lnTo>
                  <a:lnTo>
                    <a:pt x="289" y="264"/>
                  </a:lnTo>
                  <a:lnTo>
                    <a:pt x="278" y="278"/>
                  </a:lnTo>
                  <a:lnTo>
                    <a:pt x="264" y="288"/>
                  </a:lnTo>
                  <a:lnTo>
                    <a:pt x="249" y="294"/>
                  </a:lnTo>
                  <a:lnTo>
                    <a:pt x="232" y="297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8"/>
                  </a:lnTo>
                  <a:lnTo>
                    <a:pt x="149" y="241"/>
                  </a:lnTo>
                  <a:lnTo>
                    <a:pt x="112" y="278"/>
                  </a:lnTo>
                  <a:lnTo>
                    <a:pt x="98" y="288"/>
                  </a:lnTo>
                  <a:lnTo>
                    <a:pt x="82" y="294"/>
                  </a:lnTo>
                  <a:lnTo>
                    <a:pt x="65" y="297"/>
                  </a:lnTo>
                  <a:lnTo>
                    <a:pt x="49" y="294"/>
                  </a:lnTo>
                  <a:lnTo>
                    <a:pt x="33" y="288"/>
                  </a:lnTo>
                  <a:lnTo>
                    <a:pt x="19" y="278"/>
                  </a:lnTo>
                  <a:lnTo>
                    <a:pt x="9" y="264"/>
                  </a:lnTo>
                  <a:lnTo>
                    <a:pt x="2" y="248"/>
                  </a:lnTo>
                  <a:lnTo>
                    <a:pt x="0" y="231"/>
                  </a:lnTo>
                  <a:lnTo>
                    <a:pt x="2" y="216"/>
                  </a:lnTo>
                  <a:lnTo>
                    <a:pt x="9" y="200"/>
                  </a:lnTo>
                  <a:lnTo>
                    <a:pt x="19" y="185"/>
                  </a:lnTo>
                  <a:lnTo>
                    <a:pt x="56" y="149"/>
                  </a:lnTo>
                  <a:lnTo>
                    <a:pt x="19" y="112"/>
                  </a:lnTo>
                  <a:lnTo>
                    <a:pt x="9" y="98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19" y="19"/>
                  </a:lnTo>
                  <a:lnTo>
                    <a:pt x="33" y="9"/>
                  </a:lnTo>
                  <a:lnTo>
                    <a:pt x="49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404"/>
            <p:cNvSpPr>
              <a:spLocks/>
            </p:cNvSpPr>
            <p:nvPr/>
          </p:nvSpPr>
          <p:spPr bwMode="auto">
            <a:xfrm>
              <a:off x="2597150" y="4462463"/>
              <a:ext cx="42863" cy="42863"/>
            </a:xfrm>
            <a:custGeom>
              <a:avLst/>
              <a:gdLst>
                <a:gd name="T0" fmla="*/ 66 w 297"/>
                <a:gd name="T1" fmla="*/ 0 h 297"/>
                <a:gd name="T2" fmla="*/ 82 w 297"/>
                <a:gd name="T3" fmla="*/ 3 h 297"/>
                <a:gd name="T4" fmla="*/ 98 w 297"/>
                <a:gd name="T5" fmla="*/ 9 h 297"/>
                <a:gd name="T6" fmla="*/ 112 w 297"/>
                <a:gd name="T7" fmla="*/ 19 h 297"/>
                <a:gd name="T8" fmla="*/ 149 w 297"/>
                <a:gd name="T9" fmla="*/ 57 h 297"/>
                <a:gd name="T10" fmla="*/ 185 w 297"/>
                <a:gd name="T11" fmla="*/ 19 h 297"/>
                <a:gd name="T12" fmla="*/ 199 w 297"/>
                <a:gd name="T13" fmla="*/ 9 h 297"/>
                <a:gd name="T14" fmla="*/ 215 w 297"/>
                <a:gd name="T15" fmla="*/ 3 h 297"/>
                <a:gd name="T16" fmla="*/ 232 w 297"/>
                <a:gd name="T17" fmla="*/ 0 h 297"/>
                <a:gd name="T18" fmla="*/ 249 w 297"/>
                <a:gd name="T19" fmla="*/ 3 h 297"/>
                <a:gd name="T20" fmla="*/ 264 w 297"/>
                <a:gd name="T21" fmla="*/ 9 h 297"/>
                <a:gd name="T22" fmla="*/ 278 w 297"/>
                <a:gd name="T23" fmla="*/ 19 h 297"/>
                <a:gd name="T24" fmla="*/ 289 w 297"/>
                <a:gd name="T25" fmla="*/ 34 h 297"/>
                <a:gd name="T26" fmla="*/ 295 w 297"/>
                <a:gd name="T27" fmla="*/ 50 h 297"/>
                <a:gd name="T28" fmla="*/ 297 w 297"/>
                <a:gd name="T29" fmla="*/ 66 h 297"/>
                <a:gd name="T30" fmla="*/ 295 w 297"/>
                <a:gd name="T31" fmla="*/ 82 h 297"/>
                <a:gd name="T32" fmla="*/ 289 w 297"/>
                <a:gd name="T33" fmla="*/ 98 h 297"/>
                <a:gd name="T34" fmla="*/ 278 w 297"/>
                <a:gd name="T35" fmla="*/ 112 h 297"/>
                <a:gd name="T36" fmla="*/ 241 w 297"/>
                <a:gd name="T37" fmla="*/ 149 h 297"/>
                <a:gd name="T38" fmla="*/ 278 w 297"/>
                <a:gd name="T39" fmla="*/ 185 h 297"/>
                <a:gd name="T40" fmla="*/ 289 w 297"/>
                <a:gd name="T41" fmla="*/ 200 h 297"/>
                <a:gd name="T42" fmla="*/ 295 w 297"/>
                <a:gd name="T43" fmla="*/ 216 h 297"/>
                <a:gd name="T44" fmla="*/ 297 w 297"/>
                <a:gd name="T45" fmla="*/ 231 h 297"/>
                <a:gd name="T46" fmla="*/ 295 w 297"/>
                <a:gd name="T47" fmla="*/ 248 h 297"/>
                <a:gd name="T48" fmla="*/ 289 w 297"/>
                <a:gd name="T49" fmla="*/ 264 h 297"/>
                <a:gd name="T50" fmla="*/ 278 w 297"/>
                <a:gd name="T51" fmla="*/ 278 h 297"/>
                <a:gd name="T52" fmla="*/ 264 w 297"/>
                <a:gd name="T53" fmla="*/ 288 h 297"/>
                <a:gd name="T54" fmla="*/ 249 w 297"/>
                <a:gd name="T55" fmla="*/ 294 h 297"/>
                <a:gd name="T56" fmla="*/ 232 w 297"/>
                <a:gd name="T57" fmla="*/ 297 h 297"/>
                <a:gd name="T58" fmla="*/ 215 w 297"/>
                <a:gd name="T59" fmla="*/ 294 h 297"/>
                <a:gd name="T60" fmla="*/ 199 w 297"/>
                <a:gd name="T61" fmla="*/ 288 h 297"/>
                <a:gd name="T62" fmla="*/ 185 w 297"/>
                <a:gd name="T63" fmla="*/ 278 h 297"/>
                <a:gd name="T64" fmla="*/ 149 w 297"/>
                <a:gd name="T65" fmla="*/ 241 h 297"/>
                <a:gd name="T66" fmla="*/ 112 w 297"/>
                <a:gd name="T67" fmla="*/ 278 h 297"/>
                <a:gd name="T68" fmla="*/ 98 w 297"/>
                <a:gd name="T69" fmla="*/ 288 h 297"/>
                <a:gd name="T70" fmla="*/ 82 w 297"/>
                <a:gd name="T71" fmla="*/ 294 h 297"/>
                <a:gd name="T72" fmla="*/ 66 w 297"/>
                <a:gd name="T73" fmla="*/ 297 h 297"/>
                <a:gd name="T74" fmla="*/ 49 w 297"/>
                <a:gd name="T75" fmla="*/ 294 h 297"/>
                <a:gd name="T76" fmla="*/ 33 w 297"/>
                <a:gd name="T77" fmla="*/ 288 h 297"/>
                <a:gd name="T78" fmla="*/ 19 w 297"/>
                <a:gd name="T79" fmla="*/ 278 h 297"/>
                <a:gd name="T80" fmla="*/ 9 w 297"/>
                <a:gd name="T81" fmla="*/ 264 h 297"/>
                <a:gd name="T82" fmla="*/ 2 w 297"/>
                <a:gd name="T83" fmla="*/ 248 h 297"/>
                <a:gd name="T84" fmla="*/ 0 w 297"/>
                <a:gd name="T85" fmla="*/ 231 h 297"/>
                <a:gd name="T86" fmla="*/ 2 w 297"/>
                <a:gd name="T87" fmla="*/ 216 h 297"/>
                <a:gd name="T88" fmla="*/ 9 w 297"/>
                <a:gd name="T89" fmla="*/ 200 h 297"/>
                <a:gd name="T90" fmla="*/ 19 w 297"/>
                <a:gd name="T91" fmla="*/ 185 h 297"/>
                <a:gd name="T92" fmla="*/ 56 w 297"/>
                <a:gd name="T93" fmla="*/ 149 h 297"/>
                <a:gd name="T94" fmla="*/ 19 w 297"/>
                <a:gd name="T95" fmla="*/ 112 h 297"/>
                <a:gd name="T96" fmla="*/ 9 w 297"/>
                <a:gd name="T97" fmla="*/ 98 h 297"/>
                <a:gd name="T98" fmla="*/ 2 w 297"/>
                <a:gd name="T99" fmla="*/ 82 h 297"/>
                <a:gd name="T100" fmla="*/ 0 w 297"/>
                <a:gd name="T101" fmla="*/ 66 h 297"/>
                <a:gd name="T102" fmla="*/ 2 w 297"/>
                <a:gd name="T103" fmla="*/ 50 h 297"/>
                <a:gd name="T104" fmla="*/ 9 w 297"/>
                <a:gd name="T105" fmla="*/ 34 h 297"/>
                <a:gd name="T106" fmla="*/ 19 w 297"/>
                <a:gd name="T107" fmla="*/ 19 h 297"/>
                <a:gd name="T108" fmla="*/ 33 w 297"/>
                <a:gd name="T109" fmla="*/ 9 h 297"/>
                <a:gd name="T110" fmla="*/ 49 w 297"/>
                <a:gd name="T111" fmla="*/ 3 h 297"/>
                <a:gd name="T112" fmla="*/ 66 w 297"/>
                <a:gd name="T1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7">
                  <a:moveTo>
                    <a:pt x="66" y="0"/>
                  </a:moveTo>
                  <a:lnTo>
                    <a:pt x="82" y="3"/>
                  </a:lnTo>
                  <a:lnTo>
                    <a:pt x="98" y="9"/>
                  </a:lnTo>
                  <a:lnTo>
                    <a:pt x="112" y="19"/>
                  </a:lnTo>
                  <a:lnTo>
                    <a:pt x="149" y="57"/>
                  </a:lnTo>
                  <a:lnTo>
                    <a:pt x="185" y="19"/>
                  </a:lnTo>
                  <a:lnTo>
                    <a:pt x="199" y="9"/>
                  </a:lnTo>
                  <a:lnTo>
                    <a:pt x="215" y="3"/>
                  </a:lnTo>
                  <a:lnTo>
                    <a:pt x="232" y="0"/>
                  </a:lnTo>
                  <a:lnTo>
                    <a:pt x="249" y="3"/>
                  </a:lnTo>
                  <a:lnTo>
                    <a:pt x="264" y="9"/>
                  </a:lnTo>
                  <a:lnTo>
                    <a:pt x="278" y="19"/>
                  </a:lnTo>
                  <a:lnTo>
                    <a:pt x="289" y="34"/>
                  </a:lnTo>
                  <a:lnTo>
                    <a:pt x="295" y="50"/>
                  </a:lnTo>
                  <a:lnTo>
                    <a:pt x="297" y="66"/>
                  </a:lnTo>
                  <a:lnTo>
                    <a:pt x="295" y="82"/>
                  </a:lnTo>
                  <a:lnTo>
                    <a:pt x="289" y="98"/>
                  </a:lnTo>
                  <a:lnTo>
                    <a:pt x="278" y="112"/>
                  </a:lnTo>
                  <a:lnTo>
                    <a:pt x="241" y="149"/>
                  </a:lnTo>
                  <a:lnTo>
                    <a:pt x="278" y="185"/>
                  </a:lnTo>
                  <a:lnTo>
                    <a:pt x="289" y="200"/>
                  </a:lnTo>
                  <a:lnTo>
                    <a:pt x="295" y="216"/>
                  </a:lnTo>
                  <a:lnTo>
                    <a:pt x="297" y="231"/>
                  </a:lnTo>
                  <a:lnTo>
                    <a:pt x="295" y="248"/>
                  </a:lnTo>
                  <a:lnTo>
                    <a:pt x="289" y="264"/>
                  </a:lnTo>
                  <a:lnTo>
                    <a:pt x="278" y="278"/>
                  </a:lnTo>
                  <a:lnTo>
                    <a:pt x="264" y="288"/>
                  </a:lnTo>
                  <a:lnTo>
                    <a:pt x="249" y="294"/>
                  </a:lnTo>
                  <a:lnTo>
                    <a:pt x="232" y="297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8"/>
                  </a:lnTo>
                  <a:lnTo>
                    <a:pt x="149" y="241"/>
                  </a:lnTo>
                  <a:lnTo>
                    <a:pt x="112" y="278"/>
                  </a:lnTo>
                  <a:lnTo>
                    <a:pt x="98" y="288"/>
                  </a:lnTo>
                  <a:lnTo>
                    <a:pt x="82" y="294"/>
                  </a:lnTo>
                  <a:lnTo>
                    <a:pt x="66" y="297"/>
                  </a:lnTo>
                  <a:lnTo>
                    <a:pt x="49" y="294"/>
                  </a:lnTo>
                  <a:lnTo>
                    <a:pt x="33" y="288"/>
                  </a:lnTo>
                  <a:lnTo>
                    <a:pt x="19" y="278"/>
                  </a:lnTo>
                  <a:lnTo>
                    <a:pt x="9" y="264"/>
                  </a:lnTo>
                  <a:lnTo>
                    <a:pt x="2" y="248"/>
                  </a:lnTo>
                  <a:lnTo>
                    <a:pt x="0" y="231"/>
                  </a:lnTo>
                  <a:lnTo>
                    <a:pt x="2" y="216"/>
                  </a:lnTo>
                  <a:lnTo>
                    <a:pt x="9" y="200"/>
                  </a:lnTo>
                  <a:lnTo>
                    <a:pt x="19" y="185"/>
                  </a:lnTo>
                  <a:lnTo>
                    <a:pt x="56" y="149"/>
                  </a:lnTo>
                  <a:lnTo>
                    <a:pt x="19" y="112"/>
                  </a:lnTo>
                  <a:lnTo>
                    <a:pt x="9" y="98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19" y="19"/>
                  </a:lnTo>
                  <a:lnTo>
                    <a:pt x="33" y="9"/>
                  </a:lnTo>
                  <a:lnTo>
                    <a:pt x="49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Freeform 405"/>
            <p:cNvSpPr>
              <a:spLocks/>
            </p:cNvSpPr>
            <p:nvPr/>
          </p:nvSpPr>
          <p:spPr bwMode="auto">
            <a:xfrm>
              <a:off x="2706688" y="4462463"/>
              <a:ext cx="42863" cy="42863"/>
            </a:xfrm>
            <a:custGeom>
              <a:avLst/>
              <a:gdLst>
                <a:gd name="T0" fmla="*/ 65 w 297"/>
                <a:gd name="T1" fmla="*/ 0 h 297"/>
                <a:gd name="T2" fmla="*/ 82 w 297"/>
                <a:gd name="T3" fmla="*/ 3 h 297"/>
                <a:gd name="T4" fmla="*/ 98 w 297"/>
                <a:gd name="T5" fmla="*/ 9 h 297"/>
                <a:gd name="T6" fmla="*/ 112 w 297"/>
                <a:gd name="T7" fmla="*/ 19 h 297"/>
                <a:gd name="T8" fmla="*/ 148 w 297"/>
                <a:gd name="T9" fmla="*/ 57 h 297"/>
                <a:gd name="T10" fmla="*/ 185 w 297"/>
                <a:gd name="T11" fmla="*/ 19 h 297"/>
                <a:gd name="T12" fmla="*/ 199 w 297"/>
                <a:gd name="T13" fmla="*/ 9 h 297"/>
                <a:gd name="T14" fmla="*/ 215 w 297"/>
                <a:gd name="T15" fmla="*/ 3 h 297"/>
                <a:gd name="T16" fmla="*/ 232 w 297"/>
                <a:gd name="T17" fmla="*/ 0 h 297"/>
                <a:gd name="T18" fmla="*/ 248 w 297"/>
                <a:gd name="T19" fmla="*/ 3 h 297"/>
                <a:gd name="T20" fmla="*/ 264 w 297"/>
                <a:gd name="T21" fmla="*/ 9 h 297"/>
                <a:gd name="T22" fmla="*/ 278 w 297"/>
                <a:gd name="T23" fmla="*/ 19 h 297"/>
                <a:gd name="T24" fmla="*/ 288 w 297"/>
                <a:gd name="T25" fmla="*/ 34 h 297"/>
                <a:gd name="T26" fmla="*/ 295 w 297"/>
                <a:gd name="T27" fmla="*/ 50 h 297"/>
                <a:gd name="T28" fmla="*/ 297 w 297"/>
                <a:gd name="T29" fmla="*/ 66 h 297"/>
                <a:gd name="T30" fmla="*/ 295 w 297"/>
                <a:gd name="T31" fmla="*/ 82 h 297"/>
                <a:gd name="T32" fmla="*/ 288 w 297"/>
                <a:gd name="T33" fmla="*/ 98 h 297"/>
                <a:gd name="T34" fmla="*/ 278 w 297"/>
                <a:gd name="T35" fmla="*/ 112 h 297"/>
                <a:gd name="T36" fmla="*/ 241 w 297"/>
                <a:gd name="T37" fmla="*/ 149 h 297"/>
                <a:gd name="T38" fmla="*/ 278 w 297"/>
                <a:gd name="T39" fmla="*/ 185 h 297"/>
                <a:gd name="T40" fmla="*/ 288 w 297"/>
                <a:gd name="T41" fmla="*/ 200 h 297"/>
                <a:gd name="T42" fmla="*/ 295 w 297"/>
                <a:gd name="T43" fmla="*/ 216 h 297"/>
                <a:gd name="T44" fmla="*/ 297 w 297"/>
                <a:gd name="T45" fmla="*/ 231 h 297"/>
                <a:gd name="T46" fmla="*/ 295 w 297"/>
                <a:gd name="T47" fmla="*/ 248 h 297"/>
                <a:gd name="T48" fmla="*/ 288 w 297"/>
                <a:gd name="T49" fmla="*/ 264 h 297"/>
                <a:gd name="T50" fmla="*/ 278 w 297"/>
                <a:gd name="T51" fmla="*/ 278 h 297"/>
                <a:gd name="T52" fmla="*/ 264 w 297"/>
                <a:gd name="T53" fmla="*/ 288 h 297"/>
                <a:gd name="T54" fmla="*/ 248 w 297"/>
                <a:gd name="T55" fmla="*/ 294 h 297"/>
                <a:gd name="T56" fmla="*/ 232 w 297"/>
                <a:gd name="T57" fmla="*/ 297 h 297"/>
                <a:gd name="T58" fmla="*/ 215 w 297"/>
                <a:gd name="T59" fmla="*/ 294 h 297"/>
                <a:gd name="T60" fmla="*/ 199 w 297"/>
                <a:gd name="T61" fmla="*/ 288 h 297"/>
                <a:gd name="T62" fmla="*/ 185 w 297"/>
                <a:gd name="T63" fmla="*/ 278 h 297"/>
                <a:gd name="T64" fmla="*/ 148 w 297"/>
                <a:gd name="T65" fmla="*/ 241 h 297"/>
                <a:gd name="T66" fmla="*/ 112 w 297"/>
                <a:gd name="T67" fmla="*/ 278 h 297"/>
                <a:gd name="T68" fmla="*/ 98 w 297"/>
                <a:gd name="T69" fmla="*/ 288 h 297"/>
                <a:gd name="T70" fmla="*/ 82 w 297"/>
                <a:gd name="T71" fmla="*/ 294 h 297"/>
                <a:gd name="T72" fmla="*/ 65 w 297"/>
                <a:gd name="T73" fmla="*/ 297 h 297"/>
                <a:gd name="T74" fmla="*/ 49 w 297"/>
                <a:gd name="T75" fmla="*/ 294 h 297"/>
                <a:gd name="T76" fmla="*/ 33 w 297"/>
                <a:gd name="T77" fmla="*/ 288 h 297"/>
                <a:gd name="T78" fmla="*/ 19 w 297"/>
                <a:gd name="T79" fmla="*/ 278 h 297"/>
                <a:gd name="T80" fmla="*/ 9 w 297"/>
                <a:gd name="T81" fmla="*/ 264 h 297"/>
                <a:gd name="T82" fmla="*/ 2 w 297"/>
                <a:gd name="T83" fmla="*/ 248 h 297"/>
                <a:gd name="T84" fmla="*/ 0 w 297"/>
                <a:gd name="T85" fmla="*/ 231 h 297"/>
                <a:gd name="T86" fmla="*/ 2 w 297"/>
                <a:gd name="T87" fmla="*/ 216 h 297"/>
                <a:gd name="T88" fmla="*/ 9 w 297"/>
                <a:gd name="T89" fmla="*/ 200 h 297"/>
                <a:gd name="T90" fmla="*/ 19 w 297"/>
                <a:gd name="T91" fmla="*/ 185 h 297"/>
                <a:gd name="T92" fmla="*/ 56 w 297"/>
                <a:gd name="T93" fmla="*/ 149 h 297"/>
                <a:gd name="T94" fmla="*/ 19 w 297"/>
                <a:gd name="T95" fmla="*/ 112 h 297"/>
                <a:gd name="T96" fmla="*/ 9 w 297"/>
                <a:gd name="T97" fmla="*/ 98 h 297"/>
                <a:gd name="T98" fmla="*/ 2 w 297"/>
                <a:gd name="T99" fmla="*/ 82 h 297"/>
                <a:gd name="T100" fmla="*/ 0 w 297"/>
                <a:gd name="T101" fmla="*/ 66 h 297"/>
                <a:gd name="T102" fmla="*/ 2 w 297"/>
                <a:gd name="T103" fmla="*/ 50 h 297"/>
                <a:gd name="T104" fmla="*/ 9 w 297"/>
                <a:gd name="T105" fmla="*/ 34 h 297"/>
                <a:gd name="T106" fmla="*/ 19 w 297"/>
                <a:gd name="T107" fmla="*/ 19 h 297"/>
                <a:gd name="T108" fmla="*/ 33 w 297"/>
                <a:gd name="T109" fmla="*/ 9 h 297"/>
                <a:gd name="T110" fmla="*/ 49 w 297"/>
                <a:gd name="T111" fmla="*/ 3 h 297"/>
                <a:gd name="T112" fmla="*/ 65 w 297"/>
                <a:gd name="T1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7">
                  <a:moveTo>
                    <a:pt x="65" y="0"/>
                  </a:moveTo>
                  <a:lnTo>
                    <a:pt x="82" y="3"/>
                  </a:lnTo>
                  <a:lnTo>
                    <a:pt x="98" y="9"/>
                  </a:lnTo>
                  <a:lnTo>
                    <a:pt x="112" y="19"/>
                  </a:lnTo>
                  <a:lnTo>
                    <a:pt x="148" y="57"/>
                  </a:lnTo>
                  <a:lnTo>
                    <a:pt x="185" y="19"/>
                  </a:lnTo>
                  <a:lnTo>
                    <a:pt x="199" y="9"/>
                  </a:lnTo>
                  <a:lnTo>
                    <a:pt x="215" y="3"/>
                  </a:lnTo>
                  <a:lnTo>
                    <a:pt x="232" y="0"/>
                  </a:lnTo>
                  <a:lnTo>
                    <a:pt x="248" y="3"/>
                  </a:lnTo>
                  <a:lnTo>
                    <a:pt x="264" y="9"/>
                  </a:lnTo>
                  <a:lnTo>
                    <a:pt x="278" y="19"/>
                  </a:lnTo>
                  <a:lnTo>
                    <a:pt x="288" y="34"/>
                  </a:lnTo>
                  <a:lnTo>
                    <a:pt x="295" y="50"/>
                  </a:lnTo>
                  <a:lnTo>
                    <a:pt x="297" y="66"/>
                  </a:lnTo>
                  <a:lnTo>
                    <a:pt x="295" y="82"/>
                  </a:lnTo>
                  <a:lnTo>
                    <a:pt x="288" y="98"/>
                  </a:lnTo>
                  <a:lnTo>
                    <a:pt x="278" y="112"/>
                  </a:lnTo>
                  <a:lnTo>
                    <a:pt x="241" y="149"/>
                  </a:lnTo>
                  <a:lnTo>
                    <a:pt x="278" y="185"/>
                  </a:lnTo>
                  <a:lnTo>
                    <a:pt x="288" y="200"/>
                  </a:lnTo>
                  <a:lnTo>
                    <a:pt x="295" y="216"/>
                  </a:lnTo>
                  <a:lnTo>
                    <a:pt x="297" y="231"/>
                  </a:lnTo>
                  <a:lnTo>
                    <a:pt x="295" y="248"/>
                  </a:lnTo>
                  <a:lnTo>
                    <a:pt x="288" y="264"/>
                  </a:lnTo>
                  <a:lnTo>
                    <a:pt x="278" y="278"/>
                  </a:lnTo>
                  <a:lnTo>
                    <a:pt x="264" y="288"/>
                  </a:lnTo>
                  <a:lnTo>
                    <a:pt x="248" y="294"/>
                  </a:lnTo>
                  <a:lnTo>
                    <a:pt x="232" y="297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8"/>
                  </a:lnTo>
                  <a:lnTo>
                    <a:pt x="148" y="241"/>
                  </a:lnTo>
                  <a:lnTo>
                    <a:pt x="112" y="278"/>
                  </a:lnTo>
                  <a:lnTo>
                    <a:pt x="98" y="288"/>
                  </a:lnTo>
                  <a:lnTo>
                    <a:pt x="82" y="294"/>
                  </a:lnTo>
                  <a:lnTo>
                    <a:pt x="65" y="297"/>
                  </a:lnTo>
                  <a:lnTo>
                    <a:pt x="49" y="294"/>
                  </a:lnTo>
                  <a:lnTo>
                    <a:pt x="33" y="288"/>
                  </a:lnTo>
                  <a:lnTo>
                    <a:pt x="19" y="278"/>
                  </a:lnTo>
                  <a:lnTo>
                    <a:pt x="9" y="264"/>
                  </a:lnTo>
                  <a:lnTo>
                    <a:pt x="2" y="248"/>
                  </a:lnTo>
                  <a:lnTo>
                    <a:pt x="0" y="231"/>
                  </a:lnTo>
                  <a:lnTo>
                    <a:pt x="2" y="216"/>
                  </a:lnTo>
                  <a:lnTo>
                    <a:pt x="9" y="200"/>
                  </a:lnTo>
                  <a:lnTo>
                    <a:pt x="19" y="185"/>
                  </a:lnTo>
                  <a:lnTo>
                    <a:pt x="56" y="149"/>
                  </a:lnTo>
                  <a:lnTo>
                    <a:pt x="19" y="112"/>
                  </a:lnTo>
                  <a:lnTo>
                    <a:pt x="9" y="98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19" y="19"/>
                  </a:lnTo>
                  <a:lnTo>
                    <a:pt x="33" y="9"/>
                  </a:lnTo>
                  <a:lnTo>
                    <a:pt x="49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406"/>
            <p:cNvSpPr>
              <a:spLocks/>
            </p:cNvSpPr>
            <p:nvPr/>
          </p:nvSpPr>
          <p:spPr bwMode="auto">
            <a:xfrm>
              <a:off x="2871788" y="4462463"/>
              <a:ext cx="42863" cy="42863"/>
            </a:xfrm>
            <a:custGeom>
              <a:avLst/>
              <a:gdLst>
                <a:gd name="T0" fmla="*/ 65 w 297"/>
                <a:gd name="T1" fmla="*/ 0 h 297"/>
                <a:gd name="T2" fmla="*/ 82 w 297"/>
                <a:gd name="T3" fmla="*/ 3 h 297"/>
                <a:gd name="T4" fmla="*/ 97 w 297"/>
                <a:gd name="T5" fmla="*/ 9 h 297"/>
                <a:gd name="T6" fmla="*/ 111 w 297"/>
                <a:gd name="T7" fmla="*/ 19 h 297"/>
                <a:gd name="T8" fmla="*/ 148 w 297"/>
                <a:gd name="T9" fmla="*/ 57 h 297"/>
                <a:gd name="T10" fmla="*/ 185 w 297"/>
                <a:gd name="T11" fmla="*/ 19 h 297"/>
                <a:gd name="T12" fmla="*/ 199 w 297"/>
                <a:gd name="T13" fmla="*/ 9 h 297"/>
                <a:gd name="T14" fmla="*/ 215 w 297"/>
                <a:gd name="T15" fmla="*/ 3 h 297"/>
                <a:gd name="T16" fmla="*/ 231 w 297"/>
                <a:gd name="T17" fmla="*/ 0 h 297"/>
                <a:gd name="T18" fmla="*/ 248 w 297"/>
                <a:gd name="T19" fmla="*/ 3 h 297"/>
                <a:gd name="T20" fmla="*/ 263 w 297"/>
                <a:gd name="T21" fmla="*/ 9 h 297"/>
                <a:gd name="T22" fmla="*/ 278 w 297"/>
                <a:gd name="T23" fmla="*/ 19 h 297"/>
                <a:gd name="T24" fmla="*/ 288 w 297"/>
                <a:gd name="T25" fmla="*/ 34 h 297"/>
                <a:gd name="T26" fmla="*/ 295 w 297"/>
                <a:gd name="T27" fmla="*/ 50 h 297"/>
                <a:gd name="T28" fmla="*/ 297 w 297"/>
                <a:gd name="T29" fmla="*/ 66 h 297"/>
                <a:gd name="T30" fmla="*/ 295 w 297"/>
                <a:gd name="T31" fmla="*/ 82 h 297"/>
                <a:gd name="T32" fmla="*/ 288 w 297"/>
                <a:gd name="T33" fmla="*/ 98 h 297"/>
                <a:gd name="T34" fmla="*/ 278 w 297"/>
                <a:gd name="T35" fmla="*/ 112 h 297"/>
                <a:gd name="T36" fmla="*/ 241 w 297"/>
                <a:gd name="T37" fmla="*/ 149 h 297"/>
                <a:gd name="T38" fmla="*/ 278 w 297"/>
                <a:gd name="T39" fmla="*/ 185 h 297"/>
                <a:gd name="T40" fmla="*/ 288 w 297"/>
                <a:gd name="T41" fmla="*/ 200 h 297"/>
                <a:gd name="T42" fmla="*/ 295 w 297"/>
                <a:gd name="T43" fmla="*/ 216 h 297"/>
                <a:gd name="T44" fmla="*/ 297 w 297"/>
                <a:gd name="T45" fmla="*/ 231 h 297"/>
                <a:gd name="T46" fmla="*/ 295 w 297"/>
                <a:gd name="T47" fmla="*/ 248 h 297"/>
                <a:gd name="T48" fmla="*/ 288 w 297"/>
                <a:gd name="T49" fmla="*/ 264 h 297"/>
                <a:gd name="T50" fmla="*/ 278 w 297"/>
                <a:gd name="T51" fmla="*/ 278 h 297"/>
                <a:gd name="T52" fmla="*/ 263 w 297"/>
                <a:gd name="T53" fmla="*/ 288 h 297"/>
                <a:gd name="T54" fmla="*/ 248 w 297"/>
                <a:gd name="T55" fmla="*/ 294 h 297"/>
                <a:gd name="T56" fmla="*/ 231 w 297"/>
                <a:gd name="T57" fmla="*/ 297 h 297"/>
                <a:gd name="T58" fmla="*/ 215 w 297"/>
                <a:gd name="T59" fmla="*/ 294 h 297"/>
                <a:gd name="T60" fmla="*/ 199 w 297"/>
                <a:gd name="T61" fmla="*/ 288 h 297"/>
                <a:gd name="T62" fmla="*/ 185 w 297"/>
                <a:gd name="T63" fmla="*/ 278 h 297"/>
                <a:gd name="T64" fmla="*/ 148 w 297"/>
                <a:gd name="T65" fmla="*/ 241 h 297"/>
                <a:gd name="T66" fmla="*/ 111 w 297"/>
                <a:gd name="T67" fmla="*/ 278 h 297"/>
                <a:gd name="T68" fmla="*/ 97 w 297"/>
                <a:gd name="T69" fmla="*/ 288 h 297"/>
                <a:gd name="T70" fmla="*/ 82 w 297"/>
                <a:gd name="T71" fmla="*/ 294 h 297"/>
                <a:gd name="T72" fmla="*/ 65 w 297"/>
                <a:gd name="T73" fmla="*/ 297 h 297"/>
                <a:gd name="T74" fmla="*/ 48 w 297"/>
                <a:gd name="T75" fmla="*/ 294 h 297"/>
                <a:gd name="T76" fmla="*/ 32 w 297"/>
                <a:gd name="T77" fmla="*/ 288 h 297"/>
                <a:gd name="T78" fmla="*/ 19 w 297"/>
                <a:gd name="T79" fmla="*/ 278 h 297"/>
                <a:gd name="T80" fmla="*/ 8 w 297"/>
                <a:gd name="T81" fmla="*/ 264 h 297"/>
                <a:gd name="T82" fmla="*/ 2 w 297"/>
                <a:gd name="T83" fmla="*/ 248 h 297"/>
                <a:gd name="T84" fmla="*/ 0 w 297"/>
                <a:gd name="T85" fmla="*/ 231 h 297"/>
                <a:gd name="T86" fmla="*/ 2 w 297"/>
                <a:gd name="T87" fmla="*/ 216 h 297"/>
                <a:gd name="T88" fmla="*/ 8 w 297"/>
                <a:gd name="T89" fmla="*/ 200 h 297"/>
                <a:gd name="T90" fmla="*/ 19 w 297"/>
                <a:gd name="T91" fmla="*/ 185 h 297"/>
                <a:gd name="T92" fmla="*/ 56 w 297"/>
                <a:gd name="T93" fmla="*/ 149 h 297"/>
                <a:gd name="T94" fmla="*/ 19 w 297"/>
                <a:gd name="T95" fmla="*/ 112 h 297"/>
                <a:gd name="T96" fmla="*/ 8 w 297"/>
                <a:gd name="T97" fmla="*/ 98 h 297"/>
                <a:gd name="T98" fmla="*/ 2 w 297"/>
                <a:gd name="T99" fmla="*/ 82 h 297"/>
                <a:gd name="T100" fmla="*/ 0 w 297"/>
                <a:gd name="T101" fmla="*/ 66 h 297"/>
                <a:gd name="T102" fmla="*/ 2 w 297"/>
                <a:gd name="T103" fmla="*/ 50 h 297"/>
                <a:gd name="T104" fmla="*/ 8 w 297"/>
                <a:gd name="T105" fmla="*/ 34 h 297"/>
                <a:gd name="T106" fmla="*/ 19 w 297"/>
                <a:gd name="T107" fmla="*/ 19 h 297"/>
                <a:gd name="T108" fmla="*/ 32 w 297"/>
                <a:gd name="T109" fmla="*/ 9 h 297"/>
                <a:gd name="T110" fmla="*/ 48 w 297"/>
                <a:gd name="T111" fmla="*/ 3 h 297"/>
                <a:gd name="T112" fmla="*/ 65 w 297"/>
                <a:gd name="T1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7">
                  <a:moveTo>
                    <a:pt x="65" y="0"/>
                  </a:moveTo>
                  <a:lnTo>
                    <a:pt x="82" y="3"/>
                  </a:lnTo>
                  <a:lnTo>
                    <a:pt x="97" y="9"/>
                  </a:lnTo>
                  <a:lnTo>
                    <a:pt x="111" y="19"/>
                  </a:lnTo>
                  <a:lnTo>
                    <a:pt x="148" y="57"/>
                  </a:lnTo>
                  <a:lnTo>
                    <a:pt x="185" y="19"/>
                  </a:lnTo>
                  <a:lnTo>
                    <a:pt x="199" y="9"/>
                  </a:lnTo>
                  <a:lnTo>
                    <a:pt x="215" y="3"/>
                  </a:lnTo>
                  <a:lnTo>
                    <a:pt x="231" y="0"/>
                  </a:lnTo>
                  <a:lnTo>
                    <a:pt x="248" y="3"/>
                  </a:lnTo>
                  <a:lnTo>
                    <a:pt x="263" y="9"/>
                  </a:lnTo>
                  <a:lnTo>
                    <a:pt x="278" y="19"/>
                  </a:lnTo>
                  <a:lnTo>
                    <a:pt x="288" y="34"/>
                  </a:lnTo>
                  <a:lnTo>
                    <a:pt x="295" y="50"/>
                  </a:lnTo>
                  <a:lnTo>
                    <a:pt x="297" y="66"/>
                  </a:lnTo>
                  <a:lnTo>
                    <a:pt x="295" y="82"/>
                  </a:lnTo>
                  <a:lnTo>
                    <a:pt x="288" y="98"/>
                  </a:lnTo>
                  <a:lnTo>
                    <a:pt x="278" y="112"/>
                  </a:lnTo>
                  <a:lnTo>
                    <a:pt x="241" y="149"/>
                  </a:lnTo>
                  <a:lnTo>
                    <a:pt x="278" y="185"/>
                  </a:lnTo>
                  <a:lnTo>
                    <a:pt x="288" y="200"/>
                  </a:lnTo>
                  <a:lnTo>
                    <a:pt x="295" y="216"/>
                  </a:lnTo>
                  <a:lnTo>
                    <a:pt x="297" y="231"/>
                  </a:lnTo>
                  <a:lnTo>
                    <a:pt x="295" y="248"/>
                  </a:lnTo>
                  <a:lnTo>
                    <a:pt x="288" y="264"/>
                  </a:lnTo>
                  <a:lnTo>
                    <a:pt x="278" y="278"/>
                  </a:lnTo>
                  <a:lnTo>
                    <a:pt x="263" y="288"/>
                  </a:lnTo>
                  <a:lnTo>
                    <a:pt x="248" y="294"/>
                  </a:lnTo>
                  <a:lnTo>
                    <a:pt x="231" y="297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8"/>
                  </a:lnTo>
                  <a:lnTo>
                    <a:pt x="148" y="241"/>
                  </a:lnTo>
                  <a:lnTo>
                    <a:pt x="111" y="278"/>
                  </a:lnTo>
                  <a:lnTo>
                    <a:pt x="97" y="288"/>
                  </a:lnTo>
                  <a:lnTo>
                    <a:pt x="82" y="294"/>
                  </a:lnTo>
                  <a:lnTo>
                    <a:pt x="65" y="297"/>
                  </a:lnTo>
                  <a:lnTo>
                    <a:pt x="48" y="294"/>
                  </a:lnTo>
                  <a:lnTo>
                    <a:pt x="32" y="288"/>
                  </a:lnTo>
                  <a:lnTo>
                    <a:pt x="19" y="278"/>
                  </a:lnTo>
                  <a:lnTo>
                    <a:pt x="8" y="264"/>
                  </a:lnTo>
                  <a:lnTo>
                    <a:pt x="2" y="248"/>
                  </a:lnTo>
                  <a:lnTo>
                    <a:pt x="0" y="231"/>
                  </a:lnTo>
                  <a:lnTo>
                    <a:pt x="2" y="216"/>
                  </a:lnTo>
                  <a:lnTo>
                    <a:pt x="8" y="200"/>
                  </a:lnTo>
                  <a:lnTo>
                    <a:pt x="19" y="185"/>
                  </a:lnTo>
                  <a:lnTo>
                    <a:pt x="56" y="149"/>
                  </a:lnTo>
                  <a:lnTo>
                    <a:pt x="19" y="112"/>
                  </a:lnTo>
                  <a:lnTo>
                    <a:pt x="8" y="98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2" y="50"/>
                  </a:lnTo>
                  <a:lnTo>
                    <a:pt x="8" y="34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8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Freeform 407"/>
            <p:cNvSpPr>
              <a:spLocks/>
            </p:cNvSpPr>
            <p:nvPr/>
          </p:nvSpPr>
          <p:spPr bwMode="auto">
            <a:xfrm>
              <a:off x="2925763" y="4462463"/>
              <a:ext cx="42863" cy="42863"/>
            </a:xfrm>
            <a:custGeom>
              <a:avLst/>
              <a:gdLst>
                <a:gd name="T0" fmla="*/ 65 w 297"/>
                <a:gd name="T1" fmla="*/ 0 h 297"/>
                <a:gd name="T2" fmla="*/ 81 w 297"/>
                <a:gd name="T3" fmla="*/ 3 h 297"/>
                <a:gd name="T4" fmla="*/ 97 w 297"/>
                <a:gd name="T5" fmla="*/ 9 h 297"/>
                <a:gd name="T6" fmla="*/ 111 w 297"/>
                <a:gd name="T7" fmla="*/ 19 h 297"/>
                <a:gd name="T8" fmla="*/ 148 w 297"/>
                <a:gd name="T9" fmla="*/ 57 h 297"/>
                <a:gd name="T10" fmla="*/ 185 w 297"/>
                <a:gd name="T11" fmla="*/ 19 h 297"/>
                <a:gd name="T12" fmla="*/ 199 w 297"/>
                <a:gd name="T13" fmla="*/ 9 h 297"/>
                <a:gd name="T14" fmla="*/ 214 w 297"/>
                <a:gd name="T15" fmla="*/ 3 h 297"/>
                <a:gd name="T16" fmla="*/ 231 w 297"/>
                <a:gd name="T17" fmla="*/ 0 h 297"/>
                <a:gd name="T18" fmla="*/ 247 w 297"/>
                <a:gd name="T19" fmla="*/ 3 h 297"/>
                <a:gd name="T20" fmla="*/ 263 w 297"/>
                <a:gd name="T21" fmla="*/ 9 h 297"/>
                <a:gd name="T22" fmla="*/ 278 w 297"/>
                <a:gd name="T23" fmla="*/ 19 h 297"/>
                <a:gd name="T24" fmla="*/ 288 w 297"/>
                <a:gd name="T25" fmla="*/ 34 h 297"/>
                <a:gd name="T26" fmla="*/ 294 w 297"/>
                <a:gd name="T27" fmla="*/ 50 h 297"/>
                <a:gd name="T28" fmla="*/ 297 w 297"/>
                <a:gd name="T29" fmla="*/ 66 h 297"/>
                <a:gd name="T30" fmla="*/ 294 w 297"/>
                <a:gd name="T31" fmla="*/ 82 h 297"/>
                <a:gd name="T32" fmla="*/ 288 w 297"/>
                <a:gd name="T33" fmla="*/ 98 h 297"/>
                <a:gd name="T34" fmla="*/ 278 w 297"/>
                <a:gd name="T35" fmla="*/ 112 h 297"/>
                <a:gd name="T36" fmla="*/ 241 w 297"/>
                <a:gd name="T37" fmla="*/ 149 h 297"/>
                <a:gd name="T38" fmla="*/ 278 w 297"/>
                <a:gd name="T39" fmla="*/ 185 h 297"/>
                <a:gd name="T40" fmla="*/ 288 w 297"/>
                <a:gd name="T41" fmla="*/ 200 h 297"/>
                <a:gd name="T42" fmla="*/ 294 w 297"/>
                <a:gd name="T43" fmla="*/ 216 h 297"/>
                <a:gd name="T44" fmla="*/ 297 w 297"/>
                <a:gd name="T45" fmla="*/ 231 h 297"/>
                <a:gd name="T46" fmla="*/ 294 w 297"/>
                <a:gd name="T47" fmla="*/ 248 h 297"/>
                <a:gd name="T48" fmla="*/ 288 w 297"/>
                <a:gd name="T49" fmla="*/ 264 h 297"/>
                <a:gd name="T50" fmla="*/ 278 w 297"/>
                <a:gd name="T51" fmla="*/ 278 h 297"/>
                <a:gd name="T52" fmla="*/ 263 w 297"/>
                <a:gd name="T53" fmla="*/ 288 h 297"/>
                <a:gd name="T54" fmla="*/ 247 w 297"/>
                <a:gd name="T55" fmla="*/ 294 h 297"/>
                <a:gd name="T56" fmla="*/ 231 w 297"/>
                <a:gd name="T57" fmla="*/ 297 h 297"/>
                <a:gd name="T58" fmla="*/ 214 w 297"/>
                <a:gd name="T59" fmla="*/ 294 h 297"/>
                <a:gd name="T60" fmla="*/ 199 w 297"/>
                <a:gd name="T61" fmla="*/ 288 h 297"/>
                <a:gd name="T62" fmla="*/ 185 w 297"/>
                <a:gd name="T63" fmla="*/ 278 h 297"/>
                <a:gd name="T64" fmla="*/ 148 w 297"/>
                <a:gd name="T65" fmla="*/ 241 h 297"/>
                <a:gd name="T66" fmla="*/ 111 w 297"/>
                <a:gd name="T67" fmla="*/ 278 h 297"/>
                <a:gd name="T68" fmla="*/ 97 w 297"/>
                <a:gd name="T69" fmla="*/ 288 h 297"/>
                <a:gd name="T70" fmla="*/ 81 w 297"/>
                <a:gd name="T71" fmla="*/ 294 h 297"/>
                <a:gd name="T72" fmla="*/ 65 w 297"/>
                <a:gd name="T73" fmla="*/ 297 h 297"/>
                <a:gd name="T74" fmla="*/ 48 w 297"/>
                <a:gd name="T75" fmla="*/ 294 h 297"/>
                <a:gd name="T76" fmla="*/ 32 w 297"/>
                <a:gd name="T77" fmla="*/ 288 h 297"/>
                <a:gd name="T78" fmla="*/ 19 w 297"/>
                <a:gd name="T79" fmla="*/ 278 h 297"/>
                <a:gd name="T80" fmla="*/ 8 w 297"/>
                <a:gd name="T81" fmla="*/ 264 h 297"/>
                <a:gd name="T82" fmla="*/ 2 w 297"/>
                <a:gd name="T83" fmla="*/ 248 h 297"/>
                <a:gd name="T84" fmla="*/ 0 w 297"/>
                <a:gd name="T85" fmla="*/ 231 h 297"/>
                <a:gd name="T86" fmla="*/ 2 w 297"/>
                <a:gd name="T87" fmla="*/ 216 h 297"/>
                <a:gd name="T88" fmla="*/ 8 w 297"/>
                <a:gd name="T89" fmla="*/ 200 h 297"/>
                <a:gd name="T90" fmla="*/ 19 w 297"/>
                <a:gd name="T91" fmla="*/ 185 h 297"/>
                <a:gd name="T92" fmla="*/ 56 w 297"/>
                <a:gd name="T93" fmla="*/ 149 h 297"/>
                <a:gd name="T94" fmla="*/ 19 w 297"/>
                <a:gd name="T95" fmla="*/ 112 h 297"/>
                <a:gd name="T96" fmla="*/ 8 w 297"/>
                <a:gd name="T97" fmla="*/ 98 h 297"/>
                <a:gd name="T98" fmla="*/ 2 w 297"/>
                <a:gd name="T99" fmla="*/ 82 h 297"/>
                <a:gd name="T100" fmla="*/ 0 w 297"/>
                <a:gd name="T101" fmla="*/ 66 h 297"/>
                <a:gd name="T102" fmla="*/ 2 w 297"/>
                <a:gd name="T103" fmla="*/ 50 h 297"/>
                <a:gd name="T104" fmla="*/ 8 w 297"/>
                <a:gd name="T105" fmla="*/ 34 h 297"/>
                <a:gd name="T106" fmla="*/ 19 w 297"/>
                <a:gd name="T107" fmla="*/ 19 h 297"/>
                <a:gd name="T108" fmla="*/ 32 w 297"/>
                <a:gd name="T109" fmla="*/ 9 h 297"/>
                <a:gd name="T110" fmla="*/ 48 w 297"/>
                <a:gd name="T111" fmla="*/ 3 h 297"/>
                <a:gd name="T112" fmla="*/ 65 w 297"/>
                <a:gd name="T1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7">
                  <a:moveTo>
                    <a:pt x="65" y="0"/>
                  </a:moveTo>
                  <a:lnTo>
                    <a:pt x="81" y="3"/>
                  </a:lnTo>
                  <a:lnTo>
                    <a:pt x="97" y="9"/>
                  </a:lnTo>
                  <a:lnTo>
                    <a:pt x="111" y="19"/>
                  </a:lnTo>
                  <a:lnTo>
                    <a:pt x="148" y="57"/>
                  </a:lnTo>
                  <a:lnTo>
                    <a:pt x="185" y="19"/>
                  </a:lnTo>
                  <a:lnTo>
                    <a:pt x="199" y="9"/>
                  </a:lnTo>
                  <a:lnTo>
                    <a:pt x="214" y="3"/>
                  </a:lnTo>
                  <a:lnTo>
                    <a:pt x="231" y="0"/>
                  </a:lnTo>
                  <a:lnTo>
                    <a:pt x="247" y="3"/>
                  </a:lnTo>
                  <a:lnTo>
                    <a:pt x="263" y="9"/>
                  </a:lnTo>
                  <a:lnTo>
                    <a:pt x="278" y="19"/>
                  </a:lnTo>
                  <a:lnTo>
                    <a:pt x="288" y="34"/>
                  </a:lnTo>
                  <a:lnTo>
                    <a:pt x="294" y="50"/>
                  </a:lnTo>
                  <a:lnTo>
                    <a:pt x="297" y="66"/>
                  </a:lnTo>
                  <a:lnTo>
                    <a:pt x="294" y="82"/>
                  </a:lnTo>
                  <a:lnTo>
                    <a:pt x="288" y="98"/>
                  </a:lnTo>
                  <a:lnTo>
                    <a:pt x="278" y="112"/>
                  </a:lnTo>
                  <a:lnTo>
                    <a:pt x="241" y="149"/>
                  </a:lnTo>
                  <a:lnTo>
                    <a:pt x="278" y="185"/>
                  </a:lnTo>
                  <a:lnTo>
                    <a:pt x="288" y="200"/>
                  </a:lnTo>
                  <a:lnTo>
                    <a:pt x="294" y="216"/>
                  </a:lnTo>
                  <a:lnTo>
                    <a:pt x="297" y="231"/>
                  </a:lnTo>
                  <a:lnTo>
                    <a:pt x="294" y="248"/>
                  </a:lnTo>
                  <a:lnTo>
                    <a:pt x="288" y="264"/>
                  </a:lnTo>
                  <a:lnTo>
                    <a:pt x="278" y="278"/>
                  </a:lnTo>
                  <a:lnTo>
                    <a:pt x="263" y="288"/>
                  </a:lnTo>
                  <a:lnTo>
                    <a:pt x="247" y="294"/>
                  </a:lnTo>
                  <a:lnTo>
                    <a:pt x="231" y="297"/>
                  </a:lnTo>
                  <a:lnTo>
                    <a:pt x="214" y="294"/>
                  </a:lnTo>
                  <a:lnTo>
                    <a:pt x="199" y="288"/>
                  </a:lnTo>
                  <a:lnTo>
                    <a:pt x="185" y="278"/>
                  </a:lnTo>
                  <a:lnTo>
                    <a:pt x="148" y="241"/>
                  </a:lnTo>
                  <a:lnTo>
                    <a:pt x="111" y="278"/>
                  </a:lnTo>
                  <a:lnTo>
                    <a:pt x="97" y="288"/>
                  </a:lnTo>
                  <a:lnTo>
                    <a:pt x="81" y="294"/>
                  </a:lnTo>
                  <a:lnTo>
                    <a:pt x="65" y="297"/>
                  </a:lnTo>
                  <a:lnTo>
                    <a:pt x="48" y="294"/>
                  </a:lnTo>
                  <a:lnTo>
                    <a:pt x="32" y="288"/>
                  </a:lnTo>
                  <a:lnTo>
                    <a:pt x="19" y="278"/>
                  </a:lnTo>
                  <a:lnTo>
                    <a:pt x="8" y="264"/>
                  </a:lnTo>
                  <a:lnTo>
                    <a:pt x="2" y="248"/>
                  </a:lnTo>
                  <a:lnTo>
                    <a:pt x="0" y="231"/>
                  </a:lnTo>
                  <a:lnTo>
                    <a:pt x="2" y="216"/>
                  </a:lnTo>
                  <a:lnTo>
                    <a:pt x="8" y="200"/>
                  </a:lnTo>
                  <a:lnTo>
                    <a:pt x="19" y="185"/>
                  </a:lnTo>
                  <a:lnTo>
                    <a:pt x="56" y="149"/>
                  </a:lnTo>
                  <a:lnTo>
                    <a:pt x="19" y="112"/>
                  </a:lnTo>
                  <a:lnTo>
                    <a:pt x="8" y="98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2" y="50"/>
                  </a:lnTo>
                  <a:lnTo>
                    <a:pt x="8" y="34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8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408"/>
            <p:cNvSpPr>
              <a:spLocks/>
            </p:cNvSpPr>
            <p:nvPr/>
          </p:nvSpPr>
          <p:spPr bwMode="auto">
            <a:xfrm>
              <a:off x="2762250" y="4462463"/>
              <a:ext cx="42863" cy="42863"/>
            </a:xfrm>
            <a:custGeom>
              <a:avLst/>
              <a:gdLst>
                <a:gd name="T0" fmla="*/ 65 w 297"/>
                <a:gd name="T1" fmla="*/ 0 h 297"/>
                <a:gd name="T2" fmla="*/ 82 w 297"/>
                <a:gd name="T3" fmla="*/ 3 h 297"/>
                <a:gd name="T4" fmla="*/ 98 w 297"/>
                <a:gd name="T5" fmla="*/ 9 h 297"/>
                <a:gd name="T6" fmla="*/ 112 w 297"/>
                <a:gd name="T7" fmla="*/ 19 h 297"/>
                <a:gd name="T8" fmla="*/ 148 w 297"/>
                <a:gd name="T9" fmla="*/ 57 h 297"/>
                <a:gd name="T10" fmla="*/ 185 w 297"/>
                <a:gd name="T11" fmla="*/ 19 h 297"/>
                <a:gd name="T12" fmla="*/ 199 w 297"/>
                <a:gd name="T13" fmla="*/ 9 h 297"/>
                <a:gd name="T14" fmla="*/ 215 w 297"/>
                <a:gd name="T15" fmla="*/ 3 h 297"/>
                <a:gd name="T16" fmla="*/ 232 w 297"/>
                <a:gd name="T17" fmla="*/ 0 h 297"/>
                <a:gd name="T18" fmla="*/ 248 w 297"/>
                <a:gd name="T19" fmla="*/ 3 h 297"/>
                <a:gd name="T20" fmla="*/ 264 w 297"/>
                <a:gd name="T21" fmla="*/ 9 h 297"/>
                <a:gd name="T22" fmla="*/ 278 w 297"/>
                <a:gd name="T23" fmla="*/ 19 h 297"/>
                <a:gd name="T24" fmla="*/ 288 w 297"/>
                <a:gd name="T25" fmla="*/ 34 h 297"/>
                <a:gd name="T26" fmla="*/ 295 w 297"/>
                <a:gd name="T27" fmla="*/ 50 h 297"/>
                <a:gd name="T28" fmla="*/ 297 w 297"/>
                <a:gd name="T29" fmla="*/ 66 h 297"/>
                <a:gd name="T30" fmla="*/ 295 w 297"/>
                <a:gd name="T31" fmla="*/ 82 h 297"/>
                <a:gd name="T32" fmla="*/ 288 w 297"/>
                <a:gd name="T33" fmla="*/ 98 h 297"/>
                <a:gd name="T34" fmla="*/ 278 w 297"/>
                <a:gd name="T35" fmla="*/ 112 h 297"/>
                <a:gd name="T36" fmla="*/ 241 w 297"/>
                <a:gd name="T37" fmla="*/ 149 h 297"/>
                <a:gd name="T38" fmla="*/ 278 w 297"/>
                <a:gd name="T39" fmla="*/ 185 h 297"/>
                <a:gd name="T40" fmla="*/ 288 w 297"/>
                <a:gd name="T41" fmla="*/ 200 h 297"/>
                <a:gd name="T42" fmla="*/ 295 w 297"/>
                <a:gd name="T43" fmla="*/ 216 h 297"/>
                <a:gd name="T44" fmla="*/ 297 w 297"/>
                <a:gd name="T45" fmla="*/ 231 h 297"/>
                <a:gd name="T46" fmla="*/ 295 w 297"/>
                <a:gd name="T47" fmla="*/ 248 h 297"/>
                <a:gd name="T48" fmla="*/ 288 w 297"/>
                <a:gd name="T49" fmla="*/ 264 h 297"/>
                <a:gd name="T50" fmla="*/ 278 w 297"/>
                <a:gd name="T51" fmla="*/ 278 h 297"/>
                <a:gd name="T52" fmla="*/ 264 w 297"/>
                <a:gd name="T53" fmla="*/ 288 h 297"/>
                <a:gd name="T54" fmla="*/ 248 w 297"/>
                <a:gd name="T55" fmla="*/ 294 h 297"/>
                <a:gd name="T56" fmla="*/ 232 w 297"/>
                <a:gd name="T57" fmla="*/ 297 h 297"/>
                <a:gd name="T58" fmla="*/ 215 w 297"/>
                <a:gd name="T59" fmla="*/ 294 h 297"/>
                <a:gd name="T60" fmla="*/ 199 w 297"/>
                <a:gd name="T61" fmla="*/ 288 h 297"/>
                <a:gd name="T62" fmla="*/ 185 w 297"/>
                <a:gd name="T63" fmla="*/ 278 h 297"/>
                <a:gd name="T64" fmla="*/ 148 w 297"/>
                <a:gd name="T65" fmla="*/ 241 h 297"/>
                <a:gd name="T66" fmla="*/ 112 w 297"/>
                <a:gd name="T67" fmla="*/ 278 h 297"/>
                <a:gd name="T68" fmla="*/ 98 w 297"/>
                <a:gd name="T69" fmla="*/ 288 h 297"/>
                <a:gd name="T70" fmla="*/ 82 w 297"/>
                <a:gd name="T71" fmla="*/ 294 h 297"/>
                <a:gd name="T72" fmla="*/ 65 w 297"/>
                <a:gd name="T73" fmla="*/ 297 h 297"/>
                <a:gd name="T74" fmla="*/ 48 w 297"/>
                <a:gd name="T75" fmla="*/ 294 h 297"/>
                <a:gd name="T76" fmla="*/ 33 w 297"/>
                <a:gd name="T77" fmla="*/ 288 h 297"/>
                <a:gd name="T78" fmla="*/ 19 w 297"/>
                <a:gd name="T79" fmla="*/ 278 h 297"/>
                <a:gd name="T80" fmla="*/ 8 w 297"/>
                <a:gd name="T81" fmla="*/ 264 h 297"/>
                <a:gd name="T82" fmla="*/ 2 w 297"/>
                <a:gd name="T83" fmla="*/ 248 h 297"/>
                <a:gd name="T84" fmla="*/ 0 w 297"/>
                <a:gd name="T85" fmla="*/ 231 h 297"/>
                <a:gd name="T86" fmla="*/ 2 w 297"/>
                <a:gd name="T87" fmla="*/ 216 h 297"/>
                <a:gd name="T88" fmla="*/ 8 w 297"/>
                <a:gd name="T89" fmla="*/ 200 h 297"/>
                <a:gd name="T90" fmla="*/ 19 w 297"/>
                <a:gd name="T91" fmla="*/ 185 h 297"/>
                <a:gd name="T92" fmla="*/ 56 w 297"/>
                <a:gd name="T93" fmla="*/ 149 h 297"/>
                <a:gd name="T94" fmla="*/ 19 w 297"/>
                <a:gd name="T95" fmla="*/ 112 h 297"/>
                <a:gd name="T96" fmla="*/ 8 w 297"/>
                <a:gd name="T97" fmla="*/ 98 h 297"/>
                <a:gd name="T98" fmla="*/ 2 w 297"/>
                <a:gd name="T99" fmla="*/ 82 h 297"/>
                <a:gd name="T100" fmla="*/ 0 w 297"/>
                <a:gd name="T101" fmla="*/ 66 h 297"/>
                <a:gd name="T102" fmla="*/ 2 w 297"/>
                <a:gd name="T103" fmla="*/ 50 h 297"/>
                <a:gd name="T104" fmla="*/ 8 w 297"/>
                <a:gd name="T105" fmla="*/ 34 h 297"/>
                <a:gd name="T106" fmla="*/ 19 w 297"/>
                <a:gd name="T107" fmla="*/ 19 h 297"/>
                <a:gd name="T108" fmla="*/ 33 w 297"/>
                <a:gd name="T109" fmla="*/ 9 h 297"/>
                <a:gd name="T110" fmla="*/ 48 w 297"/>
                <a:gd name="T111" fmla="*/ 3 h 297"/>
                <a:gd name="T112" fmla="*/ 65 w 297"/>
                <a:gd name="T1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7">
                  <a:moveTo>
                    <a:pt x="65" y="0"/>
                  </a:moveTo>
                  <a:lnTo>
                    <a:pt x="82" y="3"/>
                  </a:lnTo>
                  <a:lnTo>
                    <a:pt x="98" y="9"/>
                  </a:lnTo>
                  <a:lnTo>
                    <a:pt x="112" y="19"/>
                  </a:lnTo>
                  <a:lnTo>
                    <a:pt x="148" y="57"/>
                  </a:lnTo>
                  <a:lnTo>
                    <a:pt x="185" y="19"/>
                  </a:lnTo>
                  <a:lnTo>
                    <a:pt x="199" y="9"/>
                  </a:lnTo>
                  <a:lnTo>
                    <a:pt x="215" y="3"/>
                  </a:lnTo>
                  <a:lnTo>
                    <a:pt x="232" y="0"/>
                  </a:lnTo>
                  <a:lnTo>
                    <a:pt x="248" y="3"/>
                  </a:lnTo>
                  <a:lnTo>
                    <a:pt x="264" y="9"/>
                  </a:lnTo>
                  <a:lnTo>
                    <a:pt x="278" y="19"/>
                  </a:lnTo>
                  <a:lnTo>
                    <a:pt x="288" y="34"/>
                  </a:lnTo>
                  <a:lnTo>
                    <a:pt x="295" y="50"/>
                  </a:lnTo>
                  <a:lnTo>
                    <a:pt x="297" y="66"/>
                  </a:lnTo>
                  <a:lnTo>
                    <a:pt x="295" y="82"/>
                  </a:lnTo>
                  <a:lnTo>
                    <a:pt x="288" y="98"/>
                  </a:lnTo>
                  <a:lnTo>
                    <a:pt x="278" y="112"/>
                  </a:lnTo>
                  <a:lnTo>
                    <a:pt x="241" y="149"/>
                  </a:lnTo>
                  <a:lnTo>
                    <a:pt x="278" y="185"/>
                  </a:lnTo>
                  <a:lnTo>
                    <a:pt x="288" y="200"/>
                  </a:lnTo>
                  <a:lnTo>
                    <a:pt x="295" y="216"/>
                  </a:lnTo>
                  <a:lnTo>
                    <a:pt x="297" y="231"/>
                  </a:lnTo>
                  <a:lnTo>
                    <a:pt x="295" y="248"/>
                  </a:lnTo>
                  <a:lnTo>
                    <a:pt x="288" y="264"/>
                  </a:lnTo>
                  <a:lnTo>
                    <a:pt x="278" y="278"/>
                  </a:lnTo>
                  <a:lnTo>
                    <a:pt x="264" y="288"/>
                  </a:lnTo>
                  <a:lnTo>
                    <a:pt x="248" y="294"/>
                  </a:lnTo>
                  <a:lnTo>
                    <a:pt x="232" y="297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8"/>
                  </a:lnTo>
                  <a:lnTo>
                    <a:pt x="148" y="241"/>
                  </a:lnTo>
                  <a:lnTo>
                    <a:pt x="112" y="278"/>
                  </a:lnTo>
                  <a:lnTo>
                    <a:pt x="98" y="288"/>
                  </a:lnTo>
                  <a:lnTo>
                    <a:pt x="82" y="294"/>
                  </a:lnTo>
                  <a:lnTo>
                    <a:pt x="65" y="297"/>
                  </a:lnTo>
                  <a:lnTo>
                    <a:pt x="48" y="294"/>
                  </a:lnTo>
                  <a:lnTo>
                    <a:pt x="33" y="288"/>
                  </a:lnTo>
                  <a:lnTo>
                    <a:pt x="19" y="278"/>
                  </a:lnTo>
                  <a:lnTo>
                    <a:pt x="8" y="264"/>
                  </a:lnTo>
                  <a:lnTo>
                    <a:pt x="2" y="248"/>
                  </a:lnTo>
                  <a:lnTo>
                    <a:pt x="0" y="231"/>
                  </a:lnTo>
                  <a:lnTo>
                    <a:pt x="2" y="216"/>
                  </a:lnTo>
                  <a:lnTo>
                    <a:pt x="8" y="200"/>
                  </a:lnTo>
                  <a:lnTo>
                    <a:pt x="19" y="185"/>
                  </a:lnTo>
                  <a:lnTo>
                    <a:pt x="56" y="149"/>
                  </a:lnTo>
                  <a:lnTo>
                    <a:pt x="19" y="112"/>
                  </a:lnTo>
                  <a:lnTo>
                    <a:pt x="8" y="98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2" y="50"/>
                  </a:lnTo>
                  <a:lnTo>
                    <a:pt x="8" y="34"/>
                  </a:lnTo>
                  <a:lnTo>
                    <a:pt x="19" y="19"/>
                  </a:lnTo>
                  <a:lnTo>
                    <a:pt x="33" y="9"/>
                  </a:lnTo>
                  <a:lnTo>
                    <a:pt x="48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409"/>
            <p:cNvSpPr>
              <a:spLocks/>
            </p:cNvSpPr>
            <p:nvPr/>
          </p:nvSpPr>
          <p:spPr bwMode="auto">
            <a:xfrm>
              <a:off x="2816225" y="4462463"/>
              <a:ext cx="42863" cy="42863"/>
            </a:xfrm>
            <a:custGeom>
              <a:avLst/>
              <a:gdLst>
                <a:gd name="T0" fmla="*/ 65 w 297"/>
                <a:gd name="T1" fmla="*/ 0 h 297"/>
                <a:gd name="T2" fmla="*/ 82 w 297"/>
                <a:gd name="T3" fmla="*/ 3 h 297"/>
                <a:gd name="T4" fmla="*/ 98 w 297"/>
                <a:gd name="T5" fmla="*/ 9 h 297"/>
                <a:gd name="T6" fmla="*/ 111 w 297"/>
                <a:gd name="T7" fmla="*/ 19 h 297"/>
                <a:gd name="T8" fmla="*/ 148 w 297"/>
                <a:gd name="T9" fmla="*/ 57 h 297"/>
                <a:gd name="T10" fmla="*/ 185 w 297"/>
                <a:gd name="T11" fmla="*/ 19 h 297"/>
                <a:gd name="T12" fmla="*/ 199 w 297"/>
                <a:gd name="T13" fmla="*/ 9 h 297"/>
                <a:gd name="T14" fmla="*/ 215 w 297"/>
                <a:gd name="T15" fmla="*/ 3 h 297"/>
                <a:gd name="T16" fmla="*/ 231 w 297"/>
                <a:gd name="T17" fmla="*/ 0 h 297"/>
                <a:gd name="T18" fmla="*/ 248 w 297"/>
                <a:gd name="T19" fmla="*/ 3 h 297"/>
                <a:gd name="T20" fmla="*/ 264 w 297"/>
                <a:gd name="T21" fmla="*/ 9 h 297"/>
                <a:gd name="T22" fmla="*/ 278 w 297"/>
                <a:gd name="T23" fmla="*/ 19 h 297"/>
                <a:gd name="T24" fmla="*/ 288 w 297"/>
                <a:gd name="T25" fmla="*/ 34 h 297"/>
                <a:gd name="T26" fmla="*/ 295 w 297"/>
                <a:gd name="T27" fmla="*/ 50 h 297"/>
                <a:gd name="T28" fmla="*/ 297 w 297"/>
                <a:gd name="T29" fmla="*/ 66 h 297"/>
                <a:gd name="T30" fmla="*/ 295 w 297"/>
                <a:gd name="T31" fmla="*/ 82 h 297"/>
                <a:gd name="T32" fmla="*/ 288 w 297"/>
                <a:gd name="T33" fmla="*/ 98 h 297"/>
                <a:gd name="T34" fmla="*/ 278 w 297"/>
                <a:gd name="T35" fmla="*/ 112 h 297"/>
                <a:gd name="T36" fmla="*/ 241 w 297"/>
                <a:gd name="T37" fmla="*/ 149 h 297"/>
                <a:gd name="T38" fmla="*/ 278 w 297"/>
                <a:gd name="T39" fmla="*/ 185 h 297"/>
                <a:gd name="T40" fmla="*/ 288 w 297"/>
                <a:gd name="T41" fmla="*/ 200 h 297"/>
                <a:gd name="T42" fmla="*/ 295 w 297"/>
                <a:gd name="T43" fmla="*/ 216 h 297"/>
                <a:gd name="T44" fmla="*/ 297 w 297"/>
                <a:gd name="T45" fmla="*/ 231 h 297"/>
                <a:gd name="T46" fmla="*/ 295 w 297"/>
                <a:gd name="T47" fmla="*/ 248 h 297"/>
                <a:gd name="T48" fmla="*/ 288 w 297"/>
                <a:gd name="T49" fmla="*/ 264 h 297"/>
                <a:gd name="T50" fmla="*/ 278 w 297"/>
                <a:gd name="T51" fmla="*/ 278 h 297"/>
                <a:gd name="T52" fmla="*/ 264 w 297"/>
                <a:gd name="T53" fmla="*/ 288 h 297"/>
                <a:gd name="T54" fmla="*/ 248 w 297"/>
                <a:gd name="T55" fmla="*/ 294 h 297"/>
                <a:gd name="T56" fmla="*/ 231 w 297"/>
                <a:gd name="T57" fmla="*/ 297 h 297"/>
                <a:gd name="T58" fmla="*/ 215 w 297"/>
                <a:gd name="T59" fmla="*/ 294 h 297"/>
                <a:gd name="T60" fmla="*/ 199 w 297"/>
                <a:gd name="T61" fmla="*/ 288 h 297"/>
                <a:gd name="T62" fmla="*/ 185 w 297"/>
                <a:gd name="T63" fmla="*/ 278 h 297"/>
                <a:gd name="T64" fmla="*/ 148 w 297"/>
                <a:gd name="T65" fmla="*/ 241 h 297"/>
                <a:gd name="T66" fmla="*/ 111 w 297"/>
                <a:gd name="T67" fmla="*/ 278 h 297"/>
                <a:gd name="T68" fmla="*/ 98 w 297"/>
                <a:gd name="T69" fmla="*/ 288 h 297"/>
                <a:gd name="T70" fmla="*/ 82 w 297"/>
                <a:gd name="T71" fmla="*/ 294 h 297"/>
                <a:gd name="T72" fmla="*/ 65 w 297"/>
                <a:gd name="T73" fmla="*/ 297 h 297"/>
                <a:gd name="T74" fmla="*/ 48 w 297"/>
                <a:gd name="T75" fmla="*/ 294 h 297"/>
                <a:gd name="T76" fmla="*/ 33 w 297"/>
                <a:gd name="T77" fmla="*/ 288 h 297"/>
                <a:gd name="T78" fmla="*/ 19 w 297"/>
                <a:gd name="T79" fmla="*/ 278 h 297"/>
                <a:gd name="T80" fmla="*/ 8 w 297"/>
                <a:gd name="T81" fmla="*/ 264 h 297"/>
                <a:gd name="T82" fmla="*/ 2 w 297"/>
                <a:gd name="T83" fmla="*/ 248 h 297"/>
                <a:gd name="T84" fmla="*/ 0 w 297"/>
                <a:gd name="T85" fmla="*/ 231 h 297"/>
                <a:gd name="T86" fmla="*/ 2 w 297"/>
                <a:gd name="T87" fmla="*/ 216 h 297"/>
                <a:gd name="T88" fmla="*/ 8 w 297"/>
                <a:gd name="T89" fmla="*/ 200 h 297"/>
                <a:gd name="T90" fmla="*/ 19 w 297"/>
                <a:gd name="T91" fmla="*/ 185 h 297"/>
                <a:gd name="T92" fmla="*/ 56 w 297"/>
                <a:gd name="T93" fmla="*/ 149 h 297"/>
                <a:gd name="T94" fmla="*/ 19 w 297"/>
                <a:gd name="T95" fmla="*/ 112 h 297"/>
                <a:gd name="T96" fmla="*/ 8 w 297"/>
                <a:gd name="T97" fmla="*/ 98 h 297"/>
                <a:gd name="T98" fmla="*/ 2 w 297"/>
                <a:gd name="T99" fmla="*/ 82 h 297"/>
                <a:gd name="T100" fmla="*/ 0 w 297"/>
                <a:gd name="T101" fmla="*/ 66 h 297"/>
                <a:gd name="T102" fmla="*/ 2 w 297"/>
                <a:gd name="T103" fmla="*/ 50 h 297"/>
                <a:gd name="T104" fmla="*/ 8 w 297"/>
                <a:gd name="T105" fmla="*/ 34 h 297"/>
                <a:gd name="T106" fmla="*/ 19 w 297"/>
                <a:gd name="T107" fmla="*/ 19 h 297"/>
                <a:gd name="T108" fmla="*/ 33 w 297"/>
                <a:gd name="T109" fmla="*/ 9 h 297"/>
                <a:gd name="T110" fmla="*/ 48 w 297"/>
                <a:gd name="T111" fmla="*/ 3 h 297"/>
                <a:gd name="T112" fmla="*/ 65 w 297"/>
                <a:gd name="T1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7">
                  <a:moveTo>
                    <a:pt x="65" y="0"/>
                  </a:moveTo>
                  <a:lnTo>
                    <a:pt x="82" y="3"/>
                  </a:lnTo>
                  <a:lnTo>
                    <a:pt x="98" y="9"/>
                  </a:lnTo>
                  <a:lnTo>
                    <a:pt x="111" y="19"/>
                  </a:lnTo>
                  <a:lnTo>
                    <a:pt x="148" y="57"/>
                  </a:lnTo>
                  <a:lnTo>
                    <a:pt x="185" y="19"/>
                  </a:lnTo>
                  <a:lnTo>
                    <a:pt x="199" y="9"/>
                  </a:lnTo>
                  <a:lnTo>
                    <a:pt x="215" y="3"/>
                  </a:lnTo>
                  <a:lnTo>
                    <a:pt x="231" y="0"/>
                  </a:lnTo>
                  <a:lnTo>
                    <a:pt x="248" y="3"/>
                  </a:lnTo>
                  <a:lnTo>
                    <a:pt x="264" y="9"/>
                  </a:lnTo>
                  <a:lnTo>
                    <a:pt x="278" y="19"/>
                  </a:lnTo>
                  <a:lnTo>
                    <a:pt x="288" y="34"/>
                  </a:lnTo>
                  <a:lnTo>
                    <a:pt x="295" y="50"/>
                  </a:lnTo>
                  <a:lnTo>
                    <a:pt x="297" y="66"/>
                  </a:lnTo>
                  <a:lnTo>
                    <a:pt x="295" y="82"/>
                  </a:lnTo>
                  <a:lnTo>
                    <a:pt x="288" y="98"/>
                  </a:lnTo>
                  <a:lnTo>
                    <a:pt x="278" y="112"/>
                  </a:lnTo>
                  <a:lnTo>
                    <a:pt x="241" y="149"/>
                  </a:lnTo>
                  <a:lnTo>
                    <a:pt x="278" y="185"/>
                  </a:lnTo>
                  <a:lnTo>
                    <a:pt x="288" y="200"/>
                  </a:lnTo>
                  <a:lnTo>
                    <a:pt x="295" y="216"/>
                  </a:lnTo>
                  <a:lnTo>
                    <a:pt x="297" y="231"/>
                  </a:lnTo>
                  <a:lnTo>
                    <a:pt x="295" y="248"/>
                  </a:lnTo>
                  <a:lnTo>
                    <a:pt x="288" y="264"/>
                  </a:lnTo>
                  <a:lnTo>
                    <a:pt x="278" y="278"/>
                  </a:lnTo>
                  <a:lnTo>
                    <a:pt x="264" y="288"/>
                  </a:lnTo>
                  <a:lnTo>
                    <a:pt x="248" y="294"/>
                  </a:lnTo>
                  <a:lnTo>
                    <a:pt x="231" y="297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8"/>
                  </a:lnTo>
                  <a:lnTo>
                    <a:pt x="148" y="241"/>
                  </a:lnTo>
                  <a:lnTo>
                    <a:pt x="111" y="278"/>
                  </a:lnTo>
                  <a:lnTo>
                    <a:pt x="98" y="288"/>
                  </a:lnTo>
                  <a:lnTo>
                    <a:pt x="82" y="294"/>
                  </a:lnTo>
                  <a:lnTo>
                    <a:pt x="65" y="297"/>
                  </a:lnTo>
                  <a:lnTo>
                    <a:pt x="48" y="294"/>
                  </a:lnTo>
                  <a:lnTo>
                    <a:pt x="33" y="288"/>
                  </a:lnTo>
                  <a:lnTo>
                    <a:pt x="19" y="278"/>
                  </a:lnTo>
                  <a:lnTo>
                    <a:pt x="8" y="264"/>
                  </a:lnTo>
                  <a:lnTo>
                    <a:pt x="2" y="248"/>
                  </a:lnTo>
                  <a:lnTo>
                    <a:pt x="0" y="231"/>
                  </a:lnTo>
                  <a:lnTo>
                    <a:pt x="2" y="216"/>
                  </a:lnTo>
                  <a:lnTo>
                    <a:pt x="8" y="200"/>
                  </a:lnTo>
                  <a:lnTo>
                    <a:pt x="19" y="185"/>
                  </a:lnTo>
                  <a:lnTo>
                    <a:pt x="56" y="149"/>
                  </a:lnTo>
                  <a:lnTo>
                    <a:pt x="19" y="112"/>
                  </a:lnTo>
                  <a:lnTo>
                    <a:pt x="8" y="98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2" y="50"/>
                  </a:lnTo>
                  <a:lnTo>
                    <a:pt x="8" y="34"/>
                  </a:lnTo>
                  <a:lnTo>
                    <a:pt x="19" y="19"/>
                  </a:lnTo>
                  <a:lnTo>
                    <a:pt x="33" y="9"/>
                  </a:lnTo>
                  <a:lnTo>
                    <a:pt x="48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410"/>
            <p:cNvSpPr>
              <a:spLocks/>
            </p:cNvSpPr>
            <p:nvPr/>
          </p:nvSpPr>
          <p:spPr bwMode="auto">
            <a:xfrm>
              <a:off x="2652713" y="4518025"/>
              <a:ext cx="42863" cy="42863"/>
            </a:xfrm>
            <a:custGeom>
              <a:avLst/>
              <a:gdLst>
                <a:gd name="T0" fmla="*/ 65 w 297"/>
                <a:gd name="T1" fmla="*/ 0 h 296"/>
                <a:gd name="T2" fmla="*/ 82 w 297"/>
                <a:gd name="T3" fmla="*/ 2 h 296"/>
                <a:gd name="T4" fmla="*/ 98 w 297"/>
                <a:gd name="T5" fmla="*/ 8 h 296"/>
                <a:gd name="T6" fmla="*/ 112 w 297"/>
                <a:gd name="T7" fmla="*/ 19 h 296"/>
                <a:gd name="T8" fmla="*/ 149 w 297"/>
                <a:gd name="T9" fmla="*/ 56 h 296"/>
                <a:gd name="T10" fmla="*/ 185 w 297"/>
                <a:gd name="T11" fmla="*/ 19 h 296"/>
                <a:gd name="T12" fmla="*/ 199 w 297"/>
                <a:gd name="T13" fmla="*/ 8 h 296"/>
                <a:gd name="T14" fmla="*/ 215 w 297"/>
                <a:gd name="T15" fmla="*/ 2 h 296"/>
                <a:gd name="T16" fmla="*/ 232 w 297"/>
                <a:gd name="T17" fmla="*/ 0 h 296"/>
                <a:gd name="T18" fmla="*/ 249 w 297"/>
                <a:gd name="T19" fmla="*/ 2 h 296"/>
                <a:gd name="T20" fmla="*/ 264 w 297"/>
                <a:gd name="T21" fmla="*/ 8 h 296"/>
                <a:gd name="T22" fmla="*/ 278 w 297"/>
                <a:gd name="T23" fmla="*/ 19 h 296"/>
                <a:gd name="T24" fmla="*/ 289 w 297"/>
                <a:gd name="T25" fmla="*/ 33 h 296"/>
                <a:gd name="T26" fmla="*/ 295 w 297"/>
                <a:gd name="T27" fmla="*/ 48 h 296"/>
                <a:gd name="T28" fmla="*/ 297 w 297"/>
                <a:gd name="T29" fmla="*/ 65 h 296"/>
                <a:gd name="T30" fmla="*/ 295 w 297"/>
                <a:gd name="T31" fmla="*/ 81 h 296"/>
                <a:gd name="T32" fmla="*/ 289 w 297"/>
                <a:gd name="T33" fmla="*/ 97 h 296"/>
                <a:gd name="T34" fmla="*/ 278 w 297"/>
                <a:gd name="T35" fmla="*/ 111 h 296"/>
                <a:gd name="T36" fmla="*/ 241 w 297"/>
                <a:gd name="T37" fmla="*/ 148 h 296"/>
                <a:gd name="T38" fmla="*/ 278 w 297"/>
                <a:gd name="T39" fmla="*/ 185 h 296"/>
                <a:gd name="T40" fmla="*/ 289 w 297"/>
                <a:gd name="T41" fmla="*/ 198 h 296"/>
                <a:gd name="T42" fmla="*/ 295 w 297"/>
                <a:gd name="T43" fmla="*/ 214 h 296"/>
                <a:gd name="T44" fmla="*/ 297 w 297"/>
                <a:gd name="T45" fmla="*/ 231 h 296"/>
                <a:gd name="T46" fmla="*/ 295 w 297"/>
                <a:gd name="T47" fmla="*/ 247 h 296"/>
                <a:gd name="T48" fmla="*/ 289 w 297"/>
                <a:gd name="T49" fmla="*/ 262 h 296"/>
                <a:gd name="T50" fmla="*/ 278 w 297"/>
                <a:gd name="T51" fmla="*/ 277 h 296"/>
                <a:gd name="T52" fmla="*/ 264 w 297"/>
                <a:gd name="T53" fmla="*/ 288 h 296"/>
                <a:gd name="T54" fmla="*/ 249 w 297"/>
                <a:gd name="T55" fmla="*/ 294 h 296"/>
                <a:gd name="T56" fmla="*/ 232 w 297"/>
                <a:gd name="T57" fmla="*/ 296 h 296"/>
                <a:gd name="T58" fmla="*/ 215 w 297"/>
                <a:gd name="T59" fmla="*/ 294 h 296"/>
                <a:gd name="T60" fmla="*/ 199 w 297"/>
                <a:gd name="T61" fmla="*/ 288 h 296"/>
                <a:gd name="T62" fmla="*/ 185 w 297"/>
                <a:gd name="T63" fmla="*/ 277 h 296"/>
                <a:gd name="T64" fmla="*/ 149 w 297"/>
                <a:gd name="T65" fmla="*/ 240 h 296"/>
                <a:gd name="T66" fmla="*/ 112 w 297"/>
                <a:gd name="T67" fmla="*/ 277 h 296"/>
                <a:gd name="T68" fmla="*/ 98 w 297"/>
                <a:gd name="T69" fmla="*/ 288 h 296"/>
                <a:gd name="T70" fmla="*/ 82 w 297"/>
                <a:gd name="T71" fmla="*/ 294 h 296"/>
                <a:gd name="T72" fmla="*/ 65 w 297"/>
                <a:gd name="T73" fmla="*/ 296 h 296"/>
                <a:gd name="T74" fmla="*/ 49 w 297"/>
                <a:gd name="T75" fmla="*/ 294 h 296"/>
                <a:gd name="T76" fmla="*/ 33 w 297"/>
                <a:gd name="T77" fmla="*/ 288 h 296"/>
                <a:gd name="T78" fmla="*/ 19 w 297"/>
                <a:gd name="T79" fmla="*/ 277 h 296"/>
                <a:gd name="T80" fmla="*/ 9 w 297"/>
                <a:gd name="T81" fmla="*/ 262 h 296"/>
                <a:gd name="T82" fmla="*/ 2 w 297"/>
                <a:gd name="T83" fmla="*/ 247 h 296"/>
                <a:gd name="T84" fmla="*/ 0 w 297"/>
                <a:gd name="T85" fmla="*/ 231 h 296"/>
                <a:gd name="T86" fmla="*/ 2 w 297"/>
                <a:gd name="T87" fmla="*/ 214 h 296"/>
                <a:gd name="T88" fmla="*/ 9 w 297"/>
                <a:gd name="T89" fmla="*/ 198 h 296"/>
                <a:gd name="T90" fmla="*/ 19 w 297"/>
                <a:gd name="T91" fmla="*/ 185 h 296"/>
                <a:gd name="T92" fmla="*/ 56 w 297"/>
                <a:gd name="T93" fmla="*/ 148 h 296"/>
                <a:gd name="T94" fmla="*/ 19 w 297"/>
                <a:gd name="T95" fmla="*/ 111 h 296"/>
                <a:gd name="T96" fmla="*/ 9 w 297"/>
                <a:gd name="T97" fmla="*/ 97 h 296"/>
                <a:gd name="T98" fmla="*/ 2 w 297"/>
                <a:gd name="T99" fmla="*/ 81 h 296"/>
                <a:gd name="T100" fmla="*/ 0 w 297"/>
                <a:gd name="T101" fmla="*/ 65 h 296"/>
                <a:gd name="T102" fmla="*/ 2 w 297"/>
                <a:gd name="T103" fmla="*/ 48 h 296"/>
                <a:gd name="T104" fmla="*/ 9 w 297"/>
                <a:gd name="T105" fmla="*/ 33 h 296"/>
                <a:gd name="T106" fmla="*/ 19 w 297"/>
                <a:gd name="T107" fmla="*/ 19 h 296"/>
                <a:gd name="T108" fmla="*/ 33 w 297"/>
                <a:gd name="T109" fmla="*/ 8 h 296"/>
                <a:gd name="T110" fmla="*/ 49 w 297"/>
                <a:gd name="T111" fmla="*/ 2 h 296"/>
                <a:gd name="T112" fmla="*/ 65 w 297"/>
                <a:gd name="T11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6">
                  <a:moveTo>
                    <a:pt x="65" y="0"/>
                  </a:moveTo>
                  <a:lnTo>
                    <a:pt x="82" y="2"/>
                  </a:lnTo>
                  <a:lnTo>
                    <a:pt x="98" y="8"/>
                  </a:lnTo>
                  <a:lnTo>
                    <a:pt x="112" y="19"/>
                  </a:lnTo>
                  <a:lnTo>
                    <a:pt x="149" y="56"/>
                  </a:lnTo>
                  <a:lnTo>
                    <a:pt x="185" y="19"/>
                  </a:lnTo>
                  <a:lnTo>
                    <a:pt x="199" y="8"/>
                  </a:lnTo>
                  <a:lnTo>
                    <a:pt x="215" y="2"/>
                  </a:lnTo>
                  <a:lnTo>
                    <a:pt x="232" y="0"/>
                  </a:lnTo>
                  <a:lnTo>
                    <a:pt x="249" y="2"/>
                  </a:lnTo>
                  <a:lnTo>
                    <a:pt x="264" y="8"/>
                  </a:lnTo>
                  <a:lnTo>
                    <a:pt x="278" y="19"/>
                  </a:lnTo>
                  <a:lnTo>
                    <a:pt x="289" y="33"/>
                  </a:lnTo>
                  <a:lnTo>
                    <a:pt x="295" y="48"/>
                  </a:lnTo>
                  <a:lnTo>
                    <a:pt x="297" y="65"/>
                  </a:lnTo>
                  <a:lnTo>
                    <a:pt x="295" y="81"/>
                  </a:lnTo>
                  <a:lnTo>
                    <a:pt x="289" y="97"/>
                  </a:lnTo>
                  <a:lnTo>
                    <a:pt x="278" y="111"/>
                  </a:lnTo>
                  <a:lnTo>
                    <a:pt x="241" y="148"/>
                  </a:lnTo>
                  <a:lnTo>
                    <a:pt x="278" y="185"/>
                  </a:lnTo>
                  <a:lnTo>
                    <a:pt x="289" y="198"/>
                  </a:lnTo>
                  <a:lnTo>
                    <a:pt x="295" y="214"/>
                  </a:lnTo>
                  <a:lnTo>
                    <a:pt x="297" y="231"/>
                  </a:lnTo>
                  <a:lnTo>
                    <a:pt x="295" y="247"/>
                  </a:lnTo>
                  <a:lnTo>
                    <a:pt x="289" y="262"/>
                  </a:lnTo>
                  <a:lnTo>
                    <a:pt x="278" y="277"/>
                  </a:lnTo>
                  <a:lnTo>
                    <a:pt x="264" y="288"/>
                  </a:lnTo>
                  <a:lnTo>
                    <a:pt x="249" y="294"/>
                  </a:lnTo>
                  <a:lnTo>
                    <a:pt x="232" y="296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7"/>
                  </a:lnTo>
                  <a:lnTo>
                    <a:pt x="149" y="240"/>
                  </a:lnTo>
                  <a:lnTo>
                    <a:pt x="112" y="277"/>
                  </a:lnTo>
                  <a:lnTo>
                    <a:pt x="98" y="288"/>
                  </a:lnTo>
                  <a:lnTo>
                    <a:pt x="82" y="294"/>
                  </a:lnTo>
                  <a:lnTo>
                    <a:pt x="65" y="296"/>
                  </a:lnTo>
                  <a:lnTo>
                    <a:pt x="49" y="294"/>
                  </a:lnTo>
                  <a:lnTo>
                    <a:pt x="33" y="288"/>
                  </a:lnTo>
                  <a:lnTo>
                    <a:pt x="19" y="277"/>
                  </a:lnTo>
                  <a:lnTo>
                    <a:pt x="9" y="262"/>
                  </a:lnTo>
                  <a:lnTo>
                    <a:pt x="2" y="247"/>
                  </a:lnTo>
                  <a:lnTo>
                    <a:pt x="0" y="231"/>
                  </a:lnTo>
                  <a:lnTo>
                    <a:pt x="2" y="214"/>
                  </a:lnTo>
                  <a:lnTo>
                    <a:pt x="9" y="198"/>
                  </a:lnTo>
                  <a:lnTo>
                    <a:pt x="19" y="185"/>
                  </a:lnTo>
                  <a:lnTo>
                    <a:pt x="56" y="148"/>
                  </a:lnTo>
                  <a:lnTo>
                    <a:pt x="19" y="111"/>
                  </a:lnTo>
                  <a:lnTo>
                    <a:pt x="9" y="97"/>
                  </a:lnTo>
                  <a:lnTo>
                    <a:pt x="2" y="81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3" y="8"/>
                  </a:lnTo>
                  <a:lnTo>
                    <a:pt x="49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411"/>
            <p:cNvSpPr>
              <a:spLocks/>
            </p:cNvSpPr>
            <p:nvPr/>
          </p:nvSpPr>
          <p:spPr bwMode="auto">
            <a:xfrm>
              <a:off x="2597150" y="4518025"/>
              <a:ext cx="42863" cy="42863"/>
            </a:xfrm>
            <a:custGeom>
              <a:avLst/>
              <a:gdLst>
                <a:gd name="T0" fmla="*/ 66 w 297"/>
                <a:gd name="T1" fmla="*/ 0 h 296"/>
                <a:gd name="T2" fmla="*/ 82 w 297"/>
                <a:gd name="T3" fmla="*/ 2 h 296"/>
                <a:gd name="T4" fmla="*/ 98 w 297"/>
                <a:gd name="T5" fmla="*/ 8 h 296"/>
                <a:gd name="T6" fmla="*/ 112 w 297"/>
                <a:gd name="T7" fmla="*/ 19 h 296"/>
                <a:gd name="T8" fmla="*/ 149 w 297"/>
                <a:gd name="T9" fmla="*/ 56 h 296"/>
                <a:gd name="T10" fmla="*/ 185 w 297"/>
                <a:gd name="T11" fmla="*/ 19 h 296"/>
                <a:gd name="T12" fmla="*/ 199 w 297"/>
                <a:gd name="T13" fmla="*/ 8 h 296"/>
                <a:gd name="T14" fmla="*/ 215 w 297"/>
                <a:gd name="T15" fmla="*/ 2 h 296"/>
                <a:gd name="T16" fmla="*/ 232 w 297"/>
                <a:gd name="T17" fmla="*/ 0 h 296"/>
                <a:gd name="T18" fmla="*/ 249 w 297"/>
                <a:gd name="T19" fmla="*/ 2 h 296"/>
                <a:gd name="T20" fmla="*/ 264 w 297"/>
                <a:gd name="T21" fmla="*/ 8 h 296"/>
                <a:gd name="T22" fmla="*/ 278 w 297"/>
                <a:gd name="T23" fmla="*/ 19 h 296"/>
                <a:gd name="T24" fmla="*/ 289 w 297"/>
                <a:gd name="T25" fmla="*/ 33 h 296"/>
                <a:gd name="T26" fmla="*/ 295 w 297"/>
                <a:gd name="T27" fmla="*/ 48 h 296"/>
                <a:gd name="T28" fmla="*/ 297 w 297"/>
                <a:gd name="T29" fmla="*/ 65 h 296"/>
                <a:gd name="T30" fmla="*/ 295 w 297"/>
                <a:gd name="T31" fmla="*/ 81 h 296"/>
                <a:gd name="T32" fmla="*/ 289 w 297"/>
                <a:gd name="T33" fmla="*/ 97 h 296"/>
                <a:gd name="T34" fmla="*/ 278 w 297"/>
                <a:gd name="T35" fmla="*/ 111 h 296"/>
                <a:gd name="T36" fmla="*/ 241 w 297"/>
                <a:gd name="T37" fmla="*/ 148 h 296"/>
                <a:gd name="T38" fmla="*/ 278 w 297"/>
                <a:gd name="T39" fmla="*/ 185 h 296"/>
                <a:gd name="T40" fmla="*/ 289 w 297"/>
                <a:gd name="T41" fmla="*/ 198 h 296"/>
                <a:gd name="T42" fmla="*/ 295 w 297"/>
                <a:gd name="T43" fmla="*/ 214 h 296"/>
                <a:gd name="T44" fmla="*/ 297 w 297"/>
                <a:gd name="T45" fmla="*/ 231 h 296"/>
                <a:gd name="T46" fmla="*/ 295 w 297"/>
                <a:gd name="T47" fmla="*/ 247 h 296"/>
                <a:gd name="T48" fmla="*/ 289 w 297"/>
                <a:gd name="T49" fmla="*/ 262 h 296"/>
                <a:gd name="T50" fmla="*/ 278 w 297"/>
                <a:gd name="T51" fmla="*/ 277 h 296"/>
                <a:gd name="T52" fmla="*/ 264 w 297"/>
                <a:gd name="T53" fmla="*/ 288 h 296"/>
                <a:gd name="T54" fmla="*/ 249 w 297"/>
                <a:gd name="T55" fmla="*/ 294 h 296"/>
                <a:gd name="T56" fmla="*/ 232 w 297"/>
                <a:gd name="T57" fmla="*/ 296 h 296"/>
                <a:gd name="T58" fmla="*/ 215 w 297"/>
                <a:gd name="T59" fmla="*/ 294 h 296"/>
                <a:gd name="T60" fmla="*/ 199 w 297"/>
                <a:gd name="T61" fmla="*/ 288 h 296"/>
                <a:gd name="T62" fmla="*/ 185 w 297"/>
                <a:gd name="T63" fmla="*/ 277 h 296"/>
                <a:gd name="T64" fmla="*/ 149 w 297"/>
                <a:gd name="T65" fmla="*/ 240 h 296"/>
                <a:gd name="T66" fmla="*/ 112 w 297"/>
                <a:gd name="T67" fmla="*/ 277 h 296"/>
                <a:gd name="T68" fmla="*/ 98 w 297"/>
                <a:gd name="T69" fmla="*/ 288 h 296"/>
                <a:gd name="T70" fmla="*/ 82 w 297"/>
                <a:gd name="T71" fmla="*/ 294 h 296"/>
                <a:gd name="T72" fmla="*/ 66 w 297"/>
                <a:gd name="T73" fmla="*/ 296 h 296"/>
                <a:gd name="T74" fmla="*/ 49 w 297"/>
                <a:gd name="T75" fmla="*/ 294 h 296"/>
                <a:gd name="T76" fmla="*/ 33 w 297"/>
                <a:gd name="T77" fmla="*/ 288 h 296"/>
                <a:gd name="T78" fmla="*/ 19 w 297"/>
                <a:gd name="T79" fmla="*/ 277 h 296"/>
                <a:gd name="T80" fmla="*/ 9 w 297"/>
                <a:gd name="T81" fmla="*/ 262 h 296"/>
                <a:gd name="T82" fmla="*/ 2 w 297"/>
                <a:gd name="T83" fmla="*/ 247 h 296"/>
                <a:gd name="T84" fmla="*/ 0 w 297"/>
                <a:gd name="T85" fmla="*/ 231 h 296"/>
                <a:gd name="T86" fmla="*/ 2 w 297"/>
                <a:gd name="T87" fmla="*/ 214 h 296"/>
                <a:gd name="T88" fmla="*/ 9 w 297"/>
                <a:gd name="T89" fmla="*/ 198 h 296"/>
                <a:gd name="T90" fmla="*/ 19 w 297"/>
                <a:gd name="T91" fmla="*/ 185 h 296"/>
                <a:gd name="T92" fmla="*/ 56 w 297"/>
                <a:gd name="T93" fmla="*/ 148 h 296"/>
                <a:gd name="T94" fmla="*/ 19 w 297"/>
                <a:gd name="T95" fmla="*/ 111 h 296"/>
                <a:gd name="T96" fmla="*/ 9 w 297"/>
                <a:gd name="T97" fmla="*/ 97 h 296"/>
                <a:gd name="T98" fmla="*/ 2 w 297"/>
                <a:gd name="T99" fmla="*/ 81 h 296"/>
                <a:gd name="T100" fmla="*/ 0 w 297"/>
                <a:gd name="T101" fmla="*/ 65 h 296"/>
                <a:gd name="T102" fmla="*/ 2 w 297"/>
                <a:gd name="T103" fmla="*/ 48 h 296"/>
                <a:gd name="T104" fmla="*/ 9 w 297"/>
                <a:gd name="T105" fmla="*/ 33 h 296"/>
                <a:gd name="T106" fmla="*/ 19 w 297"/>
                <a:gd name="T107" fmla="*/ 19 h 296"/>
                <a:gd name="T108" fmla="*/ 33 w 297"/>
                <a:gd name="T109" fmla="*/ 8 h 296"/>
                <a:gd name="T110" fmla="*/ 49 w 297"/>
                <a:gd name="T111" fmla="*/ 2 h 296"/>
                <a:gd name="T112" fmla="*/ 66 w 297"/>
                <a:gd name="T11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6">
                  <a:moveTo>
                    <a:pt x="66" y="0"/>
                  </a:moveTo>
                  <a:lnTo>
                    <a:pt x="82" y="2"/>
                  </a:lnTo>
                  <a:lnTo>
                    <a:pt x="98" y="8"/>
                  </a:lnTo>
                  <a:lnTo>
                    <a:pt x="112" y="19"/>
                  </a:lnTo>
                  <a:lnTo>
                    <a:pt x="149" y="56"/>
                  </a:lnTo>
                  <a:lnTo>
                    <a:pt x="185" y="19"/>
                  </a:lnTo>
                  <a:lnTo>
                    <a:pt x="199" y="8"/>
                  </a:lnTo>
                  <a:lnTo>
                    <a:pt x="215" y="2"/>
                  </a:lnTo>
                  <a:lnTo>
                    <a:pt x="232" y="0"/>
                  </a:lnTo>
                  <a:lnTo>
                    <a:pt x="249" y="2"/>
                  </a:lnTo>
                  <a:lnTo>
                    <a:pt x="264" y="8"/>
                  </a:lnTo>
                  <a:lnTo>
                    <a:pt x="278" y="19"/>
                  </a:lnTo>
                  <a:lnTo>
                    <a:pt x="289" y="33"/>
                  </a:lnTo>
                  <a:lnTo>
                    <a:pt x="295" y="48"/>
                  </a:lnTo>
                  <a:lnTo>
                    <a:pt x="297" y="65"/>
                  </a:lnTo>
                  <a:lnTo>
                    <a:pt x="295" y="81"/>
                  </a:lnTo>
                  <a:lnTo>
                    <a:pt x="289" y="97"/>
                  </a:lnTo>
                  <a:lnTo>
                    <a:pt x="278" y="111"/>
                  </a:lnTo>
                  <a:lnTo>
                    <a:pt x="241" y="148"/>
                  </a:lnTo>
                  <a:lnTo>
                    <a:pt x="278" y="185"/>
                  </a:lnTo>
                  <a:lnTo>
                    <a:pt x="289" y="198"/>
                  </a:lnTo>
                  <a:lnTo>
                    <a:pt x="295" y="214"/>
                  </a:lnTo>
                  <a:lnTo>
                    <a:pt x="297" y="231"/>
                  </a:lnTo>
                  <a:lnTo>
                    <a:pt x="295" y="247"/>
                  </a:lnTo>
                  <a:lnTo>
                    <a:pt x="289" y="262"/>
                  </a:lnTo>
                  <a:lnTo>
                    <a:pt x="278" y="277"/>
                  </a:lnTo>
                  <a:lnTo>
                    <a:pt x="264" y="288"/>
                  </a:lnTo>
                  <a:lnTo>
                    <a:pt x="249" y="294"/>
                  </a:lnTo>
                  <a:lnTo>
                    <a:pt x="232" y="296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7"/>
                  </a:lnTo>
                  <a:lnTo>
                    <a:pt x="149" y="240"/>
                  </a:lnTo>
                  <a:lnTo>
                    <a:pt x="112" y="277"/>
                  </a:lnTo>
                  <a:lnTo>
                    <a:pt x="98" y="288"/>
                  </a:lnTo>
                  <a:lnTo>
                    <a:pt x="82" y="294"/>
                  </a:lnTo>
                  <a:lnTo>
                    <a:pt x="66" y="296"/>
                  </a:lnTo>
                  <a:lnTo>
                    <a:pt x="49" y="294"/>
                  </a:lnTo>
                  <a:lnTo>
                    <a:pt x="33" y="288"/>
                  </a:lnTo>
                  <a:lnTo>
                    <a:pt x="19" y="277"/>
                  </a:lnTo>
                  <a:lnTo>
                    <a:pt x="9" y="262"/>
                  </a:lnTo>
                  <a:lnTo>
                    <a:pt x="2" y="247"/>
                  </a:lnTo>
                  <a:lnTo>
                    <a:pt x="0" y="231"/>
                  </a:lnTo>
                  <a:lnTo>
                    <a:pt x="2" y="214"/>
                  </a:lnTo>
                  <a:lnTo>
                    <a:pt x="9" y="198"/>
                  </a:lnTo>
                  <a:lnTo>
                    <a:pt x="19" y="185"/>
                  </a:lnTo>
                  <a:lnTo>
                    <a:pt x="56" y="148"/>
                  </a:lnTo>
                  <a:lnTo>
                    <a:pt x="19" y="111"/>
                  </a:lnTo>
                  <a:lnTo>
                    <a:pt x="9" y="97"/>
                  </a:lnTo>
                  <a:lnTo>
                    <a:pt x="2" y="81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3" y="8"/>
                  </a:lnTo>
                  <a:lnTo>
                    <a:pt x="49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412"/>
            <p:cNvSpPr>
              <a:spLocks/>
            </p:cNvSpPr>
            <p:nvPr/>
          </p:nvSpPr>
          <p:spPr bwMode="auto">
            <a:xfrm>
              <a:off x="2706688" y="4518025"/>
              <a:ext cx="42863" cy="42863"/>
            </a:xfrm>
            <a:custGeom>
              <a:avLst/>
              <a:gdLst>
                <a:gd name="T0" fmla="*/ 65 w 297"/>
                <a:gd name="T1" fmla="*/ 0 h 296"/>
                <a:gd name="T2" fmla="*/ 82 w 297"/>
                <a:gd name="T3" fmla="*/ 2 h 296"/>
                <a:gd name="T4" fmla="*/ 98 w 297"/>
                <a:gd name="T5" fmla="*/ 8 h 296"/>
                <a:gd name="T6" fmla="*/ 112 w 297"/>
                <a:gd name="T7" fmla="*/ 19 h 296"/>
                <a:gd name="T8" fmla="*/ 148 w 297"/>
                <a:gd name="T9" fmla="*/ 56 h 296"/>
                <a:gd name="T10" fmla="*/ 185 w 297"/>
                <a:gd name="T11" fmla="*/ 19 h 296"/>
                <a:gd name="T12" fmla="*/ 199 w 297"/>
                <a:gd name="T13" fmla="*/ 8 h 296"/>
                <a:gd name="T14" fmla="*/ 215 w 297"/>
                <a:gd name="T15" fmla="*/ 2 h 296"/>
                <a:gd name="T16" fmla="*/ 232 w 297"/>
                <a:gd name="T17" fmla="*/ 0 h 296"/>
                <a:gd name="T18" fmla="*/ 248 w 297"/>
                <a:gd name="T19" fmla="*/ 2 h 296"/>
                <a:gd name="T20" fmla="*/ 264 w 297"/>
                <a:gd name="T21" fmla="*/ 8 h 296"/>
                <a:gd name="T22" fmla="*/ 278 w 297"/>
                <a:gd name="T23" fmla="*/ 19 h 296"/>
                <a:gd name="T24" fmla="*/ 288 w 297"/>
                <a:gd name="T25" fmla="*/ 33 h 296"/>
                <a:gd name="T26" fmla="*/ 295 w 297"/>
                <a:gd name="T27" fmla="*/ 48 h 296"/>
                <a:gd name="T28" fmla="*/ 297 w 297"/>
                <a:gd name="T29" fmla="*/ 65 h 296"/>
                <a:gd name="T30" fmla="*/ 295 w 297"/>
                <a:gd name="T31" fmla="*/ 81 h 296"/>
                <a:gd name="T32" fmla="*/ 288 w 297"/>
                <a:gd name="T33" fmla="*/ 97 h 296"/>
                <a:gd name="T34" fmla="*/ 278 w 297"/>
                <a:gd name="T35" fmla="*/ 111 h 296"/>
                <a:gd name="T36" fmla="*/ 241 w 297"/>
                <a:gd name="T37" fmla="*/ 148 h 296"/>
                <a:gd name="T38" fmla="*/ 278 w 297"/>
                <a:gd name="T39" fmla="*/ 185 h 296"/>
                <a:gd name="T40" fmla="*/ 288 w 297"/>
                <a:gd name="T41" fmla="*/ 198 h 296"/>
                <a:gd name="T42" fmla="*/ 295 w 297"/>
                <a:gd name="T43" fmla="*/ 214 h 296"/>
                <a:gd name="T44" fmla="*/ 297 w 297"/>
                <a:gd name="T45" fmla="*/ 231 h 296"/>
                <a:gd name="T46" fmla="*/ 295 w 297"/>
                <a:gd name="T47" fmla="*/ 247 h 296"/>
                <a:gd name="T48" fmla="*/ 288 w 297"/>
                <a:gd name="T49" fmla="*/ 262 h 296"/>
                <a:gd name="T50" fmla="*/ 278 w 297"/>
                <a:gd name="T51" fmla="*/ 277 h 296"/>
                <a:gd name="T52" fmla="*/ 264 w 297"/>
                <a:gd name="T53" fmla="*/ 288 h 296"/>
                <a:gd name="T54" fmla="*/ 248 w 297"/>
                <a:gd name="T55" fmla="*/ 294 h 296"/>
                <a:gd name="T56" fmla="*/ 232 w 297"/>
                <a:gd name="T57" fmla="*/ 296 h 296"/>
                <a:gd name="T58" fmla="*/ 215 w 297"/>
                <a:gd name="T59" fmla="*/ 294 h 296"/>
                <a:gd name="T60" fmla="*/ 199 w 297"/>
                <a:gd name="T61" fmla="*/ 288 h 296"/>
                <a:gd name="T62" fmla="*/ 185 w 297"/>
                <a:gd name="T63" fmla="*/ 277 h 296"/>
                <a:gd name="T64" fmla="*/ 148 w 297"/>
                <a:gd name="T65" fmla="*/ 240 h 296"/>
                <a:gd name="T66" fmla="*/ 112 w 297"/>
                <a:gd name="T67" fmla="*/ 277 h 296"/>
                <a:gd name="T68" fmla="*/ 98 w 297"/>
                <a:gd name="T69" fmla="*/ 288 h 296"/>
                <a:gd name="T70" fmla="*/ 82 w 297"/>
                <a:gd name="T71" fmla="*/ 294 h 296"/>
                <a:gd name="T72" fmla="*/ 65 w 297"/>
                <a:gd name="T73" fmla="*/ 296 h 296"/>
                <a:gd name="T74" fmla="*/ 49 w 297"/>
                <a:gd name="T75" fmla="*/ 294 h 296"/>
                <a:gd name="T76" fmla="*/ 33 w 297"/>
                <a:gd name="T77" fmla="*/ 288 h 296"/>
                <a:gd name="T78" fmla="*/ 19 w 297"/>
                <a:gd name="T79" fmla="*/ 277 h 296"/>
                <a:gd name="T80" fmla="*/ 9 w 297"/>
                <a:gd name="T81" fmla="*/ 262 h 296"/>
                <a:gd name="T82" fmla="*/ 2 w 297"/>
                <a:gd name="T83" fmla="*/ 247 h 296"/>
                <a:gd name="T84" fmla="*/ 0 w 297"/>
                <a:gd name="T85" fmla="*/ 231 h 296"/>
                <a:gd name="T86" fmla="*/ 2 w 297"/>
                <a:gd name="T87" fmla="*/ 214 h 296"/>
                <a:gd name="T88" fmla="*/ 9 w 297"/>
                <a:gd name="T89" fmla="*/ 198 h 296"/>
                <a:gd name="T90" fmla="*/ 19 w 297"/>
                <a:gd name="T91" fmla="*/ 185 h 296"/>
                <a:gd name="T92" fmla="*/ 56 w 297"/>
                <a:gd name="T93" fmla="*/ 148 h 296"/>
                <a:gd name="T94" fmla="*/ 19 w 297"/>
                <a:gd name="T95" fmla="*/ 111 h 296"/>
                <a:gd name="T96" fmla="*/ 9 w 297"/>
                <a:gd name="T97" fmla="*/ 97 h 296"/>
                <a:gd name="T98" fmla="*/ 2 w 297"/>
                <a:gd name="T99" fmla="*/ 81 h 296"/>
                <a:gd name="T100" fmla="*/ 0 w 297"/>
                <a:gd name="T101" fmla="*/ 65 h 296"/>
                <a:gd name="T102" fmla="*/ 2 w 297"/>
                <a:gd name="T103" fmla="*/ 48 h 296"/>
                <a:gd name="T104" fmla="*/ 9 w 297"/>
                <a:gd name="T105" fmla="*/ 33 h 296"/>
                <a:gd name="T106" fmla="*/ 19 w 297"/>
                <a:gd name="T107" fmla="*/ 19 h 296"/>
                <a:gd name="T108" fmla="*/ 33 w 297"/>
                <a:gd name="T109" fmla="*/ 8 h 296"/>
                <a:gd name="T110" fmla="*/ 49 w 297"/>
                <a:gd name="T111" fmla="*/ 2 h 296"/>
                <a:gd name="T112" fmla="*/ 65 w 297"/>
                <a:gd name="T11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6">
                  <a:moveTo>
                    <a:pt x="65" y="0"/>
                  </a:moveTo>
                  <a:lnTo>
                    <a:pt x="82" y="2"/>
                  </a:lnTo>
                  <a:lnTo>
                    <a:pt x="98" y="8"/>
                  </a:lnTo>
                  <a:lnTo>
                    <a:pt x="112" y="19"/>
                  </a:lnTo>
                  <a:lnTo>
                    <a:pt x="148" y="56"/>
                  </a:lnTo>
                  <a:lnTo>
                    <a:pt x="185" y="19"/>
                  </a:lnTo>
                  <a:lnTo>
                    <a:pt x="199" y="8"/>
                  </a:lnTo>
                  <a:lnTo>
                    <a:pt x="215" y="2"/>
                  </a:lnTo>
                  <a:lnTo>
                    <a:pt x="232" y="0"/>
                  </a:lnTo>
                  <a:lnTo>
                    <a:pt x="248" y="2"/>
                  </a:lnTo>
                  <a:lnTo>
                    <a:pt x="264" y="8"/>
                  </a:lnTo>
                  <a:lnTo>
                    <a:pt x="278" y="19"/>
                  </a:lnTo>
                  <a:lnTo>
                    <a:pt x="288" y="33"/>
                  </a:lnTo>
                  <a:lnTo>
                    <a:pt x="295" y="48"/>
                  </a:lnTo>
                  <a:lnTo>
                    <a:pt x="297" y="65"/>
                  </a:lnTo>
                  <a:lnTo>
                    <a:pt x="295" y="81"/>
                  </a:lnTo>
                  <a:lnTo>
                    <a:pt x="288" y="97"/>
                  </a:lnTo>
                  <a:lnTo>
                    <a:pt x="278" y="111"/>
                  </a:lnTo>
                  <a:lnTo>
                    <a:pt x="241" y="148"/>
                  </a:lnTo>
                  <a:lnTo>
                    <a:pt x="278" y="185"/>
                  </a:lnTo>
                  <a:lnTo>
                    <a:pt x="288" y="198"/>
                  </a:lnTo>
                  <a:lnTo>
                    <a:pt x="295" y="214"/>
                  </a:lnTo>
                  <a:lnTo>
                    <a:pt x="297" y="231"/>
                  </a:lnTo>
                  <a:lnTo>
                    <a:pt x="295" y="247"/>
                  </a:lnTo>
                  <a:lnTo>
                    <a:pt x="288" y="262"/>
                  </a:lnTo>
                  <a:lnTo>
                    <a:pt x="278" y="277"/>
                  </a:lnTo>
                  <a:lnTo>
                    <a:pt x="264" y="288"/>
                  </a:lnTo>
                  <a:lnTo>
                    <a:pt x="248" y="294"/>
                  </a:lnTo>
                  <a:lnTo>
                    <a:pt x="232" y="296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7"/>
                  </a:lnTo>
                  <a:lnTo>
                    <a:pt x="148" y="240"/>
                  </a:lnTo>
                  <a:lnTo>
                    <a:pt x="112" y="277"/>
                  </a:lnTo>
                  <a:lnTo>
                    <a:pt x="98" y="288"/>
                  </a:lnTo>
                  <a:lnTo>
                    <a:pt x="82" y="294"/>
                  </a:lnTo>
                  <a:lnTo>
                    <a:pt x="65" y="296"/>
                  </a:lnTo>
                  <a:lnTo>
                    <a:pt x="49" y="294"/>
                  </a:lnTo>
                  <a:lnTo>
                    <a:pt x="33" y="288"/>
                  </a:lnTo>
                  <a:lnTo>
                    <a:pt x="19" y="277"/>
                  </a:lnTo>
                  <a:lnTo>
                    <a:pt x="9" y="262"/>
                  </a:lnTo>
                  <a:lnTo>
                    <a:pt x="2" y="247"/>
                  </a:lnTo>
                  <a:lnTo>
                    <a:pt x="0" y="231"/>
                  </a:lnTo>
                  <a:lnTo>
                    <a:pt x="2" y="214"/>
                  </a:lnTo>
                  <a:lnTo>
                    <a:pt x="9" y="198"/>
                  </a:lnTo>
                  <a:lnTo>
                    <a:pt x="19" y="185"/>
                  </a:lnTo>
                  <a:lnTo>
                    <a:pt x="56" y="148"/>
                  </a:lnTo>
                  <a:lnTo>
                    <a:pt x="19" y="111"/>
                  </a:lnTo>
                  <a:lnTo>
                    <a:pt x="9" y="97"/>
                  </a:lnTo>
                  <a:lnTo>
                    <a:pt x="2" y="81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3" y="8"/>
                  </a:lnTo>
                  <a:lnTo>
                    <a:pt x="49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413"/>
            <p:cNvSpPr>
              <a:spLocks/>
            </p:cNvSpPr>
            <p:nvPr/>
          </p:nvSpPr>
          <p:spPr bwMode="auto">
            <a:xfrm>
              <a:off x="2762250" y="4518025"/>
              <a:ext cx="42863" cy="42863"/>
            </a:xfrm>
            <a:custGeom>
              <a:avLst/>
              <a:gdLst>
                <a:gd name="T0" fmla="*/ 65 w 297"/>
                <a:gd name="T1" fmla="*/ 0 h 296"/>
                <a:gd name="T2" fmla="*/ 82 w 297"/>
                <a:gd name="T3" fmla="*/ 2 h 296"/>
                <a:gd name="T4" fmla="*/ 98 w 297"/>
                <a:gd name="T5" fmla="*/ 8 h 296"/>
                <a:gd name="T6" fmla="*/ 112 w 297"/>
                <a:gd name="T7" fmla="*/ 19 h 296"/>
                <a:gd name="T8" fmla="*/ 148 w 297"/>
                <a:gd name="T9" fmla="*/ 56 h 296"/>
                <a:gd name="T10" fmla="*/ 185 w 297"/>
                <a:gd name="T11" fmla="*/ 19 h 296"/>
                <a:gd name="T12" fmla="*/ 199 w 297"/>
                <a:gd name="T13" fmla="*/ 8 h 296"/>
                <a:gd name="T14" fmla="*/ 215 w 297"/>
                <a:gd name="T15" fmla="*/ 2 h 296"/>
                <a:gd name="T16" fmla="*/ 232 w 297"/>
                <a:gd name="T17" fmla="*/ 0 h 296"/>
                <a:gd name="T18" fmla="*/ 248 w 297"/>
                <a:gd name="T19" fmla="*/ 2 h 296"/>
                <a:gd name="T20" fmla="*/ 264 w 297"/>
                <a:gd name="T21" fmla="*/ 8 h 296"/>
                <a:gd name="T22" fmla="*/ 278 w 297"/>
                <a:gd name="T23" fmla="*/ 19 h 296"/>
                <a:gd name="T24" fmla="*/ 288 w 297"/>
                <a:gd name="T25" fmla="*/ 33 h 296"/>
                <a:gd name="T26" fmla="*/ 295 w 297"/>
                <a:gd name="T27" fmla="*/ 48 h 296"/>
                <a:gd name="T28" fmla="*/ 297 w 297"/>
                <a:gd name="T29" fmla="*/ 65 h 296"/>
                <a:gd name="T30" fmla="*/ 295 w 297"/>
                <a:gd name="T31" fmla="*/ 81 h 296"/>
                <a:gd name="T32" fmla="*/ 288 w 297"/>
                <a:gd name="T33" fmla="*/ 97 h 296"/>
                <a:gd name="T34" fmla="*/ 278 w 297"/>
                <a:gd name="T35" fmla="*/ 111 h 296"/>
                <a:gd name="T36" fmla="*/ 241 w 297"/>
                <a:gd name="T37" fmla="*/ 148 h 296"/>
                <a:gd name="T38" fmla="*/ 278 w 297"/>
                <a:gd name="T39" fmla="*/ 185 h 296"/>
                <a:gd name="T40" fmla="*/ 288 w 297"/>
                <a:gd name="T41" fmla="*/ 198 h 296"/>
                <a:gd name="T42" fmla="*/ 295 w 297"/>
                <a:gd name="T43" fmla="*/ 214 h 296"/>
                <a:gd name="T44" fmla="*/ 297 w 297"/>
                <a:gd name="T45" fmla="*/ 231 h 296"/>
                <a:gd name="T46" fmla="*/ 295 w 297"/>
                <a:gd name="T47" fmla="*/ 247 h 296"/>
                <a:gd name="T48" fmla="*/ 288 w 297"/>
                <a:gd name="T49" fmla="*/ 262 h 296"/>
                <a:gd name="T50" fmla="*/ 278 w 297"/>
                <a:gd name="T51" fmla="*/ 277 h 296"/>
                <a:gd name="T52" fmla="*/ 264 w 297"/>
                <a:gd name="T53" fmla="*/ 288 h 296"/>
                <a:gd name="T54" fmla="*/ 248 w 297"/>
                <a:gd name="T55" fmla="*/ 294 h 296"/>
                <a:gd name="T56" fmla="*/ 232 w 297"/>
                <a:gd name="T57" fmla="*/ 296 h 296"/>
                <a:gd name="T58" fmla="*/ 215 w 297"/>
                <a:gd name="T59" fmla="*/ 294 h 296"/>
                <a:gd name="T60" fmla="*/ 199 w 297"/>
                <a:gd name="T61" fmla="*/ 288 h 296"/>
                <a:gd name="T62" fmla="*/ 185 w 297"/>
                <a:gd name="T63" fmla="*/ 277 h 296"/>
                <a:gd name="T64" fmla="*/ 148 w 297"/>
                <a:gd name="T65" fmla="*/ 240 h 296"/>
                <a:gd name="T66" fmla="*/ 112 w 297"/>
                <a:gd name="T67" fmla="*/ 277 h 296"/>
                <a:gd name="T68" fmla="*/ 98 w 297"/>
                <a:gd name="T69" fmla="*/ 288 h 296"/>
                <a:gd name="T70" fmla="*/ 82 w 297"/>
                <a:gd name="T71" fmla="*/ 294 h 296"/>
                <a:gd name="T72" fmla="*/ 65 w 297"/>
                <a:gd name="T73" fmla="*/ 296 h 296"/>
                <a:gd name="T74" fmla="*/ 48 w 297"/>
                <a:gd name="T75" fmla="*/ 294 h 296"/>
                <a:gd name="T76" fmla="*/ 33 w 297"/>
                <a:gd name="T77" fmla="*/ 288 h 296"/>
                <a:gd name="T78" fmla="*/ 19 w 297"/>
                <a:gd name="T79" fmla="*/ 277 h 296"/>
                <a:gd name="T80" fmla="*/ 8 w 297"/>
                <a:gd name="T81" fmla="*/ 262 h 296"/>
                <a:gd name="T82" fmla="*/ 2 w 297"/>
                <a:gd name="T83" fmla="*/ 247 h 296"/>
                <a:gd name="T84" fmla="*/ 0 w 297"/>
                <a:gd name="T85" fmla="*/ 231 h 296"/>
                <a:gd name="T86" fmla="*/ 2 w 297"/>
                <a:gd name="T87" fmla="*/ 214 h 296"/>
                <a:gd name="T88" fmla="*/ 8 w 297"/>
                <a:gd name="T89" fmla="*/ 198 h 296"/>
                <a:gd name="T90" fmla="*/ 19 w 297"/>
                <a:gd name="T91" fmla="*/ 185 h 296"/>
                <a:gd name="T92" fmla="*/ 56 w 297"/>
                <a:gd name="T93" fmla="*/ 148 h 296"/>
                <a:gd name="T94" fmla="*/ 19 w 297"/>
                <a:gd name="T95" fmla="*/ 111 h 296"/>
                <a:gd name="T96" fmla="*/ 8 w 297"/>
                <a:gd name="T97" fmla="*/ 97 h 296"/>
                <a:gd name="T98" fmla="*/ 2 w 297"/>
                <a:gd name="T99" fmla="*/ 81 h 296"/>
                <a:gd name="T100" fmla="*/ 0 w 297"/>
                <a:gd name="T101" fmla="*/ 65 h 296"/>
                <a:gd name="T102" fmla="*/ 2 w 297"/>
                <a:gd name="T103" fmla="*/ 48 h 296"/>
                <a:gd name="T104" fmla="*/ 8 w 297"/>
                <a:gd name="T105" fmla="*/ 33 h 296"/>
                <a:gd name="T106" fmla="*/ 19 w 297"/>
                <a:gd name="T107" fmla="*/ 19 h 296"/>
                <a:gd name="T108" fmla="*/ 33 w 297"/>
                <a:gd name="T109" fmla="*/ 8 h 296"/>
                <a:gd name="T110" fmla="*/ 48 w 297"/>
                <a:gd name="T111" fmla="*/ 2 h 296"/>
                <a:gd name="T112" fmla="*/ 65 w 297"/>
                <a:gd name="T11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7" h="296">
                  <a:moveTo>
                    <a:pt x="65" y="0"/>
                  </a:moveTo>
                  <a:lnTo>
                    <a:pt x="82" y="2"/>
                  </a:lnTo>
                  <a:lnTo>
                    <a:pt x="98" y="8"/>
                  </a:lnTo>
                  <a:lnTo>
                    <a:pt x="112" y="19"/>
                  </a:lnTo>
                  <a:lnTo>
                    <a:pt x="148" y="56"/>
                  </a:lnTo>
                  <a:lnTo>
                    <a:pt x="185" y="19"/>
                  </a:lnTo>
                  <a:lnTo>
                    <a:pt x="199" y="8"/>
                  </a:lnTo>
                  <a:lnTo>
                    <a:pt x="215" y="2"/>
                  </a:lnTo>
                  <a:lnTo>
                    <a:pt x="232" y="0"/>
                  </a:lnTo>
                  <a:lnTo>
                    <a:pt x="248" y="2"/>
                  </a:lnTo>
                  <a:lnTo>
                    <a:pt x="264" y="8"/>
                  </a:lnTo>
                  <a:lnTo>
                    <a:pt x="278" y="19"/>
                  </a:lnTo>
                  <a:lnTo>
                    <a:pt x="288" y="33"/>
                  </a:lnTo>
                  <a:lnTo>
                    <a:pt x="295" y="48"/>
                  </a:lnTo>
                  <a:lnTo>
                    <a:pt x="297" y="65"/>
                  </a:lnTo>
                  <a:lnTo>
                    <a:pt x="295" y="81"/>
                  </a:lnTo>
                  <a:lnTo>
                    <a:pt x="288" y="97"/>
                  </a:lnTo>
                  <a:lnTo>
                    <a:pt x="278" y="111"/>
                  </a:lnTo>
                  <a:lnTo>
                    <a:pt x="241" y="148"/>
                  </a:lnTo>
                  <a:lnTo>
                    <a:pt x="278" y="185"/>
                  </a:lnTo>
                  <a:lnTo>
                    <a:pt x="288" y="198"/>
                  </a:lnTo>
                  <a:lnTo>
                    <a:pt x="295" y="214"/>
                  </a:lnTo>
                  <a:lnTo>
                    <a:pt x="297" y="231"/>
                  </a:lnTo>
                  <a:lnTo>
                    <a:pt x="295" y="247"/>
                  </a:lnTo>
                  <a:lnTo>
                    <a:pt x="288" y="262"/>
                  </a:lnTo>
                  <a:lnTo>
                    <a:pt x="278" y="277"/>
                  </a:lnTo>
                  <a:lnTo>
                    <a:pt x="264" y="288"/>
                  </a:lnTo>
                  <a:lnTo>
                    <a:pt x="248" y="294"/>
                  </a:lnTo>
                  <a:lnTo>
                    <a:pt x="232" y="296"/>
                  </a:lnTo>
                  <a:lnTo>
                    <a:pt x="215" y="294"/>
                  </a:lnTo>
                  <a:lnTo>
                    <a:pt x="199" y="288"/>
                  </a:lnTo>
                  <a:lnTo>
                    <a:pt x="185" y="277"/>
                  </a:lnTo>
                  <a:lnTo>
                    <a:pt x="148" y="240"/>
                  </a:lnTo>
                  <a:lnTo>
                    <a:pt x="112" y="277"/>
                  </a:lnTo>
                  <a:lnTo>
                    <a:pt x="98" y="288"/>
                  </a:lnTo>
                  <a:lnTo>
                    <a:pt x="82" y="294"/>
                  </a:lnTo>
                  <a:lnTo>
                    <a:pt x="65" y="296"/>
                  </a:lnTo>
                  <a:lnTo>
                    <a:pt x="48" y="294"/>
                  </a:lnTo>
                  <a:lnTo>
                    <a:pt x="33" y="288"/>
                  </a:lnTo>
                  <a:lnTo>
                    <a:pt x="19" y="277"/>
                  </a:lnTo>
                  <a:lnTo>
                    <a:pt x="8" y="262"/>
                  </a:lnTo>
                  <a:lnTo>
                    <a:pt x="2" y="247"/>
                  </a:lnTo>
                  <a:lnTo>
                    <a:pt x="0" y="231"/>
                  </a:lnTo>
                  <a:lnTo>
                    <a:pt x="2" y="214"/>
                  </a:lnTo>
                  <a:lnTo>
                    <a:pt x="8" y="198"/>
                  </a:lnTo>
                  <a:lnTo>
                    <a:pt x="19" y="185"/>
                  </a:lnTo>
                  <a:lnTo>
                    <a:pt x="56" y="148"/>
                  </a:lnTo>
                  <a:lnTo>
                    <a:pt x="19" y="111"/>
                  </a:lnTo>
                  <a:lnTo>
                    <a:pt x="8" y="97"/>
                  </a:lnTo>
                  <a:lnTo>
                    <a:pt x="2" y="81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3" y="8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414"/>
            <p:cNvSpPr>
              <a:spLocks noEditPoints="1"/>
            </p:cNvSpPr>
            <p:nvPr/>
          </p:nvSpPr>
          <p:spPr bwMode="auto">
            <a:xfrm>
              <a:off x="2938463" y="4641850"/>
              <a:ext cx="19050" cy="19050"/>
            </a:xfrm>
            <a:custGeom>
              <a:avLst/>
              <a:gdLst>
                <a:gd name="T0" fmla="*/ 125 w 130"/>
                <a:gd name="T1" fmla="*/ 39 h 129"/>
                <a:gd name="T2" fmla="*/ 125 w 130"/>
                <a:gd name="T3" fmla="*/ 39 h 129"/>
                <a:gd name="T4" fmla="*/ 125 w 130"/>
                <a:gd name="T5" fmla="*/ 39 h 129"/>
                <a:gd name="T6" fmla="*/ 125 w 130"/>
                <a:gd name="T7" fmla="*/ 40 h 129"/>
                <a:gd name="T8" fmla="*/ 125 w 130"/>
                <a:gd name="T9" fmla="*/ 41 h 129"/>
                <a:gd name="T10" fmla="*/ 125 w 130"/>
                <a:gd name="T11" fmla="*/ 41 h 129"/>
                <a:gd name="T12" fmla="*/ 125 w 130"/>
                <a:gd name="T13" fmla="*/ 40 h 129"/>
                <a:gd name="T14" fmla="*/ 125 w 130"/>
                <a:gd name="T15" fmla="*/ 39 h 129"/>
                <a:gd name="T16" fmla="*/ 63 w 130"/>
                <a:gd name="T17" fmla="*/ 0 h 129"/>
                <a:gd name="T18" fmla="*/ 79 w 130"/>
                <a:gd name="T19" fmla="*/ 1 h 129"/>
                <a:gd name="T20" fmla="*/ 94 w 130"/>
                <a:gd name="T21" fmla="*/ 6 h 129"/>
                <a:gd name="T22" fmla="*/ 106 w 130"/>
                <a:gd name="T23" fmla="*/ 15 h 129"/>
                <a:gd name="T24" fmla="*/ 118 w 130"/>
                <a:gd name="T25" fmla="*/ 26 h 129"/>
                <a:gd name="T26" fmla="*/ 125 w 130"/>
                <a:gd name="T27" fmla="*/ 40 h 129"/>
                <a:gd name="T28" fmla="*/ 129 w 130"/>
                <a:gd name="T29" fmla="*/ 54 h 129"/>
                <a:gd name="T30" fmla="*/ 130 w 130"/>
                <a:gd name="T31" fmla="*/ 69 h 129"/>
                <a:gd name="T32" fmla="*/ 127 w 130"/>
                <a:gd name="T33" fmla="*/ 85 h 129"/>
                <a:gd name="T34" fmla="*/ 121 w 130"/>
                <a:gd name="T35" fmla="*/ 99 h 129"/>
                <a:gd name="T36" fmla="*/ 111 w 130"/>
                <a:gd name="T37" fmla="*/ 110 h 129"/>
                <a:gd name="T38" fmla="*/ 97 w 130"/>
                <a:gd name="T39" fmla="*/ 122 h 129"/>
                <a:gd name="T40" fmla="*/ 80 w 130"/>
                <a:gd name="T41" fmla="*/ 128 h 129"/>
                <a:gd name="T42" fmla="*/ 62 w 130"/>
                <a:gd name="T43" fmla="*/ 129 h 129"/>
                <a:gd name="T44" fmla="*/ 45 w 130"/>
                <a:gd name="T45" fmla="*/ 127 h 129"/>
                <a:gd name="T46" fmla="*/ 28 w 130"/>
                <a:gd name="T47" fmla="*/ 119 h 129"/>
                <a:gd name="T48" fmla="*/ 17 w 130"/>
                <a:gd name="T49" fmla="*/ 108 h 129"/>
                <a:gd name="T50" fmla="*/ 7 w 130"/>
                <a:gd name="T51" fmla="*/ 95 h 129"/>
                <a:gd name="T52" fmla="*/ 2 w 130"/>
                <a:gd name="T53" fmla="*/ 82 h 129"/>
                <a:gd name="T54" fmla="*/ 0 w 130"/>
                <a:gd name="T55" fmla="*/ 66 h 129"/>
                <a:gd name="T56" fmla="*/ 1 w 130"/>
                <a:gd name="T57" fmla="*/ 50 h 129"/>
                <a:gd name="T58" fmla="*/ 7 w 130"/>
                <a:gd name="T59" fmla="*/ 35 h 129"/>
                <a:gd name="T60" fmla="*/ 17 w 130"/>
                <a:gd name="T61" fmla="*/ 20 h 129"/>
                <a:gd name="T62" fmla="*/ 30 w 130"/>
                <a:gd name="T63" fmla="*/ 9 h 129"/>
                <a:gd name="T64" fmla="*/ 46 w 130"/>
                <a:gd name="T65" fmla="*/ 2 h 129"/>
                <a:gd name="T66" fmla="*/ 63 w 130"/>
                <a:gd name="T6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" h="129">
                  <a:moveTo>
                    <a:pt x="125" y="39"/>
                  </a:moveTo>
                  <a:lnTo>
                    <a:pt x="125" y="39"/>
                  </a:lnTo>
                  <a:lnTo>
                    <a:pt x="125" y="39"/>
                  </a:lnTo>
                  <a:lnTo>
                    <a:pt x="125" y="40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25" y="40"/>
                  </a:lnTo>
                  <a:lnTo>
                    <a:pt x="125" y="39"/>
                  </a:lnTo>
                  <a:close/>
                  <a:moveTo>
                    <a:pt x="63" y="0"/>
                  </a:moveTo>
                  <a:lnTo>
                    <a:pt x="79" y="1"/>
                  </a:lnTo>
                  <a:lnTo>
                    <a:pt x="94" y="6"/>
                  </a:lnTo>
                  <a:lnTo>
                    <a:pt x="106" y="15"/>
                  </a:lnTo>
                  <a:lnTo>
                    <a:pt x="118" y="26"/>
                  </a:lnTo>
                  <a:lnTo>
                    <a:pt x="125" y="40"/>
                  </a:lnTo>
                  <a:lnTo>
                    <a:pt x="129" y="54"/>
                  </a:lnTo>
                  <a:lnTo>
                    <a:pt x="130" y="69"/>
                  </a:lnTo>
                  <a:lnTo>
                    <a:pt x="127" y="85"/>
                  </a:lnTo>
                  <a:lnTo>
                    <a:pt x="121" y="99"/>
                  </a:lnTo>
                  <a:lnTo>
                    <a:pt x="111" y="110"/>
                  </a:lnTo>
                  <a:lnTo>
                    <a:pt x="97" y="122"/>
                  </a:lnTo>
                  <a:lnTo>
                    <a:pt x="80" y="128"/>
                  </a:lnTo>
                  <a:lnTo>
                    <a:pt x="62" y="129"/>
                  </a:lnTo>
                  <a:lnTo>
                    <a:pt x="45" y="127"/>
                  </a:lnTo>
                  <a:lnTo>
                    <a:pt x="28" y="119"/>
                  </a:lnTo>
                  <a:lnTo>
                    <a:pt x="17" y="108"/>
                  </a:lnTo>
                  <a:lnTo>
                    <a:pt x="7" y="95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1" y="50"/>
                  </a:lnTo>
                  <a:lnTo>
                    <a:pt x="7" y="35"/>
                  </a:lnTo>
                  <a:lnTo>
                    <a:pt x="17" y="20"/>
                  </a:lnTo>
                  <a:lnTo>
                    <a:pt x="30" y="9"/>
                  </a:lnTo>
                  <a:lnTo>
                    <a:pt x="46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415"/>
            <p:cNvSpPr>
              <a:spLocks/>
            </p:cNvSpPr>
            <p:nvPr/>
          </p:nvSpPr>
          <p:spPr bwMode="auto">
            <a:xfrm>
              <a:off x="2609850" y="4641850"/>
              <a:ext cx="19050" cy="19050"/>
            </a:xfrm>
            <a:custGeom>
              <a:avLst/>
              <a:gdLst>
                <a:gd name="T0" fmla="*/ 71 w 131"/>
                <a:gd name="T1" fmla="*/ 0 h 130"/>
                <a:gd name="T2" fmla="*/ 87 w 131"/>
                <a:gd name="T3" fmla="*/ 3 h 130"/>
                <a:gd name="T4" fmla="*/ 101 w 131"/>
                <a:gd name="T5" fmla="*/ 10 h 130"/>
                <a:gd name="T6" fmla="*/ 101 w 131"/>
                <a:gd name="T7" fmla="*/ 10 h 130"/>
                <a:gd name="T8" fmla="*/ 101 w 131"/>
                <a:gd name="T9" fmla="*/ 9 h 130"/>
                <a:gd name="T10" fmla="*/ 101 w 131"/>
                <a:gd name="T11" fmla="*/ 9 h 130"/>
                <a:gd name="T12" fmla="*/ 102 w 131"/>
                <a:gd name="T13" fmla="*/ 10 h 130"/>
                <a:gd name="T14" fmla="*/ 102 w 131"/>
                <a:gd name="T15" fmla="*/ 11 h 130"/>
                <a:gd name="T16" fmla="*/ 104 w 131"/>
                <a:gd name="T17" fmla="*/ 11 h 130"/>
                <a:gd name="T18" fmla="*/ 102 w 131"/>
                <a:gd name="T19" fmla="*/ 10 h 130"/>
                <a:gd name="T20" fmla="*/ 102 w 131"/>
                <a:gd name="T21" fmla="*/ 10 h 130"/>
                <a:gd name="T22" fmla="*/ 115 w 131"/>
                <a:gd name="T23" fmla="*/ 23 h 130"/>
                <a:gd name="T24" fmla="*/ 125 w 131"/>
                <a:gd name="T25" fmla="*/ 38 h 130"/>
                <a:gd name="T26" fmla="*/ 130 w 131"/>
                <a:gd name="T27" fmla="*/ 54 h 130"/>
                <a:gd name="T28" fmla="*/ 131 w 131"/>
                <a:gd name="T29" fmla="*/ 72 h 130"/>
                <a:gd name="T30" fmla="*/ 126 w 131"/>
                <a:gd name="T31" fmla="*/ 89 h 130"/>
                <a:gd name="T32" fmla="*/ 118 w 131"/>
                <a:gd name="T33" fmla="*/ 104 h 130"/>
                <a:gd name="T34" fmla="*/ 107 w 131"/>
                <a:gd name="T35" fmla="*/ 114 h 130"/>
                <a:gd name="T36" fmla="*/ 94 w 131"/>
                <a:gd name="T37" fmla="*/ 123 h 130"/>
                <a:gd name="T38" fmla="*/ 79 w 131"/>
                <a:gd name="T39" fmla="*/ 128 h 130"/>
                <a:gd name="T40" fmla="*/ 64 w 131"/>
                <a:gd name="T41" fmla="*/ 130 h 130"/>
                <a:gd name="T42" fmla="*/ 47 w 131"/>
                <a:gd name="T43" fmla="*/ 127 h 130"/>
                <a:gd name="T44" fmla="*/ 32 w 131"/>
                <a:gd name="T45" fmla="*/ 121 h 130"/>
                <a:gd name="T46" fmla="*/ 19 w 131"/>
                <a:gd name="T47" fmla="*/ 111 h 130"/>
                <a:gd name="T48" fmla="*/ 10 w 131"/>
                <a:gd name="T49" fmla="*/ 99 h 130"/>
                <a:gd name="T50" fmla="*/ 4 w 131"/>
                <a:gd name="T51" fmla="*/ 84 h 130"/>
                <a:gd name="T52" fmla="*/ 0 w 131"/>
                <a:gd name="T53" fmla="*/ 68 h 130"/>
                <a:gd name="T54" fmla="*/ 1 w 131"/>
                <a:gd name="T55" fmla="*/ 52 h 130"/>
                <a:gd name="T56" fmla="*/ 7 w 131"/>
                <a:gd name="T57" fmla="*/ 38 h 130"/>
                <a:gd name="T58" fmla="*/ 14 w 131"/>
                <a:gd name="T59" fmla="*/ 24 h 130"/>
                <a:gd name="T60" fmla="*/ 26 w 131"/>
                <a:gd name="T61" fmla="*/ 14 h 130"/>
                <a:gd name="T62" fmla="*/ 39 w 131"/>
                <a:gd name="T63" fmla="*/ 5 h 130"/>
                <a:gd name="T64" fmla="*/ 55 w 131"/>
                <a:gd name="T65" fmla="*/ 0 h 130"/>
                <a:gd name="T66" fmla="*/ 71 w 131"/>
                <a:gd name="T6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1" h="130">
                  <a:moveTo>
                    <a:pt x="71" y="0"/>
                  </a:moveTo>
                  <a:lnTo>
                    <a:pt x="87" y="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102" y="10"/>
                  </a:lnTo>
                  <a:lnTo>
                    <a:pt x="102" y="11"/>
                  </a:lnTo>
                  <a:lnTo>
                    <a:pt x="104" y="11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15" y="23"/>
                  </a:lnTo>
                  <a:lnTo>
                    <a:pt x="125" y="38"/>
                  </a:lnTo>
                  <a:lnTo>
                    <a:pt x="130" y="54"/>
                  </a:lnTo>
                  <a:lnTo>
                    <a:pt x="131" y="72"/>
                  </a:lnTo>
                  <a:lnTo>
                    <a:pt x="126" y="89"/>
                  </a:lnTo>
                  <a:lnTo>
                    <a:pt x="118" y="104"/>
                  </a:lnTo>
                  <a:lnTo>
                    <a:pt x="107" y="114"/>
                  </a:lnTo>
                  <a:lnTo>
                    <a:pt x="94" y="123"/>
                  </a:lnTo>
                  <a:lnTo>
                    <a:pt x="79" y="128"/>
                  </a:lnTo>
                  <a:lnTo>
                    <a:pt x="64" y="130"/>
                  </a:lnTo>
                  <a:lnTo>
                    <a:pt x="47" y="127"/>
                  </a:lnTo>
                  <a:lnTo>
                    <a:pt x="32" y="121"/>
                  </a:lnTo>
                  <a:lnTo>
                    <a:pt x="19" y="111"/>
                  </a:lnTo>
                  <a:lnTo>
                    <a:pt x="10" y="99"/>
                  </a:lnTo>
                  <a:lnTo>
                    <a:pt x="4" y="84"/>
                  </a:lnTo>
                  <a:lnTo>
                    <a:pt x="0" y="68"/>
                  </a:lnTo>
                  <a:lnTo>
                    <a:pt x="1" y="52"/>
                  </a:lnTo>
                  <a:lnTo>
                    <a:pt x="7" y="38"/>
                  </a:lnTo>
                  <a:lnTo>
                    <a:pt x="14" y="24"/>
                  </a:lnTo>
                  <a:lnTo>
                    <a:pt x="26" y="14"/>
                  </a:lnTo>
                  <a:lnTo>
                    <a:pt x="39" y="5"/>
                  </a:lnTo>
                  <a:lnTo>
                    <a:pt x="55" y="0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16"/>
            <p:cNvSpPr>
              <a:spLocks/>
            </p:cNvSpPr>
            <p:nvPr/>
          </p:nvSpPr>
          <p:spPr bwMode="auto">
            <a:xfrm>
              <a:off x="2882900" y="4641850"/>
              <a:ext cx="19050" cy="19050"/>
            </a:xfrm>
            <a:custGeom>
              <a:avLst/>
              <a:gdLst>
                <a:gd name="T0" fmla="*/ 68 w 129"/>
                <a:gd name="T1" fmla="*/ 0 h 129"/>
                <a:gd name="T2" fmla="*/ 84 w 129"/>
                <a:gd name="T3" fmla="*/ 2 h 129"/>
                <a:gd name="T4" fmla="*/ 98 w 129"/>
                <a:gd name="T5" fmla="*/ 8 h 129"/>
                <a:gd name="T6" fmla="*/ 112 w 129"/>
                <a:gd name="T7" fmla="*/ 19 h 129"/>
                <a:gd name="T8" fmla="*/ 119 w 129"/>
                <a:gd name="T9" fmla="*/ 28 h 129"/>
                <a:gd name="T10" fmla="*/ 125 w 129"/>
                <a:gd name="T11" fmla="*/ 40 h 129"/>
                <a:gd name="T12" fmla="*/ 125 w 129"/>
                <a:gd name="T13" fmla="*/ 39 h 129"/>
                <a:gd name="T14" fmla="*/ 125 w 129"/>
                <a:gd name="T15" fmla="*/ 39 h 129"/>
                <a:gd name="T16" fmla="*/ 125 w 129"/>
                <a:gd name="T17" fmla="*/ 39 h 129"/>
                <a:gd name="T18" fmla="*/ 125 w 129"/>
                <a:gd name="T19" fmla="*/ 40 h 129"/>
                <a:gd name="T20" fmla="*/ 126 w 129"/>
                <a:gd name="T21" fmla="*/ 41 h 129"/>
                <a:gd name="T22" fmla="*/ 126 w 129"/>
                <a:gd name="T23" fmla="*/ 41 h 129"/>
                <a:gd name="T24" fmla="*/ 125 w 129"/>
                <a:gd name="T25" fmla="*/ 40 h 129"/>
                <a:gd name="T26" fmla="*/ 125 w 129"/>
                <a:gd name="T27" fmla="*/ 40 h 129"/>
                <a:gd name="T28" fmla="*/ 129 w 129"/>
                <a:gd name="T29" fmla="*/ 56 h 129"/>
                <a:gd name="T30" fmla="*/ 129 w 129"/>
                <a:gd name="T31" fmla="*/ 71 h 129"/>
                <a:gd name="T32" fmla="*/ 126 w 129"/>
                <a:gd name="T33" fmla="*/ 87 h 129"/>
                <a:gd name="T34" fmla="*/ 119 w 129"/>
                <a:gd name="T35" fmla="*/ 102 h 129"/>
                <a:gd name="T36" fmla="*/ 108 w 129"/>
                <a:gd name="T37" fmla="*/ 113 h 129"/>
                <a:gd name="T38" fmla="*/ 95 w 129"/>
                <a:gd name="T39" fmla="*/ 123 h 129"/>
                <a:gd name="T40" fmla="*/ 77 w 129"/>
                <a:gd name="T41" fmla="*/ 128 h 129"/>
                <a:gd name="T42" fmla="*/ 59 w 129"/>
                <a:gd name="T43" fmla="*/ 129 h 129"/>
                <a:gd name="T44" fmla="*/ 41 w 129"/>
                <a:gd name="T45" fmla="*/ 125 h 129"/>
                <a:gd name="T46" fmla="*/ 25 w 129"/>
                <a:gd name="T47" fmla="*/ 116 h 129"/>
                <a:gd name="T48" fmla="*/ 13 w 129"/>
                <a:gd name="T49" fmla="*/ 103 h 129"/>
                <a:gd name="T50" fmla="*/ 4 w 129"/>
                <a:gd name="T51" fmla="*/ 88 h 129"/>
                <a:gd name="T52" fmla="*/ 0 w 129"/>
                <a:gd name="T53" fmla="*/ 72 h 129"/>
                <a:gd name="T54" fmla="*/ 0 w 129"/>
                <a:gd name="T55" fmla="*/ 57 h 129"/>
                <a:gd name="T56" fmla="*/ 4 w 129"/>
                <a:gd name="T57" fmla="*/ 41 h 129"/>
                <a:gd name="T58" fmla="*/ 13 w 129"/>
                <a:gd name="T59" fmla="*/ 26 h 129"/>
                <a:gd name="T60" fmla="*/ 23 w 129"/>
                <a:gd name="T61" fmla="*/ 15 h 129"/>
                <a:gd name="T62" fmla="*/ 38 w 129"/>
                <a:gd name="T63" fmla="*/ 5 h 129"/>
                <a:gd name="T64" fmla="*/ 53 w 129"/>
                <a:gd name="T65" fmla="*/ 1 h 129"/>
                <a:gd name="T66" fmla="*/ 68 w 129"/>
                <a:gd name="T6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9" h="129">
                  <a:moveTo>
                    <a:pt x="68" y="0"/>
                  </a:moveTo>
                  <a:lnTo>
                    <a:pt x="84" y="2"/>
                  </a:lnTo>
                  <a:lnTo>
                    <a:pt x="98" y="8"/>
                  </a:lnTo>
                  <a:lnTo>
                    <a:pt x="112" y="19"/>
                  </a:lnTo>
                  <a:lnTo>
                    <a:pt x="119" y="28"/>
                  </a:lnTo>
                  <a:lnTo>
                    <a:pt x="125" y="40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40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29" y="56"/>
                  </a:lnTo>
                  <a:lnTo>
                    <a:pt x="129" y="71"/>
                  </a:lnTo>
                  <a:lnTo>
                    <a:pt x="126" y="87"/>
                  </a:lnTo>
                  <a:lnTo>
                    <a:pt x="119" y="102"/>
                  </a:lnTo>
                  <a:lnTo>
                    <a:pt x="108" y="113"/>
                  </a:lnTo>
                  <a:lnTo>
                    <a:pt x="95" y="123"/>
                  </a:lnTo>
                  <a:lnTo>
                    <a:pt x="77" y="128"/>
                  </a:lnTo>
                  <a:lnTo>
                    <a:pt x="59" y="129"/>
                  </a:lnTo>
                  <a:lnTo>
                    <a:pt x="41" y="125"/>
                  </a:lnTo>
                  <a:lnTo>
                    <a:pt x="25" y="116"/>
                  </a:lnTo>
                  <a:lnTo>
                    <a:pt x="13" y="103"/>
                  </a:lnTo>
                  <a:lnTo>
                    <a:pt x="4" y="88"/>
                  </a:lnTo>
                  <a:lnTo>
                    <a:pt x="0" y="72"/>
                  </a:lnTo>
                  <a:lnTo>
                    <a:pt x="0" y="57"/>
                  </a:lnTo>
                  <a:lnTo>
                    <a:pt x="4" y="41"/>
                  </a:lnTo>
                  <a:lnTo>
                    <a:pt x="13" y="26"/>
                  </a:lnTo>
                  <a:lnTo>
                    <a:pt x="23" y="15"/>
                  </a:lnTo>
                  <a:lnTo>
                    <a:pt x="38" y="5"/>
                  </a:lnTo>
                  <a:lnTo>
                    <a:pt x="53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17"/>
            <p:cNvSpPr>
              <a:spLocks noEditPoints="1"/>
            </p:cNvSpPr>
            <p:nvPr/>
          </p:nvSpPr>
          <p:spPr bwMode="auto">
            <a:xfrm>
              <a:off x="2828925" y="4641850"/>
              <a:ext cx="19050" cy="19050"/>
            </a:xfrm>
            <a:custGeom>
              <a:avLst/>
              <a:gdLst>
                <a:gd name="T0" fmla="*/ 125 w 130"/>
                <a:gd name="T1" fmla="*/ 39 h 129"/>
                <a:gd name="T2" fmla="*/ 125 w 130"/>
                <a:gd name="T3" fmla="*/ 39 h 129"/>
                <a:gd name="T4" fmla="*/ 125 w 130"/>
                <a:gd name="T5" fmla="*/ 39 h 129"/>
                <a:gd name="T6" fmla="*/ 125 w 130"/>
                <a:gd name="T7" fmla="*/ 40 h 129"/>
                <a:gd name="T8" fmla="*/ 126 w 130"/>
                <a:gd name="T9" fmla="*/ 41 h 129"/>
                <a:gd name="T10" fmla="*/ 126 w 130"/>
                <a:gd name="T11" fmla="*/ 41 h 129"/>
                <a:gd name="T12" fmla="*/ 125 w 130"/>
                <a:gd name="T13" fmla="*/ 40 h 129"/>
                <a:gd name="T14" fmla="*/ 125 w 130"/>
                <a:gd name="T15" fmla="*/ 39 h 129"/>
                <a:gd name="T16" fmla="*/ 62 w 130"/>
                <a:gd name="T17" fmla="*/ 0 h 129"/>
                <a:gd name="T18" fmla="*/ 78 w 130"/>
                <a:gd name="T19" fmla="*/ 1 h 129"/>
                <a:gd name="T20" fmla="*/ 93 w 130"/>
                <a:gd name="T21" fmla="*/ 6 h 129"/>
                <a:gd name="T22" fmla="*/ 106 w 130"/>
                <a:gd name="T23" fmla="*/ 14 h 129"/>
                <a:gd name="T24" fmla="*/ 117 w 130"/>
                <a:gd name="T25" fmla="*/ 25 h 129"/>
                <a:gd name="T26" fmla="*/ 125 w 130"/>
                <a:gd name="T27" fmla="*/ 40 h 129"/>
                <a:gd name="T28" fmla="*/ 130 w 130"/>
                <a:gd name="T29" fmla="*/ 57 h 129"/>
                <a:gd name="T30" fmla="*/ 130 w 130"/>
                <a:gd name="T31" fmla="*/ 73 h 129"/>
                <a:gd name="T32" fmla="*/ 125 w 130"/>
                <a:gd name="T33" fmla="*/ 89 h 129"/>
                <a:gd name="T34" fmla="*/ 117 w 130"/>
                <a:gd name="T35" fmla="*/ 104 h 129"/>
                <a:gd name="T36" fmla="*/ 105 w 130"/>
                <a:gd name="T37" fmla="*/ 116 h 129"/>
                <a:gd name="T38" fmla="*/ 92 w 130"/>
                <a:gd name="T39" fmla="*/ 124 h 129"/>
                <a:gd name="T40" fmla="*/ 76 w 130"/>
                <a:gd name="T41" fmla="*/ 129 h 129"/>
                <a:gd name="T42" fmla="*/ 59 w 130"/>
                <a:gd name="T43" fmla="*/ 129 h 129"/>
                <a:gd name="T44" fmla="*/ 43 w 130"/>
                <a:gd name="T45" fmla="*/ 126 h 129"/>
                <a:gd name="T46" fmla="*/ 28 w 130"/>
                <a:gd name="T47" fmla="*/ 119 h 129"/>
                <a:gd name="T48" fmla="*/ 23 w 130"/>
                <a:gd name="T49" fmla="*/ 115 h 129"/>
                <a:gd name="T50" fmla="*/ 19 w 130"/>
                <a:gd name="T51" fmla="*/ 110 h 129"/>
                <a:gd name="T52" fmla="*/ 8 w 130"/>
                <a:gd name="T53" fmla="*/ 96 h 129"/>
                <a:gd name="T54" fmla="*/ 2 w 130"/>
                <a:gd name="T55" fmla="*/ 82 h 129"/>
                <a:gd name="T56" fmla="*/ 0 w 130"/>
                <a:gd name="T57" fmla="*/ 65 h 129"/>
                <a:gd name="T58" fmla="*/ 2 w 130"/>
                <a:gd name="T59" fmla="*/ 48 h 129"/>
                <a:gd name="T60" fmla="*/ 8 w 130"/>
                <a:gd name="T61" fmla="*/ 32 h 129"/>
                <a:gd name="T62" fmla="*/ 19 w 130"/>
                <a:gd name="T63" fmla="*/ 19 h 129"/>
                <a:gd name="T64" fmla="*/ 32 w 130"/>
                <a:gd name="T65" fmla="*/ 8 h 129"/>
                <a:gd name="T66" fmla="*/ 46 w 130"/>
                <a:gd name="T67" fmla="*/ 2 h 129"/>
                <a:gd name="T68" fmla="*/ 62 w 130"/>
                <a:gd name="T6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0" h="129">
                  <a:moveTo>
                    <a:pt x="125" y="39"/>
                  </a:moveTo>
                  <a:lnTo>
                    <a:pt x="125" y="39"/>
                  </a:lnTo>
                  <a:lnTo>
                    <a:pt x="125" y="39"/>
                  </a:lnTo>
                  <a:lnTo>
                    <a:pt x="125" y="40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5" y="40"/>
                  </a:lnTo>
                  <a:lnTo>
                    <a:pt x="125" y="39"/>
                  </a:lnTo>
                  <a:close/>
                  <a:moveTo>
                    <a:pt x="62" y="0"/>
                  </a:moveTo>
                  <a:lnTo>
                    <a:pt x="78" y="1"/>
                  </a:lnTo>
                  <a:lnTo>
                    <a:pt x="93" y="6"/>
                  </a:lnTo>
                  <a:lnTo>
                    <a:pt x="106" y="14"/>
                  </a:lnTo>
                  <a:lnTo>
                    <a:pt x="117" y="25"/>
                  </a:lnTo>
                  <a:lnTo>
                    <a:pt x="125" y="40"/>
                  </a:lnTo>
                  <a:lnTo>
                    <a:pt x="130" y="57"/>
                  </a:lnTo>
                  <a:lnTo>
                    <a:pt x="130" y="73"/>
                  </a:lnTo>
                  <a:lnTo>
                    <a:pt x="125" y="89"/>
                  </a:lnTo>
                  <a:lnTo>
                    <a:pt x="117" y="104"/>
                  </a:lnTo>
                  <a:lnTo>
                    <a:pt x="105" y="116"/>
                  </a:lnTo>
                  <a:lnTo>
                    <a:pt x="92" y="124"/>
                  </a:lnTo>
                  <a:lnTo>
                    <a:pt x="76" y="129"/>
                  </a:lnTo>
                  <a:lnTo>
                    <a:pt x="59" y="129"/>
                  </a:lnTo>
                  <a:lnTo>
                    <a:pt x="43" y="126"/>
                  </a:lnTo>
                  <a:lnTo>
                    <a:pt x="28" y="119"/>
                  </a:lnTo>
                  <a:lnTo>
                    <a:pt x="23" y="115"/>
                  </a:lnTo>
                  <a:lnTo>
                    <a:pt x="19" y="110"/>
                  </a:lnTo>
                  <a:lnTo>
                    <a:pt x="8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6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18"/>
            <p:cNvSpPr>
              <a:spLocks/>
            </p:cNvSpPr>
            <p:nvPr/>
          </p:nvSpPr>
          <p:spPr bwMode="auto">
            <a:xfrm>
              <a:off x="2773363" y="4641850"/>
              <a:ext cx="19050" cy="19050"/>
            </a:xfrm>
            <a:custGeom>
              <a:avLst/>
              <a:gdLst>
                <a:gd name="T0" fmla="*/ 65 w 131"/>
                <a:gd name="T1" fmla="*/ 0 h 129"/>
                <a:gd name="T2" fmla="*/ 84 w 131"/>
                <a:gd name="T3" fmla="*/ 2 h 129"/>
                <a:gd name="T4" fmla="*/ 101 w 131"/>
                <a:gd name="T5" fmla="*/ 10 h 129"/>
                <a:gd name="T6" fmla="*/ 116 w 131"/>
                <a:gd name="T7" fmla="*/ 23 h 129"/>
                <a:gd name="T8" fmla="*/ 125 w 131"/>
                <a:gd name="T9" fmla="*/ 40 h 129"/>
                <a:gd name="T10" fmla="*/ 125 w 131"/>
                <a:gd name="T11" fmla="*/ 39 h 129"/>
                <a:gd name="T12" fmla="*/ 125 w 131"/>
                <a:gd name="T13" fmla="*/ 39 h 129"/>
                <a:gd name="T14" fmla="*/ 125 w 131"/>
                <a:gd name="T15" fmla="*/ 39 h 129"/>
                <a:gd name="T16" fmla="*/ 125 w 131"/>
                <a:gd name="T17" fmla="*/ 40 h 129"/>
                <a:gd name="T18" fmla="*/ 126 w 131"/>
                <a:gd name="T19" fmla="*/ 41 h 129"/>
                <a:gd name="T20" fmla="*/ 126 w 131"/>
                <a:gd name="T21" fmla="*/ 41 h 129"/>
                <a:gd name="T22" fmla="*/ 125 w 131"/>
                <a:gd name="T23" fmla="*/ 40 h 129"/>
                <a:gd name="T24" fmla="*/ 125 w 131"/>
                <a:gd name="T25" fmla="*/ 40 h 129"/>
                <a:gd name="T26" fmla="*/ 131 w 131"/>
                <a:gd name="T27" fmla="*/ 58 h 129"/>
                <a:gd name="T28" fmla="*/ 130 w 131"/>
                <a:gd name="T29" fmla="*/ 75 h 129"/>
                <a:gd name="T30" fmla="*/ 124 w 131"/>
                <a:gd name="T31" fmla="*/ 92 h 129"/>
                <a:gd name="T32" fmla="*/ 115 w 131"/>
                <a:gd name="T33" fmla="*/ 107 h 129"/>
                <a:gd name="T34" fmla="*/ 100 w 131"/>
                <a:gd name="T35" fmla="*/ 120 h 129"/>
                <a:gd name="T36" fmla="*/ 83 w 131"/>
                <a:gd name="T37" fmla="*/ 127 h 129"/>
                <a:gd name="T38" fmla="*/ 66 w 131"/>
                <a:gd name="T39" fmla="*/ 129 h 129"/>
                <a:gd name="T40" fmla="*/ 50 w 131"/>
                <a:gd name="T41" fmla="*/ 127 h 129"/>
                <a:gd name="T42" fmla="*/ 34 w 131"/>
                <a:gd name="T43" fmla="*/ 121 h 129"/>
                <a:gd name="T44" fmla="*/ 20 w 131"/>
                <a:gd name="T45" fmla="*/ 110 h 129"/>
                <a:gd name="T46" fmla="*/ 10 w 131"/>
                <a:gd name="T47" fmla="*/ 98 h 129"/>
                <a:gd name="T48" fmla="*/ 2 w 131"/>
                <a:gd name="T49" fmla="*/ 82 h 129"/>
                <a:gd name="T50" fmla="*/ 0 w 131"/>
                <a:gd name="T51" fmla="*/ 64 h 129"/>
                <a:gd name="T52" fmla="*/ 3 w 131"/>
                <a:gd name="T53" fmla="*/ 46 h 129"/>
                <a:gd name="T54" fmla="*/ 10 w 131"/>
                <a:gd name="T55" fmla="*/ 30 h 129"/>
                <a:gd name="T56" fmla="*/ 20 w 131"/>
                <a:gd name="T57" fmla="*/ 18 h 129"/>
                <a:gd name="T58" fmla="*/ 34 w 131"/>
                <a:gd name="T59" fmla="*/ 8 h 129"/>
                <a:gd name="T60" fmla="*/ 49 w 131"/>
                <a:gd name="T61" fmla="*/ 2 h 129"/>
                <a:gd name="T62" fmla="*/ 65 w 131"/>
                <a:gd name="T6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1" h="129">
                  <a:moveTo>
                    <a:pt x="65" y="0"/>
                  </a:moveTo>
                  <a:lnTo>
                    <a:pt x="84" y="2"/>
                  </a:lnTo>
                  <a:lnTo>
                    <a:pt x="101" y="10"/>
                  </a:lnTo>
                  <a:lnTo>
                    <a:pt x="116" y="23"/>
                  </a:lnTo>
                  <a:lnTo>
                    <a:pt x="125" y="40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40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31" y="58"/>
                  </a:lnTo>
                  <a:lnTo>
                    <a:pt x="130" y="75"/>
                  </a:lnTo>
                  <a:lnTo>
                    <a:pt x="124" y="92"/>
                  </a:lnTo>
                  <a:lnTo>
                    <a:pt x="115" y="107"/>
                  </a:lnTo>
                  <a:lnTo>
                    <a:pt x="100" y="120"/>
                  </a:lnTo>
                  <a:lnTo>
                    <a:pt x="83" y="127"/>
                  </a:lnTo>
                  <a:lnTo>
                    <a:pt x="66" y="129"/>
                  </a:lnTo>
                  <a:lnTo>
                    <a:pt x="50" y="127"/>
                  </a:lnTo>
                  <a:lnTo>
                    <a:pt x="34" y="121"/>
                  </a:lnTo>
                  <a:lnTo>
                    <a:pt x="20" y="110"/>
                  </a:lnTo>
                  <a:lnTo>
                    <a:pt x="10" y="98"/>
                  </a:lnTo>
                  <a:lnTo>
                    <a:pt x="2" y="82"/>
                  </a:lnTo>
                  <a:lnTo>
                    <a:pt x="0" y="64"/>
                  </a:lnTo>
                  <a:lnTo>
                    <a:pt x="3" y="46"/>
                  </a:lnTo>
                  <a:lnTo>
                    <a:pt x="10" y="30"/>
                  </a:lnTo>
                  <a:lnTo>
                    <a:pt x="20" y="18"/>
                  </a:lnTo>
                  <a:lnTo>
                    <a:pt x="34" y="8"/>
                  </a:lnTo>
                  <a:lnTo>
                    <a:pt x="49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19"/>
            <p:cNvSpPr>
              <a:spLocks/>
            </p:cNvSpPr>
            <p:nvPr/>
          </p:nvSpPr>
          <p:spPr bwMode="auto">
            <a:xfrm>
              <a:off x="2719388" y="4641850"/>
              <a:ext cx="19050" cy="19050"/>
            </a:xfrm>
            <a:custGeom>
              <a:avLst/>
              <a:gdLst>
                <a:gd name="T0" fmla="*/ 68 w 131"/>
                <a:gd name="T1" fmla="*/ 0 h 129"/>
                <a:gd name="T2" fmla="*/ 85 w 131"/>
                <a:gd name="T3" fmla="*/ 3 h 129"/>
                <a:gd name="T4" fmla="*/ 101 w 131"/>
                <a:gd name="T5" fmla="*/ 10 h 129"/>
                <a:gd name="T6" fmla="*/ 101 w 131"/>
                <a:gd name="T7" fmla="*/ 10 h 129"/>
                <a:gd name="T8" fmla="*/ 101 w 131"/>
                <a:gd name="T9" fmla="*/ 9 h 129"/>
                <a:gd name="T10" fmla="*/ 101 w 131"/>
                <a:gd name="T11" fmla="*/ 9 h 129"/>
                <a:gd name="T12" fmla="*/ 101 w 131"/>
                <a:gd name="T13" fmla="*/ 10 h 129"/>
                <a:gd name="T14" fmla="*/ 102 w 131"/>
                <a:gd name="T15" fmla="*/ 11 h 129"/>
                <a:gd name="T16" fmla="*/ 102 w 131"/>
                <a:gd name="T17" fmla="*/ 11 h 129"/>
                <a:gd name="T18" fmla="*/ 102 w 131"/>
                <a:gd name="T19" fmla="*/ 10 h 129"/>
                <a:gd name="T20" fmla="*/ 102 w 131"/>
                <a:gd name="T21" fmla="*/ 10 h 129"/>
                <a:gd name="T22" fmla="*/ 115 w 131"/>
                <a:gd name="T23" fmla="*/ 22 h 129"/>
                <a:gd name="T24" fmla="*/ 124 w 131"/>
                <a:gd name="T25" fmla="*/ 37 h 129"/>
                <a:gd name="T26" fmla="*/ 130 w 131"/>
                <a:gd name="T27" fmla="*/ 52 h 129"/>
                <a:gd name="T28" fmla="*/ 131 w 131"/>
                <a:gd name="T29" fmla="*/ 69 h 129"/>
                <a:gd name="T30" fmla="*/ 128 w 131"/>
                <a:gd name="T31" fmla="*/ 86 h 129"/>
                <a:gd name="T32" fmla="*/ 119 w 131"/>
                <a:gd name="T33" fmla="*/ 102 h 129"/>
                <a:gd name="T34" fmla="*/ 109 w 131"/>
                <a:gd name="T35" fmla="*/ 113 h 129"/>
                <a:gd name="T36" fmla="*/ 95 w 131"/>
                <a:gd name="T37" fmla="*/ 123 h 129"/>
                <a:gd name="T38" fmla="*/ 79 w 131"/>
                <a:gd name="T39" fmla="*/ 128 h 129"/>
                <a:gd name="T40" fmla="*/ 63 w 131"/>
                <a:gd name="T41" fmla="*/ 129 h 129"/>
                <a:gd name="T42" fmla="*/ 48 w 131"/>
                <a:gd name="T43" fmla="*/ 127 h 129"/>
                <a:gd name="T44" fmla="*/ 33 w 131"/>
                <a:gd name="T45" fmla="*/ 121 h 129"/>
                <a:gd name="T46" fmla="*/ 19 w 131"/>
                <a:gd name="T47" fmla="*/ 110 h 129"/>
                <a:gd name="T48" fmla="*/ 9 w 131"/>
                <a:gd name="T49" fmla="*/ 96 h 129"/>
                <a:gd name="T50" fmla="*/ 2 w 131"/>
                <a:gd name="T51" fmla="*/ 82 h 129"/>
                <a:gd name="T52" fmla="*/ 0 w 131"/>
                <a:gd name="T53" fmla="*/ 65 h 129"/>
                <a:gd name="T54" fmla="*/ 2 w 131"/>
                <a:gd name="T55" fmla="*/ 48 h 129"/>
                <a:gd name="T56" fmla="*/ 9 w 131"/>
                <a:gd name="T57" fmla="*/ 32 h 129"/>
                <a:gd name="T58" fmla="*/ 19 w 131"/>
                <a:gd name="T59" fmla="*/ 19 h 129"/>
                <a:gd name="T60" fmla="*/ 34 w 131"/>
                <a:gd name="T61" fmla="*/ 7 h 129"/>
                <a:gd name="T62" fmla="*/ 51 w 131"/>
                <a:gd name="T63" fmla="*/ 1 h 129"/>
                <a:gd name="T64" fmla="*/ 68 w 131"/>
                <a:gd name="T6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29">
                  <a:moveTo>
                    <a:pt x="68" y="0"/>
                  </a:moveTo>
                  <a:lnTo>
                    <a:pt x="85" y="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101" y="10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15" y="22"/>
                  </a:lnTo>
                  <a:lnTo>
                    <a:pt x="124" y="37"/>
                  </a:lnTo>
                  <a:lnTo>
                    <a:pt x="130" y="52"/>
                  </a:lnTo>
                  <a:lnTo>
                    <a:pt x="131" y="69"/>
                  </a:lnTo>
                  <a:lnTo>
                    <a:pt x="128" y="86"/>
                  </a:lnTo>
                  <a:lnTo>
                    <a:pt x="119" y="102"/>
                  </a:lnTo>
                  <a:lnTo>
                    <a:pt x="109" y="113"/>
                  </a:lnTo>
                  <a:lnTo>
                    <a:pt x="95" y="123"/>
                  </a:lnTo>
                  <a:lnTo>
                    <a:pt x="79" y="128"/>
                  </a:lnTo>
                  <a:lnTo>
                    <a:pt x="63" y="129"/>
                  </a:lnTo>
                  <a:lnTo>
                    <a:pt x="48" y="127"/>
                  </a:lnTo>
                  <a:lnTo>
                    <a:pt x="33" y="121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9" y="19"/>
                  </a:lnTo>
                  <a:lnTo>
                    <a:pt x="34" y="7"/>
                  </a:lnTo>
                  <a:lnTo>
                    <a:pt x="51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420"/>
            <p:cNvSpPr>
              <a:spLocks noEditPoints="1"/>
            </p:cNvSpPr>
            <p:nvPr/>
          </p:nvSpPr>
          <p:spPr bwMode="auto">
            <a:xfrm>
              <a:off x="2663825" y="4641850"/>
              <a:ext cx="19050" cy="19050"/>
            </a:xfrm>
            <a:custGeom>
              <a:avLst/>
              <a:gdLst>
                <a:gd name="T0" fmla="*/ 126 w 131"/>
                <a:gd name="T1" fmla="*/ 39 h 129"/>
                <a:gd name="T2" fmla="*/ 126 w 131"/>
                <a:gd name="T3" fmla="*/ 39 h 129"/>
                <a:gd name="T4" fmla="*/ 126 w 131"/>
                <a:gd name="T5" fmla="*/ 39 h 129"/>
                <a:gd name="T6" fmla="*/ 127 w 131"/>
                <a:gd name="T7" fmla="*/ 40 h 129"/>
                <a:gd name="T8" fmla="*/ 127 w 131"/>
                <a:gd name="T9" fmla="*/ 41 h 129"/>
                <a:gd name="T10" fmla="*/ 127 w 131"/>
                <a:gd name="T11" fmla="*/ 41 h 129"/>
                <a:gd name="T12" fmla="*/ 126 w 131"/>
                <a:gd name="T13" fmla="*/ 40 h 129"/>
                <a:gd name="T14" fmla="*/ 126 w 131"/>
                <a:gd name="T15" fmla="*/ 39 h 129"/>
                <a:gd name="T16" fmla="*/ 66 w 131"/>
                <a:gd name="T17" fmla="*/ 0 h 129"/>
                <a:gd name="T18" fmla="*/ 82 w 131"/>
                <a:gd name="T19" fmla="*/ 1 h 129"/>
                <a:gd name="T20" fmla="*/ 97 w 131"/>
                <a:gd name="T21" fmla="*/ 7 h 129"/>
                <a:gd name="T22" fmla="*/ 112 w 131"/>
                <a:gd name="T23" fmla="*/ 19 h 129"/>
                <a:gd name="T24" fmla="*/ 120 w 131"/>
                <a:gd name="T25" fmla="*/ 28 h 129"/>
                <a:gd name="T26" fmla="*/ 126 w 131"/>
                <a:gd name="T27" fmla="*/ 40 h 129"/>
                <a:gd name="T28" fmla="*/ 130 w 131"/>
                <a:gd name="T29" fmla="*/ 54 h 129"/>
                <a:gd name="T30" fmla="*/ 131 w 131"/>
                <a:gd name="T31" fmla="*/ 69 h 129"/>
                <a:gd name="T32" fmla="*/ 128 w 131"/>
                <a:gd name="T33" fmla="*/ 85 h 129"/>
                <a:gd name="T34" fmla="*/ 121 w 131"/>
                <a:gd name="T35" fmla="*/ 99 h 129"/>
                <a:gd name="T36" fmla="*/ 112 w 131"/>
                <a:gd name="T37" fmla="*/ 110 h 129"/>
                <a:gd name="T38" fmla="*/ 97 w 131"/>
                <a:gd name="T39" fmla="*/ 122 h 129"/>
                <a:gd name="T40" fmla="*/ 81 w 131"/>
                <a:gd name="T41" fmla="*/ 128 h 129"/>
                <a:gd name="T42" fmla="*/ 65 w 131"/>
                <a:gd name="T43" fmla="*/ 129 h 129"/>
                <a:gd name="T44" fmla="*/ 48 w 131"/>
                <a:gd name="T45" fmla="*/ 127 h 129"/>
                <a:gd name="T46" fmla="*/ 33 w 131"/>
                <a:gd name="T47" fmla="*/ 120 h 129"/>
                <a:gd name="T48" fmla="*/ 19 w 131"/>
                <a:gd name="T49" fmla="*/ 110 h 129"/>
                <a:gd name="T50" fmla="*/ 9 w 131"/>
                <a:gd name="T51" fmla="*/ 96 h 129"/>
                <a:gd name="T52" fmla="*/ 2 w 131"/>
                <a:gd name="T53" fmla="*/ 81 h 129"/>
                <a:gd name="T54" fmla="*/ 0 w 131"/>
                <a:gd name="T55" fmla="*/ 63 h 129"/>
                <a:gd name="T56" fmla="*/ 3 w 131"/>
                <a:gd name="T57" fmla="*/ 45 h 129"/>
                <a:gd name="T58" fmla="*/ 11 w 131"/>
                <a:gd name="T59" fmla="*/ 30 h 129"/>
                <a:gd name="T60" fmla="*/ 21 w 131"/>
                <a:gd name="T61" fmla="*/ 18 h 129"/>
                <a:gd name="T62" fmla="*/ 34 w 131"/>
                <a:gd name="T63" fmla="*/ 8 h 129"/>
                <a:gd name="T64" fmla="*/ 50 w 131"/>
                <a:gd name="T65" fmla="*/ 2 h 129"/>
                <a:gd name="T66" fmla="*/ 66 w 131"/>
                <a:gd name="T6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1" h="129">
                  <a:moveTo>
                    <a:pt x="126" y="39"/>
                  </a:moveTo>
                  <a:lnTo>
                    <a:pt x="126" y="39"/>
                  </a:lnTo>
                  <a:lnTo>
                    <a:pt x="126" y="39"/>
                  </a:lnTo>
                  <a:lnTo>
                    <a:pt x="127" y="40"/>
                  </a:lnTo>
                  <a:lnTo>
                    <a:pt x="127" y="41"/>
                  </a:lnTo>
                  <a:lnTo>
                    <a:pt x="127" y="41"/>
                  </a:lnTo>
                  <a:lnTo>
                    <a:pt x="126" y="40"/>
                  </a:lnTo>
                  <a:lnTo>
                    <a:pt x="126" y="39"/>
                  </a:lnTo>
                  <a:close/>
                  <a:moveTo>
                    <a:pt x="66" y="0"/>
                  </a:moveTo>
                  <a:lnTo>
                    <a:pt x="82" y="1"/>
                  </a:lnTo>
                  <a:lnTo>
                    <a:pt x="97" y="7"/>
                  </a:lnTo>
                  <a:lnTo>
                    <a:pt x="112" y="19"/>
                  </a:lnTo>
                  <a:lnTo>
                    <a:pt x="120" y="28"/>
                  </a:lnTo>
                  <a:lnTo>
                    <a:pt x="126" y="40"/>
                  </a:lnTo>
                  <a:lnTo>
                    <a:pt x="130" y="54"/>
                  </a:lnTo>
                  <a:lnTo>
                    <a:pt x="131" y="69"/>
                  </a:lnTo>
                  <a:lnTo>
                    <a:pt x="128" y="85"/>
                  </a:lnTo>
                  <a:lnTo>
                    <a:pt x="121" y="99"/>
                  </a:lnTo>
                  <a:lnTo>
                    <a:pt x="112" y="110"/>
                  </a:lnTo>
                  <a:lnTo>
                    <a:pt x="97" y="122"/>
                  </a:lnTo>
                  <a:lnTo>
                    <a:pt x="81" y="128"/>
                  </a:lnTo>
                  <a:lnTo>
                    <a:pt x="65" y="129"/>
                  </a:lnTo>
                  <a:lnTo>
                    <a:pt x="48" y="127"/>
                  </a:lnTo>
                  <a:lnTo>
                    <a:pt x="33" y="120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1"/>
                  </a:lnTo>
                  <a:lnTo>
                    <a:pt x="0" y="63"/>
                  </a:lnTo>
                  <a:lnTo>
                    <a:pt x="3" y="45"/>
                  </a:lnTo>
                  <a:lnTo>
                    <a:pt x="11" y="30"/>
                  </a:lnTo>
                  <a:lnTo>
                    <a:pt x="21" y="18"/>
                  </a:lnTo>
                  <a:lnTo>
                    <a:pt x="34" y="8"/>
                  </a:lnTo>
                  <a:lnTo>
                    <a:pt x="50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421"/>
            <p:cNvSpPr>
              <a:spLocks noEditPoints="1"/>
            </p:cNvSpPr>
            <p:nvPr/>
          </p:nvSpPr>
          <p:spPr bwMode="auto">
            <a:xfrm>
              <a:off x="2938463" y="4586288"/>
              <a:ext cx="19050" cy="19050"/>
            </a:xfrm>
            <a:custGeom>
              <a:avLst/>
              <a:gdLst>
                <a:gd name="T0" fmla="*/ 125 w 129"/>
                <a:gd name="T1" fmla="*/ 38 h 130"/>
                <a:gd name="T2" fmla="*/ 125 w 129"/>
                <a:gd name="T3" fmla="*/ 38 h 130"/>
                <a:gd name="T4" fmla="*/ 125 w 129"/>
                <a:gd name="T5" fmla="*/ 39 h 130"/>
                <a:gd name="T6" fmla="*/ 125 w 129"/>
                <a:gd name="T7" fmla="*/ 40 h 130"/>
                <a:gd name="T8" fmla="*/ 125 w 129"/>
                <a:gd name="T9" fmla="*/ 40 h 130"/>
                <a:gd name="T10" fmla="*/ 125 w 129"/>
                <a:gd name="T11" fmla="*/ 40 h 130"/>
                <a:gd name="T12" fmla="*/ 125 w 129"/>
                <a:gd name="T13" fmla="*/ 39 h 130"/>
                <a:gd name="T14" fmla="*/ 125 w 129"/>
                <a:gd name="T15" fmla="*/ 38 h 130"/>
                <a:gd name="T16" fmla="*/ 74 w 129"/>
                <a:gd name="T17" fmla="*/ 0 h 130"/>
                <a:gd name="T18" fmla="*/ 89 w 129"/>
                <a:gd name="T19" fmla="*/ 5 h 130"/>
                <a:gd name="T20" fmla="*/ 104 w 129"/>
                <a:gd name="T21" fmla="*/ 12 h 130"/>
                <a:gd name="T22" fmla="*/ 116 w 129"/>
                <a:gd name="T23" fmla="*/ 24 h 130"/>
                <a:gd name="T24" fmla="*/ 125 w 129"/>
                <a:gd name="T25" fmla="*/ 39 h 130"/>
                <a:gd name="T26" fmla="*/ 129 w 129"/>
                <a:gd name="T27" fmla="*/ 58 h 130"/>
                <a:gd name="T28" fmla="*/ 129 w 129"/>
                <a:gd name="T29" fmla="*/ 76 h 130"/>
                <a:gd name="T30" fmla="*/ 123 w 129"/>
                <a:gd name="T31" fmla="*/ 94 h 130"/>
                <a:gd name="T32" fmla="*/ 113 w 129"/>
                <a:gd name="T33" fmla="*/ 109 h 130"/>
                <a:gd name="T34" fmla="*/ 99 w 129"/>
                <a:gd name="T35" fmla="*/ 120 h 130"/>
                <a:gd name="T36" fmla="*/ 84 w 129"/>
                <a:gd name="T37" fmla="*/ 126 h 130"/>
                <a:gd name="T38" fmla="*/ 68 w 129"/>
                <a:gd name="T39" fmla="*/ 130 h 130"/>
                <a:gd name="T40" fmla="*/ 53 w 129"/>
                <a:gd name="T41" fmla="*/ 129 h 130"/>
                <a:gd name="T42" fmla="*/ 38 w 129"/>
                <a:gd name="T43" fmla="*/ 124 h 130"/>
                <a:gd name="T44" fmla="*/ 24 w 129"/>
                <a:gd name="T45" fmla="*/ 116 h 130"/>
                <a:gd name="T46" fmla="*/ 13 w 129"/>
                <a:gd name="T47" fmla="*/ 103 h 130"/>
                <a:gd name="T48" fmla="*/ 4 w 129"/>
                <a:gd name="T49" fmla="*/ 89 h 130"/>
                <a:gd name="T50" fmla="*/ 0 w 129"/>
                <a:gd name="T51" fmla="*/ 73 h 130"/>
                <a:gd name="T52" fmla="*/ 0 w 129"/>
                <a:gd name="T53" fmla="*/ 56 h 130"/>
                <a:gd name="T54" fmla="*/ 4 w 129"/>
                <a:gd name="T55" fmla="*/ 39 h 130"/>
                <a:gd name="T56" fmla="*/ 14 w 129"/>
                <a:gd name="T57" fmla="*/ 25 h 130"/>
                <a:gd name="T58" fmla="*/ 26 w 129"/>
                <a:gd name="T59" fmla="*/ 13 h 130"/>
                <a:gd name="T60" fmla="*/ 41 w 129"/>
                <a:gd name="T61" fmla="*/ 5 h 130"/>
                <a:gd name="T62" fmla="*/ 57 w 129"/>
                <a:gd name="T63" fmla="*/ 0 h 130"/>
                <a:gd name="T64" fmla="*/ 74 w 129"/>
                <a:gd name="T6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30">
                  <a:moveTo>
                    <a:pt x="125" y="38"/>
                  </a:moveTo>
                  <a:lnTo>
                    <a:pt x="125" y="38"/>
                  </a:lnTo>
                  <a:lnTo>
                    <a:pt x="125" y="39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25" y="39"/>
                  </a:lnTo>
                  <a:lnTo>
                    <a:pt x="125" y="38"/>
                  </a:lnTo>
                  <a:close/>
                  <a:moveTo>
                    <a:pt x="74" y="0"/>
                  </a:moveTo>
                  <a:lnTo>
                    <a:pt x="89" y="5"/>
                  </a:lnTo>
                  <a:lnTo>
                    <a:pt x="104" y="12"/>
                  </a:lnTo>
                  <a:lnTo>
                    <a:pt x="116" y="24"/>
                  </a:lnTo>
                  <a:lnTo>
                    <a:pt x="125" y="39"/>
                  </a:lnTo>
                  <a:lnTo>
                    <a:pt x="129" y="58"/>
                  </a:lnTo>
                  <a:lnTo>
                    <a:pt x="129" y="76"/>
                  </a:lnTo>
                  <a:lnTo>
                    <a:pt x="123" y="94"/>
                  </a:lnTo>
                  <a:lnTo>
                    <a:pt x="113" y="109"/>
                  </a:lnTo>
                  <a:lnTo>
                    <a:pt x="99" y="120"/>
                  </a:lnTo>
                  <a:lnTo>
                    <a:pt x="84" y="126"/>
                  </a:lnTo>
                  <a:lnTo>
                    <a:pt x="68" y="130"/>
                  </a:lnTo>
                  <a:lnTo>
                    <a:pt x="53" y="129"/>
                  </a:lnTo>
                  <a:lnTo>
                    <a:pt x="38" y="124"/>
                  </a:lnTo>
                  <a:lnTo>
                    <a:pt x="24" y="116"/>
                  </a:lnTo>
                  <a:lnTo>
                    <a:pt x="13" y="103"/>
                  </a:lnTo>
                  <a:lnTo>
                    <a:pt x="4" y="89"/>
                  </a:lnTo>
                  <a:lnTo>
                    <a:pt x="0" y="73"/>
                  </a:lnTo>
                  <a:lnTo>
                    <a:pt x="0" y="56"/>
                  </a:lnTo>
                  <a:lnTo>
                    <a:pt x="4" y="39"/>
                  </a:lnTo>
                  <a:lnTo>
                    <a:pt x="14" y="25"/>
                  </a:lnTo>
                  <a:lnTo>
                    <a:pt x="26" y="13"/>
                  </a:lnTo>
                  <a:lnTo>
                    <a:pt x="41" y="5"/>
                  </a:lnTo>
                  <a:lnTo>
                    <a:pt x="57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422"/>
            <p:cNvSpPr>
              <a:spLocks/>
            </p:cNvSpPr>
            <p:nvPr/>
          </p:nvSpPr>
          <p:spPr bwMode="auto">
            <a:xfrm>
              <a:off x="2609850" y="4586288"/>
              <a:ext cx="19050" cy="19050"/>
            </a:xfrm>
            <a:custGeom>
              <a:avLst/>
              <a:gdLst>
                <a:gd name="T0" fmla="*/ 73 w 131"/>
                <a:gd name="T1" fmla="*/ 0 h 130"/>
                <a:gd name="T2" fmla="*/ 89 w 131"/>
                <a:gd name="T3" fmla="*/ 5 h 130"/>
                <a:gd name="T4" fmla="*/ 105 w 131"/>
                <a:gd name="T5" fmla="*/ 12 h 130"/>
                <a:gd name="T6" fmla="*/ 116 w 131"/>
                <a:gd name="T7" fmla="*/ 24 h 130"/>
                <a:gd name="T8" fmla="*/ 126 w 131"/>
                <a:gd name="T9" fmla="*/ 39 h 130"/>
                <a:gd name="T10" fmla="*/ 126 w 131"/>
                <a:gd name="T11" fmla="*/ 39 h 130"/>
                <a:gd name="T12" fmla="*/ 126 w 131"/>
                <a:gd name="T13" fmla="*/ 38 h 130"/>
                <a:gd name="T14" fmla="*/ 126 w 131"/>
                <a:gd name="T15" fmla="*/ 38 h 130"/>
                <a:gd name="T16" fmla="*/ 126 w 131"/>
                <a:gd name="T17" fmla="*/ 39 h 130"/>
                <a:gd name="T18" fmla="*/ 127 w 131"/>
                <a:gd name="T19" fmla="*/ 40 h 130"/>
                <a:gd name="T20" fmla="*/ 127 w 131"/>
                <a:gd name="T21" fmla="*/ 40 h 130"/>
                <a:gd name="T22" fmla="*/ 127 w 131"/>
                <a:gd name="T23" fmla="*/ 40 h 130"/>
                <a:gd name="T24" fmla="*/ 126 w 131"/>
                <a:gd name="T25" fmla="*/ 39 h 130"/>
                <a:gd name="T26" fmla="*/ 130 w 131"/>
                <a:gd name="T27" fmla="*/ 55 h 130"/>
                <a:gd name="T28" fmla="*/ 131 w 131"/>
                <a:gd name="T29" fmla="*/ 71 h 130"/>
                <a:gd name="T30" fmla="*/ 127 w 131"/>
                <a:gd name="T31" fmla="*/ 87 h 130"/>
                <a:gd name="T32" fmla="*/ 120 w 131"/>
                <a:gd name="T33" fmla="*/ 100 h 130"/>
                <a:gd name="T34" fmla="*/ 110 w 131"/>
                <a:gd name="T35" fmla="*/ 113 h 130"/>
                <a:gd name="T36" fmla="*/ 97 w 131"/>
                <a:gd name="T37" fmla="*/ 122 h 130"/>
                <a:gd name="T38" fmla="*/ 79 w 131"/>
                <a:gd name="T39" fmla="*/ 129 h 130"/>
                <a:gd name="T40" fmla="*/ 61 w 131"/>
                <a:gd name="T41" fmla="*/ 130 h 130"/>
                <a:gd name="T42" fmla="*/ 45 w 131"/>
                <a:gd name="T43" fmla="*/ 125 h 130"/>
                <a:gd name="T44" fmla="*/ 30 w 131"/>
                <a:gd name="T45" fmla="*/ 118 h 130"/>
                <a:gd name="T46" fmla="*/ 17 w 131"/>
                <a:gd name="T47" fmla="*/ 106 h 130"/>
                <a:gd name="T48" fmla="*/ 8 w 131"/>
                <a:gd name="T49" fmla="*/ 93 h 130"/>
                <a:gd name="T50" fmla="*/ 1 w 131"/>
                <a:gd name="T51" fmla="*/ 77 h 130"/>
                <a:gd name="T52" fmla="*/ 0 w 131"/>
                <a:gd name="T53" fmla="*/ 59 h 130"/>
                <a:gd name="T54" fmla="*/ 5 w 131"/>
                <a:gd name="T55" fmla="*/ 41 h 130"/>
                <a:gd name="T56" fmla="*/ 14 w 131"/>
                <a:gd name="T57" fmla="*/ 26 h 130"/>
                <a:gd name="T58" fmla="*/ 26 w 131"/>
                <a:gd name="T59" fmla="*/ 13 h 130"/>
                <a:gd name="T60" fmla="*/ 40 w 131"/>
                <a:gd name="T61" fmla="*/ 5 h 130"/>
                <a:gd name="T62" fmla="*/ 56 w 131"/>
                <a:gd name="T63" fmla="*/ 0 h 130"/>
                <a:gd name="T64" fmla="*/ 73 w 131"/>
                <a:gd name="T6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30">
                  <a:moveTo>
                    <a:pt x="73" y="0"/>
                  </a:moveTo>
                  <a:lnTo>
                    <a:pt x="89" y="5"/>
                  </a:lnTo>
                  <a:lnTo>
                    <a:pt x="105" y="12"/>
                  </a:lnTo>
                  <a:lnTo>
                    <a:pt x="116" y="24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6" y="38"/>
                  </a:lnTo>
                  <a:lnTo>
                    <a:pt x="126" y="38"/>
                  </a:lnTo>
                  <a:lnTo>
                    <a:pt x="126" y="39"/>
                  </a:lnTo>
                  <a:lnTo>
                    <a:pt x="127" y="40"/>
                  </a:lnTo>
                  <a:lnTo>
                    <a:pt x="127" y="40"/>
                  </a:lnTo>
                  <a:lnTo>
                    <a:pt x="127" y="40"/>
                  </a:lnTo>
                  <a:lnTo>
                    <a:pt x="126" y="39"/>
                  </a:lnTo>
                  <a:lnTo>
                    <a:pt x="130" y="55"/>
                  </a:lnTo>
                  <a:lnTo>
                    <a:pt x="131" y="71"/>
                  </a:lnTo>
                  <a:lnTo>
                    <a:pt x="127" y="87"/>
                  </a:lnTo>
                  <a:lnTo>
                    <a:pt x="120" y="100"/>
                  </a:lnTo>
                  <a:lnTo>
                    <a:pt x="110" y="113"/>
                  </a:lnTo>
                  <a:lnTo>
                    <a:pt x="97" y="122"/>
                  </a:lnTo>
                  <a:lnTo>
                    <a:pt x="79" y="129"/>
                  </a:lnTo>
                  <a:lnTo>
                    <a:pt x="61" y="130"/>
                  </a:lnTo>
                  <a:lnTo>
                    <a:pt x="45" y="125"/>
                  </a:lnTo>
                  <a:lnTo>
                    <a:pt x="30" y="118"/>
                  </a:lnTo>
                  <a:lnTo>
                    <a:pt x="17" y="106"/>
                  </a:lnTo>
                  <a:lnTo>
                    <a:pt x="8" y="93"/>
                  </a:lnTo>
                  <a:lnTo>
                    <a:pt x="1" y="77"/>
                  </a:lnTo>
                  <a:lnTo>
                    <a:pt x="0" y="59"/>
                  </a:lnTo>
                  <a:lnTo>
                    <a:pt x="5" y="41"/>
                  </a:lnTo>
                  <a:lnTo>
                    <a:pt x="14" y="26"/>
                  </a:lnTo>
                  <a:lnTo>
                    <a:pt x="26" y="13"/>
                  </a:lnTo>
                  <a:lnTo>
                    <a:pt x="40" y="5"/>
                  </a:lnTo>
                  <a:lnTo>
                    <a:pt x="56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423"/>
            <p:cNvSpPr>
              <a:spLocks/>
            </p:cNvSpPr>
            <p:nvPr/>
          </p:nvSpPr>
          <p:spPr bwMode="auto">
            <a:xfrm>
              <a:off x="2882900" y="4586288"/>
              <a:ext cx="19050" cy="19050"/>
            </a:xfrm>
            <a:custGeom>
              <a:avLst/>
              <a:gdLst>
                <a:gd name="T0" fmla="*/ 67 w 130"/>
                <a:gd name="T1" fmla="*/ 0 h 131"/>
                <a:gd name="T2" fmla="*/ 84 w 130"/>
                <a:gd name="T3" fmla="*/ 4 h 131"/>
                <a:gd name="T4" fmla="*/ 101 w 130"/>
                <a:gd name="T5" fmla="*/ 11 h 131"/>
                <a:gd name="T6" fmla="*/ 101 w 130"/>
                <a:gd name="T7" fmla="*/ 11 h 131"/>
                <a:gd name="T8" fmla="*/ 100 w 130"/>
                <a:gd name="T9" fmla="*/ 11 h 131"/>
                <a:gd name="T10" fmla="*/ 100 w 130"/>
                <a:gd name="T11" fmla="*/ 11 h 131"/>
                <a:gd name="T12" fmla="*/ 101 w 130"/>
                <a:gd name="T13" fmla="*/ 12 h 131"/>
                <a:gd name="T14" fmla="*/ 102 w 130"/>
                <a:gd name="T15" fmla="*/ 12 h 131"/>
                <a:gd name="T16" fmla="*/ 102 w 130"/>
                <a:gd name="T17" fmla="*/ 12 h 131"/>
                <a:gd name="T18" fmla="*/ 102 w 130"/>
                <a:gd name="T19" fmla="*/ 12 h 131"/>
                <a:gd name="T20" fmla="*/ 101 w 130"/>
                <a:gd name="T21" fmla="*/ 12 h 131"/>
                <a:gd name="T22" fmla="*/ 115 w 130"/>
                <a:gd name="T23" fmla="*/ 23 h 131"/>
                <a:gd name="T24" fmla="*/ 124 w 130"/>
                <a:gd name="T25" fmla="*/ 38 h 131"/>
                <a:gd name="T26" fmla="*/ 129 w 130"/>
                <a:gd name="T27" fmla="*/ 54 h 131"/>
                <a:gd name="T28" fmla="*/ 130 w 130"/>
                <a:gd name="T29" fmla="*/ 72 h 131"/>
                <a:gd name="T30" fmla="*/ 126 w 130"/>
                <a:gd name="T31" fmla="*/ 89 h 131"/>
                <a:gd name="T32" fmla="*/ 118 w 130"/>
                <a:gd name="T33" fmla="*/ 103 h 131"/>
                <a:gd name="T34" fmla="*/ 106 w 130"/>
                <a:gd name="T35" fmla="*/ 116 h 131"/>
                <a:gd name="T36" fmla="*/ 93 w 130"/>
                <a:gd name="T37" fmla="*/ 124 h 131"/>
                <a:gd name="T38" fmla="*/ 77 w 130"/>
                <a:gd name="T39" fmla="*/ 130 h 131"/>
                <a:gd name="T40" fmla="*/ 60 w 130"/>
                <a:gd name="T41" fmla="*/ 131 h 131"/>
                <a:gd name="T42" fmla="*/ 44 w 130"/>
                <a:gd name="T43" fmla="*/ 127 h 131"/>
                <a:gd name="T44" fmla="*/ 30 w 130"/>
                <a:gd name="T45" fmla="*/ 120 h 131"/>
                <a:gd name="T46" fmla="*/ 18 w 130"/>
                <a:gd name="T47" fmla="*/ 111 h 131"/>
                <a:gd name="T48" fmla="*/ 8 w 130"/>
                <a:gd name="T49" fmla="*/ 98 h 131"/>
                <a:gd name="T50" fmla="*/ 2 w 130"/>
                <a:gd name="T51" fmla="*/ 83 h 131"/>
                <a:gd name="T52" fmla="*/ 0 w 130"/>
                <a:gd name="T53" fmla="*/ 64 h 131"/>
                <a:gd name="T54" fmla="*/ 2 w 130"/>
                <a:gd name="T55" fmla="*/ 48 h 131"/>
                <a:gd name="T56" fmla="*/ 9 w 130"/>
                <a:gd name="T57" fmla="*/ 32 h 131"/>
                <a:gd name="T58" fmla="*/ 21 w 130"/>
                <a:gd name="T59" fmla="*/ 19 h 131"/>
                <a:gd name="T60" fmla="*/ 35 w 130"/>
                <a:gd name="T61" fmla="*/ 9 h 131"/>
                <a:gd name="T62" fmla="*/ 50 w 130"/>
                <a:gd name="T63" fmla="*/ 2 h 131"/>
                <a:gd name="T64" fmla="*/ 67 w 130"/>
                <a:gd name="T6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131">
                  <a:moveTo>
                    <a:pt x="67" y="0"/>
                  </a:moveTo>
                  <a:lnTo>
                    <a:pt x="84" y="4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1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1" y="12"/>
                  </a:lnTo>
                  <a:lnTo>
                    <a:pt x="115" y="23"/>
                  </a:lnTo>
                  <a:lnTo>
                    <a:pt x="124" y="38"/>
                  </a:lnTo>
                  <a:lnTo>
                    <a:pt x="129" y="54"/>
                  </a:lnTo>
                  <a:lnTo>
                    <a:pt x="130" y="72"/>
                  </a:lnTo>
                  <a:lnTo>
                    <a:pt x="126" y="89"/>
                  </a:lnTo>
                  <a:lnTo>
                    <a:pt x="118" y="103"/>
                  </a:lnTo>
                  <a:lnTo>
                    <a:pt x="106" y="116"/>
                  </a:lnTo>
                  <a:lnTo>
                    <a:pt x="93" y="124"/>
                  </a:lnTo>
                  <a:lnTo>
                    <a:pt x="77" y="130"/>
                  </a:lnTo>
                  <a:lnTo>
                    <a:pt x="60" y="131"/>
                  </a:lnTo>
                  <a:lnTo>
                    <a:pt x="44" y="127"/>
                  </a:lnTo>
                  <a:lnTo>
                    <a:pt x="30" y="120"/>
                  </a:lnTo>
                  <a:lnTo>
                    <a:pt x="18" y="111"/>
                  </a:lnTo>
                  <a:lnTo>
                    <a:pt x="8" y="98"/>
                  </a:lnTo>
                  <a:lnTo>
                    <a:pt x="2" y="83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0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424"/>
            <p:cNvSpPr>
              <a:spLocks noEditPoints="1"/>
            </p:cNvSpPr>
            <p:nvPr/>
          </p:nvSpPr>
          <p:spPr bwMode="auto">
            <a:xfrm>
              <a:off x="2828925" y="4586288"/>
              <a:ext cx="19050" cy="19050"/>
            </a:xfrm>
            <a:custGeom>
              <a:avLst/>
              <a:gdLst>
                <a:gd name="T0" fmla="*/ 125 w 130"/>
                <a:gd name="T1" fmla="*/ 38 h 130"/>
                <a:gd name="T2" fmla="*/ 125 w 130"/>
                <a:gd name="T3" fmla="*/ 38 h 130"/>
                <a:gd name="T4" fmla="*/ 125 w 130"/>
                <a:gd name="T5" fmla="*/ 39 h 130"/>
                <a:gd name="T6" fmla="*/ 125 w 130"/>
                <a:gd name="T7" fmla="*/ 40 h 130"/>
                <a:gd name="T8" fmla="*/ 126 w 130"/>
                <a:gd name="T9" fmla="*/ 40 h 130"/>
                <a:gd name="T10" fmla="*/ 126 w 130"/>
                <a:gd name="T11" fmla="*/ 40 h 130"/>
                <a:gd name="T12" fmla="*/ 125 w 130"/>
                <a:gd name="T13" fmla="*/ 39 h 130"/>
                <a:gd name="T14" fmla="*/ 125 w 130"/>
                <a:gd name="T15" fmla="*/ 38 h 130"/>
                <a:gd name="T16" fmla="*/ 59 w 130"/>
                <a:gd name="T17" fmla="*/ 0 h 130"/>
                <a:gd name="T18" fmla="*/ 76 w 130"/>
                <a:gd name="T19" fmla="*/ 0 h 130"/>
                <a:gd name="T20" fmla="*/ 92 w 130"/>
                <a:gd name="T21" fmla="*/ 6 h 130"/>
                <a:gd name="T22" fmla="*/ 105 w 130"/>
                <a:gd name="T23" fmla="*/ 13 h 130"/>
                <a:gd name="T24" fmla="*/ 117 w 130"/>
                <a:gd name="T25" fmla="*/ 25 h 130"/>
                <a:gd name="T26" fmla="*/ 125 w 130"/>
                <a:gd name="T27" fmla="*/ 39 h 130"/>
                <a:gd name="T28" fmla="*/ 130 w 130"/>
                <a:gd name="T29" fmla="*/ 57 h 130"/>
                <a:gd name="T30" fmla="*/ 130 w 130"/>
                <a:gd name="T31" fmla="*/ 74 h 130"/>
                <a:gd name="T32" fmla="*/ 124 w 130"/>
                <a:gd name="T33" fmla="*/ 91 h 130"/>
                <a:gd name="T34" fmla="*/ 116 w 130"/>
                <a:gd name="T35" fmla="*/ 106 h 130"/>
                <a:gd name="T36" fmla="*/ 102 w 130"/>
                <a:gd name="T37" fmla="*/ 118 h 130"/>
                <a:gd name="T38" fmla="*/ 86 w 130"/>
                <a:gd name="T39" fmla="*/ 126 h 130"/>
                <a:gd name="T40" fmla="*/ 68 w 130"/>
                <a:gd name="T41" fmla="*/ 130 h 130"/>
                <a:gd name="T42" fmla="*/ 51 w 130"/>
                <a:gd name="T43" fmla="*/ 129 h 130"/>
                <a:gd name="T44" fmla="*/ 34 w 130"/>
                <a:gd name="T45" fmla="*/ 122 h 130"/>
                <a:gd name="T46" fmla="*/ 19 w 130"/>
                <a:gd name="T47" fmla="*/ 111 h 130"/>
                <a:gd name="T48" fmla="*/ 8 w 130"/>
                <a:gd name="T49" fmla="*/ 98 h 130"/>
                <a:gd name="T50" fmla="*/ 2 w 130"/>
                <a:gd name="T51" fmla="*/ 82 h 130"/>
                <a:gd name="T52" fmla="*/ 0 w 130"/>
                <a:gd name="T53" fmla="*/ 67 h 130"/>
                <a:gd name="T54" fmla="*/ 2 w 130"/>
                <a:gd name="T55" fmla="*/ 51 h 130"/>
                <a:gd name="T56" fmla="*/ 6 w 130"/>
                <a:gd name="T57" fmla="*/ 36 h 130"/>
                <a:gd name="T58" fmla="*/ 16 w 130"/>
                <a:gd name="T59" fmla="*/ 22 h 130"/>
                <a:gd name="T60" fmla="*/ 27 w 130"/>
                <a:gd name="T61" fmla="*/ 11 h 130"/>
                <a:gd name="T62" fmla="*/ 43 w 130"/>
                <a:gd name="T63" fmla="*/ 4 h 130"/>
                <a:gd name="T64" fmla="*/ 59 w 130"/>
                <a:gd name="T6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130">
                  <a:moveTo>
                    <a:pt x="125" y="38"/>
                  </a:moveTo>
                  <a:lnTo>
                    <a:pt x="125" y="38"/>
                  </a:lnTo>
                  <a:lnTo>
                    <a:pt x="125" y="39"/>
                  </a:lnTo>
                  <a:lnTo>
                    <a:pt x="125" y="40"/>
                  </a:lnTo>
                  <a:lnTo>
                    <a:pt x="126" y="40"/>
                  </a:lnTo>
                  <a:lnTo>
                    <a:pt x="126" y="40"/>
                  </a:lnTo>
                  <a:lnTo>
                    <a:pt x="125" y="39"/>
                  </a:lnTo>
                  <a:lnTo>
                    <a:pt x="125" y="38"/>
                  </a:lnTo>
                  <a:close/>
                  <a:moveTo>
                    <a:pt x="59" y="0"/>
                  </a:moveTo>
                  <a:lnTo>
                    <a:pt x="76" y="0"/>
                  </a:lnTo>
                  <a:lnTo>
                    <a:pt x="92" y="6"/>
                  </a:lnTo>
                  <a:lnTo>
                    <a:pt x="105" y="13"/>
                  </a:lnTo>
                  <a:lnTo>
                    <a:pt x="117" y="25"/>
                  </a:lnTo>
                  <a:lnTo>
                    <a:pt x="125" y="39"/>
                  </a:lnTo>
                  <a:lnTo>
                    <a:pt x="130" y="57"/>
                  </a:lnTo>
                  <a:lnTo>
                    <a:pt x="130" y="74"/>
                  </a:lnTo>
                  <a:lnTo>
                    <a:pt x="124" y="91"/>
                  </a:lnTo>
                  <a:lnTo>
                    <a:pt x="116" y="106"/>
                  </a:lnTo>
                  <a:lnTo>
                    <a:pt x="102" y="118"/>
                  </a:lnTo>
                  <a:lnTo>
                    <a:pt x="86" y="126"/>
                  </a:lnTo>
                  <a:lnTo>
                    <a:pt x="68" y="130"/>
                  </a:lnTo>
                  <a:lnTo>
                    <a:pt x="51" y="129"/>
                  </a:lnTo>
                  <a:lnTo>
                    <a:pt x="34" y="122"/>
                  </a:lnTo>
                  <a:lnTo>
                    <a:pt x="19" y="111"/>
                  </a:lnTo>
                  <a:lnTo>
                    <a:pt x="8" y="98"/>
                  </a:lnTo>
                  <a:lnTo>
                    <a:pt x="2" y="82"/>
                  </a:lnTo>
                  <a:lnTo>
                    <a:pt x="0" y="67"/>
                  </a:lnTo>
                  <a:lnTo>
                    <a:pt x="2" y="51"/>
                  </a:lnTo>
                  <a:lnTo>
                    <a:pt x="6" y="36"/>
                  </a:lnTo>
                  <a:lnTo>
                    <a:pt x="16" y="22"/>
                  </a:lnTo>
                  <a:lnTo>
                    <a:pt x="27" y="11"/>
                  </a:lnTo>
                  <a:lnTo>
                    <a:pt x="43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425"/>
            <p:cNvSpPr>
              <a:spLocks/>
            </p:cNvSpPr>
            <p:nvPr/>
          </p:nvSpPr>
          <p:spPr bwMode="auto">
            <a:xfrm>
              <a:off x="2773363" y="4586288"/>
              <a:ext cx="19050" cy="19050"/>
            </a:xfrm>
            <a:custGeom>
              <a:avLst/>
              <a:gdLst>
                <a:gd name="T0" fmla="*/ 63 w 130"/>
                <a:gd name="T1" fmla="*/ 0 h 131"/>
                <a:gd name="T2" fmla="*/ 79 w 130"/>
                <a:gd name="T3" fmla="*/ 2 h 131"/>
                <a:gd name="T4" fmla="*/ 94 w 130"/>
                <a:gd name="T5" fmla="*/ 8 h 131"/>
                <a:gd name="T6" fmla="*/ 107 w 130"/>
                <a:gd name="T7" fmla="*/ 16 h 131"/>
                <a:gd name="T8" fmla="*/ 118 w 130"/>
                <a:gd name="T9" fmla="*/ 27 h 131"/>
                <a:gd name="T10" fmla="*/ 125 w 130"/>
                <a:gd name="T11" fmla="*/ 40 h 131"/>
                <a:gd name="T12" fmla="*/ 125 w 130"/>
                <a:gd name="T13" fmla="*/ 40 h 131"/>
                <a:gd name="T14" fmla="*/ 125 w 130"/>
                <a:gd name="T15" fmla="*/ 39 h 131"/>
                <a:gd name="T16" fmla="*/ 125 w 130"/>
                <a:gd name="T17" fmla="*/ 39 h 131"/>
                <a:gd name="T18" fmla="*/ 125 w 130"/>
                <a:gd name="T19" fmla="*/ 40 h 131"/>
                <a:gd name="T20" fmla="*/ 126 w 130"/>
                <a:gd name="T21" fmla="*/ 41 h 131"/>
                <a:gd name="T22" fmla="*/ 126 w 130"/>
                <a:gd name="T23" fmla="*/ 41 h 131"/>
                <a:gd name="T24" fmla="*/ 125 w 130"/>
                <a:gd name="T25" fmla="*/ 41 h 131"/>
                <a:gd name="T26" fmla="*/ 125 w 130"/>
                <a:gd name="T27" fmla="*/ 40 h 131"/>
                <a:gd name="T28" fmla="*/ 130 w 130"/>
                <a:gd name="T29" fmla="*/ 58 h 131"/>
                <a:gd name="T30" fmla="*/ 130 w 130"/>
                <a:gd name="T31" fmla="*/ 75 h 131"/>
                <a:gd name="T32" fmla="*/ 125 w 130"/>
                <a:gd name="T33" fmla="*/ 92 h 131"/>
                <a:gd name="T34" fmla="*/ 116 w 130"/>
                <a:gd name="T35" fmla="*/ 106 h 131"/>
                <a:gd name="T36" fmla="*/ 103 w 130"/>
                <a:gd name="T37" fmla="*/ 118 h 131"/>
                <a:gd name="T38" fmla="*/ 87 w 130"/>
                <a:gd name="T39" fmla="*/ 127 h 131"/>
                <a:gd name="T40" fmla="*/ 70 w 130"/>
                <a:gd name="T41" fmla="*/ 131 h 131"/>
                <a:gd name="T42" fmla="*/ 53 w 130"/>
                <a:gd name="T43" fmla="*/ 128 h 131"/>
                <a:gd name="T44" fmla="*/ 37 w 130"/>
                <a:gd name="T45" fmla="*/ 123 h 131"/>
                <a:gd name="T46" fmla="*/ 22 w 130"/>
                <a:gd name="T47" fmla="*/ 114 h 131"/>
                <a:gd name="T48" fmla="*/ 11 w 130"/>
                <a:gd name="T49" fmla="*/ 101 h 131"/>
                <a:gd name="T50" fmla="*/ 3 w 130"/>
                <a:gd name="T51" fmla="*/ 85 h 131"/>
                <a:gd name="T52" fmla="*/ 0 w 130"/>
                <a:gd name="T53" fmla="*/ 69 h 131"/>
                <a:gd name="T54" fmla="*/ 2 w 130"/>
                <a:gd name="T55" fmla="*/ 50 h 131"/>
                <a:gd name="T56" fmla="*/ 9 w 130"/>
                <a:gd name="T57" fmla="*/ 34 h 131"/>
                <a:gd name="T58" fmla="*/ 18 w 130"/>
                <a:gd name="T59" fmla="*/ 20 h 131"/>
                <a:gd name="T60" fmla="*/ 32 w 130"/>
                <a:gd name="T61" fmla="*/ 10 h 131"/>
                <a:gd name="T62" fmla="*/ 46 w 130"/>
                <a:gd name="T63" fmla="*/ 4 h 131"/>
                <a:gd name="T64" fmla="*/ 63 w 130"/>
                <a:gd name="T6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131">
                  <a:moveTo>
                    <a:pt x="63" y="0"/>
                  </a:moveTo>
                  <a:lnTo>
                    <a:pt x="79" y="2"/>
                  </a:lnTo>
                  <a:lnTo>
                    <a:pt x="94" y="8"/>
                  </a:lnTo>
                  <a:lnTo>
                    <a:pt x="107" y="16"/>
                  </a:lnTo>
                  <a:lnTo>
                    <a:pt x="118" y="27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40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5" y="41"/>
                  </a:lnTo>
                  <a:lnTo>
                    <a:pt x="125" y="40"/>
                  </a:lnTo>
                  <a:lnTo>
                    <a:pt x="130" y="58"/>
                  </a:lnTo>
                  <a:lnTo>
                    <a:pt x="130" y="75"/>
                  </a:lnTo>
                  <a:lnTo>
                    <a:pt x="125" y="92"/>
                  </a:lnTo>
                  <a:lnTo>
                    <a:pt x="116" y="106"/>
                  </a:lnTo>
                  <a:lnTo>
                    <a:pt x="103" y="118"/>
                  </a:lnTo>
                  <a:lnTo>
                    <a:pt x="87" y="127"/>
                  </a:lnTo>
                  <a:lnTo>
                    <a:pt x="70" y="131"/>
                  </a:lnTo>
                  <a:lnTo>
                    <a:pt x="53" y="128"/>
                  </a:lnTo>
                  <a:lnTo>
                    <a:pt x="37" y="123"/>
                  </a:lnTo>
                  <a:lnTo>
                    <a:pt x="22" y="114"/>
                  </a:lnTo>
                  <a:lnTo>
                    <a:pt x="11" y="101"/>
                  </a:lnTo>
                  <a:lnTo>
                    <a:pt x="3" y="85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18" y="20"/>
                  </a:lnTo>
                  <a:lnTo>
                    <a:pt x="32" y="10"/>
                  </a:lnTo>
                  <a:lnTo>
                    <a:pt x="46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426"/>
            <p:cNvSpPr>
              <a:spLocks/>
            </p:cNvSpPr>
            <p:nvPr/>
          </p:nvSpPr>
          <p:spPr bwMode="auto">
            <a:xfrm>
              <a:off x="2719388" y="4586288"/>
              <a:ext cx="19050" cy="19050"/>
            </a:xfrm>
            <a:custGeom>
              <a:avLst/>
              <a:gdLst>
                <a:gd name="T0" fmla="*/ 68 w 131"/>
                <a:gd name="T1" fmla="*/ 0 h 131"/>
                <a:gd name="T2" fmla="*/ 85 w 131"/>
                <a:gd name="T3" fmla="*/ 4 h 131"/>
                <a:gd name="T4" fmla="*/ 101 w 131"/>
                <a:gd name="T5" fmla="*/ 11 h 131"/>
                <a:gd name="T6" fmla="*/ 101 w 131"/>
                <a:gd name="T7" fmla="*/ 11 h 131"/>
                <a:gd name="T8" fmla="*/ 101 w 131"/>
                <a:gd name="T9" fmla="*/ 11 h 131"/>
                <a:gd name="T10" fmla="*/ 101 w 131"/>
                <a:gd name="T11" fmla="*/ 11 h 131"/>
                <a:gd name="T12" fmla="*/ 101 w 131"/>
                <a:gd name="T13" fmla="*/ 12 h 131"/>
                <a:gd name="T14" fmla="*/ 102 w 131"/>
                <a:gd name="T15" fmla="*/ 12 h 131"/>
                <a:gd name="T16" fmla="*/ 102 w 131"/>
                <a:gd name="T17" fmla="*/ 12 h 131"/>
                <a:gd name="T18" fmla="*/ 102 w 131"/>
                <a:gd name="T19" fmla="*/ 12 h 131"/>
                <a:gd name="T20" fmla="*/ 102 w 131"/>
                <a:gd name="T21" fmla="*/ 12 h 131"/>
                <a:gd name="T22" fmla="*/ 115 w 131"/>
                <a:gd name="T23" fmla="*/ 23 h 131"/>
                <a:gd name="T24" fmla="*/ 124 w 131"/>
                <a:gd name="T25" fmla="*/ 38 h 131"/>
                <a:gd name="T26" fmla="*/ 130 w 131"/>
                <a:gd name="T27" fmla="*/ 55 h 131"/>
                <a:gd name="T28" fmla="*/ 131 w 131"/>
                <a:gd name="T29" fmla="*/ 72 h 131"/>
                <a:gd name="T30" fmla="*/ 127 w 131"/>
                <a:gd name="T31" fmla="*/ 89 h 131"/>
                <a:gd name="T32" fmla="*/ 118 w 131"/>
                <a:gd name="T33" fmla="*/ 104 h 131"/>
                <a:gd name="T34" fmla="*/ 107 w 131"/>
                <a:gd name="T35" fmla="*/ 116 h 131"/>
                <a:gd name="T36" fmla="*/ 93 w 131"/>
                <a:gd name="T37" fmla="*/ 124 h 131"/>
                <a:gd name="T38" fmla="*/ 78 w 131"/>
                <a:gd name="T39" fmla="*/ 130 h 131"/>
                <a:gd name="T40" fmla="*/ 62 w 131"/>
                <a:gd name="T41" fmla="*/ 131 h 131"/>
                <a:gd name="T42" fmla="*/ 47 w 131"/>
                <a:gd name="T43" fmla="*/ 128 h 131"/>
                <a:gd name="T44" fmla="*/ 32 w 131"/>
                <a:gd name="T45" fmla="*/ 122 h 131"/>
                <a:gd name="T46" fmla="*/ 19 w 131"/>
                <a:gd name="T47" fmla="*/ 112 h 131"/>
                <a:gd name="T48" fmla="*/ 9 w 131"/>
                <a:gd name="T49" fmla="*/ 98 h 131"/>
                <a:gd name="T50" fmla="*/ 2 w 131"/>
                <a:gd name="T51" fmla="*/ 82 h 131"/>
                <a:gd name="T52" fmla="*/ 0 w 131"/>
                <a:gd name="T53" fmla="*/ 65 h 131"/>
                <a:gd name="T54" fmla="*/ 2 w 131"/>
                <a:gd name="T55" fmla="*/ 49 h 131"/>
                <a:gd name="T56" fmla="*/ 9 w 131"/>
                <a:gd name="T57" fmla="*/ 33 h 131"/>
                <a:gd name="T58" fmla="*/ 19 w 131"/>
                <a:gd name="T59" fmla="*/ 19 h 131"/>
                <a:gd name="T60" fmla="*/ 34 w 131"/>
                <a:gd name="T61" fmla="*/ 9 h 131"/>
                <a:gd name="T62" fmla="*/ 51 w 131"/>
                <a:gd name="T63" fmla="*/ 2 h 131"/>
                <a:gd name="T64" fmla="*/ 68 w 131"/>
                <a:gd name="T6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31">
                  <a:moveTo>
                    <a:pt x="68" y="0"/>
                  </a:moveTo>
                  <a:lnTo>
                    <a:pt x="85" y="4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101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5" y="23"/>
                  </a:lnTo>
                  <a:lnTo>
                    <a:pt x="124" y="38"/>
                  </a:lnTo>
                  <a:lnTo>
                    <a:pt x="130" y="55"/>
                  </a:lnTo>
                  <a:lnTo>
                    <a:pt x="131" y="72"/>
                  </a:lnTo>
                  <a:lnTo>
                    <a:pt x="127" y="89"/>
                  </a:lnTo>
                  <a:lnTo>
                    <a:pt x="118" y="104"/>
                  </a:lnTo>
                  <a:lnTo>
                    <a:pt x="107" y="116"/>
                  </a:lnTo>
                  <a:lnTo>
                    <a:pt x="93" y="124"/>
                  </a:lnTo>
                  <a:lnTo>
                    <a:pt x="78" y="130"/>
                  </a:lnTo>
                  <a:lnTo>
                    <a:pt x="62" y="131"/>
                  </a:lnTo>
                  <a:lnTo>
                    <a:pt x="47" y="128"/>
                  </a:lnTo>
                  <a:lnTo>
                    <a:pt x="32" y="122"/>
                  </a:lnTo>
                  <a:lnTo>
                    <a:pt x="19" y="112"/>
                  </a:lnTo>
                  <a:lnTo>
                    <a:pt x="9" y="98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9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427"/>
            <p:cNvSpPr>
              <a:spLocks noEditPoints="1"/>
            </p:cNvSpPr>
            <p:nvPr/>
          </p:nvSpPr>
          <p:spPr bwMode="auto">
            <a:xfrm>
              <a:off x="2663825" y="4586288"/>
              <a:ext cx="19050" cy="19050"/>
            </a:xfrm>
            <a:custGeom>
              <a:avLst/>
              <a:gdLst>
                <a:gd name="T0" fmla="*/ 101 w 131"/>
                <a:gd name="T1" fmla="*/ 11 h 131"/>
                <a:gd name="T2" fmla="*/ 101 w 131"/>
                <a:gd name="T3" fmla="*/ 11 h 131"/>
                <a:gd name="T4" fmla="*/ 101 w 131"/>
                <a:gd name="T5" fmla="*/ 12 h 131"/>
                <a:gd name="T6" fmla="*/ 102 w 131"/>
                <a:gd name="T7" fmla="*/ 12 h 131"/>
                <a:gd name="T8" fmla="*/ 102 w 131"/>
                <a:gd name="T9" fmla="*/ 12 h 131"/>
                <a:gd name="T10" fmla="*/ 102 w 131"/>
                <a:gd name="T11" fmla="*/ 12 h 131"/>
                <a:gd name="T12" fmla="*/ 101 w 131"/>
                <a:gd name="T13" fmla="*/ 12 h 131"/>
                <a:gd name="T14" fmla="*/ 101 w 131"/>
                <a:gd name="T15" fmla="*/ 11 h 131"/>
                <a:gd name="T16" fmla="*/ 101 w 131"/>
                <a:gd name="T17" fmla="*/ 11 h 131"/>
                <a:gd name="T18" fmla="*/ 66 w 131"/>
                <a:gd name="T19" fmla="*/ 0 h 131"/>
                <a:gd name="T20" fmla="*/ 85 w 131"/>
                <a:gd name="T21" fmla="*/ 4 h 131"/>
                <a:gd name="T22" fmla="*/ 101 w 131"/>
                <a:gd name="T23" fmla="*/ 12 h 131"/>
                <a:gd name="T24" fmla="*/ 114 w 131"/>
                <a:gd name="T25" fmla="*/ 22 h 131"/>
                <a:gd name="T26" fmla="*/ 123 w 131"/>
                <a:gd name="T27" fmla="*/ 36 h 131"/>
                <a:gd name="T28" fmla="*/ 129 w 131"/>
                <a:gd name="T29" fmla="*/ 52 h 131"/>
                <a:gd name="T30" fmla="*/ 131 w 131"/>
                <a:gd name="T31" fmla="*/ 68 h 131"/>
                <a:gd name="T32" fmla="*/ 129 w 131"/>
                <a:gd name="T33" fmla="*/ 83 h 131"/>
                <a:gd name="T34" fmla="*/ 122 w 131"/>
                <a:gd name="T35" fmla="*/ 98 h 131"/>
                <a:gd name="T36" fmla="*/ 112 w 131"/>
                <a:gd name="T37" fmla="*/ 112 h 131"/>
                <a:gd name="T38" fmla="*/ 98 w 131"/>
                <a:gd name="T39" fmla="*/ 122 h 131"/>
                <a:gd name="T40" fmla="*/ 83 w 131"/>
                <a:gd name="T41" fmla="*/ 128 h 131"/>
                <a:gd name="T42" fmla="*/ 68 w 131"/>
                <a:gd name="T43" fmla="*/ 131 h 131"/>
                <a:gd name="T44" fmla="*/ 52 w 131"/>
                <a:gd name="T45" fmla="*/ 128 h 131"/>
                <a:gd name="T46" fmla="*/ 37 w 131"/>
                <a:gd name="T47" fmla="*/ 123 h 131"/>
                <a:gd name="T48" fmla="*/ 25 w 131"/>
                <a:gd name="T49" fmla="*/ 115 h 131"/>
                <a:gd name="T50" fmla="*/ 13 w 131"/>
                <a:gd name="T51" fmla="*/ 104 h 131"/>
                <a:gd name="T52" fmla="*/ 6 w 131"/>
                <a:gd name="T53" fmla="*/ 90 h 131"/>
                <a:gd name="T54" fmla="*/ 0 w 131"/>
                <a:gd name="T55" fmla="*/ 74 h 131"/>
                <a:gd name="T56" fmla="*/ 1 w 131"/>
                <a:gd name="T57" fmla="*/ 54 h 131"/>
                <a:gd name="T58" fmla="*/ 8 w 131"/>
                <a:gd name="T59" fmla="*/ 37 h 131"/>
                <a:gd name="T60" fmla="*/ 18 w 131"/>
                <a:gd name="T61" fmla="*/ 22 h 131"/>
                <a:gd name="T62" fmla="*/ 32 w 131"/>
                <a:gd name="T63" fmla="*/ 11 h 131"/>
                <a:gd name="T64" fmla="*/ 48 w 131"/>
                <a:gd name="T65" fmla="*/ 4 h 131"/>
                <a:gd name="T66" fmla="*/ 66 w 131"/>
                <a:gd name="T6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1" h="131">
                  <a:moveTo>
                    <a:pt x="101" y="11"/>
                  </a:moveTo>
                  <a:lnTo>
                    <a:pt x="101" y="11"/>
                  </a:lnTo>
                  <a:lnTo>
                    <a:pt x="101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1" y="12"/>
                  </a:lnTo>
                  <a:lnTo>
                    <a:pt x="101" y="11"/>
                  </a:lnTo>
                  <a:lnTo>
                    <a:pt x="101" y="11"/>
                  </a:lnTo>
                  <a:close/>
                  <a:moveTo>
                    <a:pt x="66" y="0"/>
                  </a:moveTo>
                  <a:lnTo>
                    <a:pt x="85" y="4"/>
                  </a:lnTo>
                  <a:lnTo>
                    <a:pt x="101" y="12"/>
                  </a:lnTo>
                  <a:lnTo>
                    <a:pt x="114" y="22"/>
                  </a:lnTo>
                  <a:lnTo>
                    <a:pt x="123" y="36"/>
                  </a:lnTo>
                  <a:lnTo>
                    <a:pt x="129" y="52"/>
                  </a:lnTo>
                  <a:lnTo>
                    <a:pt x="131" y="68"/>
                  </a:lnTo>
                  <a:lnTo>
                    <a:pt x="129" y="83"/>
                  </a:lnTo>
                  <a:lnTo>
                    <a:pt x="122" y="98"/>
                  </a:lnTo>
                  <a:lnTo>
                    <a:pt x="112" y="112"/>
                  </a:lnTo>
                  <a:lnTo>
                    <a:pt x="98" y="122"/>
                  </a:lnTo>
                  <a:lnTo>
                    <a:pt x="83" y="128"/>
                  </a:lnTo>
                  <a:lnTo>
                    <a:pt x="68" y="131"/>
                  </a:lnTo>
                  <a:lnTo>
                    <a:pt x="52" y="128"/>
                  </a:lnTo>
                  <a:lnTo>
                    <a:pt x="37" y="123"/>
                  </a:lnTo>
                  <a:lnTo>
                    <a:pt x="25" y="115"/>
                  </a:lnTo>
                  <a:lnTo>
                    <a:pt x="13" y="104"/>
                  </a:lnTo>
                  <a:lnTo>
                    <a:pt x="6" y="90"/>
                  </a:lnTo>
                  <a:lnTo>
                    <a:pt x="0" y="74"/>
                  </a:lnTo>
                  <a:lnTo>
                    <a:pt x="1" y="54"/>
                  </a:lnTo>
                  <a:lnTo>
                    <a:pt x="8" y="37"/>
                  </a:lnTo>
                  <a:lnTo>
                    <a:pt x="18" y="22"/>
                  </a:lnTo>
                  <a:lnTo>
                    <a:pt x="32" y="11"/>
                  </a:lnTo>
                  <a:lnTo>
                    <a:pt x="48" y="4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28"/>
            <p:cNvSpPr>
              <a:spLocks/>
            </p:cNvSpPr>
            <p:nvPr/>
          </p:nvSpPr>
          <p:spPr bwMode="auto">
            <a:xfrm>
              <a:off x="2938463" y="4530725"/>
              <a:ext cx="19050" cy="19050"/>
            </a:xfrm>
            <a:custGeom>
              <a:avLst/>
              <a:gdLst>
                <a:gd name="T0" fmla="*/ 69 w 130"/>
                <a:gd name="T1" fmla="*/ 0 h 130"/>
                <a:gd name="T2" fmla="*/ 85 w 130"/>
                <a:gd name="T3" fmla="*/ 3 h 130"/>
                <a:gd name="T4" fmla="*/ 101 w 130"/>
                <a:gd name="T5" fmla="*/ 10 h 130"/>
                <a:gd name="T6" fmla="*/ 101 w 130"/>
                <a:gd name="T7" fmla="*/ 10 h 130"/>
                <a:gd name="T8" fmla="*/ 100 w 130"/>
                <a:gd name="T9" fmla="*/ 9 h 130"/>
                <a:gd name="T10" fmla="*/ 100 w 130"/>
                <a:gd name="T11" fmla="*/ 10 h 130"/>
                <a:gd name="T12" fmla="*/ 101 w 130"/>
                <a:gd name="T13" fmla="*/ 10 h 130"/>
                <a:gd name="T14" fmla="*/ 102 w 130"/>
                <a:gd name="T15" fmla="*/ 11 h 130"/>
                <a:gd name="T16" fmla="*/ 102 w 130"/>
                <a:gd name="T17" fmla="*/ 11 h 130"/>
                <a:gd name="T18" fmla="*/ 102 w 130"/>
                <a:gd name="T19" fmla="*/ 10 h 130"/>
                <a:gd name="T20" fmla="*/ 101 w 130"/>
                <a:gd name="T21" fmla="*/ 10 h 130"/>
                <a:gd name="T22" fmla="*/ 115 w 130"/>
                <a:gd name="T23" fmla="*/ 22 h 130"/>
                <a:gd name="T24" fmla="*/ 123 w 130"/>
                <a:gd name="T25" fmla="*/ 37 h 130"/>
                <a:gd name="T26" fmla="*/ 129 w 130"/>
                <a:gd name="T27" fmla="*/ 52 h 130"/>
                <a:gd name="T28" fmla="*/ 130 w 130"/>
                <a:gd name="T29" fmla="*/ 69 h 130"/>
                <a:gd name="T30" fmla="*/ 126 w 130"/>
                <a:gd name="T31" fmla="*/ 87 h 130"/>
                <a:gd name="T32" fmla="*/ 118 w 130"/>
                <a:gd name="T33" fmla="*/ 104 h 130"/>
                <a:gd name="T34" fmla="*/ 104 w 130"/>
                <a:gd name="T35" fmla="*/ 116 h 130"/>
                <a:gd name="T36" fmla="*/ 87 w 130"/>
                <a:gd name="T37" fmla="*/ 126 h 130"/>
                <a:gd name="T38" fmla="*/ 69 w 130"/>
                <a:gd name="T39" fmla="*/ 130 h 130"/>
                <a:gd name="T40" fmla="*/ 53 w 130"/>
                <a:gd name="T41" fmla="*/ 129 h 130"/>
                <a:gd name="T42" fmla="*/ 37 w 130"/>
                <a:gd name="T43" fmla="*/ 123 h 130"/>
                <a:gd name="T44" fmla="*/ 22 w 130"/>
                <a:gd name="T45" fmla="*/ 114 h 130"/>
                <a:gd name="T46" fmla="*/ 11 w 130"/>
                <a:gd name="T47" fmla="*/ 102 h 130"/>
                <a:gd name="T48" fmla="*/ 3 w 130"/>
                <a:gd name="T49" fmla="*/ 87 h 130"/>
                <a:gd name="T50" fmla="*/ 0 w 130"/>
                <a:gd name="T51" fmla="*/ 71 h 130"/>
                <a:gd name="T52" fmla="*/ 0 w 130"/>
                <a:gd name="T53" fmla="*/ 57 h 130"/>
                <a:gd name="T54" fmla="*/ 4 w 130"/>
                <a:gd name="T55" fmla="*/ 41 h 130"/>
                <a:gd name="T56" fmla="*/ 11 w 130"/>
                <a:gd name="T57" fmla="*/ 27 h 130"/>
                <a:gd name="T58" fmla="*/ 21 w 130"/>
                <a:gd name="T59" fmla="*/ 16 h 130"/>
                <a:gd name="T60" fmla="*/ 36 w 130"/>
                <a:gd name="T61" fmla="*/ 6 h 130"/>
                <a:gd name="T62" fmla="*/ 51 w 130"/>
                <a:gd name="T63" fmla="*/ 1 h 130"/>
                <a:gd name="T64" fmla="*/ 69 w 130"/>
                <a:gd name="T6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130">
                  <a:moveTo>
                    <a:pt x="69" y="0"/>
                  </a:moveTo>
                  <a:lnTo>
                    <a:pt x="85" y="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0" y="9"/>
                  </a:lnTo>
                  <a:lnTo>
                    <a:pt x="100" y="10"/>
                  </a:lnTo>
                  <a:lnTo>
                    <a:pt x="101" y="10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115" y="22"/>
                  </a:lnTo>
                  <a:lnTo>
                    <a:pt x="123" y="37"/>
                  </a:lnTo>
                  <a:lnTo>
                    <a:pt x="129" y="52"/>
                  </a:lnTo>
                  <a:lnTo>
                    <a:pt x="130" y="69"/>
                  </a:lnTo>
                  <a:lnTo>
                    <a:pt x="126" y="87"/>
                  </a:lnTo>
                  <a:lnTo>
                    <a:pt x="118" y="104"/>
                  </a:lnTo>
                  <a:lnTo>
                    <a:pt x="104" y="116"/>
                  </a:lnTo>
                  <a:lnTo>
                    <a:pt x="87" y="126"/>
                  </a:lnTo>
                  <a:lnTo>
                    <a:pt x="69" y="130"/>
                  </a:lnTo>
                  <a:lnTo>
                    <a:pt x="53" y="129"/>
                  </a:lnTo>
                  <a:lnTo>
                    <a:pt x="37" y="123"/>
                  </a:lnTo>
                  <a:lnTo>
                    <a:pt x="22" y="114"/>
                  </a:lnTo>
                  <a:lnTo>
                    <a:pt x="11" y="102"/>
                  </a:lnTo>
                  <a:lnTo>
                    <a:pt x="3" y="87"/>
                  </a:lnTo>
                  <a:lnTo>
                    <a:pt x="0" y="71"/>
                  </a:lnTo>
                  <a:lnTo>
                    <a:pt x="0" y="57"/>
                  </a:lnTo>
                  <a:lnTo>
                    <a:pt x="4" y="41"/>
                  </a:lnTo>
                  <a:lnTo>
                    <a:pt x="11" y="27"/>
                  </a:lnTo>
                  <a:lnTo>
                    <a:pt x="21" y="16"/>
                  </a:lnTo>
                  <a:lnTo>
                    <a:pt x="36" y="6"/>
                  </a:lnTo>
                  <a:lnTo>
                    <a:pt x="51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29"/>
            <p:cNvSpPr>
              <a:spLocks noEditPoints="1"/>
            </p:cNvSpPr>
            <p:nvPr/>
          </p:nvSpPr>
          <p:spPr bwMode="auto">
            <a:xfrm>
              <a:off x="2882900" y="4530725"/>
              <a:ext cx="19050" cy="19050"/>
            </a:xfrm>
            <a:custGeom>
              <a:avLst/>
              <a:gdLst>
                <a:gd name="T0" fmla="*/ 125 w 129"/>
                <a:gd name="T1" fmla="*/ 39 h 130"/>
                <a:gd name="T2" fmla="*/ 125 w 129"/>
                <a:gd name="T3" fmla="*/ 40 h 130"/>
                <a:gd name="T4" fmla="*/ 125 w 129"/>
                <a:gd name="T5" fmla="*/ 40 h 130"/>
                <a:gd name="T6" fmla="*/ 126 w 129"/>
                <a:gd name="T7" fmla="*/ 41 h 130"/>
                <a:gd name="T8" fmla="*/ 126 w 129"/>
                <a:gd name="T9" fmla="*/ 41 h 130"/>
                <a:gd name="T10" fmla="*/ 125 w 129"/>
                <a:gd name="T11" fmla="*/ 40 h 130"/>
                <a:gd name="T12" fmla="*/ 125 w 129"/>
                <a:gd name="T13" fmla="*/ 39 h 130"/>
                <a:gd name="T14" fmla="*/ 125 w 129"/>
                <a:gd name="T15" fmla="*/ 39 h 130"/>
                <a:gd name="T16" fmla="*/ 59 w 129"/>
                <a:gd name="T17" fmla="*/ 0 h 130"/>
                <a:gd name="T18" fmla="*/ 76 w 129"/>
                <a:gd name="T19" fmla="*/ 0 h 130"/>
                <a:gd name="T20" fmla="*/ 92 w 129"/>
                <a:gd name="T21" fmla="*/ 5 h 130"/>
                <a:gd name="T22" fmla="*/ 105 w 129"/>
                <a:gd name="T23" fmla="*/ 14 h 130"/>
                <a:gd name="T24" fmla="*/ 117 w 129"/>
                <a:gd name="T25" fmla="*/ 25 h 130"/>
                <a:gd name="T26" fmla="*/ 125 w 129"/>
                <a:gd name="T27" fmla="*/ 40 h 130"/>
                <a:gd name="T28" fmla="*/ 129 w 129"/>
                <a:gd name="T29" fmla="*/ 57 h 130"/>
                <a:gd name="T30" fmla="*/ 129 w 129"/>
                <a:gd name="T31" fmla="*/ 74 h 130"/>
                <a:gd name="T32" fmla="*/ 124 w 129"/>
                <a:gd name="T33" fmla="*/ 91 h 130"/>
                <a:gd name="T34" fmla="*/ 116 w 129"/>
                <a:gd name="T35" fmla="*/ 106 h 130"/>
                <a:gd name="T36" fmla="*/ 102 w 129"/>
                <a:gd name="T37" fmla="*/ 119 h 130"/>
                <a:gd name="T38" fmla="*/ 85 w 129"/>
                <a:gd name="T39" fmla="*/ 127 h 130"/>
                <a:gd name="T40" fmla="*/ 68 w 129"/>
                <a:gd name="T41" fmla="*/ 130 h 130"/>
                <a:gd name="T42" fmla="*/ 50 w 129"/>
                <a:gd name="T43" fmla="*/ 128 h 130"/>
                <a:gd name="T44" fmla="*/ 35 w 129"/>
                <a:gd name="T45" fmla="*/ 122 h 130"/>
                <a:gd name="T46" fmla="*/ 21 w 129"/>
                <a:gd name="T47" fmla="*/ 112 h 130"/>
                <a:gd name="T48" fmla="*/ 11 w 129"/>
                <a:gd name="T49" fmla="*/ 99 h 130"/>
                <a:gd name="T50" fmla="*/ 2 w 129"/>
                <a:gd name="T51" fmla="*/ 83 h 130"/>
                <a:gd name="T52" fmla="*/ 0 w 129"/>
                <a:gd name="T53" fmla="*/ 66 h 130"/>
                <a:gd name="T54" fmla="*/ 2 w 129"/>
                <a:gd name="T55" fmla="*/ 47 h 130"/>
                <a:gd name="T56" fmla="*/ 11 w 129"/>
                <a:gd name="T57" fmla="*/ 29 h 130"/>
                <a:gd name="T58" fmla="*/ 23 w 129"/>
                <a:gd name="T59" fmla="*/ 15 h 130"/>
                <a:gd name="T60" fmla="*/ 40 w 129"/>
                <a:gd name="T61" fmla="*/ 5 h 130"/>
                <a:gd name="T62" fmla="*/ 59 w 129"/>
                <a:gd name="T6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9" h="130">
                  <a:moveTo>
                    <a:pt x="125" y="39"/>
                  </a:moveTo>
                  <a:lnTo>
                    <a:pt x="125" y="40"/>
                  </a:lnTo>
                  <a:lnTo>
                    <a:pt x="125" y="40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5" y="40"/>
                  </a:lnTo>
                  <a:lnTo>
                    <a:pt x="125" y="39"/>
                  </a:lnTo>
                  <a:lnTo>
                    <a:pt x="125" y="39"/>
                  </a:lnTo>
                  <a:close/>
                  <a:moveTo>
                    <a:pt x="59" y="0"/>
                  </a:moveTo>
                  <a:lnTo>
                    <a:pt x="76" y="0"/>
                  </a:lnTo>
                  <a:lnTo>
                    <a:pt x="92" y="5"/>
                  </a:lnTo>
                  <a:lnTo>
                    <a:pt x="105" y="14"/>
                  </a:lnTo>
                  <a:lnTo>
                    <a:pt x="117" y="25"/>
                  </a:lnTo>
                  <a:lnTo>
                    <a:pt x="125" y="40"/>
                  </a:lnTo>
                  <a:lnTo>
                    <a:pt x="129" y="57"/>
                  </a:lnTo>
                  <a:lnTo>
                    <a:pt x="129" y="74"/>
                  </a:lnTo>
                  <a:lnTo>
                    <a:pt x="124" y="91"/>
                  </a:lnTo>
                  <a:lnTo>
                    <a:pt x="116" y="106"/>
                  </a:lnTo>
                  <a:lnTo>
                    <a:pt x="102" y="119"/>
                  </a:lnTo>
                  <a:lnTo>
                    <a:pt x="85" y="127"/>
                  </a:lnTo>
                  <a:lnTo>
                    <a:pt x="68" y="130"/>
                  </a:lnTo>
                  <a:lnTo>
                    <a:pt x="50" y="128"/>
                  </a:lnTo>
                  <a:lnTo>
                    <a:pt x="35" y="122"/>
                  </a:lnTo>
                  <a:lnTo>
                    <a:pt x="21" y="112"/>
                  </a:lnTo>
                  <a:lnTo>
                    <a:pt x="11" y="99"/>
                  </a:lnTo>
                  <a:lnTo>
                    <a:pt x="2" y="83"/>
                  </a:lnTo>
                  <a:lnTo>
                    <a:pt x="0" y="66"/>
                  </a:lnTo>
                  <a:lnTo>
                    <a:pt x="2" y="47"/>
                  </a:lnTo>
                  <a:lnTo>
                    <a:pt x="11" y="29"/>
                  </a:lnTo>
                  <a:lnTo>
                    <a:pt x="23" y="15"/>
                  </a:lnTo>
                  <a:lnTo>
                    <a:pt x="40" y="5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430"/>
            <p:cNvSpPr>
              <a:spLocks noEditPoints="1"/>
            </p:cNvSpPr>
            <p:nvPr/>
          </p:nvSpPr>
          <p:spPr bwMode="auto">
            <a:xfrm>
              <a:off x="2828925" y="4530725"/>
              <a:ext cx="19050" cy="19050"/>
            </a:xfrm>
            <a:custGeom>
              <a:avLst/>
              <a:gdLst>
                <a:gd name="T0" fmla="*/ 125 w 131"/>
                <a:gd name="T1" fmla="*/ 39 h 130"/>
                <a:gd name="T2" fmla="*/ 125 w 131"/>
                <a:gd name="T3" fmla="*/ 40 h 130"/>
                <a:gd name="T4" fmla="*/ 125 w 131"/>
                <a:gd name="T5" fmla="*/ 40 h 130"/>
                <a:gd name="T6" fmla="*/ 126 w 131"/>
                <a:gd name="T7" fmla="*/ 41 h 130"/>
                <a:gd name="T8" fmla="*/ 126 w 131"/>
                <a:gd name="T9" fmla="*/ 41 h 130"/>
                <a:gd name="T10" fmla="*/ 125 w 131"/>
                <a:gd name="T11" fmla="*/ 40 h 130"/>
                <a:gd name="T12" fmla="*/ 125 w 131"/>
                <a:gd name="T13" fmla="*/ 39 h 130"/>
                <a:gd name="T14" fmla="*/ 125 w 131"/>
                <a:gd name="T15" fmla="*/ 39 h 130"/>
                <a:gd name="T16" fmla="*/ 62 w 131"/>
                <a:gd name="T17" fmla="*/ 0 h 130"/>
                <a:gd name="T18" fmla="*/ 78 w 131"/>
                <a:gd name="T19" fmla="*/ 1 h 130"/>
                <a:gd name="T20" fmla="*/ 93 w 131"/>
                <a:gd name="T21" fmla="*/ 6 h 130"/>
                <a:gd name="T22" fmla="*/ 106 w 131"/>
                <a:gd name="T23" fmla="*/ 15 h 130"/>
                <a:gd name="T24" fmla="*/ 117 w 131"/>
                <a:gd name="T25" fmla="*/ 25 h 130"/>
                <a:gd name="T26" fmla="*/ 125 w 131"/>
                <a:gd name="T27" fmla="*/ 40 h 130"/>
                <a:gd name="T28" fmla="*/ 131 w 131"/>
                <a:gd name="T29" fmla="*/ 58 h 130"/>
                <a:gd name="T30" fmla="*/ 130 w 131"/>
                <a:gd name="T31" fmla="*/ 76 h 130"/>
                <a:gd name="T32" fmla="*/ 124 w 131"/>
                <a:gd name="T33" fmla="*/ 92 h 130"/>
                <a:gd name="T34" fmla="*/ 115 w 131"/>
                <a:gd name="T35" fmla="*/ 106 h 130"/>
                <a:gd name="T36" fmla="*/ 102 w 131"/>
                <a:gd name="T37" fmla="*/ 118 h 130"/>
                <a:gd name="T38" fmla="*/ 86 w 131"/>
                <a:gd name="T39" fmla="*/ 126 h 130"/>
                <a:gd name="T40" fmla="*/ 70 w 131"/>
                <a:gd name="T41" fmla="*/ 130 h 130"/>
                <a:gd name="T42" fmla="*/ 51 w 131"/>
                <a:gd name="T43" fmla="*/ 128 h 130"/>
                <a:gd name="T44" fmla="*/ 34 w 131"/>
                <a:gd name="T45" fmla="*/ 122 h 130"/>
                <a:gd name="T46" fmla="*/ 20 w 131"/>
                <a:gd name="T47" fmla="*/ 111 h 130"/>
                <a:gd name="T48" fmla="*/ 10 w 131"/>
                <a:gd name="T49" fmla="*/ 98 h 130"/>
                <a:gd name="T50" fmla="*/ 3 w 131"/>
                <a:gd name="T51" fmla="*/ 83 h 130"/>
                <a:gd name="T52" fmla="*/ 0 w 131"/>
                <a:gd name="T53" fmla="*/ 66 h 130"/>
                <a:gd name="T54" fmla="*/ 2 w 131"/>
                <a:gd name="T55" fmla="*/ 49 h 130"/>
                <a:gd name="T56" fmla="*/ 7 w 131"/>
                <a:gd name="T57" fmla="*/ 34 h 130"/>
                <a:gd name="T58" fmla="*/ 19 w 131"/>
                <a:gd name="T59" fmla="*/ 19 h 130"/>
                <a:gd name="T60" fmla="*/ 32 w 131"/>
                <a:gd name="T61" fmla="*/ 8 h 130"/>
                <a:gd name="T62" fmla="*/ 46 w 131"/>
                <a:gd name="T63" fmla="*/ 2 h 130"/>
                <a:gd name="T64" fmla="*/ 62 w 131"/>
                <a:gd name="T6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30">
                  <a:moveTo>
                    <a:pt x="125" y="39"/>
                  </a:moveTo>
                  <a:lnTo>
                    <a:pt x="125" y="40"/>
                  </a:lnTo>
                  <a:lnTo>
                    <a:pt x="125" y="40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5" y="40"/>
                  </a:lnTo>
                  <a:lnTo>
                    <a:pt x="125" y="39"/>
                  </a:lnTo>
                  <a:lnTo>
                    <a:pt x="125" y="39"/>
                  </a:lnTo>
                  <a:close/>
                  <a:moveTo>
                    <a:pt x="62" y="0"/>
                  </a:moveTo>
                  <a:lnTo>
                    <a:pt x="78" y="1"/>
                  </a:lnTo>
                  <a:lnTo>
                    <a:pt x="93" y="6"/>
                  </a:lnTo>
                  <a:lnTo>
                    <a:pt x="106" y="15"/>
                  </a:lnTo>
                  <a:lnTo>
                    <a:pt x="117" y="25"/>
                  </a:lnTo>
                  <a:lnTo>
                    <a:pt x="125" y="40"/>
                  </a:lnTo>
                  <a:lnTo>
                    <a:pt x="131" y="58"/>
                  </a:lnTo>
                  <a:lnTo>
                    <a:pt x="130" y="76"/>
                  </a:lnTo>
                  <a:lnTo>
                    <a:pt x="124" y="92"/>
                  </a:lnTo>
                  <a:lnTo>
                    <a:pt x="115" y="106"/>
                  </a:lnTo>
                  <a:lnTo>
                    <a:pt x="102" y="118"/>
                  </a:lnTo>
                  <a:lnTo>
                    <a:pt x="86" y="126"/>
                  </a:lnTo>
                  <a:lnTo>
                    <a:pt x="70" y="130"/>
                  </a:lnTo>
                  <a:lnTo>
                    <a:pt x="51" y="128"/>
                  </a:lnTo>
                  <a:lnTo>
                    <a:pt x="34" y="122"/>
                  </a:lnTo>
                  <a:lnTo>
                    <a:pt x="20" y="111"/>
                  </a:lnTo>
                  <a:lnTo>
                    <a:pt x="10" y="98"/>
                  </a:lnTo>
                  <a:lnTo>
                    <a:pt x="3" y="83"/>
                  </a:lnTo>
                  <a:lnTo>
                    <a:pt x="0" y="66"/>
                  </a:lnTo>
                  <a:lnTo>
                    <a:pt x="2" y="49"/>
                  </a:lnTo>
                  <a:lnTo>
                    <a:pt x="7" y="34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6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8" name="Group 1017"/>
          <p:cNvGrpSpPr/>
          <p:nvPr/>
        </p:nvGrpSpPr>
        <p:grpSpPr>
          <a:xfrm>
            <a:off x="1637176" y="4243388"/>
            <a:ext cx="488951" cy="533399"/>
            <a:chOff x="1593850" y="4243388"/>
            <a:chExt cx="488951" cy="5333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3" name="Freeform 435"/>
            <p:cNvSpPr>
              <a:spLocks noEditPoints="1"/>
            </p:cNvSpPr>
            <p:nvPr/>
          </p:nvSpPr>
          <p:spPr bwMode="auto">
            <a:xfrm>
              <a:off x="1701800" y="4686300"/>
              <a:ext cx="55563" cy="55562"/>
            </a:xfrm>
            <a:custGeom>
              <a:avLst/>
              <a:gdLst>
                <a:gd name="T0" fmla="*/ 177 w 353"/>
                <a:gd name="T1" fmla="*/ 118 h 353"/>
                <a:gd name="T2" fmla="*/ 159 w 353"/>
                <a:gd name="T3" fmla="*/ 121 h 353"/>
                <a:gd name="T4" fmla="*/ 142 w 353"/>
                <a:gd name="T5" fmla="*/ 130 h 353"/>
                <a:gd name="T6" fmla="*/ 130 w 353"/>
                <a:gd name="T7" fmla="*/ 142 h 353"/>
                <a:gd name="T8" fmla="*/ 122 w 353"/>
                <a:gd name="T9" fmla="*/ 158 h 353"/>
                <a:gd name="T10" fmla="*/ 119 w 353"/>
                <a:gd name="T11" fmla="*/ 177 h 353"/>
                <a:gd name="T12" fmla="*/ 122 w 353"/>
                <a:gd name="T13" fmla="*/ 195 h 353"/>
                <a:gd name="T14" fmla="*/ 130 w 353"/>
                <a:gd name="T15" fmla="*/ 210 h 353"/>
                <a:gd name="T16" fmla="*/ 142 w 353"/>
                <a:gd name="T17" fmla="*/ 224 h 353"/>
                <a:gd name="T18" fmla="*/ 159 w 353"/>
                <a:gd name="T19" fmla="*/ 232 h 353"/>
                <a:gd name="T20" fmla="*/ 177 w 353"/>
                <a:gd name="T21" fmla="*/ 234 h 353"/>
                <a:gd name="T22" fmla="*/ 195 w 353"/>
                <a:gd name="T23" fmla="*/ 232 h 353"/>
                <a:gd name="T24" fmla="*/ 211 w 353"/>
                <a:gd name="T25" fmla="*/ 224 h 353"/>
                <a:gd name="T26" fmla="*/ 224 w 353"/>
                <a:gd name="T27" fmla="*/ 210 h 353"/>
                <a:gd name="T28" fmla="*/ 232 w 353"/>
                <a:gd name="T29" fmla="*/ 195 h 353"/>
                <a:gd name="T30" fmla="*/ 235 w 353"/>
                <a:gd name="T31" fmla="*/ 177 h 353"/>
                <a:gd name="T32" fmla="*/ 232 w 353"/>
                <a:gd name="T33" fmla="*/ 158 h 353"/>
                <a:gd name="T34" fmla="*/ 224 w 353"/>
                <a:gd name="T35" fmla="*/ 142 h 353"/>
                <a:gd name="T36" fmla="*/ 211 w 353"/>
                <a:gd name="T37" fmla="*/ 130 h 353"/>
                <a:gd name="T38" fmla="*/ 195 w 353"/>
                <a:gd name="T39" fmla="*/ 121 h 353"/>
                <a:gd name="T40" fmla="*/ 177 w 353"/>
                <a:gd name="T41" fmla="*/ 118 h 353"/>
                <a:gd name="T42" fmla="*/ 177 w 353"/>
                <a:gd name="T43" fmla="*/ 0 h 353"/>
                <a:gd name="T44" fmla="*/ 209 w 353"/>
                <a:gd name="T45" fmla="*/ 3 h 353"/>
                <a:gd name="T46" fmla="*/ 238 w 353"/>
                <a:gd name="T47" fmla="*/ 11 h 353"/>
                <a:gd name="T48" fmla="*/ 266 w 353"/>
                <a:gd name="T49" fmla="*/ 23 h 353"/>
                <a:gd name="T50" fmla="*/ 290 w 353"/>
                <a:gd name="T51" fmla="*/ 42 h 353"/>
                <a:gd name="T52" fmla="*/ 312 w 353"/>
                <a:gd name="T53" fmla="*/ 62 h 353"/>
                <a:gd name="T54" fmla="*/ 329 w 353"/>
                <a:gd name="T55" fmla="*/ 87 h 353"/>
                <a:gd name="T56" fmla="*/ 342 w 353"/>
                <a:gd name="T57" fmla="*/ 114 h 353"/>
                <a:gd name="T58" fmla="*/ 350 w 353"/>
                <a:gd name="T59" fmla="*/ 145 h 353"/>
                <a:gd name="T60" fmla="*/ 353 w 353"/>
                <a:gd name="T61" fmla="*/ 177 h 353"/>
                <a:gd name="T62" fmla="*/ 350 w 353"/>
                <a:gd name="T63" fmla="*/ 208 h 353"/>
                <a:gd name="T64" fmla="*/ 342 w 353"/>
                <a:gd name="T65" fmla="*/ 238 h 353"/>
                <a:gd name="T66" fmla="*/ 329 w 353"/>
                <a:gd name="T67" fmla="*/ 265 h 353"/>
                <a:gd name="T68" fmla="*/ 312 w 353"/>
                <a:gd name="T69" fmla="*/ 290 h 353"/>
                <a:gd name="T70" fmla="*/ 290 w 353"/>
                <a:gd name="T71" fmla="*/ 311 h 353"/>
                <a:gd name="T72" fmla="*/ 266 w 353"/>
                <a:gd name="T73" fmla="*/ 329 h 353"/>
                <a:gd name="T74" fmla="*/ 238 w 353"/>
                <a:gd name="T75" fmla="*/ 342 h 353"/>
                <a:gd name="T76" fmla="*/ 209 w 353"/>
                <a:gd name="T77" fmla="*/ 350 h 353"/>
                <a:gd name="T78" fmla="*/ 177 w 353"/>
                <a:gd name="T79" fmla="*/ 353 h 353"/>
                <a:gd name="T80" fmla="*/ 145 w 353"/>
                <a:gd name="T81" fmla="*/ 350 h 353"/>
                <a:gd name="T82" fmla="*/ 115 w 353"/>
                <a:gd name="T83" fmla="*/ 342 h 353"/>
                <a:gd name="T84" fmla="*/ 88 w 353"/>
                <a:gd name="T85" fmla="*/ 329 h 353"/>
                <a:gd name="T86" fmla="*/ 63 w 353"/>
                <a:gd name="T87" fmla="*/ 311 h 353"/>
                <a:gd name="T88" fmla="*/ 42 w 353"/>
                <a:gd name="T89" fmla="*/ 290 h 353"/>
                <a:gd name="T90" fmla="*/ 24 w 353"/>
                <a:gd name="T91" fmla="*/ 265 h 353"/>
                <a:gd name="T92" fmla="*/ 12 w 353"/>
                <a:gd name="T93" fmla="*/ 238 h 353"/>
                <a:gd name="T94" fmla="*/ 4 w 353"/>
                <a:gd name="T95" fmla="*/ 208 h 353"/>
                <a:gd name="T96" fmla="*/ 0 w 353"/>
                <a:gd name="T97" fmla="*/ 177 h 353"/>
                <a:gd name="T98" fmla="*/ 4 w 353"/>
                <a:gd name="T99" fmla="*/ 145 h 353"/>
                <a:gd name="T100" fmla="*/ 12 w 353"/>
                <a:gd name="T101" fmla="*/ 114 h 353"/>
                <a:gd name="T102" fmla="*/ 24 w 353"/>
                <a:gd name="T103" fmla="*/ 87 h 353"/>
                <a:gd name="T104" fmla="*/ 42 w 353"/>
                <a:gd name="T105" fmla="*/ 62 h 353"/>
                <a:gd name="T106" fmla="*/ 63 w 353"/>
                <a:gd name="T107" fmla="*/ 42 h 353"/>
                <a:gd name="T108" fmla="*/ 88 w 353"/>
                <a:gd name="T109" fmla="*/ 23 h 353"/>
                <a:gd name="T110" fmla="*/ 115 w 353"/>
                <a:gd name="T111" fmla="*/ 11 h 353"/>
                <a:gd name="T112" fmla="*/ 145 w 353"/>
                <a:gd name="T113" fmla="*/ 3 h 353"/>
                <a:gd name="T114" fmla="*/ 177 w 353"/>
                <a:gd name="T115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3" h="353">
                  <a:moveTo>
                    <a:pt x="177" y="118"/>
                  </a:moveTo>
                  <a:lnTo>
                    <a:pt x="159" y="121"/>
                  </a:lnTo>
                  <a:lnTo>
                    <a:pt x="142" y="130"/>
                  </a:lnTo>
                  <a:lnTo>
                    <a:pt x="130" y="142"/>
                  </a:lnTo>
                  <a:lnTo>
                    <a:pt x="122" y="158"/>
                  </a:lnTo>
                  <a:lnTo>
                    <a:pt x="119" y="177"/>
                  </a:lnTo>
                  <a:lnTo>
                    <a:pt x="122" y="195"/>
                  </a:lnTo>
                  <a:lnTo>
                    <a:pt x="130" y="210"/>
                  </a:lnTo>
                  <a:lnTo>
                    <a:pt x="142" y="224"/>
                  </a:lnTo>
                  <a:lnTo>
                    <a:pt x="159" y="232"/>
                  </a:lnTo>
                  <a:lnTo>
                    <a:pt x="177" y="234"/>
                  </a:lnTo>
                  <a:lnTo>
                    <a:pt x="195" y="232"/>
                  </a:lnTo>
                  <a:lnTo>
                    <a:pt x="211" y="224"/>
                  </a:lnTo>
                  <a:lnTo>
                    <a:pt x="224" y="210"/>
                  </a:lnTo>
                  <a:lnTo>
                    <a:pt x="232" y="195"/>
                  </a:lnTo>
                  <a:lnTo>
                    <a:pt x="235" y="177"/>
                  </a:lnTo>
                  <a:lnTo>
                    <a:pt x="232" y="158"/>
                  </a:lnTo>
                  <a:lnTo>
                    <a:pt x="224" y="142"/>
                  </a:lnTo>
                  <a:lnTo>
                    <a:pt x="211" y="130"/>
                  </a:lnTo>
                  <a:lnTo>
                    <a:pt x="195" y="121"/>
                  </a:lnTo>
                  <a:lnTo>
                    <a:pt x="177" y="118"/>
                  </a:lnTo>
                  <a:close/>
                  <a:moveTo>
                    <a:pt x="177" y="0"/>
                  </a:moveTo>
                  <a:lnTo>
                    <a:pt x="209" y="3"/>
                  </a:lnTo>
                  <a:lnTo>
                    <a:pt x="238" y="11"/>
                  </a:lnTo>
                  <a:lnTo>
                    <a:pt x="266" y="23"/>
                  </a:lnTo>
                  <a:lnTo>
                    <a:pt x="290" y="42"/>
                  </a:lnTo>
                  <a:lnTo>
                    <a:pt x="312" y="62"/>
                  </a:lnTo>
                  <a:lnTo>
                    <a:pt x="329" y="87"/>
                  </a:lnTo>
                  <a:lnTo>
                    <a:pt x="342" y="114"/>
                  </a:lnTo>
                  <a:lnTo>
                    <a:pt x="350" y="145"/>
                  </a:lnTo>
                  <a:lnTo>
                    <a:pt x="353" y="177"/>
                  </a:lnTo>
                  <a:lnTo>
                    <a:pt x="350" y="208"/>
                  </a:lnTo>
                  <a:lnTo>
                    <a:pt x="342" y="238"/>
                  </a:lnTo>
                  <a:lnTo>
                    <a:pt x="329" y="265"/>
                  </a:lnTo>
                  <a:lnTo>
                    <a:pt x="312" y="290"/>
                  </a:lnTo>
                  <a:lnTo>
                    <a:pt x="290" y="311"/>
                  </a:lnTo>
                  <a:lnTo>
                    <a:pt x="266" y="329"/>
                  </a:lnTo>
                  <a:lnTo>
                    <a:pt x="238" y="342"/>
                  </a:lnTo>
                  <a:lnTo>
                    <a:pt x="209" y="350"/>
                  </a:lnTo>
                  <a:lnTo>
                    <a:pt x="177" y="353"/>
                  </a:lnTo>
                  <a:lnTo>
                    <a:pt x="145" y="350"/>
                  </a:lnTo>
                  <a:lnTo>
                    <a:pt x="115" y="342"/>
                  </a:lnTo>
                  <a:lnTo>
                    <a:pt x="88" y="329"/>
                  </a:lnTo>
                  <a:lnTo>
                    <a:pt x="63" y="311"/>
                  </a:lnTo>
                  <a:lnTo>
                    <a:pt x="42" y="290"/>
                  </a:lnTo>
                  <a:lnTo>
                    <a:pt x="24" y="265"/>
                  </a:lnTo>
                  <a:lnTo>
                    <a:pt x="12" y="238"/>
                  </a:lnTo>
                  <a:lnTo>
                    <a:pt x="4" y="208"/>
                  </a:lnTo>
                  <a:lnTo>
                    <a:pt x="0" y="177"/>
                  </a:lnTo>
                  <a:lnTo>
                    <a:pt x="4" y="145"/>
                  </a:lnTo>
                  <a:lnTo>
                    <a:pt x="12" y="114"/>
                  </a:lnTo>
                  <a:lnTo>
                    <a:pt x="24" y="87"/>
                  </a:lnTo>
                  <a:lnTo>
                    <a:pt x="42" y="62"/>
                  </a:lnTo>
                  <a:lnTo>
                    <a:pt x="63" y="42"/>
                  </a:lnTo>
                  <a:lnTo>
                    <a:pt x="88" y="23"/>
                  </a:lnTo>
                  <a:lnTo>
                    <a:pt x="115" y="11"/>
                  </a:lnTo>
                  <a:lnTo>
                    <a:pt x="145" y="3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436"/>
            <p:cNvSpPr>
              <a:spLocks noEditPoints="1"/>
            </p:cNvSpPr>
            <p:nvPr/>
          </p:nvSpPr>
          <p:spPr bwMode="auto">
            <a:xfrm>
              <a:off x="1593850" y="4470400"/>
              <a:ext cx="385763" cy="306387"/>
            </a:xfrm>
            <a:custGeom>
              <a:avLst/>
              <a:gdLst>
                <a:gd name="T0" fmla="*/ 742 w 2435"/>
                <a:gd name="T1" fmla="*/ 1288 h 1934"/>
                <a:gd name="T2" fmla="*/ 626 w 2435"/>
                <a:gd name="T3" fmla="*/ 1389 h 1934"/>
                <a:gd name="T4" fmla="*/ 581 w 2435"/>
                <a:gd name="T5" fmla="*/ 1540 h 1934"/>
                <a:gd name="T6" fmla="*/ 626 w 2435"/>
                <a:gd name="T7" fmla="*/ 1690 h 1934"/>
                <a:gd name="T8" fmla="*/ 742 w 2435"/>
                <a:gd name="T9" fmla="*/ 1790 h 1934"/>
                <a:gd name="T10" fmla="*/ 899 w 2435"/>
                <a:gd name="T11" fmla="*/ 1812 h 1934"/>
                <a:gd name="T12" fmla="*/ 1039 w 2435"/>
                <a:gd name="T13" fmla="*/ 1748 h 1934"/>
                <a:gd name="T14" fmla="*/ 1122 w 2435"/>
                <a:gd name="T15" fmla="*/ 1619 h 1934"/>
                <a:gd name="T16" fmla="*/ 1122 w 2435"/>
                <a:gd name="T17" fmla="*/ 1460 h 1934"/>
                <a:gd name="T18" fmla="*/ 1039 w 2435"/>
                <a:gd name="T19" fmla="*/ 1331 h 1934"/>
                <a:gd name="T20" fmla="*/ 899 w 2435"/>
                <a:gd name="T21" fmla="*/ 1266 h 1934"/>
                <a:gd name="T22" fmla="*/ 1054 w 2435"/>
                <a:gd name="T23" fmla="*/ 130 h 1934"/>
                <a:gd name="T24" fmla="*/ 754 w 2435"/>
                <a:gd name="T25" fmla="*/ 220 h 1934"/>
                <a:gd name="T26" fmla="*/ 497 w 2435"/>
                <a:gd name="T27" fmla="*/ 388 h 1934"/>
                <a:gd name="T28" fmla="*/ 296 w 2435"/>
                <a:gd name="T29" fmla="*/ 618 h 1934"/>
                <a:gd name="T30" fmla="*/ 165 w 2435"/>
                <a:gd name="T31" fmla="*/ 899 h 1934"/>
                <a:gd name="T32" fmla="*/ 118 w 2435"/>
                <a:gd name="T33" fmla="*/ 1217 h 1934"/>
                <a:gd name="T34" fmla="*/ 493 w 2435"/>
                <a:gd name="T35" fmla="*/ 1389 h 1934"/>
                <a:gd name="T36" fmla="*/ 600 w 2435"/>
                <a:gd name="T37" fmla="*/ 1241 h 1934"/>
                <a:gd name="T38" fmla="*/ 762 w 2435"/>
                <a:gd name="T39" fmla="*/ 1157 h 1934"/>
                <a:gd name="T40" fmla="*/ 953 w 2435"/>
                <a:gd name="T41" fmla="*/ 1157 h 1934"/>
                <a:gd name="T42" fmla="*/ 1116 w 2435"/>
                <a:gd name="T43" fmla="*/ 1241 h 1934"/>
                <a:gd name="T44" fmla="*/ 1222 w 2435"/>
                <a:gd name="T45" fmla="*/ 1389 h 1934"/>
                <a:gd name="T46" fmla="*/ 2051 w 2435"/>
                <a:gd name="T47" fmla="*/ 413 h 1934"/>
                <a:gd name="T48" fmla="*/ 2004 w 2435"/>
                <a:gd name="T49" fmla="*/ 253 h 1934"/>
                <a:gd name="T50" fmla="*/ 1880 w 2435"/>
                <a:gd name="T51" fmla="*/ 146 h 1934"/>
                <a:gd name="T52" fmla="*/ 1216 w 2435"/>
                <a:gd name="T53" fmla="*/ 118 h 1934"/>
                <a:gd name="T54" fmla="*/ 1858 w 2435"/>
                <a:gd name="T55" fmla="*/ 12 h 1934"/>
                <a:gd name="T56" fmla="*/ 2030 w 2435"/>
                <a:gd name="T57" fmla="*/ 104 h 1934"/>
                <a:gd name="T58" fmla="*/ 2141 w 2435"/>
                <a:gd name="T59" fmla="*/ 264 h 1934"/>
                <a:gd name="T60" fmla="*/ 2169 w 2435"/>
                <a:gd name="T61" fmla="*/ 1480 h 1934"/>
                <a:gd name="T62" fmla="*/ 2424 w 2435"/>
                <a:gd name="T63" fmla="*/ 1504 h 1934"/>
                <a:gd name="T64" fmla="*/ 2424 w 2435"/>
                <a:gd name="T65" fmla="*/ 1574 h 1934"/>
                <a:gd name="T66" fmla="*/ 2320 w 2435"/>
                <a:gd name="T67" fmla="*/ 1599 h 1934"/>
                <a:gd name="T68" fmla="*/ 2296 w 2435"/>
                <a:gd name="T69" fmla="*/ 1923 h 1934"/>
                <a:gd name="T70" fmla="*/ 2226 w 2435"/>
                <a:gd name="T71" fmla="*/ 1923 h 1934"/>
                <a:gd name="T72" fmla="*/ 2202 w 2435"/>
                <a:gd name="T73" fmla="*/ 1599 h 1934"/>
                <a:gd name="T74" fmla="*/ 1203 w 2435"/>
                <a:gd name="T75" fmla="*/ 1731 h 1934"/>
                <a:gd name="T76" fmla="*/ 1079 w 2435"/>
                <a:gd name="T77" fmla="*/ 1865 h 1934"/>
                <a:gd name="T78" fmla="*/ 906 w 2435"/>
                <a:gd name="T79" fmla="*/ 1931 h 1934"/>
                <a:gd name="T80" fmla="*/ 717 w 2435"/>
                <a:gd name="T81" fmla="*/ 1908 h 1934"/>
                <a:gd name="T82" fmla="*/ 566 w 2435"/>
                <a:gd name="T83" fmla="*/ 1805 h 1934"/>
                <a:gd name="T84" fmla="*/ 477 w 2435"/>
                <a:gd name="T85" fmla="*/ 1645 h 1934"/>
                <a:gd name="T86" fmla="*/ 24 w 2435"/>
                <a:gd name="T87" fmla="*/ 1588 h 1934"/>
                <a:gd name="T88" fmla="*/ 0 w 2435"/>
                <a:gd name="T89" fmla="*/ 1217 h 1934"/>
                <a:gd name="T90" fmla="*/ 48 w 2435"/>
                <a:gd name="T91" fmla="*/ 880 h 1934"/>
                <a:gd name="T92" fmla="*/ 181 w 2435"/>
                <a:gd name="T93" fmla="*/ 580 h 1934"/>
                <a:gd name="T94" fmla="*/ 386 w 2435"/>
                <a:gd name="T95" fmla="*/ 328 h 1934"/>
                <a:gd name="T96" fmla="*/ 651 w 2435"/>
                <a:gd name="T97" fmla="*/ 140 h 1934"/>
                <a:gd name="T98" fmla="*/ 961 w 2435"/>
                <a:gd name="T99" fmla="*/ 26 h 1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35" h="1934">
                  <a:moveTo>
                    <a:pt x="858" y="1263"/>
                  </a:moveTo>
                  <a:lnTo>
                    <a:pt x="817" y="1266"/>
                  </a:lnTo>
                  <a:lnTo>
                    <a:pt x="778" y="1275"/>
                  </a:lnTo>
                  <a:lnTo>
                    <a:pt x="742" y="1288"/>
                  </a:lnTo>
                  <a:lnTo>
                    <a:pt x="708" y="1308"/>
                  </a:lnTo>
                  <a:lnTo>
                    <a:pt x="676" y="1331"/>
                  </a:lnTo>
                  <a:lnTo>
                    <a:pt x="650" y="1358"/>
                  </a:lnTo>
                  <a:lnTo>
                    <a:pt x="626" y="1389"/>
                  </a:lnTo>
                  <a:lnTo>
                    <a:pt x="607" y="1423"/>
                  </a:lnTo>
                  <a:lnTo>
                    <a:pt x="594" y="1460"/>
                  </a:lnTo>
                  <a:lnTo>
                    <a:pt x="585" y="1499"/>
                  </a:lnTo>
                  <a:lnTo>
                    <a:pt x="581" y="1540"/>
                  </a:lnTo>
                  <a:lnTo>
                    <a:pt x="585" y="1580"/>
                  </a:lnTo>
                  <a:lnTo>
                    <a:pt x="594" y="1619"/>
                  </a:lnTo>
                  <a:lnTo>
                    <a:pt x="607" y="1656"/>
                  </a:lnTo>
                  <a:lnTo>
                    <a:pt x="626" y="1690"/>
                  </a:lnTo>
                  <a:lnTo>
                    <a:pt x="650" y="1720"/>
                  </a:lnTo>
                  <a:lnTo>
                    <a:pt x="676" y="1748"/>
                  </a:lnTo>
                  <a:lnTo>
                    <a:pt x="708" y="1771"/>
                  </a:lnTo>
                  <a:lnTo>
                    <a:pt x="742" y="1790"/>
                  </a:lnTo>
                  <a:lnTo>
                    <a:pt x="778" y="1804"/>
                  </a:lnTo>
                  <a:lnTo>
                    <a:pt x="817" y="1812"/>
                  </a:lnTo>
                  <a:lnTo>
                    <a:pt x="858" y="1815"/>
                  </a:lnTo>
                  <a:lnTo>
                    <a:pt x="899" y="1812"/>
                  </a:lnTo>
                  <a:lnTo>
                    <a:pt x="938" y="1804"/>
                  </a:lnTo>
                  <a:lnTo>
                    <a:pt x="974" y="1790"/>
                  </a:lnTo>
                  <a:lnTo>
                    <a:pt x="1008" y="1771"/>
                  </a:lnTo>
                  <a:lnTo>
                    <a:pt x="1039" y="1748"/>
                  </a:lnTo>
                  <a:lnTo>
                    <a:pt x="1066" y="1720"/>
                  </a:lnTo>
                  <a:lnTo>
                    <a:pt x="1090" y="1690"/>
                  </a:lnTo>
                  <a:lnTo>
                    <a:pt x="1108" y="1656"/>
                  </a:lnTo>
                  <a:lnTo>
                    <a:pt x="1122" y="1619"/>
                  </a:lnTo>
                  <a:lnTo>
                    <a:pt x="1130" y="1580"/>
                  </a:lnTo>
                  <a:lnTo>
                    <a:pt x="1133" y="1540"/>
                  </a:lnTo>
                  <a:lnTo>
                    <a:pt x="1130" y="1499"/>
                  </a:lnTo>
                  <a:lnTo>
                    <a:pt x="1122" y="1460"/>
                  </a:lnTo>
                  <a:lnTo>
                    <a:pt x="1108" y="1423"/>
                  </a:lnTo>
                  <a:lnTo>
                    <a:pt x="1090" y="1389"/>
                  </a:lnTo>
                  <a:lnTo>
                    <a:pt x="1066" y="1358"/>
                  </a:lnTo>
                  <a:lnTo>
                    <a:pt x="1039" y="1331"/>
                  </a:lnTo>
                  <a:lnTo>
                    <a:pt x="1008" y="1308"/>
                  </a:lnTo>
                  <a:lnTo>
                    <a:pt x="974" y="1288"/>
                  </a:lnTo>
                  <a:lnTo>
                    <a:pt x="938" y="1275"/>
                  </a:lnTo>
                  <a:lnTo>
                    <a:pt x="899" y="1266"/>
                  </a:lnTo>
                  <a:lnTo>
                    <a:pt x="858" y="1263"/>
                  </a:lnTo>
                  <a:close/>
                  <a:moveTo>
                    <a:pt x="1216" y="118"/>
                  </a:moveTo>
                  <a:lnTo>
                    <a:pt x="1134" y="121"/>
                  </a:lnTo>
                  <a:lnTo>
                    <a:pt x="1054" y="130"/>
                  </a:lnTo>
                  <a:lnTo>
                    <a:pt x="975" y="145"/>
                  </a:lnTo>
                  <a:lnTo>
                    <a:pt x="900" y="165"/>
                  </a:lnTo>
                  <a:lnTo>
                    <a:pt x="825" y="191"/>
                  </a:lnTo>
                  <a:lnTo>
                    <a:pt x="754" y="220"/>
                  </a:lnTo>
                  <a:lnTo>
                    <a:pt x="685" y="256"/>
                  </a:lnTo>
                  <a:lnTo>
                    <a:pt x="619" y="296"/>
                  </a:lnTo>
                  <a:lnTo>
                    <a:pt x="556" y="340"/>
                  </a:lnTo>
                  <a:lnTo>
                    <a:pt x="497" y="388"/>
                  </a:lnTo>
                  <a:lnTo>
                    <a:pt x="441" y="441"/>
                  </a:lnTo>
                  <a:lnTo>
                    <a:pt x="389" y="496"/>
                  </a:lnTo>
                  <a:lnTo>
                    <a:pt x="340" y="556"/>
                  </a:lnTo>
                  <a:lnTo>
                    <a:pt x="296" y="618"/>
                  </a:lnTo>
                  <a:lnTo>
                    <a:pt x="256" y="685"/>
                  </a:lnTo>
                  <a:lnTo>
                    <a:pt x="221" y="754"/>
                  </a:lnTo>
                  <a:lnTo>
                    <a:pt x="191" y="826"/>
                  </a:lnTo>
                  <a:lnTo>
                    <a:pt x="165" y="899"/>
                  </a:lnTo>
                  <a:lnTo>
                    <a:pt x="145" y="976"/>
                  </a:lnTo>
                  <a:lnTo>
                    <a:pt x="131" y="1055"/>
                  </a:lnTo>
                  <a:lnTo>
                    <a:pt x="121" y="1134"/>
                  </a:lnTo>
                  <a:lnTo>
                    <a:pt x="118" y="1217"/>
                  </a:lnTo>
                  <a:lnTo>
                    <a:pt x="118" y="1480"/>
                  </a:lnTo>
                  <a:lnTo>
                    <a:pt x="467" y="1480"/>
                  </a:lnTo>
                  <a:lnTo>
                    <a:pt x="477" y="1433"/>
                  </a:lnTo>
                  <a:lnTo>
                    <a:pt x="493" y="1389"/>
                  </a:lnTo>
                  <a:lnTo>
                    <a:pt x="513" y="1348"/>
                  </a:lnTo>
                  <a:lnTo>
                    <a:pt x="538" y="1309"/>
                  </a:lnTo>
                  <a:lnTo>
                    <a:pt x="566" y="1273"/>
                  </a:lnTo>
                  <a:lnTo>
                    <a:pt x="600" y="1241"/>
                  </a:lnTo>
                  <a:lnTo>
                    <a:pt x="636" y="1213"/>
                  </a:lnTo>
                  <a:lnTo>
                    <a:pt x="675" y="1189"/>
                  </a:lnTo>
                  <a:lnTo>
                    <a:pt x="717" y="1170"/>
                  </a:lnTo>
                  <a:lnTo>
                    <a:pt x="762" y="1157"/>
                  </a:lnTo>
                  <a:lnTo>
                    <a:pt x="809" y="1147"/>
                  </a:lnTo>
                  <a:lnTo>
                    <a:pt x="858" y="1144"/>
                  </a:lnTo>
                  <a:lnTo>
                    <a:pt x="906" y="1147"/>
                  </a:lnTo>
                  <a:lnTo>
                    <a:pt x="953" y="1157"/>
                  </a:lnTo>
                  <a:lnTo>
                    <a:pt x="998" y="1170"/>
                  </a:lnTo>
                  <a:lnTo>
                    <a:pt x="1041" y="1189"/>
                  </a:lnTo>
                  <a:lnTo>
                    <a:pt x="1079" y="1213"/>
                  </a:lnTo>
                  <a:lnTo>
                    <a:pt x="1116" y="1241"/>
                  </a:lnTo>
                  <a:lnTo>
                    <a:pt x="1149" y="1273"/>
                  </a:lnTo>
                  <a:lnTo>
                    <a:pt x="1177" y="1309"/>
                  </a:lnTo>
                  <a:lnTo>
                    <a:pt x="1203" y="1348"/>
                  </a:lnTo>
                  <a:lnTo>
                    <a:pt x="1222" y="1389"/>
                  </a:lnTo>
                  <a:lnTo>
                    <a:pt x="1237" y="1433"/>
                  </a:lnTo>
                  <a:lnTo>
                    <a:pt x="1248" y="1480"/>
                  </a:lnTo>
                  <a:lnTo>
                    <a:pt x="2051" y="1480"/>
                  </a:lnTo>
                  <a:lnTo>
                    <a:pt x="2051" y="413"/>
                  </a:lnTo>
                  <a:lnTo>
                    <a:pt x="2048" y="369"/>
                  </a:lnTo>
                  <a:lnTo>
                    <a:pt x="2038" y="328"/>
                  </a:lnTo>
                  <a:lnTo>
                    <a:pt x="2023" y="289"/>
                  </a:lnTo>
                  <a:lnTo>
                    <a:pt x="2004" y="253"/>
                  </a:lnTo>
                  <a:lnTo>
                    <a:pt x="1978" y="220"/>
                  </a:lnTo>
                  <a:lnTo>
                    <a:pt x="1950" y="191"/>
                  </a:lnTo>
                  <a:lnTo>
                    <a:pt x="1917" y="166"/>
                  </a:lnTo>
                  <a:lnTo>
                    <a:pt x="1880" y="146"/>
                  </a:lnTo>
                  <a:lnTo>
                    <a:pt x="1841" y="130"/>
                  </a:lnTo>
                  <a:lnTo>
                    <a:pt x="1800" y="121"/>
                  </a:lnTo>
                  <a:lnTo>
                    <a:pt x="1757" y="118"/>
                  </a:lnTo>
                  <a:lnTo>
                    <a:pt x="1216" y="118"/>
                  </a:lnTo>
                  <a:close/>
                  <a:moveTo>
                    <a:pt x="1216" y="0"/>
                  </a:moveTo>
                  <a:lnTo>
                    <a:pt x="1757" y="0"/>
                  </a:lnTo>
                  <a:lnTo>
                    <a:pt x="1808" y="3"/>
                  </a:lnTo>
                  <a:lnTo>
                    <a:pt x="1858" y="12"/>
                  </a:lnTo>
                  <a:lnTo>
                    <a:pt x="1906" y="27"/>
                  </a:lnTo>
                  <a:lnTo>
                    <a:pt x="1951" y="49"/>
                  </a:lnTo>
                  <a:lnTo>
                    <a:pt x="1992" y="74"/>
                  </a:lnTo>
                  <a:lnTo>
                    <a:pt x="2030" y="104"/>
                  </a:lnTo>
                  <a:lnTo>
                    <a:pt x="2065" y="138"/>
                  </a:lnTo>
                  <a:lnTo>
                    <a:pt x="2095" y="177"/>
                  </a:lnTo>
                  <a:lnTo>
                    <a:pt x="2121" y="219"/>
                  </a:lnTo>
                  <a:lnTo>
                    <a:pt x="2141" y="264"/>
                  </a:lnTo>
                  <a:lnTo>
                    <a:pt x="2157" y="311"/>
                  </a:lnTo>
                  <a:lnTo>
                    <a:pt x="2166" y="361"/>
                  </a:lnTo>
                  <a:lnTo>
                    <a:pt x="2169" y="413"/>
                  </a:lnTo>
                  <a:lnTo>
                    <a:pt x="2169" y="1480"/>
                  </a:lnTo>
                  <a:lnTo>
                    <a:pt x="2376" y="1480"/>
                  </a:lnTo>
                  <a:lnTo>
                    <a:pt x="2395" y="1483"/>
                  </a:lnTo>
                  <a:lnTo>
                    <a:pt x="2412" y="1492"/>
                  </a:lnTo>
                  <a:lnTo>
                    <a:pt x="2424" y="1504"/>
                  </a:lnTo>
                  <a:lnTo>
                    <a:pt x="2432" y="1520"/>
                  </a:lnTo>
                  <a:lnTo>
                    <a:pt x="2435" y="1540"/>
                  </a:lnTo>
                  <a:lnTo>
                    <a:pt x="2432" y="1558"/>
                  </a:lnTo>
                  <a:lnTo>
                    <a:pt x="2424" y="1574"/>
                  </a:lnTo>
                  <a:lnTo>
                    <a:pt x="2412" y="1588"/>
                  </a:lnTo>
                  <a:lnTo>
                    <a:pt x="2395" y="1596"/>
                  </a:lnTo>
                  <a:lnTo>
                    <a:pt x="2376" y="1599"/>
                  </a:lnTo>
                  <a:lnTo>
                    <a:pt x="2320" y="1599"/>
                  </a:lnTo>
                  <a:lnTo>
                    <a:pt x="2320" y="1875"/>
                  </a:lnTo>
                  <a:lnTo>
                    <a:pt x="2317" y="1894"/>
                  </a:lnTo>
                  <a:lnTo>
                    <a:pt x="2309" y="1910"/>
                  </a:lnTo>
                  <a:lnTo>
                    <a:pt x="2296" y="1923"/>
                  </a:lnTo>
                  <a:lnTo>
                    <a:pt x="2280" y="1931"/>
                  </a:lnTo>
                  <a:lnTo>
                    <a:pt x="2261" y="1934"/>
                  </a:lnTo>
                  <a:lnTo>
                    <a:pt x="2242" y="1931"/>
                  </a:lnTo>
                  <a:lnTo>
                    <a:pt x="2226" y="1923"/>
                  </a:lnTo>
                  <a:lnTo>
                    <a:pt x="2213" y="1910"/>
                  </a:lnTo>
                  <a:lnTo>
                    <a:pt x="2205" y="1894"/>
                  </a:lnTo>
                  <a:lnTo>
                    <a:pt x="2202" y="1875"/>
                  </a:lnTo>
                  <a:lnTo>
                    <a:pt x="2202" y="1599"/>
                  </a:lnTo>
                  <a:lnTo>
                    <a:pt x="1248" y="1599"/>
                  </a:lnTo>
                  <a:lnTo>
                    <a:pt x="1237" y="1645"/>
                  </a:lnTo>
                  <a:lnTo>
                    <a:pt x="1222" y="1690"/>
                  </a:lnTo>
                  <a:lnTo>
                    <a:pt x="1203" y="1731"/>
                  </a:lnTo>
                  <a:lnTo>
                    <a:pt x="1177" y="1770"/>
                  </a:lnTo>
                  <a:lnTo>
                    <a:pt x="1149" y="1805"/>
                  </a:lnTo>
                  <a:lnTo>
                    <a:pt x="1116" y="1838"/>
                  </a:lnTo>
                  <a:lnTo>
                    <a:pt x="1079" y="1865"/>
                  </a:lnTo>
                  <a:lnTo>
                    <a:pt x="1041" y="1889"/>
                  </a:lnTo>
                  <a:lnTo>
                    <a:pt x="998" y="1908"/>
                  </a:lnTo>
                  <a:lnTo>
                    <a:pt x="953" y="1923"/>
                  </a:lnTo>
                  <a:lnTo>
                    <a:pt x="906" y="1931"/>
                  </a:lnTo>
                  <a:lnTo>
                    <a:pt x="858" y="1934"/>
                  </a:lnTo>
                  <a:lnTo>
                    <a:pt x="809" y="1931"/>
                  </a:lnTo>
                  <a:lnTo>
                    <a:pt x="762" y="1923"/>
                  </a:lnTo>
                  <a:lnTo>
                    <a:pt x="717" y="1908"/>
                  </a:lnTo>
                  <a:lnTo>
                    <a:pt x="675" y="1889"/>
                  </a:lnTo>
                  <a:lnTo>
                    <a:pt x="636" y="1865"/>
                  </a:lnTo>
                  <a:lnTo>
                    <a:pt x="600" y="1838"/>
                  </a:lnTo>
                  <a:lnTo>
                    <a:pt x="566" y="1805"/>
                  </a:lnTo>
                  <a:lnTo>
                    <a:pt x="538" y="1770"/>
                  </a:lnTo>
                  <a:lnTo>
                    <a:pt x="513" y="1731"/>
                  </a:lnTo>
                  <a:lnTo>
                    <a:pt x="493" y="1690"/>
                  </a:lnTo>
                  <a:lnTo>
                    <a:pt x="477" y="1645"/>
                  </a:lnTo>
                  <a:lnTo>
                    <a:pt x="467" y="1599"/>
                  </a:lnTo>
                  <a:lnTo>
                    <a:pt x="59" y="1599"/>
                  </a:lnTo>
                  <a:lnTo>
                    <a:pt x="41" y="1596"/>
                  </a:lnTo>
                  <a:lnTo>
                    <a:pt x="24" y="1588"/>
                  </a:lnTo>
                  <a:lnTo>
                    <a:pt x="12" y="1574"/>
                  </a:lnTo>
                  <a:lnTo>
                    <a:pt x="3" y="1558"/>
                  </a:lnTo>
                  <a:lnTo>
                    <a:pt x="0" y="1540"/>
                  </a:lnTo>
                  <a:lnTo>
                    <a:pt x="0" y="1217"/>
                  </a:lnTo>
                  <a:lnTo>
                    <a:pt x="3" y="1130"/>
                  </a:lnTo>
                  <a:lnTo>
                    <a:pt x="12" y="1044"/>
                  </a:lnTo>
                  <a:lnTo>
                    <a:pt x="28" y="962"/>
                  </a:lnTo>
                  <a:lnTo>
                    <a:pt x="48" y="880"/>
                  </a:lnTo>
                  <a:lnTo>
                    <a:pt x="73" y="801"/>
                  </a:lnTo>
                  <a:lnTo>
                    <a:pt x="104" y="725"/>
                  </a:lnTo>
                  <a:lnTo>
                    <a:pt x="140" y="650"/>
                  </a:lnTo>
                  <a:lnTo>
                    <a:pt x="181" y="580"/>
                  </a:lnTo>
                  <a:lnTo>
                    <a:pt x="225" y="511"/>
                  </a:lnTo>
                  <a:lnTo>
                    <a:pt x="275" y="447"/>
                  </a:lnTo>
                  <a:lnTo>
                    <a:pt x="328" y="386"/>
                  </a:lnTo>
                  <a:lnTo>
                    <a:pt x="386" y="328"/>
                  </a:lnTo>
                  <a:lnTo>
                    <a:pt x="447" y="274"/>
                  </a:lnTo>
                  <a:lnTo>
                    <a:pt x="512" y="225"/>
                  </a:lnTo>
                  <a:lnTo>
                    <a:pt x="579" y="180"/>
                  </a:lnTo>
                  <a:lnTo>
                    <a:pt x="651" y="140"/>
                  </a:lnTo>
                  <a:lnTo>
                    <a:pt x="724" y="104"/>
                  </a:lnTo>
                  <a:lnTo>
                    <a:pt x="801" y="73"/>
                  </a:lnTo>
                  <a:lnTo>
                    <a:pt x="879" y="47"/>
                  </a:lnTo>
                  <a:lnTo>
                    <a:pt x="961" y="26"/>
                  </a:lnTo>
                  <a:lnTo>
                    <a:pt x="1045" y="12"/>
                  </a:lnTo>
                  <a:lnTo>
                    <a:pt x="1129" y="3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37"/>
            <p:cNvSpPr>
              <a:spLocks/>
            </p:cNvSpPr>
            <p:nvPr/>
          </p:nvSpPr>
          <p:spPr bwMode="auto">
            <a:xfrm>
              <a:off x="1862138" y="4243388"/>
              <a:ext cx="220663" cy="412750"/>
            </a:xfrm>
            <a:custGeom>
              <a:avLst/>
              <a:gdLst>
                <a:gd name="T0" fmla="*/ 584 w 1384"/>
                <a:gd name="T1" fmla="*/ 7 h 2599"/>
                <a:gd name="T2" fmla="*/ 1003 w 1384"/>
                <a:gd name="T3" fmla="*/ 635 h 2599"/>
                <a:gd name="T4" fmla="*/ 1012 w 1384"/>
                <a:gd name="T5" fmla="*/ 681 h 2599"/>
                <a:gd name="T6" fmla="*/ 984 w 1384"/>
                <a:gd name="T7" fmla="*/ 719 h 2599"/>
                <a:gd name="T8" fmla="*/ 795 w 1384"/>
                <a:gd name="T9" fmla="*/ 727 h 2599"/>
                <a:gd name="T10" fmla="*/ 1112 w 1384"/>
                <a:gd name="T11" fmla="*/ 1224 h 2599"/>
                <a:gd name="T12" fmla="*/ 1095 w 1384"/>
                <a:gd name="T13" fmla="*/ 1268 h 2599"/>
                <a:gd name="T14" fmla="*/ 1052 w 1384"/>
                <a:gd name="T15" fmla="*/ 1287 h 2599"/>
                <a:gd name="T16" fmla="*/ 1257 w 1384"/>
                <a:gd name="T17" fmla="*/ 1819 h 2599"/>
                <a:gd name="T18" fmla="*/ 1252 w 1384"/>
                <a:gd name="T19" fmla="*/ 1865 h 2599"/>
                <a:gd name="T20" fmla="*/ 1217 w 1384"/>
                <a:gd name="T21" fmla="*/ 1893 h 2599"/>
                <a:gd name="T22" fmla="*/ 1375 w 1384"/>
                <a:gd name="T23" fmla="*/ 2507 h 2599"/>
                <a:gd name="T24" fmla="*/ 1383 w 1384"/>
                <a:gd name="T25" fmla="*/ 2553 h 2599"/>
                <a:gd name="T26" fmla="*/ 1355 w 1384"/>
                <a:gd name="T27" fmla="*/ 2591 h 2599"/>
                <a:gd name="T28" fmla="*/ 614 w 1384"/>
                <a:gd name="T29" fmla="*/ 2599 h 2599"/>
                <a:gd name="T30" fmla="*/ 566 w 1384"/>
                <a:gd name="T31" fmla="*/ 2575 h 2599"/>
                <a:gd name="T32" fmla="*/ 558 w 1384"/>
                <a:gd name="T33" fmla="*/ 2520 h 2599"/>
                <a:gd name="T34" fmla="*/ 594 w 1384"/>
                <a:gd name="T35" fmla="*/ 2484 h 2599"/>
                <a:gd name="T36" fmla="*/ 815 w 1384"/>
                <a:gd name="T37" fmla="*/ 1869 h 2599"/>
                <a:gd name="T38" fmla="*/ 807 w 1384"/>
                <a:gd name="T39" fmla="*/ 1824 h 2599"/>
                <a:gd name="T40" fmla="*/ 834 w 1384"/>
                <a:gd name="T41" fmla="*/ 1786 h 2599"/>
                <a:gd name="T42" fmla="*/ 1091 w 1384"/>
                <a:gd name="T43" fmla="*/ 1777 h 2599"/>
                <a:gd name="T44" fmla="*/ 742 w 1384"/>
                <a:gd name="T45" fmla="*/ 1230 h 2599"/>
                <a:gd name="T46" fmla="*/ 759 w 1384"/>
                <a:gd name="T47" fmla="*/ 1186 h 2599"/>
                <a:gd name="T48" fmla="*/ 801 w 1384"/>
                <a:gd name="T49" fmla="*/ 1167 h 2599"/>
                <a:gd name="T50" fmla="*/ 629 w 1384"/>
                <a:gd name="T51" fmla="*/ 685 h 2599"/>
                <a:gd name="T52" fmla="*/ 633 w 1384"/>
                <a:gd name="T53" fmla="*/ 639 h 2599"/>
                <a:gd name="T54" fmla="*/ 670 w 1384"/>
                <a:gd name="T55" fmla="*/ 611 h 2599"/>
                <a:gd name="T56" fmla="*/ 556 w 1384"/>
                <a:gd name="T57" fmla="*/ 168 h 2599"/>
                <a:gd name="T58" fmla="*/ 441 w 1384"/>
                <a:gd name="T59" fmla="*/ 611 h 2599"/>
                <a:gd name="T60" fmla="*/ 478 w 1384"/>
                <a:gd name="T61" fmla="*/ 639 h 2599"/>
                <a:gd name="T62" fmla="*/ 482 w 1384"/>
                <a:gd name="T63" fmla="*/ 685 h 2599"/>
                <a:gd name="T64" fmla="*/ 310 w 1384"/>
                <a:gd name="T65" fmla="*/ 1167 h 2599"/>
                <a:gd name="T66" fmla="*/ 353 w 1384"/>
                <a:gd name="T67" fmla="*/ 1186 h 2599"/>
                <a:gd name="T68" fmla="*/ 369 w 1384"/>
                <a:gd name="T69" fmla="*/ 1230 h 2599"/>
                <a:gd name="T70" fmla="*/ 283 w 1384"/>
                <a:gd name="T71" fmla="*/ 1377 h 2599"/>
                <a:gd name="T72" fmla="*/ 245 w 1384"/>
                <a:gd name="T73" fmla="*/ 1402 h 2599"/>
                <a:gd name="T74" fmla="*/ 201 w 1384"/>
                <a:gd name="T75" fmla="*/ 1394 h 2599"/>
                <a:gd name="T76" fmla="*/ 175 w 1384"/>
                <a:gd name="T77" fmla="*/ 1356 h 2599"/>
                <a:gd name="T78" fmla="*/ 183 w 1384"/>
                <a:gd name="T79" fmla="*/ 1312 h 2599"/>
                <a:gd name="T80" fmla="*/ 42 w 1384"/>
                <a:gd name="T81" fmla="*/ 1284 h 2599"/>
                <a:gd name="T82" fmla="*/ 7 w 1384"/>
                <a:gd name="T83" fmla="*/ 1255 h 2599"/>
                <a:gd name="T84" fmla="*/ 3 w 1384"/>
                <a:gd name="T85" fmla="*/ 1209 h 2599"/>
                <a:gd name="T86" fmla="*/ 157 w 1384"/>
                <a:gd name="T87" fmla="*/ 727 h 2599"/>
                <a:gd name="T88" fmla="*/ 115 w 1384"/>
                <a:gd name="T89" fmla="*/ 709 h 2599"/>
                <a:gd name="T90" fmla="*/ 97 w 1384"/>
                <a:gd name="T91" fmla="*/ 665 h 2599"/>
                <a:gd name="T92" fmla="*/ 506 w 1384"/>
                <a:gd name="T93" fmla="*/ 28 h 2599"/>
                <a:gd name="T94" fmla="*/ 541 w 1384"/>
                <a:gd name="T95" fmla="*/ 2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84" h="2599">
                  <a:moveTo>
                    <a:pt x="556" y="0"/>
                  </a:moveTo>
                  <a:lnTo>
                    <a:pt x="570" y="2"/>
                  </a:lnTo>
                  <a:lnTo>
                    <a:pt x="584" y="7"/>
                  </a:lnTo>
                  <a:lnTo>
                    <a:pt x="595" y="16"/>
                  </a:lnTo>
                  <a:lnTo>
                    <a:pt x="606" y="28"/>
                  </a:lnTo>
                  <a:lnTo>
                    <a:pt x="1003" y="635"/>
                  </a:lnTo>
                  <a:lnTo>
                    <a:pt x="1011" y="650"/>
                  </a:lnTo>
                  <a:lnTo>
                    <a:pt x="1014" y="665"/>
                  </a:lnTo>
                  <a:lnTo>
                    <a:pt x="1012" y="681"/>
                  </a:lnTo>
                  <a:lnTo>
                    <a:pt x="1006" y="696"/>
                  </a:lnTo>
                  <a:lnTo>
                    <a:pt x="996" y="709"/>
                  </a:lnTo>
                  <a:lnTo>
                    <a:pt x="984" y="719"/>
                  </a:lnTo>
                  <a:lnTo>
                    <a:pt x="970" y="725"/>
                  </a:lnTo>
                  <a:lnTo>
                    <a:pt x="954" y="727"/>
                  </a:lnTo>
                  <a:lnTo>
                    <a:pt x="795" y="727"/>
                  </a:lnTo>
                  <a:lnTo>
                    <a:pt x="1102" y="1195"/>
                  </a:lnTo>
                  <a:lnTo>
                    <a:pt x="1109" y="1209"/>
                  </a:lnTo>
                  <a:lnTo>
                    <a:pt x="1112" y="1224"/>
                  </a:lnTo>
                  <a:lnTo>
                    <a:pt x="1111" y="1240"/>
                  </a:lnTo>
                  <a:lnTo>
                    <a:pt x="1104" y="1255"/>
                  </a:lnTo>
                  <a:lnTo>
                    <a:pt x="1095" y="1268"/>
                  </a:lnTo>
                  <a:lnTo>
                    <a:pt x="1083" y="1278"/>
                  </a:lnTo>
                  <a:lnTo>
                    <a:pt x="1069" y="1284"/>
                  </a:lnTo>
                  <a:lnTo>
                    <a:pt x="1052" y="1287"/>
                  </a:lnTo>
                  <a:lnTo>
                    <a:pt x="911" y="1287"/>
                  </a:lnTo>
                  <a:lnTo>
                    <a:pt x="1250" y="1805"/>
                  </a:lnTo>
                  <a:lnTo>
                    <a:pt x="1257" y="1819"/>
                  </a:lnTo>
                  <a:lnTo>
                    <a:pt x="1259" y="1834"/>
                  </a:lnTo>
                  <a:lnTo>
                    <a:pt x="1258" y="1849"/>
                  </a:lnTo>
                  <a:lnTo>
                    <a:pt x="1252" y="1865"/>
                  </a:lnTo>
                  <a:lnTo>
                    <a:pt x="1243" y="1878"/>
                  </a:lnTo>
                  <a:lnTo>
                    <a:pt x="1231" y="1887"/>
                  </a:lnTo>
                  <a:lnTo>
                    <a:pt x="1217" y="1893"/>
                  </a:lnTo>
                  <a:lnTo>
                    <a:pt x="1200" y="1895"/>
                  </a:lnTo>
                  <a:lnTo>
                    <a:pt x="974" y="1895"/>
                  </a:lnTo>
                  <a:lnTo>
                    <a:pt x="1375" y="2507"/>
                  </a:lnTo>
                  <a:lnTo>
                    <a:pt x="1381" y="2521"/>
                  </a:lnTo>
                  <a:lnTo>
                    <a:pt x="1384" y="2537"/>
                  </a:lnTo>
                  <a:lnTo>
                    <a:pt x="1383" y="2553"/>
                  </a:lnTo>
                  <a:lnTo>
                    <a:pt x="1377" y="2567"/>
                  </a:lnTo>
                  <a:lnTo>
                    <a:pt x="1368" y="2581"/>
                  </a:lnTo>
                  <a:lnTo>
                    <a:pt x="1355" y="2591"/>
                  </a:lnTo>
                  <a:lnTo>
                    <a:pt x="1341" y="2597"/>
                  </a:lnTo>
                  <a:lnTo>
                    <a:pt x="1325" y="2599"/>
                  </a:lnTo>
                  <a:lnTo>
                    <a:pt x="614" y="2599"/>
                  </a:lnTo>
                  <a:lnTo>
                    <a:pt x="594" y="2596"/>
                  </a:lnTo>
                  <a:lnTo>
                    <a:pt x="578" y="2588"/>
                  </a:lnTo>
                  <a:lnTo>
                    <a:pt x="566" y="2575"/>
                  </a:lnTo>
                  <a:lnTo>
                    <a:pt x="558" y="2558"/>
                  </a:lnTo>
                  <a:lnTo>
                    <a:pt x="555" y="2540"/>
                  </a:lnTo>
                  <a:lnTo>
                    <a:pt x="558" y="2520"/>
                  </a:lnTo>
                  <a:lnTo>
                    <a:pt x="566" y="2504"/>
                  </a:lnTo>
                  <a:lnTo>
                    <a:pt x="578" y="2492"/>
                  </a:lnTo>
                  <a:lnTo>
                    <a:pt x="594" y="2484"/>
                  </a:lnTo>
                  <a:lnTo>
                    <a:pt x="614" y="2481"/>
                  </a:lnTo>
                  <a:lnTo>
                    <a:pt x="1216" y="2481"/>
                  </a:lnTo>
                  <a:lnTo>
                    <a:pt x="815" y="1869"/>
                  </a:lnTo>
                  <a:lnTo>
                    <a:pt x="808" y="1855"/>
                  </a:lnTo>
                  <a:lnTo>
                    <a:pt x="804" y="1839"/>
                  </a:lnTo>
                  <a:lnTo>
                    <a:pt x="807" y="1824"/>
                  </a:lnTo>
                  <a:lnTo>
                    <a:pt x="812" y="1809"/>
                  </a:lnTo>
                  <a:lnTo>
                    <a:pt x="822" y="1795"/>
                  </a:lnTo>
                  <a:lnTo>
                    <a:pt x="834" y="1786"/>
                  </a:lnTo>
                  <a:lnTo>
                    <a:pt x="848" y="1779"/>
                  </a:lnTo>
                  <a:lnTo>
                    <a:pt x="865" y="1777"/>
                  </a:lnTo>
                  <a:lnTo>
                    <a:pt x="1091" y="1777"/>
                  </a:lnTo>
                  <a:lnTo>
                    <a:pt x="751" y="1259"/>
                  </a:lnTo>
                  <a:lnTo>
                    <a:pt x="744" y="1245"/>
                  </a:lnTo>
                  <a:lnTo>
                    <a:pt x="742" y="1230"/>
                  </a:lnTo>
                  <a:lnTo>
                    <a:pt x="743" y="1214"/>
                  </a:lnTo>
                  <a:lnTo>
                    <a:pt x="748" y="1199"/>
                  </a:lnTo>
                  <a:lnTo>
                    <a:pt x="759" y="1186"/>
                  </a:lnTo>
                  <a:lnTo>
                    <a:pt x="771" y="1177"/>
                  </a:lnTo>
                  <a:lnTo>
                    <a:pt x="785" y="1170"/>
                  </a:lnTo>
                  <a:lnTo>
                    <a:pt x="801" y="1167"/>
                  </a:lnTo>
                  <a:lnTo>
                    <a:pt x="942" y="1167"/>
                  </a:lnTo>
                  <a:lnTo>
                    <a:pt x="636" y="701"/>
                  </a:lnTo>
                  <a:lnTo>
                    <a:pt x="629" y="685"/>
                  </a:lnTo>
                  <a:lnTo>
                    <a:pt x="626" y="670"/>
                  </a:lnTo>
                  <a:lnTo>
                    <a:pt x="628" y="655"/>
                  </a:lnTo>
                  <a:lnTo>
                    <a:pt x="633" y="639"/>
                  </a:lnTo>
                  <a:lnTo>
                    <a:pt x="643" y="626"/>
                  </a:lnTo>
                  <a:lnTo>
                    <a:pt x="656" y="617"/>
                  </a:lnTo>
                  <a:lnTo>
                    <a:pt x="670" y="611"/>
                  </a:lnTo>
                  <a:lnTo>
                    <a:pt x="685" y="609"/>
                  </a:lnTo>
                  <a:lnTo>
                    <a:pt x="844" y="609"/>
                  </a:lnTo>
                  <a:lnTo>
                    <a:pt x="556" y="168"/>
                  </a:lnTo>
                  <a:lnTo>
                    <a:pt x="267" y="609"/>
                  </a:lnTo>
                  <a:lnTo>
                    <a:pt x="426" y="609"/>
                  </a:lnTo>
                  <a:lnTo>
                    <a:pt x="441" y="611"/>
                  </a:lnTo>
                  <a:lnTo>
                    <a:pt x="456" y="617"/>
                  </a:lnTo>
                  <a:lnTo>
                    <a:pt x="468" y="626"/>
                  </a:lnTo>
                  <a:lnTo>
                    <a:pt x="478" y="639"/>
                  </a:lnTo>
                  <a:lnTo>
                    <a:pt x="483" y="655"/>
                  </a:lnTo>
                  <a:lnTo>
                    <a:pt x="485" y="670"/>
                  </a:lnTo>
                  <a:lnTo>
                    <a:pt x="482" y="685"/>
                  </a:lnTo>
                  <a:lnTo>
                    <a:pt x="475" y="701"/>
                  </a:lnTo>
                  <a:lnTo>
                    <a:pt x="169" y="1167"/>
                  </a:lnTo>
                  <a:lnTo>
                    <a:pt x="310" y="1167"/>
                  </a:lnTo>
                  <a:lnTo>
                    <a:pt x="326" y="1170"/>
                  </a:lnTo>
                  <a:lnTo>
                    <a:pt x="340" y="1177"/>
                  </a:lnTo>
                  <a:lnTo>
                    <a:pt x="353" y="1186"/>
                  </a:lnTo>
                  <a:lnTo>
                    <a:pt x="363" y="1199"/>
                  </a:lnTo>
                  <a:lnTo>
                    <a:pt x="368" y="1214"/>
                  </a:lnTo>
                  <a:lnTo>
                    <a:pt x="369" y="1230"/>
                  </a:lnTo>
                  <a:lnTo>
                    <a:pt x="367" y="1245"/>
                  </a:lnTo>
                  <a:lnTo>
                    <a:pt x="360" y="1259"/>
                  </a:lnTo>
                  <a:lnTo>
                    <a:pt x="283" y="1377"/>
                  </a:lnTo>
                  <a:lnTo>
                    <a:pt x="272" y="1389"/>
                  </a:lnTo>
                  <a:lnTo>
                    <a:pt x="260" y="1397"/>
                  </a:lnTo>
                  <a:lnTo>
                    <a:pt x="245" y="1402"/>
                  </a:lnTo>
                  <a:lnTo>
                    <a:pt x="230" y="1403"/>
                  </a:lnTo>
                  <a:lnTo>
                    <a:pt x="215" y="1401"/>
                  </a:lnTo>
                  <a:lnTo>
                    <a:pt x="201" y="1394"/>
                  </a:lnTo>
                  <a:lnTo>
                    <a:pt x="188" y="1384"/>
                  </a:lnTo>
                  <a:lnTo>
                    <a:pt x="180" y="1371"/>
                  </a:lnTo>
                  <a:lnTo>
                    <a:pt x="175" y="1356"/>
                  </a:lnTo>
                  <a:lnTo>
                    <a:pt x="174" y="1341"/>
                  </a:lnTo>
                  <a:lnTo>
                    <a:pt x="177" y="1327"/>
                  </a:lnTo>
                  <a:lnTo>
                    <a:pt x="183" y="1312"/>
                  </a:lnTo>
                  <a:lnTo>
                    <a:pt x="201" y="1287"/>
                  </a:lnTo>
                  <a:lnTo>
                    <a:pt x="59" y="1287"/>
                  </a:lnTo>
                  <a:lnTo>
                    <a:pt x="42" y="1284"/>
                  </a:lnTo>
                  <a:lnTo>
                    <a:pt x="28" y="1278"/>
                  </a:lnTo>
                  <a:lnTo>
                    <a:pt x="16" y="1268"/>
                  </a:lnTo>
                  <a:lnTo>
                    <a:pt x="7" y="1255"/>
                  </a:lnTo>
                  <a:lnTo>
                    <a:pt x="1" y="1240"/>
                  </a:lnTo>
                  <a:lnTo>
                    <a:pt x="0" y="1224"/>
                  </a:lnTo>
                  <a:lnTo>
                    <a:pt x="3" y="1209"/>
                  </a:lnTo>
                  <a:lnTo>
                    <a:pt x="9" y="1195"/>
                  </a:lnTo>
                  <a:lnTo>
                    <a:pt x="316" y="727"/>
                  </a:lnTo>
                  <a:lnTo>
                    <a:pt x="157" y="727"/>
                  </a:lnTo>
                  <a:lnTo>
                    <a:pt x="141" y="725"/>
                  </a:lnTo>
                  <a:lnTo>
                    <a:pt x="127" y="719"/>
                  </a:lnTo>
                  <a:lnTo>
                    <a:pt x="115" y="709"/>
                  </a:lnTo>
                  <a:lnTo>
                    <a:pt x="105" y="696"/>
                  </a:lnTo>
                  <a:lnTo>
                    <a:pt x="100" y="681"/>
                  </a:lnTo>
                  <a:lnTo>
                    <a:pt x="97" y="665"/>
                  </a:lnTo>
                  <a:lnTo>
                    <a:pt x="101" y="650"/>
                  </a:lnTo>
                  <a:lnTo>
                    <a:pt x="108" y="635"/>
                  </a:lnTo>
                  <a:lnTo>
                    <a:pt x="506" y="28"/>
                  </a:lnTo>
                  <a:lnTo>
                    <a:pt x="516" y="16"/>
                  </a:lnTo>
                  <a:lnTo>
                    <a:pt x="527" y="7"/>
                  </a:lnTo>
                  <a:lnTo>
                    <a:pt x="541" y="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38"/>
            <p:cNvSpPr>
              <a:spLocks/>
            </p:cNvSpPr>
            <p:nvPr/>
          </p:nvSpPr>
          <p:spPr bwMode="auto">
            <a:xfrm>
              <a:off x="1601788" y="4256088"/>
              <a:ext cx="200025" cy="301625"/>
            </a:xfrm>
            <a:custGeom>
              <a:avLst/>
              <a:gdLst>
                <a:gd name="T0" fmla="*/ 719 w 1260"/>
                <a:gd name="T1" fmla="*/ 1 h 1895"/>
                <a:gd name="T2" fmla="*/ 744 w 1260"/>
                <a:gd name="T3" fmla="*/ 15 h 1895"/>
                <a:gd name="T4" fmla="*/ 1152 w 1260"/>
                <a:gd name="T5" fmla="*/ 634 h 1895"/>
                <a:gd name="T6" fmla="*/ 1162 w 1260"/>
                <a:gd name="T7" fmla="*/ 663 h 1895"/>
                <a:gd name="T8" fmla="*/ 1155 w 1260"/>
                <a:gd name="T9" fmla="*/ 694 h 1895"/>
                <a:gd name="T10" fmla="*/ 1133 w 1260"/>
                <a:gd name="T11" fmla="*/ 718 h 1895"/>
                <a:gd name="T12" fmla="*/ 1103 w 1260"/>
                <a:gd name="T13" fmla="*/ 726 h 1895"/>
                <a:gd name="T14" fmla="*/ 1251 w 1260"/>
                <a:gd name="T15" fmla="*/ 1193 h 1895"/>
                <a:gd name="T16" fmla="*/ 1260 w 1260"/>
                <a:gd name="T17" fmla="*/ 1223 h 1895"/>
                <a:gd name="T18" fmla="*/ 1253 w 1260"/>
                <a:gd name="T19" fmla="*/ 1254 h 1895"/>
                <a:gd name="T20" fmla="*/ 1231 w 1260"/>
                <a:gd name="T21" fmla="*/ 1276 h 1895"/>
                <a:gd name="T22" fmla="*/ 1201 w 1260"/>
                <a:gd name="T23" fmla="*/ 1285 h 1895"/>
                <a:gd name="T24" fmla="*/ 930 w 1260"/>
                <a:gd name="T25" fmla="*/ 1282 h 1895"/>
                <a:gd name="T26" fmla="*/ 902 w 1260"/>
                <a:gd name="T27" fmla="*/ 1261 h 1895"/>
                <a:gd name="T28" fmla="*/ 891 w 1260"/>
                <a:gd name="T29" fmla="*/ 1226 h 1895"/>
                <a:gd name="T30" fmla="*/ 902 w 1260"/>
                <a:gd name="T31" fmla="*/ 1190 h 1895"/>
                <a:gd name="T32" fmla="*/ 930 w 1260"/>
                <a:gd name="T33" fmla="*/ 1169 h 1895"/>
                <a:gd name="T34" fmla="*/ 1092 w 1260"/>
                <a:gd name="T35" fmla="*/ 1167 h 1895"/>
                <a:gd name="T36" fmla="*/ 777 w 1260"/>
                <a:gd name="T37" fmla="*/ 684 h 1895"/>
                <a:gd name="T38" fmla="*/ 776 w 1260"/>
                <a:gd name="T39" fmla="*/ 653 h 1895"/>
                <a:gd name="T40" fmla="*/ 792 w 1260"/>
                <a:gd name="T41" fmla="*/ 625 h 1895"/>
                <a:gd name="T42" fmla="*/ 818 w 1260"/>
                <a:gd name="T43" fmla="*/ 609 h 1895"/>
                <a:gd name="T44" fmla="*/ 993 w 1260"/>
                <a:gd name="T45" fmla="*/ 607 h 1895"/>
                <a:gd name="T46" fmla="*/ 415 w 1260"/>
                <a:gd name="T47" fmla="*/ 607 h 1895"/>
                <a:gd name="T48" fmla="*/ 590 w 1260"/>
                <a:gd name="T49" fmla="*/ 609 h 1895"/>
                <a:gd name="T50" fmla="*/ 617 w 1260"/>
                <a:gd name="T51" fmla="*/ 625 h 1895"/>
                <a:gd name="T52" fmla="*/ 631 w 1260"/>
                <a:gd name="T53" fmla="*/ 653 h 1895"/>
                <a:gd name="T54" fmla="*/ 630 w 1260"/>
                <a:gd name="T55" fmla="*/ 684 h 1895"/>
                <a:gd name="T56" fmla="*/ 317 w 1260"/>
                <a:gd name="T57" fmla="*/ 1167 h 1895"/>
                <a:gd name="T58" fmla="*/ 474 w 1260"/>
                <a:gd name="T59" fmla="*/ 1169 h 1895"/>
                <a:gd name="T60" fmla="*/ 502 w 1260"/>
                <a:gd name="T61" fmla="*/ 1184 h 1895"/>
                <a:gd name="T62" fmla="*/ 516 w 1260"/>
                <a:gd name="T63" fmla="*/ 1213 h 1895"/>
                <a:gd name="T64" fmla="*/ 515 w 1260"/>
                <a:gd name="T65" fmla="*/ 1244 h 1895"/>
                <a:gd name="T66" fmla="*/ 109 w 1260"/>
                <a:gd name="T67" fmla="*/ 1867 h 1895"/>
                <a:gd name="T68" fmla="*/ 87 w 1260"/>
                <a:gd name="T69" fmla="*/ 1888 h 1895"/>
                <a:gd name="T70" fmla="*/ 59 w 1260"/>
                <a:gd name="T71" fmla="*/ 1895 h 1895"/>
                <a:gd name="T72" fmla="*/ 26 w 1260"/>
                <a:gd name="T73" fmla="*/ 1885 h 1895"/>
                <a:gd name="T74" fmla="*/ 6 w 1260"/>
                <a:gd name="T75" fmla="*/ 1861 h 1895"/>
                <a:gd name="T76" fmla="*/ 0 w 1260"/>
                <a:gd name="T77" fmla="*/ 1832 h 1895"/>
                <a:gd name="T78" fmla="*/ 9 w 1260"/>
                <a:gd name="T79" fmla="*/ 1803 h 1895"/>
                <a:gd name="T80" fmla="*/ 207 w 1260"/>
                <a:gd name="T81" fmla="*/ 1285 h 1895"/>
                <a:gd name="T82" fmla="*/ 177 w 1260"/>
                <a:gd name="T83" fmla="*/ 1276 h 1895"/>
                <a:gd name="T84" fmla="*/ 155 w 1260"/>
                <a:gd name="T85" fmla="*/ 1254 h 1895"/>
                <a:gd name="T86" fmla="*/ 148 w 1260"/>
                <a:gd name="T87" fmla="*/ 1223 h 1895"/>
                <a:gd name="T88" fmla="*/ 158 w 1260"/>
                <a:gd name="T89" fmla="*/ 1193 h 1895"/>
                <a:gd name="T90" fmla="*/ 306 w 1260"/>
                <a:gd name="T91" fmla="*/ 726 h 1895"/>
                <a:gd name="T92" fmla="*/ 275 w 1260"/>
                <a:gd name="T93" fmla="*/ 718 h 1895"/>
                <a:gd name="T94" fmla="*/ 254 w 1260"/>
                <a:gd name="T95" fmla="*/ 694 h 1895"/>
                <a:gd name="T96" fmla="*/ 247 w 1260"/>
                <a:gd name="T97" fmla="*/ 663 h 1895"/>
                <a:gd name="T98" fmla="*/ 256 w 1260"/>
                <a:gd name="T99" fmla="*/ 634 h 1895"/>
                <a:gd name="T100" fmla="*/ 664 w 1260"/>
                <a:gd name="T101" fmla="*/ 15 h 1895"/>
                <a:gd name="T102" fmla="*/ 690 w 1260"/>
                <a:gd name="T103" fmla="*/ 1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0" h="1895">
                  <a:moveTo>
                    <a:pt x="704" y="0"/>
                  </a:moveTo>
                  <a:lnTo>
                    <a:pt x="719" y="1"/>
                  </a:lnTo>
                  <a:lnTo>
                    <a:pt x="732" y="6"/>
                  </a:lnTo>
                  <a:lnTo>
                    <a:pt x="744" y="15"/>
                  </a:lnTo>
                  <a:lnTo>
                    <a:pt x="754" y="26"/>
                  </a:lnTo>
                  <a:lnTo>
                    <a:pt x="1152" y="634"/>
                  </a:lnTo>
                  <a:lnTo>
                    <a:pt x="1159" y="648"/>
                  </a:lnTo>
                  <a:lnTo>
                    <a:pt x="1162" y="663"/>
                  </a:lnTo>
                  <a:lnTo>
                    <a:pt x="1160" y="680"/>
                  </a:lnTo>
                  <a:lnTo>
                    <a:pt x="1155" y="694"/>
                  </a:lnTo>
                  <a:lnTo>
                    <a:pt x="1146" y="707"/>
                  </a:lnTo>
                  <a:lnTo>
                    <a:pt x="1133" y="718"/>
                  </a:lnTo>
                  <a:lnTo>
                    <a:pt x="1118" y="724"/>
                  </a:lnTo>
                  <a:lnTo>
                    <a:pt x="1103" y="726"/>
                  </a:lnTo>
                  <a:lnTo>
                    <a:pt x="944" y="726"/>
                  </a:lnTo>
                  <a:lnTo>
                    <a:pt x="1251" y="1193"/>
                  </a:lnTo>
                  <a:lnTo>
                    <a:pt x="1258" y="1208"/>
                  </a:lnTo>
                  <a:lnTo>
                    <a:pt x="1260" y="1223"/>
                  </a:lnTo>
                  <a:lnTo>
                    <a:pt x="1259" y="1238"/>
                  </a:lnTo>
                  <a:lnTo>
                    <a:pt x="1253" y="1254"/>
                  </a:lnTo>
                  <a:lnTo>
                    <a:pt x="1244" y="1267"/>
                  </a:lnTo>
                  <a:lnTo>
                    <a:pt x="1231" y="1276"/>
                  </a:lnTo>
                  <a:lnTo>
                    <a:pt x="1217" y="1283"/>
                  </a:lnTo>
                  <a:lnTo>
                    <a:pt x="1201" y="1285"/>
                  </a:lnTo>
                  <a:lnTo>
                    <a:pt x="950" y="1285"/>
                  </a:lnTo>
                  <a:lnTo>
                    <a:pt x="930" y="1282"/>
                  </a:lnTo>
                  <a:lnTo>
                    <a:pt x="915" y="1273"/>
                  </a:lnTo>
                  <a:lnTo>
                    <a:pt x="902" y="1261"/>
                  </a:lnTo>
                  <a:lnTo>
                    <a:pt x="894" y="1245"/>
                  </a:lnTo>
                  <a:lnTo>
                    <a:pt x="891" y="1226"/>
                  </a:lnTo>
                  <a:lnTo>
                    <a:pt x="894" y="1207"/>
                  </a:lnTo>
                  <a:lnTo>
                    <a:pt x="902" y="1190"/>
                  </a:lnTo>
                  <a:lnTo>
                    <a:pt x="915" y="1178"/>
                  </a:lnTo>
                  <a:lnTo>
                    <a:pt x="930" y="1169"/>
                  </a:lnTo>
                  <a:lnTo>
                    <a:pt x="950" y="1167"/>
                  </a:lnTo>
                  <a:lnTo>
                    <a:pt x="1092" y="1167"/>
                  </a:lnTo>
                  <a:lnTo>
                    <a:pt x="785" y="699"/>
                  </a:lnTo>
                  <a:lnTo>
                    <a:pt x="777" y="684"/>
                  </a:lnTo>
                  <a:lnTo>
                    <a:pt x="775" y="669"/>
                  </a:lnTo>
                  <a:lnTo>
                    <a:pt x="776" y="653"/>
                  </a:lnTo>
                  <a:lnTo>
                    <a:pt x="782" y="638"/>
                  </a:lnTo>
                  <a:lnTo>
                    <a:pt x="792" y="625"/>
                  </a:lnTo>
                  <a:lnTo>
                    <a:pt x="804" y="615"/>
                  </a:lnTo>
                  <a:lnTo>
                    <a:pt x="818" y="609"/>
                  </a:lnTo>
                  <a:lnTo>
                    <a:pt x="834" y="607"/>
                  </a:lnTo>
                  <a:lnTo>
                    <a:pt x="993" y="607"/>
                  </a:lnTo>
                  <a:lnTo>
                    <a:pt x="704" y="166"/>
                  </a:lnTo>
                  <a:lnTo>
                    <a:pt x="415" y="607"/>
                  </a:lnTo>
                  <a:lnTo>
                    <a:pt x="574" y="607"/>
                  </a:lnTo>
                  <a:lnTo>
                    <a:pt x="590" y="609"/>
                  </a:lnTo>
                  <a:lnTo>
                    <a:pt x="605" y="615"/>
                  </a:lnTo>
                  <a:lnTo>
                    <a:pt x="617" y="625"/>
                  </a:lnTo>
                  <a:lnTo>
                    <a:pt x="626" y="638"/>
                  </a:lnTo>
                  <a:lnTo>
                    <a:pt x="631" y="653"/>
                  </a:lnTo>
                  <a:lnTo>
                    <a:pt x="634" y="669"/>
                  </a:lnTo>
                  <a:lnTo>
                    <a:pt x="630" y="684"/>
                  </a:lnTo>
                  <a:lnTo>
                    <a:pt x="623" y="699"/>
                  </a:lnTo>
                  <a:lnTo>
                    <a:pt x="317" y="1167"/>
                  </a:lnTo>
                  <a:lnTo>
                    <a:pt x="459" y="1167"/>
                  </a:lnTo>
                  <a:lnTo>
                    <a:pt x="474" y="1169"/>
                  </a:lnTo>
                  <a:lnTo>
                    <a:pt x="489" y="1175"/>
                  </a:lnTo>
                  <a:lnTo>
                    <a:pt x="502" y="1184"/>
                  </a:lnTo>
                  <a:lnTo>
                    <a:pt x="511" y="1198"/>
                  </a:lnTo>
                  <a:lnTo>
                    <a:pt x="516" y="1213"/>
                  </a:lnTo>
                  <a:lnTo>
                    <a:pt x="518" y="1228"/>
                  </a:lnTo>
                  <a:lnTo>
                    <a:pt x="515" y="1244"/>
                  </a:lnTo>
                  <a:lnTo>
                    <a:pt x="508" y="1258"/>
                  </a:lnTo>
                  <a:lnTo>
                    <a:pt x="109" y="1867"/>
                  </a:lnTo>
                  <a:lnTo>
                    <a:pt x="99" y="1880"/>
                  </a:lnTo>
                  <a:lnTo>
                    <a:pt x="87" y="1888"/>
                  </a:lnTo>
                  <a:lnTo>
                    <a:pt x="73" y="1893"/>
                  </a:lnTo>
                  <a:lnTo>
                    <a:pt x="59" y="1895"/>
                  </a:lnTo>
                  <a:lnTo>
                    <a:pt x="43" y="1892"/>
                  </a:lnTo>
                  <a:lnTo>
                    <a:pt x="26" y="1885"/>
                  </a:lnTo>
                  <a:lnTo>
                    <a:pt x="14" y="1875"/>
                  </a:lnTo>
                  <a:lnTo>
                    <a:pt x="6" y="1861"/>
                  </a:lnTo>
                  <a:lnTo>
                    <a:pt x="1" y="1847"/>
                  </a:lnTo>
                  <a:lnTo>
                    <a:pt x="0" y="1832"/>
                  </a:lnTo>
                  <a:lnTo>
                    <a:pt x="3" y="1817"/>
                  </a:lnTo>
                  <a:lnTo>
                    <a:pt x="9" y="1803"/>
                  </a:lnTo>
                  <a:lnTo>
                    <a:pt x="349" y="1285"/>
                  </a:lnTo>
                  <a:lnTo>
                    <a:pt x="207" y="1285"/>
                  </a:lnTo>
                  <a:lnTo>
                    <a:pt x="192" y="1283"/>
                  </a:lnTo>
                  <a:lnTo>
                    <a:pt x="177" y="1276"/>
                  </a:lnTo>
                  <a:lnTo>
                    <a:pt x="164" y="1267"/>
                  </a:lnTo>
                  <a:lnTo>
                    <a:pt x="155" y="1254"/>
                  </a:lnTo>
                  <a:lnTo>
                    <a:pt x="150" y="1238"/>
                  </a:lnTo>
                  <a:lnTo>
                    <a:pt x="148" y="1223"/>
                  </a:lnTo>
                  <a:lnTo>
                    <a:pt x="151" y="1208"/>
                  </a:lnTo>
                  <a:lnTo>
                    <a:pt x="158" y="1193"/>
                  </a:lnTo>
                  <a:lnTo>
                    <a:pt x="464" y="726"/>
                  </a:lnTo>
                  <a:lnTo>
                    <a:pt x="306" y="726"/>
                  </a:lnTo>
                  <a:lnTo>
                    <a:pt x="290" y="724"/>
                  </a:lnTo>
                  <a:lnTo>
                    <a:pt x="275" y="718"/>
                  </a:lnTo>
                  <a:lnTo>
                    <a:pt x="263" y="707"/>
                  </a:lnTo>
                  <a:lnTo>
                    <a:pt x="254" y="694"/>
                  </a:lnTo>
                  <a:lnTo>
                    <a:pt x="248" y="680"/>
                  </a:lnTo>
                  <a:lnTo>
                    <a:pt x="247" y="663"/>
                  </a:lnTo>
                  <a:lnTo>
                    <a:pt x="249" y="648"/>
                  </a:lnTo>
                  <a:lnTo>
                    <a:pt x="256" y="634"/>
                  </a:lnTo>
                  <a:lnTo>
                    <a:pt x="655" y="26"/>
                  </a:lnTo>
                  <a:lnTo>
                    <a:pt x="664" y="15"/>
                  </a:lnTo>
                  <a:lnTo>
                    <a:pt x="676" y="6"/>
                  </a:lnTo>
                  <a:lnTo>
                    <a:pt x="690" y="1"/>
                  </a:lnTo>
                  <a:lnTo>
                    <a:pt x="7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439"/>
            <p:cNvSpPr>
              <a:spLocks noEditPoints="1"/>
            </p:cNvSpPr>
            <p:nvPr/>
          </p:nvSpPr>
          <p:spPr bwMode="auto">
            <a:xfrm>
              <a:off x="1657350" y="4527550"/>
              <a:ext cx="134938" cy="74612"/>
            </a:xfrm>
            <a:custGeom>
              <a:avLst/>
              <a:gdLst>
                <a:gd name="T0" fmla="*/ 403 w 853"/>
                <a:gd name="T1" fmla="*/ 120 h 463"/>
                <a:gd name="T2" fmla="*/ 363 w 853"/>
                <a:gd name="T3" fmla="*/ 122 h 463"/>
                <a:gd name="T4" fmla="*/ 324 w 853"/>
                <a:gd name="T5" fmla="*/ 130 h 463"/>
                <a:gd name="T6" fmla="*/ 288 w 853"/>
                <a:gd name="T7" fmla="*/ 143 h 463"/>
                <a:gd name="T8" fmla="*/ 254 w 853"/>
                <a:gd name="T9" fmla="*/ 162 h 463"/>
                <a:gd name="T10" fmla="*/ 223 w 853"/>
                <a:gd name="T11" fmla="*/ 184 h 463"/>
                <a:gd name="T12" fmla="*/ 195 w 853"/>
                <a:gd name="T13" fmla="*/ 210 h 463"/>
                <a:gd name="T14" fmla="*/ 171 w 853"/>
                <a:gd name="T15" fmla="*/ 239 h 463"/>
                <a:gd name="T16" fmla="*/ 151 w 853"/>
                <a:gd name="T17" fmla="*/ 272 h 463"/>
                <a:gd name="T18" fmla="*/ 136 w 853"/>
                <a:gd name="T19" fmla="*/ 307 h 463"/>
                <a:gd name="T20" fmla="*/ 124 w 853"/>
                <a:gd name="T21" fmla="*/ 344 h 463"/>
                <a:gd name="T22" fmla="*/ 734 w 853"/>
                <a:gd name="T23" fmla="*/ 344 h 463"/>
                <a:gd name="T24" fmla="*/ 734 w 853"/>
                <a:gd name="T25" fmla="*/ 120 h 463"/>
                <a:gd name="T26" fmla="*/ 403 w 853"/>
                <a:gd name="T27" fmla="*/ 120 h 463"/>
                <a:gd name="T28" fmla="*/ 403 w 853"/>
                <a:gd name="T29" fmla="*/ 0 h 463"/>
                <a:gd name="T30" fmla="*/ 794 w 853"/>
                <a:gd name="T31" fmla="*/ 0 h 463"/>
                <a:gd name="T32" fmla="*/ 813 w 853"/>
                <a:gd name="T33" fmla="*/ 3 h 463"/>
                <a:gd name="T34" fmla="*/ 828 w 853"/>
                <a:gd name="T35" fmla="*/ 13 h 463"/>
                <a:gd name="T36" fmla="*/ 842 w 853"/>
                <a:gd name="T37" fmla="*/ 25 h 463"/>
                <a:gd name="T38" fmla="*/ 850 w 853"/>
                <a:gd name="T39" fmla="*/ 41 h 463"/>
                <a:gd name="T40" fmla="*/ 853 w 853"/>
                <a:gd name="T41" fmla="*/ 61 h 463"/>
                <a:gd name="T42" fmla="*/ 853 w 853"/>
                <a:gd name="T43" fmla="*/ 404 h 463"/>
                <a:gd name="T44" fmla="*/ 850 w 853"/>
                <a:gd name="T45" fmla="*/ 423 h 463"/>
                <a:gd name="T46" fmla="*/ 842 w 853"/>
                <a:gd name="T47" fmla="*/ 439 h 463"/>
                <a:gd name="T48" fmla="*/ 828 w 853"/>
                <a:gd name="T49" fmla="*/ 452 h 463"/>
                <a:gd name="T50" fmla="*/ 813 w 853"/>
                <a:gd name="T51" fmla="*/ 460 h 463"/>
                <a:gd name="T52" fmla="*/ 794 w 853"/>
                <a:gd name="T53" fmla="*/ 463 h 463"/>
                <a:gd name="T54" fmla="*/ 59 w 853"/>
                <a:gd name="T55" fmla="*/ 463 h 463"/>
                <a:gd name="T56" fmla="*/ 41 w 853"/>
                <a:gd name="T57" fmla="*/ 460 h 463"/>
                <a:gd name="T58" fmla="*/ 24 w 853"/>
                <a:gd name="T59" fmla="*/ 452 h 463"/>
                <a:gd name="T60" fmla="*/ 11 w 853"/>
                <a:gd name="T61" fmla="*/ 439 h 463"/>
                <a:gd name="T62" fmla="*/ 3 w 853"/>
                <a:gd name="T63" fmla="*/ 423 h 463"/>
                <a:gd name="T64" fmla="*/ 0 w 853"/>
                <a:gd name="T65" fmla="*/ 404 h 463"/>
                <a:gd name="T66" fmla="*/ 3 w 853"/>
                <a:gd name="T67" fmla="*/ 354 h 463"/>
                <a:gd name="T68" fmla="*/ 12 w 853"/>
                <a:gd name="T69" fmla="*/ 305 h 463"/>
                <a:gd name="T70" fmla="*/ 27 w 853"/>
                <a:gd name="T71" fmla="*/ 259 h 463"/>
                <a:gd name="T72" fmla="*/ 47 w 853"/>
                <a:gd name="T73" fmla="*/ 215 h 463"/>
                <a:gd name="T74" fmla="*/ 72 w 853"/>
                <a:gd name="T75" fmla="*/ 174 h 463"/>
                <a:gd name="T76" fmla="*/ 102 w 853"/>
                <a:gd name="T77" fmla="*/ 136 h 463"/>
                <a:gd name="T78" fmla="*/ 136 w 853"/>
                <a:gd name="T79" fmla="*/ 102 h 463"/>
                <a:gd name="T80" fmla="*/ 173 w 853"/>
                <a:gd name="T81" fmla="*/ 73 h 463"/>
                <a:gd name="T82" fmla="*/ 214 w 853"/>
                <a:gd name="T83" fmla="*/ 48 h 463"/>
                <a:gd name="T84" fmla="*/ 257 w 853"/>
                <a:gd name="T85" fmla="*/ 28 h 463"/>
                <a:gd name="T86" fmla="*/ 304 w 853"/>
                <a:gd name="T87" fmla="*/ 14 h 463"/>
                <a:gd name="T88" fmla="*/ 353 w 853"/>
                <a:gd name="T89" fmla="*/ 4 h 463"/>
                <a:gd name="T90" fmla="*/ 403 w 853"/>
                <a:gd name="T91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3" h="463">
                  <a:moveTo>
                    <a:pt x="403" y="120"/>
                  </a:moveTo>
                  <a:lnTo>
                    <a:pt x="363" y="122"/>
                  </a:lnTo>
                  <a:lnTo>
                    <a:pt x="324" y="130"/>
                  </a:lnTo>
                  <a:lnTo>
                    <a:pt x="288" y="143"/>
                  </a:lnTo>
                  <a:lnTo>
                    <a:pt x="254" y="162"/>
                  </a:lnTo>
                  <a:lnTo>
                    <a:pt x="223" y="184"/>
                  </a:lnTo>
                  <a:lnTo>
                    <a:pt x="195" y="210"/>
                  </a:lnTo>
                  <a:lnTo>
                    <a:pt x="171" y="239"/>
                  </a:lnTo>
                  <a:lnTo>
                    <a:pt x="151" y="272"/>
                  </a:lnTo>
                  <a:lnTo>
                    <a:pt x="136" y="307"/>
                  </a:lnTo>
                  <a:lnTo>
                    <a:pt x="124" y="344"/>
                  </a:lnTo>
                  <a:lnTo>
                    <a:pt x="734" y="344"/>
                  </a:lnTo>
                  <a:lnTo>
                    <a:pt x="734" y="120"/>
                  </a:lnTo>
                  <a:lnTo>
                    <a:pt x="403" y="120"/>
                  </a:lnTo>
                  <a:close/>
                  <a:moveTo>
                    <a:pt x="403" y="0"/>
                  </a:moveTo>
                  <a:lnTo>
                    <a:pt x="794" y="0"/>
                  </a:lnTo>
                  <a:lnTo>
                    <a:pt x="813" y="3"/>
                  </a:lnTo>
                  <a:lnTo>
                    <a:pt x="828" y="13"/>
                  </a:lnTo>
                  <a:lnTo>
                    <a:pt x="842" y="25"/>
                  </a:lnTo>
                  <a:lnTo>
                    <a:pt x="850" y="41"/>
                  </a:lnTo>
                  <a:lnTo>
                    <a:pt x="853" y="61"/>
                  </a:lnTo>
                  <a:lnTo>
                    <a:pt x="853" y="404"/>
                  </a:lnTo>
                  <a:lnTo>
                    <a:pt x="850" y="423"/>
                  </a:lnTo>
                  <a:lnTo>
                    <a:pt x="842" y="439"/>
                  </a:lnTo>
                  <a:lnTo>
                    <a:pt x="828" y="452"/>
                  </a:lnTo>
                  <a:lnTo>
                    <a:pt x="813" y="460"/>
                  </a:lnTo>
                  <a:lnTo>
                    <a:pt x="794" y="463"/>
                  </a:lnTo>
                  <a:lnTo>
                    <a:pt x="59" y="463"/>
                  </a:lnTo>
                  <a:lnTo>
                    <a:pt x="41" y="460"/>
                  </a:lnTo>
                  <a:lnTo>
                    <a:pt x="24" y="452"/>
                  </a:lnTo>
                  <a:lnTo>
                    <a:pt x="11" y="439"/>
                  </a:lnTo>
                  <a:lnTo>
                    <a:pt x="3" y="423"/>
                  </a:lnTo>
                  <a:lnTo>
                    <a:pt x="0" y="404"/>
                  </a:lnTo>
                  <a:lnTo>
                    <a:pt x="3" y="354"/>
                  </a:lnTo>
                  <a:lnTo>
                    <a:pt x="12" y="305"/>
                  </a:lnTo>
                  <a:lnTo>
                    <a:pt x="27" y="259"/>
                  </a:lnTo>
                  <a:lnTo>
                    <a:pt x="47" y="215"/>
                  </a:lnTo>
                  <a:lnTo>
                    <a:pt x="72" y="174"/>
                  </a:lnTo>
                  <a:lnTo>
                    <a:pt x="102" y="136"/>
                  </a:lnTo>
                  <a:lnTo>
                    <a:pt x="136" y="102"/>
                  </a:lnTo>
                  <a:lnTo>
                    <a:pt x="173" y="73"/>
                  </a:lnTo>
                  <a:lnTo>
                    <a:pt x="214" y="48"/>
                  </a:lnTo>
                  <a:lnTo>
                    <a:pt x="257" y="28"/>
                  </a:lnTo>
                  <a:lnTo>
                    <a:pt x="304" y="14"/>
                  </a:lnTo>
                  <a:lnTo>
                    <a:pt x="353" y="4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440"/>
            <p:cNvSpPr>
              <a:spLocks noEditPoints="1"/>
            </p:cNvSpPr>
            <p:nvPr/>
          </p:nvSpPr>
          <p:spPr bwMode="auto">
            <a:xfrm>
              <a:off x="1816100" y="4527550"/>
              <a:ext cx="85725" cy="155575"/>
            </a:xfrm>
            <a:custGeom>
              <a:avLst/>
              <a:gdLst>
                <a:gd name="T0" fmla="*/ 118 w 541"/>
                <a:gd name="T1" fmla="*/ 120 h 978"/>
                <a:gd name="T2" fmla="*/ 118 w 541"/>
                <a:gd name="T3" fmla="*/ 859 h 978"/>
                <a:gd name="T4" fmla="*/ 423 w 541"/>
                <a:gd name="T5" fmla="*/ 859 h 978"/>
                <a:gd name="T6" fmla="*/ 423 w 541"/>
                <a:gd name="T7" fmla="*/ 120 h 978"/>
                <a:gd name="T8" fmla="*/ 118 w 541"/>
                <a:gd name="T9" fmla="*/ 120 h 978"/>
                <a:gd name="T10" fmla="*/ 59 w 541"/>
                <a:gd name="T11" fmla="*/ 0 h 978"/>
                <a:gd name="T12" fmla="*/ 482 w 541"/>
                <a:gd name="T13" fmla="*/ 0 h 978"/>
                <a:gd name="T14" fmla="*/ 501 w 541"/>
                <a:gd name="T15" fmla="*/ 3 h 978"/>
                <a:gd name="T16" fmla="*/ 517 w 541"/>
                <a:gd name="T17" fmla="*/ 13 h 978"/>
                <a:gd name="T18" fmla="*/ 530 w 541"/>
                <a:gd name="T19" fmla="*/ 25 h 978"/>
                <a:gd name="T20" fmla="*/ 538 w 541"/>
                <a:gd name="T21" fmla="*/ 41 h 978"/>
                <a:gd name="T22" fmla="*/ 541 w 541"/>
                <a:gd name="T23" fmla="*/ 61 h 978"/>
                <a:gd name="T24" fmla="*/ 541 w 541"/>
                <a:gd name="T25" fmla="*/ 918 h 978"/>
                <a:gd name="T26" fmla="*/ 538 w 541"/>
                <a:gd name="T27" fmla="*/ 937 h 978"/>
                <a:gd name="T28" fmla="*/ 530 w 541"/>
                <a:gd name="T29" fmla="*/ 953 h 978"/>
                <a:gd name="T30" fmla="*/ 517 w 541"/>
                <a:gd name="T31" fmla="*/ 966 h 978"/>
                <a:gd name="T32" fmla="*/ 501 w 541"/>
                <a:gd name="T33" fmla="*/ 975 h 978"/>
                <a:gd name="T34" fmla="*/ 482 w 541"/>
                <a:gd name="T35" fmla="*/ 978 h 978"/>
                <a:gd name="T36" fmla="*/ 59 w 541"/>
                <a:gd name="T37" fmla="*/ 978 h 978"/>
                <a:gd name="T38" fmla="*/ 41 w 541"/>
                <a:gd name="T39" fmla="*/ 975 h 978"/>
                <a:gd name="T40" fmla="*/ 24 w 541"/>
                <a:gd name="T41" fmla="*/ 966 h 978"/>
                <a:gd name="T42" fmla="*/ 11 w 541"/>
                <a:gd name="T43" fmla="*/ 953 h 978"/>
                <a:gd name="T44" fmla="*/ 3 w 541"/>
                <a:gd name="T45" fmla="*/ 937 h 978"/>
                <a:gd name="T46" fmla="*/ 0 w 541"/>
                <a:gd name="T47" fmla="*/ 918 h 978"/>
                <a:gd name="T48" fmla="*/ 0 w 541"/>
                <a:gd name="T49" fmla="*/ 61 h 978"/>
                <a:gd name="T50" fmla="*/ 3 w 541"/>
                <a:gd name="T51" fmla="*/ 41 h 978"/>
                <a:gd name="T52" fmla="*/ 11 w 541"/>
                <a:gd name="T53" fmla="*/ 25 h 978"/>
                <a:gd name="T54" fmla="*/ 24 w 541"/>
                <a:gd name="T55" fmla="*/ 13 h 978"/>
                <a:gd name="T56" fmla="*/ 41 w 541"/>
                <a:gd name="T57" fmla="*/ 3 h 978"/>
                <a:gd name="T58" fmla="*/ 59 w 541"/>
                <a:gd name="T59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1" h="978">
                  <a:moveTo>
                    <a:pt x="118" y="120"/>
                  </a:moveTo>
                  <a:lnTo>
                    <a:pt x="118" y="859"/>
                  </a:lnTo>
                  <a:lnTo>
                    <a:pt x="423" y="859"/>
                  </a:lnTo>
                  <a:lnTo>
                    <a:pt x="423" y="120"/>
                  </a:lnTo>
                  <a:lnTo>
                    <a:pt x="118" y="120"/>
                  </a:lnTo>
                  <a:close/>
                  <a:moveTo>
                    <a:pt x="59" y="0"/>
                  </a:moveTo>
                  <a:lnTo>
                    <a:pt x="482" y="0"/>
                  </a:lnTo>
                  <a:lnTo>
                    <a:pt x="501" y="3"/>
                  </a:lnTo>
                  <a:lnTo>
                    <a:pt x="517" y="13"/>
                  </a:lnTo>
                  <a:lnTo>
                    <a:pt x="530" y="25"/>
                  </a:lnTo>
                  <a:lnTo>
                    <a:pt x="538" y="41"/>
                  </a:lnTo>
                  <a:lnTo>
                    <a:pt x="541" y="61"/>
                  </a:lnTo>
                  <a:lnTo>
                    <a:pt x="541" y="918"/>
                  </a:lnTo>
                  <a:lnTo>
                    <a:pt x="538" y="937"/>
                  </a:lnTo>
                  <a:lnTo>
                    <a:pt x="530" y="953"/>
                  </a:lnTo>
                  <a:lnTo>
                    <a:pt x="517" y="966"/>
                  </a:lnTo>
                  <a:lnTo>
                    <a:pt x="501" y="975"/>
                  </a:lnTo>
                  <a:lnTo>
                    <a:pt x="482" y="978"/>
                  </a:lnTo>
                  <a:lnTo>
                    <a:pt x="59" y="978"/>
                  </a:lnTo>
                  <a:lnTo>
                    <a:pt x="41" y="975"/>
                  </a:lnTo>
                  <a:lnTo>
                    <a:pt x="24" y="966"/>
                  </a:lnTo>
                  <a:lnTo>
                    <a:pt x="11" y="953"/>
                  </a:lnTo>
                  <a:lnTo>
                    <a:pt x="3" y="937"/>
                  </a:lnTo>
                  <a:lnTo>
                    <a:pt x="0" y="918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3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7" name="Group 1016"/>
          <p:cNvGrpSpPr/>
          <p:nvPr/>
        </p:nvGrpSpPr>
        <p:grpSpPr>
          <a:xfrm>
            <a:off x="755657" y="4229100"/>
            <a:ext cx="381000" cy="561975"/>
            <a:chOff x="814388" y="4229100"/>
            <a:chExt cx="381000" cy="561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2" name="Freeform 445"/>
            <p:cNvSpPr>
              <a:spLocks noEditPoints="1"/>
            </p:cNvSpPr>
            <p:nvPr/>
          </p:nvSpPr>
          <p:spPr bwMode="auto">
            <a:xfrm>
              <a:off x="814388" y="4229100"/>
              <a:ext cx="381000" cy="561975"/>
            </a:xfrm>
            <a:custGeom>
              <a:avLst/>
              <a:gdLst>
                <a:gd name="T0" fmla="*/ 1354 w 2402"/>
                <a:gd name="T1" fmla="*/ 2961 h 3536"/>
                <a:gd name="T2" fmla="*/ 1426 w 2402"/>
                <a:gd name="T3" fmla="*/ 2915 h 3536"/>
                <a:gd name="T4" fmla="*/ 1453 w 2402"/>
                <a:gd name="T5" fmla="*/ 2847 h 3536"/>
                <a:gd name="T6" fmla="*/ 1437 w 2402"/>
                <a:gd name="T7" fmla="*/ 2752 h 3536"/>
                <a:gd name="T8" fmla="*/ 1387 w 2402"/>
                <a:gd name="T9" fmla="*/ 2643 h 3536"/>
                <a:gd name="T10" fmla="*/ 742 w 2402"/>
                <a:gd name="T11" fmla="*/ 2785 h 3536"/>
                <a:gd name="T12" fmla="*/ 722 w 2402"/>
                <a:gd name="T13" fmla="*/ 2828 h 3536"/>
                <a:gd name="T14" fmla="*/ 226 w 2402"/>
                <a:gd name="T15" fmla="*/ 2935 h 3536"/>
                <a:gd name="T16" fmla="*/ 1260 w 2402"/>
                <a:gd name="T17" fmla="*/ 2464 h 3536"/>
                <a:gd name="T18" fmla="*/ 1142 w 2402"/>
                <a:gd name="T19" fmla="*/ 2328 h 3536"/>
                <a:gd name="T20" fmla="*/ 1025 w 2402"/>
                <a:gd name="T21" fmla="*/ 2214 h 3536"/>
                <a:gd name="T22" fmla="*/ 1006 w 2402"/>
                <a:gd name="T23" fmla="*/ 2173 h 3536"/>
                <a:gd name="T24" fmla="*/ 1021 w 2402"/>
                <a:gd name="T25" fmla="*/ 2130 h 3536"/>
                <a:gd name="T26" fmla="*/ 1062 w 2402"/>
                <a:gd name="T27" fmla="*/ 2111 h 3536"/>
                <a:gd name="T28" fmla="*/ 1105 w 2402"/>
                <a:gd name="T29" fmla="*/ 2126 h 3536"/>
                <a:gd name="T30" fmla="*/ 1127 w 2402"/>
                <a:gd name="T31" fmla="*/ 2146 h 3536"/>
                <a:gd name="T32" fmla="*/ 1179 w 2402"/>
                <a:gd name="T33" fmla="*/ 2198 h 3536"/>
                <a:gd name="T34" fmla="*/ 1251 w 2402"/>
                <a:gd name="T35" fmla="*/ 2273 h 3536"/>
                <a:gd name="T36" fmla="*/ 742 w 2402"/>
                <a:gd name="T37" fmla="*/ 2058 h 3536"/>
                <a:gd name="T38" fmla="*/ 622 w 2402"/>
                <a:gd name="T39" fmla="*/ 2736 h 3536"/>
                <a:gd name="T40" fmla="*/ 795 w 2402"/>
                <a:gd name="T41" fmla="*/ 0 h 3536"/>
                <a:gd name="T42" fmla="*/ 837 w 2402"/>
                <a:gd name="T43" fmla="*/ 15 h 3536"/>
                <a:gd name="T44" fmla="*/ 1966 w 2402"/>
                <a:gd name="T45" fmla="*/ 3404 h 3536"/>
                <a:gd name="T46" fmla="*/ 2378 w 2402"/>
                <a:gd name="T47" fmla="*/ 3416 h 3536"/>
                <a:gd name="T48" fmla="*/ 2402 w 2402"/>
                <a:gd name="T49" fmla="*/ 3463 h 3536"/>
                <a:gd name="T50" fmla="*/ 2378 w 2402"/>
                <a:gd name="T51" fmla="*/ 3512 h 3536"/>
                <a:gd name="T52" fmla="*/ 1476 w 2402"/>
                <a:gd name="T53" fmla="*/ 3522 h 3536"/>
                <a:gd name="T54" fmla="*/ 1429 w 2402"/>
                <a:gd name="T55" fmla="*/ 3499 h 3536"/>
                <a:gd name="T56" fmla="*/ 1420 w 2402"/>
                <a:gd name="T57" fmla="*/ 3445 h 3536"/>
                <a:gd name="T58" fmla="*/ 1458 w 2402"/>
                <a:gd name="T59" fmla="*/ 3407 h 3536"/>
                <a:gd name="T60" fmla="*/ 1419 w 2402"/>
                <a:gd name="T61" fmla="*/ 2125 h 3536"/>
                <a:gd name="T62" fmla="*/ 1464 w 2402"/>
                <a:gd name="T63" fmla="*/ 2542 h 3536"/>
                <a:gd name="T64" fmla="*/ 1543 w 2402"/>
                <a:gd name="T65" fmla="*/ 2695 h 3536"/>
                <a:gd name="T66" fmla="*/ 1572 w 2402"/>
                <a:gd name="T67" fmla="*/ 2828 h 3536"/>
                <a:gd name="T68" fmla="*/ 1551 w 2402"/>
                <a:gd name="T69" fmla="*/ 2936 h 3536"/>
                <a:gd name="T70" fmla="*/ 1492 w 2402"/>
                <a:gd name="T71" fmla="*/ 3017 h 3536"/>
                <a:gd name="T72" fmla="*/ 1394 w 2402"/>
                <a:gd name="T73" fmla="*/ 3073 h 3536"/>
                <a:gd name="T74" fmla="*/ 1307 w 2402"/>
                <a:gd name="T75" fmla="*/ 3097 h 3536"/>
                <a:gd name="T76" fmla="*/ 1249 w 2402"/>
                <a:gd name="T77" fmla="*/ 3515 h 3536"/>
                <a:gd name="T78" fmla="*/ 1204 w 2402"/>
                <a:gd name="T79" fmla="*/ 3536 h 3536"/>
                <a:gd name="T80" fmla="*/ 196 w 2402"/>
                <a:gd name="T81" fmla="*/ 3527 h 3536"/>
                <a:gd name="T82" fmla="*/ 170 w 2402"/>
                <a:gd name="T83" fmla="*/ 3484 h 3536"/>
                <a:gd name="T84" fmla="*/ 64 w 2402"/>
                <a:gd name="T85" fmla="*/ 2966 h 3536"/>
                <a:gd name="T86" fmla="*/ 32 w 2402"/>
                <a:gd name="T87" fmla="*/ 2961 h 3536"/>
                <a:gd name="T88" fmla="*/ 2 w 2402"/>
                <a:gd name="T89" fmla="*/ 2924 h 3536"/>
                <a:gd name="T90" fmla="*/ 2 w 2402"/>
                <a:gd name="T91" fmla="*/ 1980 h 3536"/>
                <a:gd name="T92" fmla="*/ 40 w 2402"/>
                <a:gd name="T93" fmla="*/ 1942 h 3536"/>
                <a:gd name="T94" fmla="*/ 742 w 2402"/>
                <a:gd name="T95" fmla="*/ 78 h 3536"/>
                <a:gd name="T96" fmla="*/ 745 w 2402"/>
                <a:gd name="T97" fmla="*/ 33 h 3536"/>
                <a:gd name="T98" fmla="*/ 779 w 2402"/>
                <a:gd name="T99" fmla="*/ 4 h 3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02" h="3536">
                  <a:moveTo>
                    <a:pt x="1363" y="2606"/>
                  </a:moveTo>
                  <a:lnTo>
                    <a:pt x="1321" y="2973"/>
                  </a:lnTo>
                  <a:lnTo>
                    <a:pt x="1354" y="2961"/>
                  </a:lnTo>
                  <a:lnTo>
                    <a:pt x="1383" y="2948"/>
                  </a:lnTo>
                  <a:lnTo>
                    <a:pt x="1407" y="2932"/>
                  </a:lnTo>
                  <a:lnTo>
                    <a:pt x="1426" y="2915"/>
                  </a:lnTo>
                  <a:lnTo>
                    <a:pt x="1439" y="2895"/>
                  </a:lnTo>
                  <a:lnTo>
                    <a:pt x="1449" y="2874"/>
                  </a:lnTo>
                  <a:lnTo>
                    <a:pt x="1453" y="2847"/>
                  </a:lnTo>
                  <a:lnTo>
                    <a:pt x="1452" y="2818"/>
                  </a:lnTo>
                  <a:lnTo>
                    <a:pt x="1447" y="2785"/>
                  </a:lnTo>
                  <a:lnTo>
                    <a:pt x="1437" y="2752"/>
                  </a:lnTo>
                  <a:lnTo>
                    <a:pt x="1424" y="2718"/>
                  </a:lnTo>
                  <a:lnTo>
                    <a:pt x="1407" y="2681"/>
                  </a:lnTo>
                  <a:lnTo>
                    <a:pt x="1387" y="2643"/>
                  </a:lnTo>
                  <a:lnTo>
                    <a:pt x="1363" y="2606"/>
                  </a:lnTo>
                  <a:close/>
                  <a:moveTo>
                    <a:pt x="742" y="2058"/>
                  </a:moveTo>
                  <a:lnTo>
                    <a:pt x="742" y="2785"/>
                  </a:lnTo>
                  <a:lnTo>
                    <a:pt x="740" y="2802"/>
                  </a:lnTo>
                  <a:lnTo>
                    <a:pt x="732" y="2817"/>
                  </a:lnTo>
                  <a:lnTo>
                    <a:pt x="722" y="2828"/>
                  </a:lnTo>
                  <a:lnTo>
                    <a:pt x="709" y="2838"/>
                  </a:lnTo>
                  <a:lnTo>
                    <a:pt x="693" y="2844"/>
                  </a:lnTo>
                  <a:lnTo>
                    <a:pt x="226" y="2935"/>
                  </a:lnTo>
                  <a:lnTo>
                    <a:pt x="282" y="3418"/>
                  </a:lnTo>
                  <a:lnTo>
                    <a:pt x="1151" y="3418"/>
                  </a:lnTo>
                  <a:lnTo>
                    <a:pt x="1260" y="2464"/>
                  </a:lnTo>
                  <a:lnTo>
                    <a:pt x="1221" y="2416"/>
                  </a:lnTo>
                  <a:lnTo>
                    <a:pt x="1181" y="2371"/>
                  </a:lnTo>
                  <a:lnTo>
                    <a:pt x="1142" y="2328"/>
                  </a:lnTo>
                  <a:lnTo>
                    <a:pt x="1102" y="2286"/>
                  </a:lnTo>
                  <a:lnTo>
                    <a:pt x="1062" y="2249"/>
                  </a:lnTo>
                  <a:lnTo>
                    <a:pt x="1025" y="2214"/>
                  </a:lnTo>
                  <a:lnTo>
                    <a:pt x="1015" y="2201"/>
                  </a:lnTo>
                  <a:lnTo>
                    <a:pt x="1008" y="2187"/>
                  </a:lnTo>
                  <a:lnTo>
                    <a:pt x="1006" y="2173"/>
                  </a:lnTo>
                  <a:lnTo>
                    <a:pt x="1007" y="2158"/>
                  </a:lnTo>
                  <a:lnTo>
                    <a:pt x="1012" y="2143"/>
                  </a:lnTo>
                  <a:lnTo>
                    <a:pt x="1021" y="2130"/>
                  </a:lnTo>
                  <a:lnTo>
                    <a:pt x="1033" y="2120"/>
                  </a:lnTo>
                  <a:lnTo>
                    <a:pt x="1047" y="2113"/>
                  </a:lnTo>
                  <a:lnTo>
                    <a:pt x="1062" y="2111"/>
                  </a:lnTo>
                  <a:lnTo>
                    <a:pt x="1077" y="2112"/>
                  </a:lnTo>
                  <a:lnTo>
                    <a:pt x="1092" y="2117"/>
                  </a:lnTo>
                  <a:lnTo>
                    <a:pt x="1105" y="2126"/>
                  </a:lnTo>
                  <a:lnTo>
                    <a:pt x="1108" y="2129"/>
                  </a:lnTo>
                  <a:lnTo>
                    <a:pt x="1116" y="2136"/>
                  </a:lnTo>
                  <a:lnTo>
                    <a:pt x="1127" y="2146"/>
                  </a:lnTo>
                  <a:lnTo>
                    <a:pt x="1142" y="2160"/>
                  </a:lnTo>
                  <a:lnTo>
                    <a:pt x="1159" y="2178"/>
                  </a:lnTo>
                  <a:lnTo>
                    <a:pt x="1179" y="2198"/>
                  </a:lnTo>
                  <a:lnTo>
                    <a:pt x="1202" y="2221"/>
                  </a:lnTo>
                  <a:lnTo>
                    <a:pt x="1225" y="2245"/>
                  </a:lnTo>
                  <a:lnTo>
                    <a:pt x="1251" y="2273"/>
                  </a:lnTo>
                  <a:lnTo>
                    <a:pt x="1279" y="2302"/>
                  </a:lnTo>
                  <a:lnTo>
                    <a:pt x="1307" y="2058"/>
                  </a:lnTo>
                  <a:lnTo>
                    <a:pt x="742" y="2058"/>
                  </a:lnTo>
                  <a:close/>
                  <a:moveTo>
                    <a:pt x="118" y="2058"/>
                  </a:moveTo>
                  <a:lnTo>
                    <a:pt x="118" y="2835"/>
                  </a:lnTo>
                  <a:lnTo>
                    <a:pt x="622" y="2736"/>
                  </a:lnTo>
                  <a:lnTo>
                    <a:pt x="622" y="2058"/>
                  </a:lnTo>
                  <a:lnTo>
                    <a:pt x="118" y="2058"/>
                  </a:lnTo>
                  <a:close/>
                  <a:moveTo>
                    <a:pt x="795" y="0"/>
                  </a:moveTo>
                  <a:lnTo>
                    <a:pt x="810" y="1"/>
                  </a:lnTo>
                  <a:lnTo>
                    <a:pt x="826" y="7"/>
                  </a:lnTo>
                  <a:lnTo>
                    <a:pt x="837" y="15"/>
                  </a:lnTo>
                  <a:lnTo>
                    <a:pt x="848" y="26"/>
                  </a:lnTo>
                  <a:lnTo>
                    <a:pt x="855" y="41"/>
                  </a:lnTo>
                  <a:lnTo>
                    <a:pt x="1966" y="3404"/>
                  </a:lnTo>
                  <a:lnTo>
                    <a:pt x="2343" y="3404"/>
                  </a:lnTo>
                  <a:lnTo>
                    <a:pt x="2362" y="3407"/>
                  </a:lnTo>
                  <a:lnTo>
                    <a:pt x="2378" y="3416"/>
                  </a:lnTo>
                  <a:lnTo>
                    <a:pt x="2391" y="3428"/>
                  </a:lnTo>
                  <a:lnTo>
                    <a:pt x="2399" y="3445"/>
                  </a:lnTo>
                  <a:lnTo>
                    <a:pt x="2402" y="3463"/>
                  </a:lnTo>
                  <a:lnTo>
                    <a:pt x="2399" y="3481"/>
                  </a:lnTo>
                  <a:lnTo>
                    <a:pt x="2391" y="3499"/>
                  </a:lnTo>
                  <a:lnTo>
                    <a:pt x="2378" y="3512"/>
                  </a:lnTo>
                  <a:lnTo>
                    <a:pt x="2362" y="3519"/>
                  </a:lnTo>
                  <a:lnTo>
                    <a:pt x="2343" y="3522"/>
                  </a:lnTo>
                  <a:lnTo>
                    <a:pt x="1476" y="3522"/>
                  </a:lnTo>
                  <a:lnTo>
                    <a:pt x="1458" y="3519"/>
                  </a:lnTo>
                  <a:lnTo>
                    <a:pt x="1440" y="3512"/>
                  </a:lnTo>
                  <a:lnTo>
                    <a:pt x="1429" y="3499"/>
                  </a:lnTo>
                  <a:lnTo>
                    <a:pt x="1420" y="3481"/>
                  </a:lnTo>
                  <a:lnTo>
                    <a:pt x="1417" y="3463"/>
                  </a:lnTo>
                  <a:lnTo>
                    <a:pt x="1420" y="3445"/>
                  </a:lnTo>
                  <a:lnTo>
                    <a:pt x="1429" y="3428"/>
                  </a:lnTo>
                  <a:lnTo>
                    <a:pt x="1440" y="3416"/>
                  </a:lnTo>
                  <a:lnTo>
                    <a:pt x="1458" y="3407"/>
                  </a:lnTo>
                  <a:lnTo>
                    <a:pt x="1476" y="3404"/>
                  </a:lnTo>
                  <a:lnTo>
                    <a:pt x="1841" y="3404"/>
                  </a:lnTo>
                  <a:lnTo>
                    <a:pt x="1419" y="2125"/>
                  </a:lnTo>
                  <a:lnTo>
                    <a:pt x="1383" y="2428"/>
                  </a:lnTo>
                  <a:lnTo>
                    <a:pt x="1426" y="2486"/>
                  </a:lnTo>
                  <a:lnTo>
                    <a:pt x="1464" y="2542"/>
                  </a:lnTo>
                  <a:lnTo>
                    <a:pt x="1495" y="2595"/>
                  </a:lnTo>
                  <a:lnTo>
                    <a:pt x="1522" y="2647"/>
                  </a:lnTo>
                  <a:lnTo>
                    <a:pt x="1543" y="2695"/>
                  </a:lnTo>
                  <a:lnTo>
                    <a:pt x="1558" y="2742"/>
                  </a:lnTo>
                  <a:lnTo>
                    <a:pt x="1567" y="2787"/>
                  </a:lnTo>
                  <a:lnTo>
                    <a:pt x="1572" y="2828"/>
                  </a:lnTo>
                  <a:lnTo>
                    <a:pt x="1570" y="2867"/>
                  </a:lnTo>
                  <a:lnTo>
                    <a:pt x="1563" y="2905"/>
                  </a:lnTo>
                  <a:lnTo>
                    <a:pt x="1551" y="2936"/>
                  </a:lnTo>
                  <a:lnTo>
                    <a:pt x="1536" y="2966"/>
                  </a:lnTo>
                  <a:lnTo>
                    <a:pt x="1517" y="2992"/>
                  </a:lnTo>
                  <a:lnTo>
                    <a:pt x="1492" y="3017"/>
                  </a:lnTo>
                  <a:lnTo>
                    <a:pt x="1464" y="3038"/>
                  </a:lnTo>
                  <a:lnTo>
                    <a:pt x="1431" y="3057"/>
                  </a:lnTo>
                  <a:lnTo>
                    <a:pt x="1394" y="3073"/>
                  </a:lnTo>
                  <a:lnTo>
                    <a:pt x="1353" y="3087"/>
                  </a:lnTo>
                  <a:lnTo>
                    <a:pt x="1308" y="3097"/>
                  </a:lnTo>
                  <a:lnTo>
                    <a:pt x="1307" y="3097"/>
                  </a:lnTo>
                  <a:lnTo>
                    <a:pt x="1262" y="3484"/>
                  </a:lnTo>
                  <a:lnTo>
                    <a:pt x="1258" y="3501"/>
                  </a:lnTo>
                  <a:lnTo>
                    <a:pt x="1249" y="3515"/>
                  </a:lnTo>
                  <a:lnTo>
                    <a:pt x="1236" y="3527"/>
                  </a:lnTo>
                  <a:lnTo>
                    <a:pt x="1221" y="3533"/>
                  </a:lnTo>
                  <a:lnTo>
                    <a:pt x="1204" y="3536"/>
                  </a:lnTo>
                  <a:lnTo>
                    <a:pt x="228" y="3536"/>
                  </a:lnTo>
                  <a:lnTo>
                    <a:pt x="211" y="3533"/>
                  </a:lnTo>
                  <a:lnTo>
                    <a:pt x="196" y="3527"/>
                  </a:lnTo>
                  <a:lnTo>
                    <a:pt x="183" y="3515"/>
                  </a:lnTo>
                  <a:lnTo>
                    <a:pt x="174" y="3501"/>
                  </a:lnTo>
                  <a:lnTo>
                    <a:pt x="170" y="3484"/>
                  </a:lnTo>
                  <a:lnTo>
                    <a:pt x="110" y="2958"/>
                  </a:lnTo>
                  <a:lnTo>
                    <a:pt x="70" y="2965"/>
                  </a:lnTo>
                  <a:lnTo>
                    <a:pt x="64" y="2966"/>
                  </a:lnTo>
                  <a:lnTo>
                    <a:pt x="59" y="2966"/>
                  </a:lnTo>
                  <a:lnTo>
                    <a:pt x="45" y="2965"/>
                  </a:lnTo>
                  <a:lnTo>
                    <a:pt x="32" y="2961"/>
                  </a:lnTo>
                  <a:lnTo>
                    <a:pt x="21" y="2953"/>
                  </a:lnTo>
                  <a:lnTo>
                    <a:pt x="10" y="2940"/>
                  </a:lnTo>
                  <a:lnTo>
                    <a:pt x="2" y="2924"/>
                  </a:lnTo>
                  <a:lnTo>
                    <a:pt x="0" y="2907"/>
                  </a:lnTo>
                  <a:lnTo>
                    <a:pt x="0" y="1999"/>
                  </a:lnTo>
                  <a:lnTo>
                    <a:pt x="2" y="1980"/>
                  </a:lnTo>
                  <a:lnTo>
                    <a:pt x="11" y="1964"/>
                  </a:lnTo>
                  <a:lnTo>
                    <a:pt x="24" y="1951"/>
                  </a:lnTo>
                  <a:lnTo>
                    <a:pt x="40" y="1942"/>
                  </a:lnTo>
                  <a:lnTo>
                    <a:pt x="59" y="1939"/>
                  </a:lnTo>
                  <a:lnTo>
                    <a:pt x="1358" y="1939"/>
                  </a:lnTo>
                  <a:lnTo>
                    <a:pt x="742" y="78"/>
                  </a:lnTo>
                  <a:lnTo>
                    <a:pt x="740" y="63"/>
                  </a:lnTo>
                  <a:lnTo>
                    <a:pt x="741" y="47"/>
                  </a:lnTo>
                  <a:lnTo>
                    <a:pt x="745" y="33"/>
                  </a:lnTo>
                  <a:lnTo>
                    <a:pt x="754" y="20"/>
                  </a:lnTo>
                  <a:lnTo>
                    <a:pt x="765" y="10"/>
                  </a:lnTo>
                  <a:lnTo>
                    <a:pt x="779" y="4"/>
                  </a:lnTo>
                  <a:lnTo>
                    <a:pt x="7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446"/>
            <p:cNvSpPr>
              <a:spLocks noEditPoints="1"/>
            </p:cNvSpPr>
            <p:nvPr/>
          </p:nvSpPr>
          <p:spPr bwMode="auto">
            <a:xfrm>
              <a:off x="839788" y="4479925"/>
              <a:ext cx="50800" cy="50800"/>
            </a:xfrm>
            <a:custGeom>
              <a:avLst/>
              <a:gdLst>
                <a:gd name="T0" fmla="*/ 156 w 313"/>
                <a:gd name="T1" fmla="*/ 118 h 313"/>
                <a:gd name="T2" fmla="*/ 142 w 313"/>
                <a:gd name="T3" fmla="*/ 121 h 313"/>
                <a:gd name="T4" fmla="*/ 129 w 313"/>
                <a:gd name="T5" fmla="*/ 130 h 313"/>
                <a:gd name="T6" fmla="*/ 122 w 313"/>
                <a:gd name="T7" fmla="*/ 142 h 313"/>
                <a:gd name="T8" fmla="*/ 119 w 313"/>
                <a:gd name="T9" fmla="*/ 157 h 313"/>
                <a:gd name="T10" fmla="*/ 122 w 313"/>
                <a:gd name="T11" fmla="*/ 171 h 313"/>
                <a:gd name="T12" fmla="*/ 129 w 313"/>
                <a:gd name="T13" fmla="*/ 183 h 313"/>
                <a:gd name="T14" fmla="*/ 142 w 313"/>
                <a:gd name="T15" fmla="*/ 191 h 313"/>
                <a:gd name="T16" fmla="*/ 156 w 313"/>
                <a:gd name="T17" fmla="*/ 194 h 313"/>
                <a:gd name="T18" fmla="*/ 171 w 313"/>
                <a:gd name="T19" fmla="*/ 191 h 313"/>
                <a:gd name="T20" fmla="*/ 183 w 313"/>
                <a:gd name="T21" fmla="*/ 183 h 313"/>
                <a:gd name="T22" fmla="*/ 192 w 313"/>
                <a:gd name="T23" fmla="*/ 171 h 313"/>
                <a:gd name="T24" fmla="*/ 195 w 313"/>
                <a:gd name="T25" fmla="*/ 157 h 313"/>
                <a:gd name="T26" fmla="*/ 192 w 313"/>
                <a:gd name="T27" fmla="*/ 142 h 313"/>
                <a:gd name="T28" fmla="*/ 183 w 313"/>
                <a:gd name="T29" fmla="*/ 130 h 313"/>
                <a:gd name="T30" fmla="*/ 171 w 313"/>
                <a:gd name="T31" fmla="*/ 121 h 313"/>
                <a:gd name="T32" fmla="*/ 156 w 313"/>
                <a:gd name="T33" fmla="*/ 118 h 313"/>
                <a:gd name="T34" fmla="*/ 156 w 313"/>
                <a:gd name="T35" fmla="*/ 0 h 313"/>
                <a:gd name="T36" fmla="*/ 189 w 313"/>
                <a:gd name="T37" fmla="*/ 3 h 313"/>
                <a:gd name="T38" fmla="*/ 218 w 313"/>
                <a:gd name="T39" fmla="*/ 12 h 313"/>
                <a:gd name="T40" fmla="*/ 244 w 313"/>
                <a:gd name="T41" fmla="*/ 26 h 313"/>
                <a:gd name="T42" fmla="*/ 267 w 313"/>
                <a:gd name="T43" fmla="*/ 46 h 313"/>
                <a:gd name="T44" fmla="*/ 286 w 313"/>
                <a:gd name="T45" fmla="*/ 68 h 313"/>
                <a:gd name="T46" fmla="*/ 300 w 313"/>
                <a:gd name="T47" fmla="*/ 95 h 313"/>
                <a:gd name="T48" fmla="*/ 310 w 313"/>
                <a:gd name="T49" fmla="*/ 124 h 313"/>
                <a:gd name="T50" fmla="*/ 313 w 313"/>
                <a:gd name="T51" fmla="*/ 157 h 313"/>
                <a:gd name="T52" fmla="*/ 310 w 313"/>
                <a:gd name="T53" fmla="*/ 188 h 313"/>
                <a:gd name="T54" fmla="*/ 300 w 313"/>
                <a:gd name="T55" fmla="*/ 217 h 313"/>
                <a:gd name="T56" fmla="*/ 286 w 313"/>
                <a:gd name="T57" fmla="*/ 244 h 313"/>
                <a:gd name="T58" fmla="*/ 267 w 313"/>
                <a:gd name="T59" fmla="*/ 267 h 313"/>
                <a:gd name="T60" fmla="*/ 244 w 313"/>
                <a:gd name="T61" fmla="*/ 286 h 313"/>
                <a:gd name="T62" fmla="*/ 218 w 313"/>
                <a:gd name="T63" fmla="*/ 301 h 313"/>
                <a:gd name="T64" fmla="*/ 189 w 313"/>
                <a:gd name="T65" fmla="*/ 309 h 313"/>
                <a:gd name="T66" fmla="*/ 156 w 313"/>
                <a:gd name="T67" fmla="*/ 313 h 313"/>
                <a:gd name="T68" fmla="*/ 125 w 313"/>
                <a:gd name="T69" fmla="*/ 309 h 313"/>
                <a:gd name="T70" fmla="*/ 96 w 313"/>
                <a:gd name="T71" fmla="*/ 301 h 313"/>
                <a:gd name="T72" fmla="*/ 69 w 313"/>
                <a:gd name="T73" fmla="*/ 286 h 313"/>
                <a:gd name="T74" fmla="*/ 46 w 313"/>
                <a:gd name="T75" fmla="*/ 267 h 313"/>
                <a:gd name="T76" fmla="*/ 27 w 313"/>
                <a:gd name="T77" fmla="*/ 244 h 313"/>
                <a:gd name="T78" fmla="*/ 12 w 313"/>
                <a:gd name="T79" fmla="*/ 217 h 313"/>
                <a:gd name="T80" fmla="*/ 4 w 313"/>
                <a:gd name="T81" fmla="*/ 188 h 313"/>
                <a:gd name="T82" fmla="*/ 0 w 313"/>
                <a:gd name="T83" fmla="*/ 157 h 313"/>
                <a:gd name="T84" fmla="*/ 4 w 313"/>
                <a:gd name="T85" fmla="*/ 124 h 313"/>
                <a:gd name="T86" fmla="*/ 12 w 313"/>
                <a:gd name="T87" fmla="*/ 95 h 313"/>
                <a:gd name="T88" fmla="*/ 27 w 313"/>
                <a:gd name="T89" fmla="*/ 68 h 313"/>
                <a:gd name="T90" fmla="*/ 46 w 313"/>
                <a:gd name="T91" fmla="*/ 46 h 313"/>
                <a:gd name="T92" fmla="*/ 69 w 313"/>
                <a:gd name="T93" fmla="*/ 26 h 313"/>
                <a:gd name="T94" fmla="*/ 96 w 313"/>
                <a:gd name="T95" fmla="*/ 12 h 313"/>
                <a:gd name="T96" fmla="*/ 125 w 313"/>
                <a:gd name="T97" fmla="*/ 3 h 313"/>
                <a:gd name="T98" fmla="*/ 156 w 313"/>
                <a:gd name="T9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3" h="313">
                  <a:moveTo>
                    <a:pt x="156" y="118"/>
                  </a:moveTo>
                  <a:lnTo>
                    <a:pt x="142" y="121"/>
                  </a:lnTo>
                  <a:lnTo>
                    <a:pt x="129" y="130"/>
                  </a:lnTo>
                  <a:lnTo>
                    <a:pt x="122" y="142"/>
                  </a:lnTo>
                  <a:lnTo>
                    <a:pt x="119" y="157"/>
                  </a:lnTo>
                  <a:lnTo>
                    <a:pt x="122" y="171"/>
                  </a:lnTo>
                  <a:lnTo>
                    <a:pt x="129" y="183"/>
                  </a:lnTo>
                  <a:lnTo>
                    <a:pt x="142" y="191"/>
                  </a:lnTo>
                  <a:lnTo>
                    <a:pt x="156" y="194"/>
                  </a:lnTo>
                  <a:lnTo>
                    <a:pt x="171" y="191"/>
                  </a:lnTo>
                  <a:lnTo>
                    <a:pt x="183" y="183"/>
                  </a:lnTo>
                  <a:lnTo>
                    <a:pt x="192" y="171"/>
                  </a:lnTo>
                  <a:lnTo>
                    <a:pt x="195" y="157"/>
                  </a:lnTo>
                  <a:lnTo>
                    <a:pt x="192" y="142"/>
                  </a:lnTo>
                  <a:lnTo>
                    <a:pt x="183" y="130"/>
                  </a:lnTo>
                  <a:lnTo>
                    <a:pt x="171" y="121"/>
                  </a:lnTo>
                  <a:lnTo>
                    <a:pt x="156" y="118"/>
                  </a:lnTo>
                  <a:close/>
                  <a:moveTo>
                    <a:pt x="156" y="0"/>
                  </a:moveTo>
                  <a:lnTo>
                    <a:pt x="189" y="3"/>
                  </a:lnTo>
                  <a:lnTo>
                    <a:pt x="218" y="12"/>
                  </a:lnTo>
                  <a:lnTo>
                    <a:pt x="244" y="26"/>
                  </a:lnTo>
                  <a:lnTo>
                    <a:pt x="267" y="46"/>
                  </a:lnTo>
                  <a:lnTo>
                    <a:pt x="286" y="68"/>
                  </a:lnTo>
                  <a:lnTo>
                    <a:pt x="300" y="95"/>
                  </a:lnTo>
                  <a:lnTo>
                    <a:pt x="310" y="124"/>
                  </a:lnTo>
                  <a:lnTo>
                    <a:pt x="313" y="157"/>
                  </a:lnTo>
                  <a:lnTo>
                    <a:pt x="310" y="188"/>
                  </a:lnTo>
                  <a:lnTo>
                    <a:pt x="300" y="217"/>
                  </a:lnTo>
                  <a:lnTo>
                    <a:pt x="286" y="244"/>
                  </a:lnTo>
                  <a:lnTo>
                    <a:pt x="267" y="267"/>
                  </a:lnTo>
                  <a:lnTo>
                    <a:pt x="244" y="286"/>
                  </a:lnTo>
                  <a:lnTo>
                    <a:pt x="218" y="301"/>
                  </a:lnTo>
                  <a:lnTo>
                    <a:pt x="189" y="309"/>
                  </a:lnTo>
                  <a:lnTo>
                    <a:pt x="156" y="313"/>
                  </a:lnTo>
                  <a:lnTo>
                    <a:pt x="125" y="309"/>
                  </a:lnTo>
                  <a:lnTo>
                    <a:pt x="96" y="301"/>
                  </a:lnTo>
                  <a:lnTo>
                    <a:pt x="69" y="286"/>
                  </a:lnTo>
                  <a:lnTo>
                    <a:pt x="46" y="267"/>
                  </a:lnTo>
                  <a:lnTo>
                    <a:pt x="27" y="244"/>
                  </a:lnTo>
                  <a:lnTo>
                    <a:pt x="12" y="217"/>
                  </a:lnTo>
                  <a:lnTo>
                    <a:pt x="4" y="188"/>
                  </a:lnTo>
                  <a:lnTo>
                    <a:pt x="0" y="157"/>
                  </a:lnTo>
                  <a:lnTo>
                    <a:pt x="4" y="124"/>
                  </a:lnTo>
                  <a:lnTo>
                    <a:pt x="12" y="95"/>
                  </a:lnTo>
                  <a:lnTo>
                    <a:pt x="27" y="68"/>
                  </a:lnTo>
                  <a:lnTo>
                    <a:pt x="46" y="46"/>
                  </a:lnTo>
                  <a:lnTo>
                    <a:pt x="69" y="26"/>
                  </a:lnTo>
                  <a:lnTo>
                    <a:pt x="96" y="12"/>
                  </a:lnTo>
                  <a:lnTo>
                    <a:pt x="125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447"/>
            <p:cNvSpPr>
              <a:spLocks noEditPoints="1"/>
            </p:cNvSpPr>
            <p:nvPr/>
          </p:nvSpPr>
          <p:spPr bwMode="auto">
            <a:xfrm>
              <a:off x="909638" y="4430713"/>
              <a:ext cx="66675" cy="66675"/>
            </a:xfrm>
            <a:custGeom>
              <a:avLst/>
              <a:gdLst>
                <a:gd name="T0" fmla="*/ 207 w 416"/>
                <a:gd name="T1" fmla="*/ 118 h 416"/>
                <a:gd name="T2" fmla="*/ 184 w 416"/>
                <a:gd name="T3" fmla="*/ 121 h 416"/>
                <a:gd name="T4" fmla="*/ 162 w 416"/>
                <a:gd name="T5" fmla="*/ 131 h 416"/>
                <a:gd name="T6" fmla="*/ 144 w 416"/>
                <a:gd name="T7" fmla="*/ 145 h 416"/>
                <a:gd name="T8" fmla="*/ 130 w 416"/>
                <a:gd name="T9" fmla="*/ 163 h 416"/>
                <a:gd name="T10" fmla="*/ 121 w 416"/>
                <a:gd name="T11" fmla="*/ 184 h 416"/>
                <a:gd name="T12" fmla="*/ 118 w 416"/>
                <a:gd name="T13" fmla="*/ 208 h 416"/>
                <a:gd name="T14" fmla="*/ 121 w 416"/>
                <a:gd name="T15" fmla="*/ 232 h 416"/>
                <a:gd name="T16" fmla="*/ 130 w 416"/>
                <a:gd name="T17" fmla="*/ 254 h 416"/>
                <a:gd name="T18" fmla="*/ 144 w 416"/>
                <a:gd name="T19" fmla="*/ 271 h 416"/>
                <a:gd name="T20" fmla="*/ 162 w 416"/>
                <a:gd name="T21" fmla="*/ 285 h 416"/>
                <a:gd name="T22" fmla="*/ 184 w 416"/>
                <a:gd name="T23" fmla="*/ 295 h 416"/>
                <a:gd name="T24" fmla="*/ 207 w 416"/>
                <a:gd name="T25" fmla="*/ 298 h 416"/>
                <a:gd name="T26" fmla="*/ 231 w 416"/>
                <a:gd name="T27" fmla="*/ 295 h 416"/>
                <a:gd name="T28" fmla="*/ 253 w 416"/>
                <a:gd name="T29" fmla="*/ 285 h 416"/>
                <a:gd name="T30" fmla="*/ 271 w 416"/>
                <a:gd name="T31" fmla="*/ 271 h 416"/>
                <a:gd name="T32" fmla="*/ 285 w 416"/>
                <a:gd name="T33" fmla="*/ 254 h 416"/>
                <a:gd name="T34" fmla="*/ 293 w 416"/>
                <a:gd name="T35" fmla="*/ 232 h 416"/>
                <a:gd name="T36" fmla="*/ 297 w 416"/>
                <a:gd name="T37" fmla="*/ 208 h 416"/>
                <a:gd name="T38" fmla="*/ 293 w 416"/>
                <a:gd name="T39" fmla="*/ 184 h 416"/>
                <a:gd name="T40" fmla="*/ 285 w 416"/>
                <a:gd name="T41" fmla="*/ 163 h 416"/>
                <a:gd name="T42" fmla="*/ 271 w 416"/>
                <a:gd name="T43" fmla="*/ 145 h 416"/>
                <a:gd name="T44" fmla="*/ 253 w 416"/>
                <a:gd name="T45" fmla="*/ 131 h 416"/>
                <a:gd name="T46" fmla="*/ 231 w 416"/>
                <a:gd name="T47" fmla="*/ 121 h 416"/>
                <a:gd name="T48" fmla="*/ 207 w 416"/>
                <a:gd name="T49" fmla="*/ 118 h 416"/>
                <a:gd name="T50" fmla="*/ 207 w 416"/>
                <a:gd name="T51" fmla="*/ 0 h 416"/>
                <a:gd name="T52" fmla="*/ 245 w 416"/>
                <a:gd name="T53" fmla="*/ 3 h 416"/>
                <a:gd name="T54" fmla="*/ 281 w 416"/>
                <a:gd name="T55" fmla="*/ 13 h 416"/>
                <a:gd name="T56" fmla="*/ 313 w 416"/>
                <a:gd name="T57" fmla="*/ 28 h 416"/>
                <a:gd name="T58" fmla="*/ 342 w 416"/>
                <a:gd name="T59" fmla="*/ 49 h 416"/>
                <a:gd name="T60" fmla="*/ 367 w 416"/>
                <a:gd name="T61" fmla="*/ 74 h 416"/>
                <a:gd name="T62" fmla="*/ 387 w 416"/>
                <a:gd name="T63" fmla="*/ 103 h 416"/>
                <a:gd name="T64" fmla="*/ 403 w 416"/>
                <a:gd name="T65" fmla="*/ 135 h 416"/>
                <a:gd name="T66" fmla="*/ 413 w 416"/>
                <a:gd name="T67" fmla="*/ 171 h 416"/>
                <a:gd name="T68" fmla="*/ 416 w 416"/>
                <a:gd name="T69" fmla="*/ 208 h 416"/>
                <a:gd name="T70" fmla="*/ 413 w 416"/>
                <a:gd name="T71" fmla="*/ 245 h 416"/>
                <a:gd name="T72" fmla="*/ 403 w 416"/>
                <a:gd name="T73" fmla="*/ 281 h 416"/>
                <a:gd name="T74" fmla="*/ 387 w 416"/>
                <a:gd name="T75" fmla="*/ 313 h 416"/>
                <a:gd name="T76" fmla="*/ 367 w 416"/>
                <a:gd name="T77" fmla="*/ 342 h 416"/>
                <a:gd name="T78" fmla="*/ 342 w 416"/>
                <a:gd name="T79" fmla="*/ 368 h 416"/>
                <a:gd name="T80" fmla="*/ 313 w 416"/>
                <a:gd name="T81" fmla="*/ 388 h 416"/>
                <a:gd name="T82" fmla="*/ 281 w 416"/>
                <a:gd name="T83" fmla="*/ 403 h 416"/>
                <a:gd name="T84" fmla="*/ 245 w 416"/>
                <a:gd name="T85" fmla="*/ 413 h 416"/>
                <a:gd name="T86" fmla="*/ 207 w 416"/>
                <a:gd name="T87" fmla="*/ 416 h 416"/>
                <a:gd name="T88" fmla="*/ 171 w 416"/>
                <a:gd name="T89" fmla="*/ 413 h 416"/>
                <a:gd name="T90" fmla="*/ 135 w 416"/>
                <a:gd name="T91" fmla="*/ 403 h 416"/>
                <a:gd name="T92" fmla="*/ 103 w 416"/>
                <a:gd name="T93" fmla="*/ 388 h 416"/>
                <a:gd name="T94" fmla="*/ 74 w 416"/>
                <a:gd name="T95" fmla="*/ 368 h 416"/>
                <a:gd name="T96" fmla="*/ 48 w 416"/>
                <a:gd name="T97" fmla="*/ 342 h 416"/>
                <a:gd name="T98" fmla="*/ 28 w 416"/>
                <a:gd name="T99" fmla="*/ 313 h 416"/>
                <a:gd name="T100" fmla="*/ 13 w 416"/>
                <a:gd name="T101" fmla="*/ 281 h 416"/>
                <a:gd name="T102" fmla="*/ 3 w 416"/>
                <a:gd name="T103" fmla="*/ 245 h 416"/>
                <a:gd name="T104" fmla="*/ 0 w 416"/>
                <a:gd name="T105" fmla="*/ 208 h 416"/>
                <a:gd name="T106" fmla="*/ 3 w 416"/>
                <a:gd name="T107" fmla="*/ 171 h 416"/>
                <a:gd name="T108" fmla="*/ 13 w 416"/>
                <a:gd name="T109" fmla="*/ 135 h 416"/>
                <a:gd name="T110" fmla="*/ 28 w 416"/>
                <a:gd name="T111" fmla="*/ 103 h 416"/>
                <a:gd name="T112" fmla="*/ 48 w 416"/>
                <a:gd name="T113" fmla="*/ 74 h 416"/>
                <a:gd name="T114" fmla="*/ 74 w 416"/>
                <a:gd name="T115" fmla="*/ 49 h 416"/>
                <a:gd name="T116" fmla="*/ 103 w 416"/>
                <a:gd name="T117" fmla="*/ 28 h 416"/>
                <a:gd name="T118" fmla="*/ 135 w 416"/>
                <a:gd name="T119" fmla="*/ 13 h 416"/>
                <a:gd name="T120" fmla="*/ 171 w 416"/>
                <a:gd name="T121" fmla="*/ 3 h 416"/>
                <a:gd name="T122" fmla="*/ 207 w 416"/>
                <a:gd name="T123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6" h="416">
                  <a:moveTo>
                    <a:pt x="207" y="118"/>
                  </a:moveTo>
                  <a:lnTo>
                    <a:pt x="184" y="121"/>
                  </a:lnTo>
                  <a:lnTo>
                    <a:pt x="162" y="131"/>
                  </a:lnTo>
                  <a:lnTo>
                    <a:pt x="144" y="145"/>
                  </a:lnTo>
                  <a:lnTo>
                    <a:pt x="130" y="163"/>
                  </a:lnTo>
                  <a:lnTo>
                    <a:pt x="121" y="184"/>
                  </a:lnTo>
                  <a:lnTo>
                    <a:pt x="118" y="208"/>
                  </a:lnTo>
                  <a:lnTo>
                    <a:pt x="121" y="232"/>
                  </a:lnTo>
                  <a:lnTo>
                    <a:pt x="130" y="254"/>
                  </a:lnTo>
                  <a:lnTo>
                    <a:pt x="144" y="271"/>
                  </a:lnTo>
                  <a:lnTo>
                    <a:pt x="162" y="285"/>
                  </a:lnTo>
                  <a:lnTo>
                    <a:pt x="184" y="295"/>
                  </a:lnTo>
                  <a:lnTo>
                    <a:pt x="207" y="298"/>
                  </a:lnTo>
                  <a:lnTo>
                    <a:pt x="231" y="295"/>
                  </a:lnTo>
                  <a:lnTo>
                    <a:pt x="253" y="285"/>
                  </a:lnTo>
                  <a:lnTo>
                    <a:pt x="271" y="271"/>
                  </a:lnTo>
                  <a:lnTo>
                    <a:pt x="285" y="254"/>
                  </a:lnTo>
                  <a:lnTo>
                    <a:pt x="293" y="232"/>
                  </a:lnTo>
                  <a:lnTo>
                    <a:pt x="297" y="208"/>
                  </a:lnTo>
                  <a:lnTo>
                    <a:pt x="293" y="184"/>
                  </a:lnTo>
                  <a:lnTo>
                    <a:pt x="285" y="163"/>
                  </a:lnTo>
                  <a:lnTo>
                    <a:pt x="271" y="145"/>
                  </a:lnTo>
                  <a:lnTo>
                    <a:pt x="253" y="131"/>
                  </a:lnTo>
                  <a:lnTo>
                    <a:pt x="231" y="121"/>
                  </a:lnTo>
                  <a:lnTo>
                    <a:pt x="207" y="118"/>
                  </a:lnTo>
                  <a:close/>
                  <a:moveTo>
                    <a:pt x="207" y="0"/>
                  </a:moveTo>
                  <a:lnTo>
                    <a:pt x="245" y="3"/>
                  </a:lnTo>
                  <a:lnTo>
                    <a:pt x="281" y="13"/>
                  </a:lnTo>
                  <a:lnTo>
                    <a:pt x="313" y="28"/>
                  </a:lnTo>
                  <a:lnTo>
                    <a:pt x="342" y="49"/>
                  </a:lnTo>
                  <a:lnTo>
                    <a:pt x="367" y="74"/>
                  </a:lnTo>
                  <a:lnTo>
                    <a:pt x="387" y="103"/>
                  </a:lnTo>
                  <a:lnTo>
                    <a:pt x="403" y="135"/>
                  </a:lnTo>
                  <a:lnTo>
                    <a:pt x="413" y="171"/>
                  </a:lnTo>
                  <a:lnTo>
                    <a:pt x="416" y="208"/>
                  </a:lnTo>
                  <a:lnTo>
                    <a:pt x="413" y="245"/>
                  </a:lnTo>
                  <a:lnTo>
                    <a:pt x="403" y="281"/>
                  </a:lnTo>
                  <a:lnTo>
                    <a:pt x="387" y="313"/>
                  </a:lnTo>
                  <a:lnTo>
                    <a:pt x="367" y="342"/>
                  </a:lnTo>
                  <a:lnTo>
                    <a:pt x="342" y="368"/>
                  </a:lnTo>
                  <a:lnTo>
                    <a:pt x="313" y="388"/>
                  </a:lnTo>
                  <a:lnTo>
                    <a:pt x="281" y="403"/>
                  </a:lnTo>
                  <a:lnTo>
                    <a:pt x="245" y="413"/>
                  </a:lnTo>
                  <a:lnTo>
                    <a:pt x="207" y="416"/>
                  </a:lnTo>
                  <a:lnTo>
                    <a:pt x="171" y="413"/>
                  </a:lnTo>
                  <a:lnTo>
                    <a:pt x="135" y="403"/>
                  </a:lnTo>
                  <a:lnTo>
                    <a:pt x="103" y="388"/>
                  </a:lnTo>
                  <a:lnTo>
                    <a:pt x="74" y="368"/>
                  </a:lnTo>
                  <a:lnTo>
                    <a:pt x="48" y="342"/>
                  </a:lnTo>
                  <a:lnTo>
                    <a:pt x="28" y="313"/>
                  </a:lnTo>
                  <a:lnTo>
                    <a:pt x="13" y="281"/>
                  </a:lnTo>
                  <a:lnTo>
                    <a:pt x="3" y="245"/>
                  </a:lnTo>
                  <a:lnTo>
                    <a:pt x="0" y="208"/>
                  </a:lnTo>
                  <a:lnTo>
                    <a:pt x="3" y="171"/>
                  </a:lnTo>
                  <a:lnTo>
                    <a:pt x="13" y="135"/>
                  </a:lnTo>
                  <a:lnTo>
                    <a:pt x="28" y="103"/>
                  </a:lnTo>
                  <a:lnTo>
                    <a:pt x="48" y="74"/>
                  </a:lnTo>
                  <a:lnTo>
                    <a:pt x="74" y="49"/>
                  </a:lnTo>
                  <a:lnTo>
                    <a:pt x="103" y="28"/>
                  </a:lnTo>
                  <a:lnTo>
                    <a:pt x="135" y="13"/>
                  </a:lnTo>
                  <a:lnTo>
                    <a:pt x="171" y="3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448"/>
            <p:cNvSpPr>
              <a:spLocks/>
            </p:cNvSpPr>
            <p:nvPr/>
          </p:nvSpPr>
          <p:spPr bwMode="auto">
            <a:xfrm>
              <a:off x="887413" y="4427538"/>
              <a:ext cx="19050" cy="19050"/>
            </a:xfrm>
            <a:custGeom>
              <a:avLst/>
              <a:gdLst>
                <a:gd name="T0" fmla="*/ 62 w 118"/>
                <a:gd name="T1" fmla="*/ 0 h 118"/>
                <a:gd name="T2" fmla="*/ 78 w 118"/>
                <a:gd name="T3" fmla="*/ 3 h 118"/>
                <a:gd name="T4" fmla="*/ 95 w 118"/>
                <a:gd name="T5" fmla="*/ 12 h 118"/>
                <a:gd name="T6" fmla="*/ 106 w 118"/>
                <a:gd name="T7" fmla="*/ 25 h 118"/>
                <a:gd name="T8" fmla="*/ 115 w 118"/>
                <a:gd name="T9" fmla="*/ 40 h 118"/>
                <a:gd name="T10" fmla="*/ 118 w 118"/>
                <a:gd name="T11" fmla="*/ 57 h 118"/>
                <a:gd name="T12" fmla="*/ 115 w 118"/>
                <a:gd name="T13" fmla="*/ 76 h 118"/>
                <a:gd name="T14" fmla="*/ 107 w 118"/>
                <a:gd name="T15" fmla="*/ 92 h 118"/>
                <a:gd name="T16" fmla="*/ 95 w 118"/>
                <a:gd name="T17" fmla="*/ 105 h 118"/>
                <a:gd name="T18" fmla="*/ 80 w 118"/>
                <a:gd name="T19" fmla="*/ 114 h 118"/>
                <a:gd name="T20" fmla="*/ 61 w 118"/>
                <a:gd name="T21" fmla="*/ 118 h 118"/>
                <a:gd name="T22" fmla="*/ 43 w 118"/>
                <a:gd name="T23" fmla="*/ 116 h 118"/>
                <a:gd name="T24" fmla="*/ 27 w 118"/>
                <a:gd name="T25" fmla="*/ 108 h 118"/>
                <a:gd name="T26" fmla="*/ 14 w 118"/>
                <a:gd name="T27" fmla="*/ 97 h 118"/>
                <a:gd name="T28" fmla="*/ 4 w 118"/>
                <a:gd name="T29" fmla="*/ 82 h 118"/>
                <a:gd name="T30" fmla="*/ 4 w 118"/>
                <a:gd name="T31" fmla="*/ 82 h 118"/>
                <a:gd name="T32" fmla="*/ 4 w 118"/>
                <a:gd name="T33" fmla="*/ 82 h 118"/>
                <a:gd name="T34" fmla="*/ 4 w 118"/>
                <a:gd name="T35" fmla="*/ 82 h 118"/>
                <a:gd name="T36" fmla="*/ 4 w 118"/>
                <a:gd name="T37" fmla="*/ 82 h 118"/>
                <a:gd name="T38" fmla="*/ 3 w 118"/>
                <a:gd name="T39" fmla="*/ 80 h 118"/>
                <a:gd name="T40" fmla="*/ 3 w 118"/>
                <a:gd name="T41" fmla="*/ 80 h 118"/>
                <a:gd name="T42" fmla="*/ 4 w 118"/>
                <a:gd name="T43" fmla="*/ 80 h 118"/>
                <a:gd name="T44" fmla="*/ 4 w 118"/>
                <a:gd name="T45" fmla="*/ 80 h 118"/>
                <a:gd name="T46" fmla="*/ 0 w 118"/>
                <a:gd name="T47" fmla="*/ 65 h 118"/>
                <a:gd name="T48" fmla="*/ 0 w 118"/>
                <a:gd name="T49" fmla="*/ 48 h 118"/>
                <a:gd name="T50" fmla="*/ 5 w 118"/>
                <a:gd name="T51" fmla="*/ 33 h 118"/>
                <a:gd name="T52" fmla="*/ 14 w 118"/>
                <a:gd name="T53" fmla="*/ 19 h 118"/>
                <a:gd name="T54" fmla="*/ 27 w 118"/>
                <a:gd name="T55" fmla="*/ 8 h 118"/>
                <a:gd name="T56" fmla="*/ 44 w 118"/>
                <a:gd name="T57" fmla="*/ 1 h 118"/>
                <a:gd name="T58" fmla="*/ 62 w 118"/>
                <a:gd name="T5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8" h="118">
                  <a:moveTo>
                    <a:pt x="62" y="0"/>
                  </a:moveTo>
                  <a:lnTo>
                    <a:pt x="78" y="3"/>
                  </a:lnTo>
                  <a:lnTo>
                    <a:pt x="95" y="12"/>
                  </a:lnTo>
                  <a:lnTo>
                    <a:pt x="106" y="25"/>
                  </a:lnTo>
                  <a:lnTo>
                    <a:pt x="115" y="40"/>
                  </a:lnTo>
                  <a:lnTo>
                    <a:pt x="118" y="57"/>
                  </a:lnTo>
                  <a:lnTo>
                    <a:pt x="115" y="76"/>
                  </a:lnTo>
                  <a:lnTo>
                    <a:pt x="107" y="92"/>
                  </a:lnTo>
                  <a:lnTo>
                    <a:pt x="95" y="105"/>
                  </a:lnTo>
                  <a:lnTo>
                    <a:pt x="80" y="114"/>
                  </a:lnTo>
                  <a:lnTo>
                    <a:pt x="61" y="118"/>
                  </a:lnTo>
                  <a:lnTo>
                    <a:pt x="43" y="116"/>
                  </a:lnTo>
                  <a:lnTo>
                    <a:pt x="27" y="108"/>
                  </a:lnTo>
                  <a:lnTo>
                    <a:pt x="14" y="97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0" y="65"/>
                  </a:lnTo>
                  <a:lnTo>
                    <a:pt x="0" y="48"/>
                  </a:lnTo>
                  <a:lnTo>
                    <a:pt x="5" y="33"/>
                  </a:lnTo>
                  <a:lnTo>
                    <a:pt x="14" y="19"/>
                  </a:lnTo>
                  <a:lnTo>
                    <a:pt x="27" y="8"/>
                  </a:lnTo>
                  <a:lnTo>
                    <a:pt x="44" y="1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3" name="Group 1032"/>
          <p:cNvGrpSpPr/>
          <p:nvPr/>
        </p:nvGrpSpPr>
        <p:grpSpPr>
          <a:xfrm>
            <a:off x="1585582" y="5149850"/>
            <a:ext cx="592138" cy="265113"/>
            <a:chOff x="1541463" y="5149850"/>
            <a:chExt cx="592138" cy="265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8" name="Freeform 453"/>
            <p:cNvSpPr>
              <a:spLocks noEditPoints="1"/>
            </p:cNvSpPr>
            <p:nvPr/>
          </p:nvSpPr>
          <p:spPr bwMode="auto">
            <a:xfrm>
              <a:off x="1790701" y="5278438"/>
              <a:ext cx="95250" cy="95250"/>
            </a:xfrm>
            <a:custGeom>
              <a:avLst/>
              <a:gdLst>
                <a:gd name="T0" fmla="*/ 241 w 543"/>
                <a:gd name="T1" fmla="*/ 110 h 545"/>
                <a:gd name="T2" fmla="*/ 188 w 543"/>
                <a:gd name="T3" fmla="*/ 130 h 545"/>
                <a:gd name="T4" fmla="*/ 144 w 543"/>
                <a:gd name="T5" fmla="*/ 166 h 545"/>
                <a:gd name="T6" fmla="*/ 116 w 543"/>
                <a:gd name="T7" fmla="*/ 215 h 545"/>
                <a:gd name="T8" fmla="*/ 106 w 543"/>
                <a:gd name="T9" fmla="*/ 273 h 545"/>
                <a:gd name="T10" fmla="*/ 116 w 543"/>
                <a:gd name="T11" fmla="*/ 330 h 545"/>
                <a:gd name="T12" fmla="*/ 144 w 543"/>
                <a:gd name="T13" fmla="*/ 379 h 545"/>
                <a:gd name="T14" fmla="*/ 188 w 543"/>
                <a:gd name="T15" fmla="*/ 416 h 545"/>
                <a:gd name="T16" fmla="*/ 241 w 543"/>
                <a:gd name="T17" fmla="*/ 436 h 545"/>
                <a:gd name="T18" fmla="*/ 301 w 543"/>
                <a:gd name="T19" fmla="*/ 436 h 545"/>
                <a:gd name="T20" fmla="*/ 355 w 543"/>
                <a:gd name="T21" fmla="*/ 416 h 545"/>
                <a:gd name="T22" fmla="*/ 397 w 543"/>
                <a:gd name="T23" fmla="*/ 379 h 545"/>
                <a:gd name="T24" fmla="*/ 426 w 543"/>
                <a:gd name="T25" fmla="*/ 330 h 545"/>
                <a:gd name="T26" fmla="*/ 436 w 543"/>
                <a:gd name="T27" fmla="*/ 273 h 545"/>
                <a:gd name="T28" fmla="*/ 426 w 543"/>
                <a:gd name="T29" fmla="*/ 215 h 545"/>
                <a:gd name="T30" fmla="*/ 397 w 543"/>
                <a:gd name="T31" fmla="*/ 166 h 545"/>
                <a:gd name="T32" fmla="*/ 355 w 543"/>
                <a:gd name="T33" fmla="*/ 130 h 545"/>
                <a:gd name="T34" fmla="*/ 301 w 543"/>
                <a:gd name="T35" fmla="*/ 110 h 545"/>
                <a:gd name="T36" fmla="*/ 271 w 543"/>
                <a:gd name="T37" fmla="*/ 0 h 545"/>
                <a:gd name="T38" fmla="*/ 349 w 543"/>
                <a:gd name="T39" fmla="*/ 13 h 545"/>
                <a:gd name="T40" fmla="*/ 419 w 543"/>
                <a:gd name="T41" fmla="*/ 44 h 545"/>
                <a:gd name="T42" fmla="*/ 476 w 543"/>
                <a:gd name="T43" fmla="*/ 94 h 545"/>
                <a:gd name="T44" fmla="*/ 518 w 543"/>
                <a:gd name="T45" fmla="*/ 159 h 545"/>
                <a:gd name="T46" fmla="*/ 540 w 543"/>
                <a:gd name="T47" fmla="*/ 233 h 545"/>
                <a:gd name="T48" fmla="*/ 540 w 543"/>
                <a:gd name="T49" fmla="*/ 313 h 545"/>
                <a:gd name="T50" fmla="*/ 518 w 543"/>
                <a:gd name="T51" fmla="*/ 388 h 545"/>
                <a:gd name="T52" fmla="*/ 476 w 543"/>
                <a:gd name="T53" fmla="*/ 452 h 545"/>
                <a:gd name="T54" fmla="*/ 419 w 543"/>
                <a:gd name="T55" fmla="*/ 501 h 545"/>
                <a:gd name="T56" fmla="*/ 349 w 543"/>
                <a:gd name="T57" fmla="*/ 534 h 545"/>
                <a:gd name="T58" fmla="*/ 271 w 543"/>
                <a:gd name="T59" fmla="*/ 545 h 545"/>
                <a:gd name="T60" fmla="*/ 192 w 543"/>
                <a:gd name="T61" fmla="*/ 534 h 545"/>
                <a:gd name="T62" fmla="*/ 123 w 543"/>
                <a:gd name="T63" fmla="*/ 501 h 545"/>
                <a:gd name="T64" fmla="*/ 66 w 543"/>
                <a:gd name="T65" fmla="*/ 452 h 545"/>
                <a:gd name="T66" fmla="*/ 25 w 543"/>
                <a:gd name="T67" fmla="*/ 388 h 545"/>
                <a:gd name="T68" fmla="*/ 3 w 543"/>
                <a:gd name="T69" fmla="*/ 313 h 545"/>
                <a:gd name="T70" fmla="*/ 3 w 543"/>
                <a:gd name="T71" fmla="*/ 233 h 545"/>
                <a:gd name="T72" fmla="*/ 25 w 543"/>
                <a:gd name="T73" fmla="*/ 159 h 545"/>
                <a:gd name="T74" fmla="*/ 66 w 543"/>
                <a:gd name="T75" fmla="*/ 94 h 545"/>
                <a:gd name="T76" fmla="*/ 123 w 543"/>
                <a:gd name="T77" fmla="*/ 44 h 545"/>
                <a:gd name="T78" fmla="*/ 192 w 543"/>
                <a:gd name="T79" fmla="*/ 13 h 545"/>
                <a:gd name="T80" fmla="*/ 271 w 543"/>
                <a:gd name="T8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3" h="545">
                  <a:moveTo>
                    <a:pt x="271" y="108"/>
                  </a:moveTo>
                  <a:lnTo>
                    <a:pt x="241" y="110"/>
                  </a:lnTo>
                  <a:lnTo>
                    <a:pt x="214" y="118"/>
                  </a:lnTo>
                  <a:lnTo>
                    <a:pt x="188" y="130"/>
                  </a:lnTo>
                  <a:lnTo>
                    <a:pt x="165" y="146"/>
                  </a:lnTo>
                  <a:lnTo>
                    <a:pt x="144" y="166"/>
                  </a:lnTo>
                  <a:lnTo>
                    <a:pt x="128" y="189"/>
                  </a:lnTo>
                  <a:lnTo>
                    <a:pt x="116" y="215"/>
                  </a:lnTo>
                  <a:lnTo>
                    <a:pt x="109" y="243"/>
                  </a:lnTo>
                  <a:lnTo>
                    <a:pt x="106" y="273"/>
                  </a:lnTo>
                  <a:lnTo>
                    <a:pt x="109" y="303"/>
                  </a:lnTo>
                  <a:lnTo>
                    <a:pt x="116" y="330"/>
                  </a:lnTo>
                  <a:lnTo>
                    <a:pt x="128" y="357"/>
                  </a:lnTo>
                  <a:lnTo>
                    <a:pt x="144" y="379"/>
                  </a:lnTo>
                  <a:lnTo>
                    <a:pt x="165" y="400"/>
                  </a:lnTo>
                  <a:lnTo>
                    <a:pt x="188" y="416"/>
                  </a:lnTo>
                  <a:lnTo>
                    <a:pt x="214" y="428"/>
                  </a:lnTo>
                  <a:lnTo>
                    <a:pt x="241" y="436"/>
                  </a:lnTo>
                  <a:lnTo>
                    <a:pt x="271" y="439"/>
                  </a:lnTo>
                  <a:lnTo>
                    <a:pt x="301" y="436"/>
                  </a:lnTo>
                  <a:lnTo>
                    <a:pt x="329" y="428"/>
                  </a:lnTo>
                  <a:lnTo>
                    <a:pt x="355" y="416"/>
                  </a:lnTo>
                  <a:lnTo>
                    <a:pt x="378" y="400"/>
                  </a:lnTo>
                  <a:lnTo>
                    <a:pt x="397" y="379"/>
                  </a:lnTo>
                  <a:lnTo>
                    <a:pt x="414" y="357"/>
                  </a:lnTo>
                  <a:lnTo>
                    <a:pt x="426" y="330"/>
                  </a:lnTo>
                  <a:lnTo>
                    <a:pt x="434" y="303"/>
                  </a:lnTo>
                  <a:lnTo>
                    <a:pt x="436" y="273"/>
                  </a:lnTo>
                  <a:lnTo>
                    <a:pt x="434" y="243"/>
                  </a:lnTo>
                  <a:lnTo>
                    <a:pt x="426" y="215"/>
                  </a:lnTo>
                  <a:lnTo>
                    <a:pt x="414" y="189"/>
                  </a:lnTo>
                  <a:lnTo>
                    <a:pt x="397" y="166"/>
                  </a:lnTo>
                  <a:lnTo>
                    <a:pt x="378" y="146"/>
                  </a:lnTo>
                  <a:lnTo>
                    <a:pt x="355" y="130"/>
                  </a:lnTo>
                  <a:lnTo>
                    <a:pt x="329" y="118"/>
                  </a:lnTo>
                  <a:lnTo>
                    <a:pt x="301" y="110"/>
                  </a:lnTo>
                  <a:lnTo>
                    <a:pt x="271" y="108"/>
                  </a:lnTo>
                  <a:close/>
                  <a:moveTo>
                    <a:pt x="271" y="0"/>
                  </a:moveTo>
                  <a:lnTo>
                    <a:pt x="312" y="3"/>
                  </a:lnTo>
                  <a:lnTo>
                    <a:pt x="349" y="13"/>
                  </a:lnTo>
                  <a:lnTo>
                    <a:pt x="386" y="26"/>
                  </a:lnTo>
                  <a:lnTo>
                    <a:pt x="419" y="44"/>
                  </a:lnTo>
                  <a:lnTo>
                    <a:pt x="449" y="68"/>
                  </a:lnTo>
                  <a:lnTo>
                    <a:pt x="476" y="94"/>
                  </a:lnTo>
                  <a:lnTo>
                    <a:pt x="499" y="125"/>
                  </a:lnTo>
                  <a:lnTo>
                    <a:pt x="518" y="159"/>
                  </a:lnTo>
                  <a:lnTo>
                    <a:pt x="532" y="194"/>
                  </a:lnTo>
                  <a:lnTo>
                    <a:pt x="540" y="233"/>
                  </a:lnTo>
                  <a:lnTo>
                    <a:pt x="543" y="273"/>
                  </a:lnTo>
                  <a:lnTo>
                    <a:pt x="540" y="313"/>
                  </a:lnTo>
                  <a:lnTo>
                    <a:pt x="532" y="352"/>
                  </a:lnTo>
                  <a:lnTo>
                    <a:pt x="518" y="388"/>
                  </a:lnTo>
                  <a:lnTo>
                    <a:pt x="499" y="421"/>
                  </a:lnTo>
                  <a:lnTo>
                    <a:pt x="476" y="452"/>
                  </a:lnTo>
                  <a:lnTo>
                    <a:pt x="449" y="478"/>
                  </a:lnTo>
                  <a:lnTo>
                    <a:pt x="419" y="501"/>
                  </a:lnTo>
                  <a:lnTo>
                    <a:pt x="386" y="520"/>
                  </a:lnTo>
                  <a:lnTo>
                    <a:pt x="349" y="534"/>
                  </a:lnTo>
                  <a:lnTo>
                    <a:pt x="312" y="543"/>
                  </a:lnTo>
                  <a:lnTo>
                    <a:pt x="271" y="545"/>
                  </a:lnTo>
                  <a:lnTo>
                    <a:pt x="231" y="543"/>
                  </a:lnTo>
                  <a:lnTo>
                    <a:pt x="192" y="534"/>
                  </a:lnTo>
                  <a:lnTo>
                    <a:pt x="157" y="520"/>
                  </a:lnTo>
                  <a:lnTo>
                    <a:pt x="123" y="501"/>
                  </a:lnTo>
                  <a:lnTo>
                    <a:pt x="93" y="478"/>
                  </a:lnTo>
                  <a:lnTo>
                    <a:pt x="66" y="452"/>
                  </a:lnTo>
                  <a:lnTo>
                    <a:pt x="43" y="421"/>
                  </a:lnTo>
                  <a:lnTo>
                    <a:pt x="25" y="388"/>
                  </a:lnTo>
                  <a:lnTo>
                    <a:pt x="11" y="352"/>
                  </a:lnTo>
                  <a:lnTo>
                    <a:pt x="3" y="313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1" y="194"/>
                  </a:lnTo>
                  <a:lnTo>
                    <a:pt x="25" y="159"/>
                  </a:lnTo>
                  <a:lnTo>
                    <a:pt x="43" y="125"/>
                  </a:lnTo>
                  <a:lnTo>
                    <a:pt x="66" y="94"/>
                  </a:lnTo>
                  <a:lnTo>
                    <a:pt x="93" y="68"/>
                  </a:lnTo>
                  <a:lnTo>
                    <a:pt x="123" y="44"/>
                  </a:lnTo>
                  <a:lnTo>
                    <a:pt x="157" y="26"/>
                  </a:lnTo>
                  <a:lnTo>
                    <a:pt x="192" y="13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454"/>
            <p:cNvSpPr>
              <a:spLocks/>
            </p:cNvSpPr>
            <p:nvPr/>
          </p:nvSpPr>
          <p:spPr bwMode="auto">
            <a:xfrm>
              <a:off x="1782763" y="5241925"/>
              <a:ext cx="111125" cy="34925"/>
            </a:xfrm>
            <a:custGeom>
              <a:avLst/>
              <a:gdLst>
                <a:gd name="T0" fmla="*/ 313 w 627"/>
                <a:gd name="T1" fmla="*/ 0 h 197"/>
                <a:gd name="T2" fmla="*/ 359 w 627"/>
                <a:gd name="T3" fmla="*/ 2 h 197"/>
                <a:gd name="T4" fmla="*/ 404 w 627"/>
                <a:gd name="T5" fmla="*/ 8 h 197"/>
                <a:gd name="T6" fmla="*/ 448 w 627"/>
                <a:gd name="T7" fmla="*/ 20 h 197"/>
                <a:gd name="T8" fmla="*/ 490 w 627"/>
                <a:gd name="T9" fmla="*/ 34 h 197"/>
                <a:gd name="T10" fmla="*/ 531 w 627"/>
                <a:gd name="T11" fmla="*/ 53 h 197"/>
                <a:gd name="T12" fmla="*/ 570 w 627"/>
                <a:gd name="T13" fmla="*/ 76 h 197"/>
                <a:gd name="T14" fmla="*/ 607 w 627"/>
                <a:gd name="T15" fmla="*/ 102 h 197"/>
                <a:gd name="T16" fmla="*/ 617 w 627"/>
                <a:gd name="T17" fmla="*/ 112 h 197"/>
                <a:gd name="T18" fmla="*/ 623 w 627"/>
                <a:gd name="T19" fmla="*/ 125 h 197"/>
                <a:gd name="T20" fmla="*/ 627 w 627"/>
                <a:gd name="T21" fmla="*/ 138 h 197"/>
                <a:gd name="T22" fmla="*/ 626 w 627"/>
                <a:gd name="T23" fmla="*/ 151 h 197"/>
                <a:gd name="T24" fmla="*/ 623 w 627"/>
                <a:gd name="T25" fmla="*/ 165 h 197"/>
                <a:gd name="T26" fmla="*/ 616 w 627"/>
                <a:gd name="T27" fmla="*/ 177 h 197"/>
                <a:gd name="T28" fmla="*/ 604 w 627"/>
                <a:gd name="T29" fmla="*/ 188 h 197"/>
                <a:gd name="T30" fmla="*/ 589 w 627"/>
                <a:gd name="T31" fmla="*/ 195 h 197"/>
                <a:gd name="T32" fmla="*/ 574 w 627"/>
                <a:gd name="T33" fmla="*/ 197 h 197"/>
                <a:gd name="T34" fmla="*/ 562 w 627"/>
                <a:gd name="T35" fmla="*/ 196 h 197"/>
                <a:gd name="T36" fmla="*/ 551 w 627"/>
                <a:gd name="T37" fmla="*/ 192 h 197"/>
                <a:gd name="T38" fmla="*/ 540 w 627"/>
                <a:gd name="T39" fmla="*/ 186 h 197"/>
                <a:gd name="T40" fmla="*/ 507 w 627"/>
                <a:gd name="T41" fmla="*/ 162 h 197"/>
                <a:gd name="T42" fmla="*/ 471 w 627"/>
                <a:gd name="T43" fmla="*/ 142 h 197"/>
                <a:gd name="T44" fmla="*/ 434 w 627"/>
                <a:gd name="T45" fmla="*/ 127 h 197"/>
                <a:gd name="T46" fmla="*/ 395 w 627"/>
                <a:gd name="T47" fmla="*/ 116 h 197"/>
                <a:gd name="T48" fmla="*/ 355 w 627"/>
                <a:gd name="T49" fmla="*/ 108 h 197"/>
                <a:gd name="T50" fmla="*/ 313 w 627"/>
                <a:gd name="T51" fmla="*/ 106 h 197"/>
                <a:gd name="T52" fmla="*/ 272 w 627"/>
                <a:gd name="T53" fmla="*/ 108 h 197"/>
                <a:gd name="T54" fmla="*/ 231 w 627"/>
                <a:gd name="T55" fmla="*/ 116 h 197"/>
                <a:gd name="T56" fmla="*/ 193 w 627"/>
                <a:gd name="T57" fmla="*/ 127 h 197"/>
                <a:gd name="T58" fmla="*/ 156 w 627"/>
                <a:gd name="T59" fmla="*/ 142 h 197"/>
                <a:gd name="T60" fmla="*/ 120 w 627"/>
                <a:gd name="T61" fmla="*/ 162 h 197"/>
                <a:gd name="T62" fmla="*/ 87 w 627"/>
                <a:gd name="T63" fmla="*/ 186 h 197"/>
                <a:gd name="T64" fmla="*/ 74 w 627"/>
                <a:gd name="T65" fmla="*/ 193 h 197"/>
                <a:gd name="T66" fmla="*/ 61 w 627"/>
                <a:gd name="T67" fmla="*/ 197 h 197"/>
                <a:gd name="T68" fmla="*/ 47 w 627"/>
                <a:gd name="T69" fmla="*/ 197 h 197"/>
                <a:gd name="T70" fmla="*/ 33 w 627"/>
                <a:gd name="T71" fmla="*/ 193 h 197"/>
                <a:gd name="T72" fmla="*/ 21 w 627"/>
                <a:gd name="T73" fmla="*/ 187 h 197"/>
                <a:gd name="T74" fmla="*/ 11 w 627"/>
                <a:gd name="T75" fmla="*/ 177 h 197"/>
                <a:gd name="T76" fmla="*/ 4 w 627"/>
                <a:gd name="T77" fmla="*/ 165 h 197"/>
                <a:gd name="T78" fmla="*/ 0 w 627"/>
                <a:gd name="T79" fmla="*/ 151 h 197"/>
                <a:gd name="T80" fmla="*/ 0 w 627"/>
                <a:gd name="T81" fmla="*/ 138 h 197"/>
                <a:gd name="T82" fmla="*/ 3 w 627"/>
                <a:gd name="T83" fmla="*/ 125 h 197"/>
                <a:gd name="T84" fmla="*/ 10 w 627"/>
                <a:gd name="T85" fmla="*/ 112 h 197"/>
                <a:gd name="T86" fmla="*/ 20 w 627"/>
                <a:gd name="T87" fmla="*/ 102 h 197"/>
                <a:gd name="T88" fmla="*/ 57 w 627"/>
                <a:gd name="T89" fmla="*/ 76 h 197"/>
                <a:gd name="T90" fmla="*/ 96 w 627"/>
                <a:gd name="T91" fmla="*/ 53 h 197"/>
                <a:gd name="T92" fmla="*/ 136 w 627"/>
                <a:gd name="T93" fmla="*/ 34 h 197"/>
                <a:gd name="T94" fmla="*/ 179 w 627"/>
                <a:gd name="T95" fmla="*/ 20 h 197"/>
                <a:gd name="T96" fmla="*/ 223 w 627"/>
                <a:gd name="T97" fmla="*/ 8 h 197"/>
                <a:gd name="T98" fmla="*/ 268 w 627"/>
                <a:gd name="T99" fmla="*/ 2 h 197"/>
                <a:gd name="T100" fmla="*/ 313 w 627"/>
                <a:gd name="T10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7" h="197">
                  <a:moveTo>
                    <a:pt x="313" y="0"/>
                  </a:moveTo>
                  <a:lnTo>
                    <a:pt x="359" y="2"/>
                  </a:lnTo>
                  <a:lnTo>
                    <a:pt x="404" y="8"/>
                  </a:lnTo>
                  <a:lnTo>
                    <a:pt x="448" y="20"/>
                  </a:lnTo>
                  <a:lnTo>
                    <a:pt x="490" y="34"/>
                  </a:lnTo>
                  <a:lnTo>
                    <a:pt x="531" y="53"/>
                  </a:lnTo>
                  <a:lnTo>
                    <a:pt x="570" y="76"/>
                  </a:lnTo>
                  <a:lnTo>
                    <a:pt x="607" y="102"/>
                  </a:lnTo>
                  <a:lnTo>
                    <a:pt x="617" y="112"/>
                  </a:lnTo>
                  <a:lnTo>
                    <a:pt x="623" y="125"/>
                  </a:lnTo>
                  <a:lnTo>
                    <a:pt x="627" y="138"/>
                  </a:lnTo>
                  <a:lnTo>
                    <a:pt x="626" y="151"/>
                  </a:lnTo>
                  <a:lnTo>
                    <a:pt x="623" y="165"/>
                  </a:lnTo>
                  <a:lnTo>
                    <a:pt x="616" y="177"/>
                  </a:lnTo>
                  <a:lnTo>
                    <a:pt x="604" y="188"/>
                  </a:lnTo>
                  <a:lnTo>
                    <a:pt x="589" y="195"/>
                  </a:lnTo>
                  <a:lnTo>
                    <a:pt x="574" y="197"/>
                  </a:lnTo>
                  <a:lnTo>
                    <a:pt x="562" y="196"/>
                  </a:lnTo>
                  <a:lnTo>
                    <a:pt x="551" y="192"/>
                  </a:lnTo>
                  <a:lnTo>
                    <a:pt x="540" y="186"/>
                  </a:lnTo>
                  <a:lnTo>
                    <a:pt x="507" y="162"/>
                  </a:lnTo>
                  <a:lnTo>
                    <a:pt x="471" y="142"/>
                  </a:lnTo>
                  <a:lnTo>
                    <a:pt x="434" y="127"/>
                  </a:lnTo>
                  <a:lnTo>
                    <a:pt x="395" y="116"/>
                  </a:lnTo>
                  <a:lnTo>
                    <a:pt x="355" y="108"/>
                  </a:lnTo>
                  <a:lnTo>
                    <a:pt x="313" y="106"/>
                  </a:lnTo>
                  <a:lnTo>
                    <a:pt x="272" y="108"/>
                  </a:lnTo>
                  <a:lnTo>
                    <a:pt x="231" y="116"/>
                  </a:lnTo>
                  <a:lnTo>
                    <a:pt x="193" y="127"/>
                  </a:lnTo>
                  <a:lnTo>
                    <a:pt x="156" y="142"/>
                  </a:lnTo>
                  <a:lnTo>
                    <a:pt x="120" y="162"/>
                  </a:lnTo>
                  <a:lnTo>
                    <a:pt x="87" y="186"/>
                  </a:lnTo>
                  <a:lnTo>
                    <a:pt x="74" y="193"/>
                  </a:lnTo>
                  <a:lnTo>
                    <a:pt x="61" y="197"/>
                  </a:lnTo>
                  <a:lnTo>
                    <a:pt x="47" y="197"/>
                  </a:lnTo>
                  <a:lnTo>
                    <a:pt x="33" y="193"/>
                  </a:lnTo>
                  <a:lnTo>
                    <a:pt x="21" y="187"/>
                  </a:lnTo>
                  <a:lnTo>
                    <a:pt x="11" y="177"/>
                  </a:lnTo>
                  <a:lnTo>
                    <a:pt x="4" y="165"/>
                  </a:lnTo>
                  <a:lnTo>
                    <a:pt x="0" y="151"/>
                  </a:lnTo>
                  <a:lnTo>
                    <a:pt x="0" y="138"/>
                  </a:lnTo>
                  <a:lnTo>
                    <a:pt x="3" y="125"/>
                  </a:lnTo>
                  <a:lnTo>
                    <a:pt x="10" y="112"/>
                  </a:lnTo>
                  <a:lnTo>
                    <a:pt x="20" y="102"/>
                  </a:lnTo>
                  <a:lnTo>
                    <a:pt x="57" y="76"/>
                  </a:lnTo>
                  <a:lnTo>
                    <a:pt x="96" y="53"/>
                  </a:lnTo>
                  <a:lnTo>
                    <a:pt x="136" y="34"/>
                  </a:lnTo>
                  <a:lnTo>
                    <a:pt x="179" y="20"/>
                  </a:lnTo>
                  <a:lnTo>
                    <a:pt x="223" y="8"/>
                  </a:lnTo>
                  <a:lnTo>
                    <a:pt x="268" y="2"/>
                  </a:ln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55"/>
            <p:cNvSpPr>
              <a:spLocks noEditPoints="1"/>
            </p:cNvSpPr>
            <p:nvPr/>
          </p:nvSpPr>
          <p:spPr bwMode="auto">
            <a:xfrm>
              <a:off x="1541463" y="5149850"/>
              <a:ext cx="592138" cy="265113"/>
            </a:xfrm>
            <a:custGeom>
              <a:avLst/>
              <a:gdLst>
                <a:gd name="T0" fmla="*/ 2409 w 3361"/>
                <a:gd name="T1" fmla="*/ 1030 h 1500"/>
                <a:gd name="T2" fmla="*/ 2376 w 3361"/>
                <a:gd name="T3" fmla="*/ 1225 h 1500"/>
                <a:gd name="T4" fmla="*/ 2523 w 3361"/>
                <a:gd name="T5" fmla="*/ 1350 h 1500"/>
                <a:gd name="T6" fmla="*/ 2709 w 3361"/>
                <a:gd name="T7" fmla="*/ 1282 h 1500"/>
                <a:gd name="T8" fmla="*/ 2743 w 3361"/>
                <a:gd name="T9" fmla="*/ 1087 h 1500"/>
                <a:gd name="T10" fmla="*/ 2595 w 3361"/>
                <a:gd name="T11" fmla="*/ 962 h 1500"/>
                <a:gd name="T12" fmla="*/ 675 w 3361"/>
                <a:gd name="T13" fmla="*/ 1005 h 1500"/>
                <a:gd name="T14" fmla="*/ 608 w 3361"/>
                <a:gd name="T15" fmla="*/ 1191 h 1500"/>
                <a:gd name="T16" fmla="*/ 733 w 3361"/>
                <a:gd name="T17" fmla="*/ 1340 h 1500"/>
                <a:gd name="T18" fmla="*/ 928 w 3361"/>
                <a:gd name="T19" fmla="*/ 1307 h 1500"/>
                <a:gd name="T20" fmla="*/ 995 w 3361"/>
                <a:gd name="T21" fmla="*/ 1121 h 1500"/>
                <a:gd name="T22" fmla="*/ 870 w 3361"/>
                <a:gd name="T23" fmla="*/ 972 h 1500"/>
                <a:gd name="T24" fmla="*/ 1527 w 3361"/>
                <a:gd name="T25" fmla="*/ 443 h 1500"/>
                <a:gd name="T26" fmla="*/ 1287 w 3361"/>
                <a:gd name="T27" fmla="*/ 618 h 1500"/>
                <a:gd name="T28" fmla="*/ 1193 w 3361"/>
                <a:gd name="T29" fmla="*/ 906 h 1500"/>
                <a:gd name="T30" fmla="*/ 1287 w 3361"/>
                <a:gd name="T31" fmla="*/ 1193 h 1500"/>
                <a:gd name="T32" fmla="*/ 1527 w 3361"/>
                <a:gd name="T33" fmla="*/ 1369 h 1500"/>
                <a:gd name="T34" fmla="*/ 1834 w 3361"/>
                <a:gd name="T35" fmla="*/ 1369 h 1500"/>
                <a:gd name="T36" fmla="*/ 2073 w 3361"/>
                <a:gd name="T37" fmla="*/ 1193 h 1500"/>
                <a:gd name="T38" fmla="*/ 2168 w 3361"/>
                <a:gd name="T39" fmla="*/ 906 h 1500"/>
                <a:gd name="T40" fmla="*/ 2073 w 3361"/>
                <a:gd name="T41" fmla="*/ 618 h 1500"/>
                <a:gd name="T42" fmla="*/ 1834 w 3361"/>
                <a:gd name="T43" fmla="*/ 443 h 1500"/>
                <a:gd name="T44" fmla="*/ 1712 w 3361"/>
                <a:gd name="T45" fmla="*/ 11 h 1500"/>
                <a:gd name="T46" fmla="*/ 1839 w 3361"/>
                <a:gd name="T47" fmla="*/ 333 h 1500"/>
                <a:gd name="T48" fmla="*/ 2228 w 3361"/>
                <a:gd name="T49" fmla="*/ 392 h 1500"/>
                <a:gd name="T50" fmla="*/ 2201 w 3361"/>
                <a:gd name="T51" fmla="*/ 475 h 1500"/>
                <a:gd name="T52" fmla="*/ 2213 w 3361"/>
                <a:gd name="T53" fmla="*/ 646 h 1500"/>
                <a:gd name="T54" fmla="*/ 3262 w 3361"/>
                <a:gd name="T55" fmla="*/ 738 h 1500"/>
                <a:gd name="T56" fmla="*/ 3335 w 3361"/>
                <a:gd name="T57" fmla="*/ 720 h 1500"/>
                <a:gd name="T58" fmla="*/ 3353 w 3361"/>
                <a:gd name="T59" fmla="*/ 793 h 1500"/>
                <a:gd name="T60" fmla="*/ 2790 w 3361"/>
                <a:gd name="T61" fmla="*/ 959 h 1500"/>
                <a:gd name="T62" fmla="*/ 2859 w 3361"/>
                <a:gd name="T63" fmla="*/ 1197 h 1500"/>
                <a:gd name="T64" fmla="*/ 2744 w 3361"/>
                <a:gd name="T65" fmla="*/ 1396 h 1500"/>
                <a:gd name="T66" fmla="*/ 2518 w 3361"/>
                <a:gd name="T67" fmla="*/ 1457 h 1500"/>
                <a:gd name="T68" fmla="*/ 2319 w 3361"/>
                <a:gd name="T69" fmla="*/ 1341 h 1500"/>
                <a:gd name="T70" fmla="*/ 2259 w 3361"/>
                <a:gd name="T71" fmla="*/ 1112 h 1500"/>
                <a:gd name="T72" fmla="*/ 2262 w 3361"/>
                <a:gd name="T73" fmla="*/ 1019 h 1500"/>
                <a:gd name="T74" fmla="*/ 2102 w 3361"/>
                <a:gd name="T75" fmla="*/ 1323 h 1500"/>
                <a:gd name="T76" fmla="*/ 1800 w 3361"/>
                <a:gd name="T77" fmla="*/ 1488 h 1500"/>
                <a:gd name="T78" fmla="*/ 1448 w 3361"/>
                <a:gd name="T79" fmla="*/ 1453 h 1500"/>
                <a:gd name="T80" fmla="*/ 1186 w 3361"/>
                <a:gd name="T81" fmla="*/ 1234 h 1500"/>
                <a:gd name="T82" fmla="*/ 1032 w 3361"/>
                <a:gd name="T83" fmla="*/ 959 h 1500"/>
                <a:gd name="T84" fmla="*/ 1102 w 3361"/>
                <a:gd name="T85" fmla="*/ 1197 h 1500"/>
                <a:gd name="T86" fmla="*/ 986 w 3361"/>
                <a:gd name="T87" fmla="*/ 1396 h 1500"/>
                <a:gd name="T88" fmla="*/ 761 w 3361"/>
                <a:gd name="T89" fmla="*/ 1457 h 1500"/>
                <a:gd name="T90" fmla="*/ 562 w 3361"/>
                <a:gd name="T91" fmla="*/ 1341 h 1500"/>
                <a:gd name="T92" fmla="*/ 502 w 3361"/>
                <a:gd name="T93" fmla="*/ 1112 h 1500"/>
                <a:gd name="T94" fmla="*/ 125 w 3361"/>
                <a:gd name="T95" fmla="*/ 957 h 1500"/>
                <a:gd name="T96" fmla="*/ 0 w 3361"/>
                <a:gd name="T97" fmla="*/ 766 h 1500"/>
                <a:gd name="T98" fmla="*/ 52 w 3361"/>
                <a:gd name="T99" fmla="*/ 712 h 1500"/>
                <a:gd name="T100" fmla="*/ 1089 w 3361"/>
                <a:gd name="T101" fmla="*/ 853 h 1500"/>
                <a:gd name="T102" fmla="*/ 1202 w 3361"/>
                <a:gd name="T103" fmla="*/ 556 h 1500"/>
                <a:gd name="T104" fmla="*/ 1133 w 3361"/>
                <a:gd name="T105" fmla="*/ 456 h 1500"/>
                <a:gd name="T106" fmla="*/ 1159 w 3361"/>
                <a:gd name="T107" fmla="*/ 373 h 1500"/>
                <a:gd name="T108" fmla="*/ 1627 w 3361"/>
                <a:gd name="T109" fmla="*/ 315 h 1500"/>
                <a:gd name="T110" fmla="*/ 1680 w 3361"/>
                <a:gd name="T111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1" h="1500">
                  <a:moveTo>
                    <a:pt x="2559" y="959"/>
                  </a:moveTo>
                  <a:lnTo>
                    <a:pt x="2523" y="962"/>
                  </a:lnTo>
                  <a:lnTo>
                    <a:pt x="2491" y="972"/>
                  </a:lnTo>
                  <a:lnTo>
                    <a:pt x="2460" y="986"/>
                  </a:lnTo>
                  <a:lnTo>
                    <a:pt x="2433" y="1005"/>
                  </a:lnTo>
                  <a:lnTo>
                    <a:pt x="2409" y="1030"/>
                  </a:lnTo>
                  <a:lnTo>
                    <a:pt x="2390" y="1056"/>
                  </a:lnTo>
                  <a:lnTo>
                    <a:pt x="2376" y="1087"/>
                  </a:lnTo>
                  <a:lnTo>
                    <a:pt x="2366" y="1121"/>
                  </a:lnTo>
                  <a:lnTo>
                    <a:pt x="2363" y="1156"/>
                  </a:lnTo>
                  <a:lnTo>
                    <a:pt x="2366" y="1191"/>
                  </a:lnTo>
                  <a:lnTo>
                    <a:pt x="2376" y="1225"/>
                  </a:lnTo>
                  <a:lnTo>
                    <a:pt x="2390" y="1256"/>
                  </a:lnTo>
                  <a:lnTo>
                    <a:pt x="2409" y="1282"/>
                  </a:lnTo>
                  <a:lnTo>
                    <a:pt x="2433" y="1307"/>
                  </a:lnTo>
                  <a:lnTo>
                    <a:pt x="2460" y="1326"/>
                  </a:lnTo>
                  <a:lnTo>
                    <a:pt x="2491" y="1340"/>
                  </a:lnTo>
                  <a:lnTo>
                    <a:pt x="2523" y="1350"/>
                  </a:lnTo>
                  <a:lnTo>
                    <a:pt x="2559" y="1353"/>
                  </a:lnTo>
                  <a:lnTo>
                    <a:pt x="2595" y="1350"/>
                  </a:lnTo>
                  <a:lnTo>
                    <a:pt x="2628" y="1340"/>
                  </a:lnTo>
                  <a:lnTo>
                    <a:pt x="2658" y="1326"/>
                  </a:lnTo>
                  <a:lnTo>
                    <a:pt x="2686" y="1307"/>
                  </a:lnTo>
                  <a:lnTo>
                    <a:pt x="2709" y="1282"/>
                  </a:lnTo>
                  <a:lnTo>
                    <a:pt x="2729" y="1256"/>
                  </a:lnTo>
                  <a:lnTo>
                    <a:pt x="2743" y="1225"/>
                  </a:lnTo>
                  <a:lnTo>
                    <a:pt x="2752" y="1191"/>
                  </a:lnTo>
                  <a:lnTo>
                    <a:pt x="2755" y="1156"/>
                  </a:lnTo>
                  <a:lnTo>
                    <a:pt x="2752" y="1121"/>
                  </a:lnTo>
                  <a:lnTo>
                    <a:pt x="2743" y="1087"/>
                  </a:lnTo>
                  <a:lnTo>
                    <a:pt x="2729" y="1056"/>
                  </a:lnTo>
                  <a:lnTo>
                    <a:pt x="2709" y="1030"/>
                  </a:lnTo>
                  <a:lnTo>
                    <a:pt x="2686" y="1005"/>
                  </a:lnTo>
                  <a:lnTo>
                    <a:pt x="2658" y="986"/>
                  </a:lnTo>
                  <a:lnTo>
                    <a:pt x="2628" y="972"/>
                  </a:lnTo>
                  <a:lnTo>
                    <a:pt x="2595" y="962"/>
                  </a:lnTo>
                  <a:lnTo>
                    <a:pt x="2559" y="959"/>
                  </a:lnTo>
                  <a:close/>
                  <a:moveTo>
                    <a:pt x="802" y="959"/>
                  </a:moveTo>
                  <a:lnTo>
                    <a:pt x="766" y="962"/>
                  </a:lnTo>
                  <a:lnTo>
                    <a:pt x="733" y="972"/>
                  </a:lnTo>
                  <a:lnTo>
                    <a:pt x="703" y="986"/>
                  </a:lnTo>
                  <a:lnTo>
                    <a:pt x="675" y="1005"/>
                  </a:lnTo>
                  <a:lnTo>
                    <a:pt x="652" y="1030"/>
                  </a:lnTo>
                  <a:lnTo>
                    <a:pt x="632" y="1056"/>
                  </a:lnTo>
                  <a:lnTo>
                    <a:pt x="617" y="1087"/>
                  </a:lnTo>
                  <a:lnTo>
                    <a:pt x="608" y="1121"/>
                  </a:lnTo>
                  <a:lnTo>
                    <a:pt x="605" y="1156"/>
                  </a:lnTo>
                  <a:lnTo>
                    <a:pt x="608" y="1191"/>
                  </a:lnTo>
                  <a:lnTo>
                    <a:pt x="617" y="1225"/>
                  </a:lnTo>
                  <a:lnTo>
                    <a:pt x="632" y="1256"/>
                  </a:lnTo>
                  <a:lnTo>
                    <a:pt x="652" y="1282"/>
                  </a:lnTo>
                  <a:lnTo>
                    <a:pt x="675" y="1307"/>
                  </a:lnTo>
                  <a:lnTo>
                    <a:pt x="703" y="1326"/>
                  </a:lnTo>
                  <a:lnTo>
                    <a:pt x="733" y="1340"/>
                  </a:lnTo>
                  <a:lnTo>
                    <a:pt x="766" y="1350"/>
                  </a:lnTo>
                  <a:lnTo>
                    <a:pt x="802" y="1353"/>
                  </a:lnTo>
                  <a:lnTo>
                    <a:pt x="836" y="1350"/>
                  </a:lnTo>
                  <a:lnTo>
                    <a:pt x="870" y="1340"/>
                  </a:lnTo>
                  <a:lnTo>
                    <a:pt x="901" y="1326"/>
                  </a:lnTo>
                  <a:lnTo>
                    <a:pt x="928" y="1307"/>
                  </a:lnTo>
                  <a:lnTo>
                    <a:pt x="952" y="1282"/>
                  </a:lnTo>
                  <a:lnTo>
                    <a:pt x="971" y="1256"/>
                  </a:lnTo>
                  <a:lnTo>
                    <a:pt x="985" y="1225"/>
                  </a:lnTo>
                  <a:lnTo>
                    <a:pt x="995" y="1191"/>
                  </a:lnTo>
                  <a:lnTo>
                    <a:pt x="998" y="1156"/>
                  </a:lnTo>
                  <a:lnTo>
                    <a:pt x="995" y="1121"/>
                  </a:lnTo>
                  <a:lnTo>
                    <a:pt x="985" y="1087"/>
                  </a:lnTo>
                  <a:lnTo>
                    <a:pt x="971" y="1056"/>
                  </a:lnTo>
                  <a:lnTo>
                    <a:pt x="952" y="1030"/>
                  </a:lnTo>
                  <a:lnTo>
                    <a:pt x="928" y="1005"/>
                  </a:lnTo>
                  <a:lnTo>
                    <a:pt x="901" y="986"/>
                  </a:lnTo>
                  <a:lnTo>
                    <a:pt x="870" y="972"/>
                  </a:lnTo>
                  <a:lnTo>
                    <a:pt x="836" y="962"/>
                  </a:lnTo>
                  <a:lnTo>
                    <a:pt x="802" y="959"/>
                  </a:lnTo>
                  <a:close/>
                  <a:moveTo>
                    <a:pt x="1680" y="419"/>
                  </a:moveTo>
                  <a:lnTo>
                    <a:pt x="1627" y="421"/>
                  </a:lnTo>
                  <a:lnTo>
                    <a:pt x="1576" y="430"/>
                  </a:lnTo>
                  <a:lnTo>
                    <a:pt x="1527" y="443"/>
                  </a:lnTo>
                  <a:lnTo>
                    <a:pt x="1479" y="462"/>
                  </a:lnTo>
                  <a:lnTo>
                    <a:pt x="1435" y="485"/>
                  </a:lnTo>
                  <a:lnTo>
                    <a:pt x="1393" y="513"/>
                  </a:lnTo>
                  <a:lnTo>
                    <a:pt x="1355" y="545"/>
                  </a:lnTo>
                  <a:lnTo>
                    <a:pt x="1319" y="579"/>
                  </a:lnTo>
                  <a:lnTo>
                    <a:pt x="1287" y="618"/>
                  </a:lnTo>
                  <a:lnTo>
                    <a:pt x="1260" y="660"/>
                  </a:lnTo>
                  <a:lnTo>
                    <a:pt x="1237" y="705"/>
                  </a:lnTo>
                  <a:lnTo>
                    <a:pt x="1219" y="752"/>
                  </a:lnTo>
                  <a:lnTo>
                    <a:pt x="1205" y="802"/>
                  </a:lnTo>
                  <a:lnTo>
                    <a:pt x="1196" y="853"/>
                  </a:lnTo>
                  <a:lnTo>
                    <a:pt x="1193" y="906"/>
                  </a:lnTo>
                  <a:lnTo>
                    <a:pt x="1196" y="959"/>
                  </a:lnTo>
                  <a:lnTo>
                    <a:pt x="1205" y="1010"/>
                  </a:lnTo>
                  <a:lnTo>
                    <a:pt x="1219" y="1059"/>
                  </a:lnTo>
                  <a:lnTo>
                    <a:pt x="1237" y="1108"/>
                  </a:lnTo>
                  <a:lnTo>
                    <a:pt x="1260" y="1151"/>
                  </a:lnTo>
                  <a:lnTo>
                    <a:pt x="1287" y="1193"/>
                  </a:lnTo>
                  <a:lnTo>
                    <a:pt x="1319" y="1232"/>
                  </a:lnTo>
                  <a:lnTo>
                    <a:pt x="1355" y="1268"/>
                  </a:lnTo>
                  <a:lnTo>
                    <a:pt x="1393" y="1300"/>
                  </a:lnTo>
                  <a:lnTo>
                    <a:pt x="1435" y="1327"/>
                  </a:lnTo>
                  <a:lnTo>
                    <a:pt x="1479" y="1350"/>
                  </a:lnTo>
                  <a:lnTo>
                    <a:pt x="1527" y="1369"/>
                  </a:lnTo>
                  <a:lnTo>
                    <a:pt x="1576" y="1382"/>
                  </a:lnTo>
                  <a:lnTo>
                    <a:pt x="1627" y="1390"/>
                  </a:lnTo>
                  <a:lnTo>
                    <a:pt x="1680" y="1394"/>
                  </a:lnTo>
                  <a:lnTo>
                    <a:pt x="1733" y="1390"/>
                  </a:lnTo>
                  <a:lnTo>
                    <a:pt x="1785" y="1382"/>
                  </a:lnTo>
                  <a:lnTo>
                    <a:pt x="1834" y="1369"/>
                  </a:lnTo>
                  <a:lnTo>
                    <a:pt x="1881" y="1350"/>
                  </a:lnTo>
                  <a:lnTo>
                    <a:pt x="1926" y="1327"/>
                  </a:lnTo>
                  <a:lnTo>
                    <a:pt x="1968" y="1300"/>
                  </a:lnTo>
                  <a:lnTo>
                    <a:pt x="2006" y="1268"/>
                  </a:lnTo>
                  <a:lnTo>
                    <a:pt x="2041" y="1232"/>
                  </a:lnTo>
                  <a:lnTo>
                    <a:pt x="2073" y="1193"/>
                  </a:lnTo>
                  <a:lnTo>
                    <a:pt x="2100" y="1151"/>
                  </a:lnTo>
                  <a:lnTo>
                    <a:pt x="2124" y="1108"/>
                  </a:lnTo>
                  <a:lnTo>
                    <a:pt x="2142" y="1059"/>
                  </a:lnTo>
                  <a:lnTo>
                    <a:pt x="2156" y="1010"/>
                  </a:lnTo>
                  <a:lnTo>
                    <a:pt x="2164" y="959"/>
                  </a:lnTo>
                  <a:lnTo>
                    <a:pt x="2168" y="906"/>
                  </a:lnTo>
                  <a:lnTo>
                    <a:pt x="2164" y="853"/>
                  </a:lnTo>
                  <a:lnTo>
                    <a:pt x="2156" y="802"/>
                  </a:lnTo>
                  <a:lnTo>
                    <a:pt x="2142" y="752"/>
                  </a:lnTo>
                  <a:lnTo>
                    <a:pt x="2124" y="705"/>
                  </a:lnTo>
                  <a:lnTo>
                    <a:pt x="2100" y="660"/>
                  </a:lnTo>
                  <a:lnTo>
                    <a:pt x="2073" y="618"/>
                  </a:lnTo>
                  <a:lnTo>
                    <a:pt x="2041" y="579"/>
                  </a:lnTo>
                  <a:lnTo>
                    <a:pt x="2006" y="545"/>
                  </a:lnTo>
                  <a:lnTo>
                    <a:pt x="1968" y="513"/>
                  </a:lnTo>
                  <a:lnTo>
                    <a:pt x="1926" y="485"/>
                  </a:lnTo>
                  <a:lnTo>
                    <a:pt x="1881" y="462"/>
                  </a:lnTo>
                  <a:lnTo>
                    <a:pt x="1834" y="443"/>
                  </a:lnTo>
                  <a:lnTo>
                    <a:pt x="1785" y="430"/>
                  </a:lnTo>
                  <a:lnTo>
                    <a:pt x="1733" y="421"/>
                  </a:lnTo>
                  <a:lnTo>
                    <a:pt x="1680" y="419"/>
                  </a:lnTo>
                  <a:close/>
                  <a:moveTo>
                    <a:pt x="1680" y="0"/>
                  </a:moveTo>
                  <a:lnTo>
                    <a:pt x="1697" y="3"/>
                  </a:lnTo>
                  <a:lnTo>
                    <a:pt x="1712" y="11"/>
                  </a:lnTo>
                  <a:lnTo>
                    <a:pt x="1724" y="23"/>
                  </a:lnTo>
                  <a:lnTo>
                    <a:pt x="1731" y="37"/>
                  </a:lnTo>
                  <a:lnTo>
                    <a:pt x="1734" y="54"/>
                  </a:lnTo>
                  <a:lnTo>
                    <a:pt x="1734" y="315"/>
                  </a:lnTo>
                  <a:lnTo>
                    <a:pt x="1787" y="322"/>
                  </a:lnTo>
                  <a:lnTo>
                    <a:pt x="1839" y="333"/>
                  </a:lnTo>
                  <a:lnTo>
                    <a:pt x="1889" y="349"/>
                  </a:lnTo>
                  <a:lnTo>
                    <a:pt x="1938" y="371"/>
                  </a:lnTo>
                  <a:lnTo>
                    <a:pt x="2185" y="371"/>
                  </a:lnTo>
                  <a:lnTo>
                    <a:pt x="2201" y="373"/>
                  </a:lnTo>
                  <a:lnTo>
                    <a:pt x="2216" y="381"/>
                  </a:lnTo>
                  <a:lnTo>
                    <a:pt x="2228" y="392"/>
                  </a:lnTo>
                  <a:lnTo>
                    <a:pt x="2236" y="407"/>
                  </a:lnTo>
                  <a:lnTo>
                    <a:pt x="2238" y="424"/>
                  </a:lnTo>
                  <a:lnTo>
                    <a:pt x="2236" y="440"/>
                  </a:lnTo>
                  <a:lnTo>
                    <a:pt x="2228" y="456"/>
                  </a:lnTo>
                  <a:lnTo>
                    <a:pt x="2216" y="467"/>
                  </a:lnTo>
                  <a:lnTo>
                    <a:pt x="2201" y="475"/>
                  </a:lnTo>
                  <a:lnTo>
                    <a:pt x="2185" y="477"/>
                  </a:lnTo>
                  <a:lnTo>
                    <a:pt x="2091" y="477"/>
                  </a:lnTo>
                  <a:lnTo>
                    <a:pt x="2127" y="515"/>
                  </a:lnTo>
                  <a:lnTo>
                    <a:pt x="2159" y="556"/>
                  </a:lnTo>
                  <a:lnTo>
                    <a:pt x="2189" y="600"/>
                  </a:lnTo>
                  <a:lnTo>
                    <a:pt x="2213" y="646"/>
                  </a:lnTo>
                  <a:lnTo>
                    <a:pt x="2235" y="695"/>
                  </a:lnTo>
                  <a:lnTo>
                    <a:pt x="2251" y="746"/>
                  </a:lnTo>
                  <a:lnTo>
                    <a:pt x="2263" y="798"/>
                  </a:lnTo>
                  <a:lnTo>
                    <a:pt x="2272" y="853"/>
                  </a:lnTo>
                  <a:lnTo>
                    <a:pt x="3193" y="853"/>
                  </a:lnTo>
                  <a:lnTo>
                    <a:pt x="3262" y="738"/>
                  </a:lnTo>
                  <a:lnTo>
                    <a:pt x="3271" y="726"/>
                  </a:lnTo>
                  <a:lnTo>
                    <a:pt x="3282" y="718"/>
                  </a:lnTo>
                  <a:lnTo>
                    <a:pt x="3295" y="714"/>
                  </a:lnTo>
                  <a:lnTo>
                    <a:pt x="3308" y="712"/>
                  </a:lnTo>
                  <a:lnTo>
                    <a:pt x="3322" y="714"/>
                  </a:lnTo>
                  <a:lnTo>
                    <a:pt x="3335" y="720"/>
                  </a:lnTo>
                  <a:lnTo>
                    <a:pt x="3347" y="728"/>
                  </a:lnTo>
                  <a:lnTo>
                    <a:pt x="3354" y="740"/>
                  </a:lnTo>
                  <a:lnTo>
                    <a:pt x="3359" y="752"/>
                  </a:lnTo>
                  <a:lnTo>
                    <a:pt x="3361" y="766"/>
                  </a:lnTo>
                  <a:lnTo>
                    <a:pt x="3359" y="781"/>
                  </a:lnTo>
                  <a:lnTo>
                    <a:pt x="3353" y="793"/>
                  </a:lnTo>
                  <a:lnTo>
                    <a:pt x="3268" y="934"/>
                  </a:lnTo>
                  <a:lnTo>
                    <a:pt x="3259" y="944"/>
                  </a:lnTo>
                  <a:lnTo>
                    <a:pt x="3249" y="952"/>
                  </a:lnTo>
                  <a:lnTo>
                    <a:pt x="3235" y="957"/>
                  </a:lnTo>
                  <a:lnTo>
                    <a:pt x="3222" y="959"/>
                  </a:lnTo>
                  <a:lnTo>
                    <a:pt x="2790" y="959"/>
                  </a:lnTo>
                  <a:lnTo>
                    <a:pt x="2814" y="993"/>
                  </a:lnTo>
                  <a:lnTo>
                    <a:pt x="2835" y="1030"/>
                  </a:lnTo>
                  <a:lnTo>
                    <a:pt x="2850" y="1070"/>
                  </a:lnTo>
                  <a:lnTo>
                    <a:pt x="2859" y="1112"/>
                  </a:lnTo>
                  <a:lnTo>
                    <a:pt x="2862" y="1156"/>
                  </a:lnTo>
                  <a:lnTo>
                    <a:pt x="2859" y="1197"/>
                  </a:lnTo>
                  <a:lnTo>
                    <a:pt x="2851" y="1236"/>
                  </a:lnTo>
                  <a:lnTo>
                    <a:pt x="2839" y="1274"/>
                  </a:lnTo>
                  <a:lnTo>
                    <a:pt x="2820" y="1309"/>
                  </a:lnTo>
                  <a:lnTo>
                    <a:pt x="2799" y="1341"/>
                  </a:lnTo>
                  <a:lnTo>
                    <a:pt x="2773" y="1370"/>
                  </a:lnTo>
                  <a:lnTo>
                    <a:pt x="2744" y="1396"/>
                  </a:lnTo>
                  <a:lnTo>
                    <a:pt x="2712" y="1418"/>
                  </a:lnTo>
                  <a:lnTo>
                    <a:pt x="2678" y="1435"/>
                  </a:lnTo>
                  <a:lnTo>
                    <a:pt x="2640" y="1449"/>
                  </a:lnTo>
                  <a:lnTo>
                    <a:pt x="2600" y="1457"/>
                  </a:lnTo>
                  <a:lnTo>
                    <a:pt x="2559" y="1459"/>
                  </a:lnTo>
                  <a:lnTo>
                    <a:pt x="2518" y="1457"/>
                  </a:lnTo>
                  <a:lnTo>
                    <a:pt x="2479" y="1449"/>
                  </a:lnTo>
                  <a:lnTo>
                    <a:pt x="2442" y="1435"/>
                  </a:lnTo>
                  <a:lnTo>
                    <a:pt x="2406" y="1418"/>
                  </a:lnTo>
                  <a:lnTo>
                    <a:pt x="2375" y="1396"/>
                  </a:lnTo>
                  <a:lnTo>
                    <a:pt x="2345" y="1370"/>
                  </a:lnTo>
                  <a:lnTo>
                    <a:pt x="2319" y="1341"/>
                  </a:lnTo>
                  <a:lnTo>
                    <a:pt x="2298" y="1309"/>
                  </a:lnTo>
                  <a:lnTo>
                    <a:pt x="2280" y="1274"/>
                  </a:lnTo>
                  <a:lnTo>
                    <a:pt x="2267" y="1236"/>
                  </a:lnTo>
                  <a:lnTo>
                    <a:pt x="2259" y="1197"/>
                  </a:lnTo>
                  <a:lnTo>
                    <a:pt x="2256" y="1156"/>
                  </a:lnTo>
                  <a:lnTo>
                    <a:pt x="2259" y="1112"/>
                  </a:lnTo>
                  <a:lnTo>
                    <a:pt x="2268" y="1070"/>
                  </a:lnTo>
                  <a:lnTo>
                    <a:pt x="2284" y="1030"/>
                  </a:lnTo>
                  <a:lnTo>
                    <a:pt x="2304" y="993"/>
                  </a:lnTo>
                  <a:lnTo>
                    <a:pt x="2329" y="959"/>
                  </a:lnTo>
                  <a:lnTo>
                    <a:pt x="2272" y="959"/>
                  </a:lnTo>
                  <a:lnTo>
                    <a:pt x="2262" y="1019"/>
                  </a:lnTo>
                  <a:lnTo>
                    <a:pt x="2248" y="1077"/>
                  </a:lnTo>
                  <a:lnTo>
                    <a:pt x="2229" y="1132"/>
                  </a:lnTo>
                  <a:lnTo>
                    <a:pt x="2204" y="1184"/>
                  </a:lnTo>
                  <a:lnTo>
                    <a:pt x="2175" y="1234"/>
                  </a:lnTo>
                  <a:lnTo>
                    <a:pt x="2141" y="1280"/>
                  </a:lnTo>
                  <a:lnTo>
                    <a:pt x="2102" y="1323"/>
                  </a:lnTo>
                  <a:lnTo>
                    <a:pt x="2060" y="1362"/>
                  </a:lnTo>
                  <a:lnTo>
                    <a:pt x="2015" y="1397"/>
                  </a:lnTo>
                  <a:lnTo>
                    <a:pt x="1965" y="1427"/>
                  </a:lnTo>
                  <a:lnTo>
                    <a:pt x="1913" y="1453"/>
                  </a:lnTo>
                  <a:lnTo>
                    <a:pt x="1857" y="1473"/>
                  </a:lnTo>
                  <a:lnTo>
                    <a:pt x="1800" y="1488"/>
                  </a:lnTo>
                  <a:lnTo>
                    <a:pt x="1741" y="1497"/>
                  </a:lnTo>
                  <a:lnTo>
                    <a:pt x="1680" y="1500"/>
                  </a:lnTo>
                  <a:lnTo>
                    <a:pt x="1620" y="1497"/>
                  </a:lnTo>
                  <a:lnTo>
                    <a:pt x="1560" y="1488"/>
                  </a:lnTo>
                  <a:lnTo>
                    <a:pt x="1502" y="1473"/>
                  </a:lnTo>
                  <a:lnTo>
                    <a:pt x="1448" y="1453"/>
                  </a:lnTo>
                  <a:lnTo>
                    <a:pt x="1395" y="1427"/>
                  </a:lnTo>
                  <a:lnTo>
                    <a:pt x="1346" y="1397"/>
                  </a:lnTo>
                  <a:lnTo>
                    <a:pt x="1301" y="1362"/>
                  </a:lnTo>
                  <a:lnTo>
                    <a:pt x="1259" y="1323"/>
                  </a:lnTo>
                  <a:lnTo>
                    <a:pt x="1220" y="1280"/>
                  </a:lnTo>
                  <a:lnTo>
                    <a:pt x="1186" y="1234"/>
                  </a:lnTo>
                  <a:lnTo>
                    <a:pt x="1157" y="1184"/>
                  </a:lnTo>
                  <a:lnTo>
                    <a:pt x="1132" y="1132"/>
                  </a:lnTo>
                  <a:lnTo>
                    <a:pt x="1112" y="1077"/>
                  </a:lnTo>
                  <a:lnTo>
                    <a:pt x="1098" y="1019"/>
                  </a:lnTo>
                  <a:lnTo>
                    <a:pt x="1089" y="959"/>
                  </a:lnTo>
                  <a:lnTo>
                    <a:pt x="1032" y="959"/>
                  </a:lnTo>
                  <a:lnTo>
                    <a:pt x="1057" y="993"/>
                  </a:lnTo>
                  <a:lnTo>
                    <a:pt x="1077" y="1030"/>
                  </a:lnTo>
                  <a:lnTo>
                    <a:pt x="1091" y="1070"/>
                  </a:lnTo>
                  <a:lnTo>
                    <a:pt x="1102" y="1112"/>
                  </a:lnTo>
                  <a:lnTo>
                    <a:pt x="1105" y="1156"/>
                  </a:lnTo>
                  <a:lnTo>
                    <a:pt x="1102" y="1197"/>
                  </a:lnTo>
                  <a:lnTo>
                    <a:pt x="1093" y="1236"/>
                  </a:lnTo>
                  <a:lnTo>
                    <a:pt x="1080" y="1274"/>
                  </a:lnTo>
                  <a:lnTo>
                    <a:pt x="1063" y="1309"/>
                  </a:lnTo>
                  <a:lnTo>
                    <a:pt x="1041" y="1341"/>
                  </a:lnTo>
                  <a:lnTo>
                    <a:pt x="1016" y="1370"/>
                  </a:lnTo>
                  <a:lnTo>
                    <a:pt x="986" y="1396"/>
                  </a:lnTo>
                  <a:lnTo>
                    <a:pt x="955" y="1418"/>
                  </a:lnTo>
                  <a:lnTo>
                    <a:pt x="919" y="1435"/>
                  </a:lnTo>
                  <a:lnTo>
                    <a:pt x="882" y="1449"/>
                  </a:lnTo>
                  <a:lnTo>
                    <a:pt x="843" y="1457"/>
                  </a:lnTo>
                  <a:lnTo>
                    <a:pt x="802" y="1459"/>
                  </a:lnTo>
                  <a:lnTo>
                    <a:pt x="761" y="1457"/>
                  </a:lnTo>
                  <a:lnTo>
                    <a:pt x="721" y="1449"/>
                  </a:lnTo>
                  <a:lnTo>
                    <a:pt x="683" y="1435"/>
                  </a:lnTo>
                  <a:lnTo>
                    <a:pt x="649" y="1418"/>
                  </a:lnTo>
                  <a:lnTo>
                    <a:pt x="616" y="1396"/>
                  </a:lnTo>
                  <a:lnTo>
                    <a:pt x="588" y="1370"/>
                  </a:lnTo>
                  <a:lnTo>
                    <a:pt x="562" y="1341"/>
                  </a:lnTo>
                  <a:lnTo>
                    <a:pt x="540" y="1309"/>
                  </a:lnTo>
                  <a:lnTo>
                    <a:pt x="522" y="1274"/>
                  </a:lnTo>
                  <a:lnTo>
                    <a:pt x="509" y="1236"/>
                  </a:lnTo>
                  <a:lnTo>
                    <a:pt x="501" y="1197"/>
                  </a:lnTo>
                  <a:lnTo>
                    <a:pt x="499" y="1156"/>
                  </a:lnTo>
                  <a:lnTo>
                    <a:pt x="502" y="1112"/>
                  </a:lnTo>
                  <a:lnTo>
                    <a:pt x="511" y="1070"/>
                  </a:lnTo>
                  <a:lnTo>
                    <a:pt x="526" y="1030"/>
                  </a:lnTo>
                  <a:lnTo>
                    <a:pt x="546" y="993"/>
                  </a:lnTo>
                  <a:lnTo>
                    <a:pt x="571" y="959"/>
                  </a:lnTo>
                  <a:lnTo>
                    <a:pt x="139" y="959"/>
                  </a:lnTo>
                  <a:lnTo>
                    <a:pt x="125" y="957"/>
                  </a:lnTo>
                  <a:lnTo>
                    <a:pt x="112" y="952"/>
                  </a:lnTo>
                  <a:lnTo>
                    <a:pt x="102" y="944"/>
                  </a:lnTo>
                  <a:lnTo>
                    <a:pt x="93" y="934"/>
                  </a:lnTo>
                  <a:lnTo>
                    <a:pt x="8" y="793"/>
                  </a:lnTo>
                  <a:lnTo>
                    <a:pt x="2" y="781"/>
                  </a:lnTo>
                  <a:lnTo>
                    <a:pt x="0" y="766"/>
                  </a:lnTo>
                  <a:lnTo>
                    <a:pt x="1" y="752"/>
                  </a:lnTo>
                  <a:lnTo>
                    <a:pt x="6" y="740"/>
                  </a:lnTo>
                  <a:lnTo>
                    <a:pt x="14" y="728"/>
                  </a:lnTo>
                  <a:lnTo>
                    <a:pt x="26" y="720"/>
                  </a:lnTo>
                  <a:lnTo>
                    <a:pt x="39" y="714"/>
                  </a:lnTo>
                  <a:lnTo>
                    <a:pt x="52" y="712"/>
                  </a:lnTo>
                  <a:lnTo>
                    <a:pt x="66" y="714"/>
                  </a:lnTo>
                  <a:lnTo>
                    <a:pt x="79" y="718"/>
                  </a:lnTo>
                  <a:lnTo>
                    <a:pt x="90" y="726"/>
                  </a:lnTo>
                  <a:lnTo>
                    <a:pt x="99" y="738"/>
                  </a:lnTo>
                  <a:lnTo>
                    <a:pt x="168" y="853"/>
                  </a:lnTo>
                  <a:lnTo>
                    <a:pt x="1089" y="853"/>
                  </a:lnTo>
                  <a:lnTo>
                    <a:pt x="1097" y="798"/>
                  </a:lnTo>
                  <a:lnTo>
                    <a:pt x="1109" y="746"/>
                  </a:lnTo>
                  <a:lnTo>
                    <a:pt x="1126" y="695"/>
                  </a:lnTo>
                  <a:lnTo>
                    <a:pt x="1148" y="646"/>
                  </a:lnTo>
                  <a:lnTo>
                    <a:pt x="1172" y="600"/>
                  </a:lnTo>
                  <a:lnTo>
                    <a:pt x="1202" y="556"/>
                  </a:lnTo>
                  <a:lnTo>
                    <a:pt x="1234" y="515"/>
                  </a:lnTo>
                  <a:lnTo>
                    <a:pt x="1270" y="477"/>
                  </a:lnTo>
                  <a:lnTo>
                    <a:pt x="1176" y="477"/>
                  </a:lnTo>
                  <a:lnTo>
                    <a:pt x="1159" y="475"/>
                  </a:lnTo>
                  <a:lnTo>
                    <a:pt x="1144" y="467"/>
                  </a:lnTo>
                  <a:lnTo>
                    <a:pt x="1133" y="456"/>
                  </a:lnTo>
                  <a:lnTo>
                    <a:pt x="1125" y="440"/>
                  </a:lnTo>
                  <a:lnTo>
                    <a:pt x="1123" y="424"/>
                  </a:lnTo>
                  <a:lnTo>
                    <a:pt x="1125" y="407"/>
                  </a:lnTo>
                  <a:lnTo>
                    <a:pt x="1133" y="392"/>
                  </a:lnTo>
                  <a:lnTo>
                    <a:pt x="1144" y="381"/>
                  </a:lnTo>
                  <a:lnTo>
                    <a:pt x="1159" y="373"/>
                  </a:lnTo>
                  <a:lnTo>
                    <a:pt x="1176" y="371"/>
                  </a:lnTo>
                  <a:lnTo>
                    <a:pt x="1423" y="371"/>
                  </a:lnTo>
                  <a:lnTo>
                    <a:pt x="1471" y="349"/>
                  </a:lnTo>
                  <a:lnTo>
                    <a:pt x="1522" y="333"/>
                  </a:lnTo>
                  <a:lnTo>
                    <a:pt x="1574" y="322"/>
                  </a:lnTo>
                  <a:lnTo>
                    <a:pt x="1627" y="315"/>
                  </a:lnTo>
                  <a:lnTo>
                    <a:pt x="1627" y="54"/>
                  </a:lnTo>
                  <a:lnTo>
                    <a:pt x="1630" y="37"/>
                  </a:lnTo>
                  <a:lnTo>
                    <a:pt x="1637" y="23"/>
                  </a:lnTo>
                  <a:lnTo>
                    <a:pt x="1649" y="11"/>
                  </a:lnTo>
                  <a:lnTo>
                    <a:pt x="1664" y="3"/>
                  </a:lnTo>
                  <a:lnTo>
                    <a:pt x="1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56"/>
            <p:cNvSpPr>
              <a:spLocks noEditPoints="1"/>
            </p:cNvSpPr>
            <p:nvPr/>
          </p:nvSpPr>
          <p:spPr bwMode="auto">
            <a:xfrm>
              <a:off x="1655763" y="5327650"/>
              <a:ext cx="53975" cy="53975"/>
            </a:xfrm>
            <a:custGeom>
              <a:avLst/>
              <a:gdLst>
                <a:gd name="T0" fmla="*/ 154 w 307"/>
                <a:gd name="T1" fmla="*/ 107 h 308"/>
                <a:gd name="T2" fmla="*/ 138 w 307"/>
                <a:gd name="T3" fmla="*/ 110 h 308"/>
                <a:gd name="T4" fmla="*/ 125 w 307"/>
                <a:gd name="T5" fmla="*/ 116 h 308"/>
                <a:gd name="T6" fmla="*/ 115 w 307"/>
                <a:gd name="T7" fmla="*/ 126 h 308"/>
                <a:gd name="T8" fmla="*/ 109 w 307"/>
                <a:gd name="T9" fmla="*/ 139 h 308"/>
                <a:gd name="T10" fmla="*/ 107 w 307"/>
                <a:gd name="T11" fmla="*/ 154 h 308"/>
                <a:gd name="T12" fmla="*/ 109 w 307"/>
                <a:gd name="T13" fmla="*/ 169 h 308"/>
                <a:gd name="T14" fmla="*/ 115 w 307"/>
                <a:gd name="T15" fmla="*/ 182 h 308"/>
                <a:gd name="T16" fmla="*/ 125 w 307"/>
                <a:gd name="T17" fmla="*/ 192 h 308"/>
                <a:gd name="T18" fmla="*/ 138 w 307"/>
                <a:gd name="T19" fmla="*/ 198 h 308"/>
                <a:gd name="T20" fmla="*/ 154 w 307"/>
                <a:gd name="T21" fmla="*/ 202 h 308"/>
                <a:gd name="T22" fmla="*/ 168 w 307"/>
                <a:gd name="T23" fmla="*/ 198 h 308"/>
                <a:gd name="T24" fmla="*/ 181 w 307"/>
                <a:gd name="T25" fmla="*/ 192 h 308"/>
                <a:gd name="T26" fmla="*/ 191 w 307"/>
                <a:gd name="T27" fmla="*/ 182 h 308"/>
                <a:gd name="T28" fmla="*/ 199 w 307"/>
                <a:gd name="T29" fmla="*/ 169 h 308"/>
                <a:gd name="T30" fmla="*/ 201 w 307"/>
                <a:gd name="T31" fmla="*/ 154 h 308"/>
                <a:gd name="T32" fmla="*/ 199 w 307"/>
                <a:gd name="T33" fmla="*/ 139 h 308"/>
                <a:gd name="T34" fmla="*/ 191 w 307"/>
                <a:gd name="T35" fmla="*/ 126 h 308"/>
                <a:gd name="T36" fmla="*/ 181 w 307"/>
                <a:gd name="T37" fmla="*/ 116 h 308"/>
                <a:gd name="T38" fmla="*/ 168 w 307"/>
                <a:gd name="T39" fmla="*/ 110 h 308"/>
                <a:gd name="T40" fmla="*/ 154 w 307"/>
                <a:gd name="T41" fmla="*/ 107 h 308"/>
                <a:gd name="T42" fmla="*/ 154 w 307"/>
                <a:gd name="T43" fmla="*/ 0 h 308"/>
                <a:gd name="T44" fmla="*/ 184 w 307"/>
                <a:gd name="T45" fmla="*/ 3 h 308"/>
                <a:gd name="T46" fmla="*/ 213 w 307"/>
                <a:gd name="T47" fmla="*/ 13 h 308"/>
                <a:gd name="T48" fmla="*/ 239 w 307"/>
                <a:gd name="T49" fmla="*/ 27 h 308"/>
                <a:gd name="T50" fmla="*/ 262 w 307"/>
                <a:gd name="T51" fmla="*/ 45 h 308"/>
                <a:gd name="T52" fmla="*/ 281 w 307"/>
                <a:gd name="T53" fmla="*/ 68 h 308"/>
                <a:gd name="T54" fmla="*/ 296 w 307"/>
                <a:gd name="T55" fmla="*/ 94 h 308"/>
                <a:gd name="T56" fmla="*/ 304 w 307"/>
                <a:gd name="T57" fmla="*/ 123 h 308"/>
                <a:gd name="T58" fmla="*/ 307 w 307"/>
                <a:gd name="T59" fmla="*/ 154 h 308"/>
                <a:gd name="T60" fmla="*/ 304 w 307"/>
                <a:gd name="T61" fmla="*/ 185 h 308"/>
                <a:gd name="T62" fmla="*/ 296 w 307"/>
                <a:gd name="T63" fmla="*/ 214 h 308"/>
                <a:gd name="T64" fmla="*/ 281 w 307"/>
                <a:gd name="T65" fmla="*/ 240 h 308"/>
                <a:gd name="T66" fmla="*/ 262 w 307"/>
                <a:gd name="T67" fmla="*/ 263 h 308"/>
                <a:gd name="T68" fmla="*/ 239 w 307"/>
                <a:gd name="T69" fmla="*/ 281 h 308"/>
                <a:gd name="T70" fmla="*/ 213 w 307"/>
                <a:gd name="T71" fmla="*/ 296 h 308"/>
                <a:gd name="T72" fmla="*/ 184 w 307"/>
                <a:gd name="T73" fmla="*/ 305 h 308"/>
                <a:gd name="T74" fmla="*/ 154 w 307"/>
                <a:gd name="T75" fmla="*/ 308 h 308"/>
                <a:gd name="T76" fmla="*/ 122 w 307"/>
                <a:gd name="T77" fmla="*/ 305 h 308"/>
                <a:gd name="T78" fmla="*/ 94 w 307"/>
                <a:gd name="T79" fmla="*/ 296 h 308"/>
                <a:gd name="T80" fmla="*/ 68 w 307"/>
                <a:gd name="T81" fmla="*/ 281 h 308"/>
                <a:gd name="T82" fmla="*/ 45 w 307"/>
                <a:gd name="T83" fmla="*/ 263 h 308"/>
                <a:gd name="T84" fmla="*/ 26 w 307"/>
                <a:gd name="T85" fmla="*/ 240 h 308"/>
                <a:gd name="T86" fmla="*/ 12 w 307"/>
                <a:gd name="T87" fmla="*/ 214 h 308"/>
                <a:gd name="T88" fmla="*/ 3 w 307"/>
                <a:gd name="T89" fmla="*/ 185 h 308"/>
                <a:gd name="T90" fmla="*/ 0 w 307"/>
                <a:gd name="T91" fmla="*/ 154 h 308"/>
                <a:gd name="T92" fmla="*/ 3 w 307"/>
                <a:gd name="T93" fmla="*/ 123 h 308"/>
                <a:gd name="T94" fmla="*/ 12 w 307"/>
                <a:gd name="T95" fmla="*/ 94 h 308"/>
                <a:gd name="T96" fmla="*/ 26 w 307"/>
                <a:gd name="T97" fmla="*/ 68 h 308"/>
                <a:gd name="T98" fmla="*/ 45 w 307"/>
                <a:gd name="T99" fmla="*/ 45 h 308"/>
                <a:gd name="T100" fmla="*/ 68 w 307"/>
                <a:gd name="T101" fmla="*/ 27 h 308"/>
                <a:gd name="T102" fmla="*/ 94 w 307"/>
                <a:gd name="T103" fmla="*/ 13 h 308"/>
                <a:gd name="T104" fmla="*/ 122 w 307"/>
                <a:gd name="T105" fmla="*/ 3 h 308"/>
                <a:gd name="T106" fmla="*/ 154 w 307"/>
                <a:gd name="T10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7" h="308">
                  <a:moveTo>
                    <a:pt x="154" y="107"/>
                  </a:moveTo>
                  <a:lnTo>
                    <a:pt x="138" y="110"/>
                  </a:lnTo>
                  <a:lnTo>
                    <a:pt x="125" y="116"/>
                  </a:lnTo>
                  <a:lnTo>
                    <a:pt x="115" y="126"/>
                  </a:lnTo>
                  <a:lnTo>
                    <a:pt x="109" y="139"/>
                  </a:lnTo>
                  <a:lnTo>
                    <a:pt x="107" y="154"/>
                  </a:lnTo>
                  <a:lnTo>
                    <a:pt x="109" y="169"/>
                  </a:lnTo>
                  <a:lnTo>
                    <a:pt x="115" y="182"/>
                  </a:lnTo>
                  <a:lnTo>
                    <a:pt x="125" y="192"/>
                  </a:lnTo>
                  <a:lnTo>
                    <a:pt x="138" y="198"/>
                  </a:lnTo>
                  <a:lnTo>
                    <a:pt x="154" y="202"/>
                  </a:lnTo>
                  <a:lnTo>
                    <a:pt x="168" y="198"/>
                  </a:lnTo>
                  <a:lnTo>
                    <a:pt x="181" y="192"/>
                  </a:lnTo>
                  <a:lnTo>
                    <a:pt x="191" y="182"/>
                  </a:lnTo>
                  <a:lnTo>
                    <a:pt x="199" y="169"/>
                  </a:lnTo>
                  <a:lnTo>
                    <a:pt x="201" y="154"/>
                  </a:lnTo>
                  <a:lnTo>
                    <a:pt x="199" y="139"/>
                  </a:lnTo>
                  <a:lnTo>
                    <a:pt x="191" y="126"/>
                  </a:lnTo>
                  <a:lnTo>
                    <a:pt x="181" y="116"/>
                  </a:lnTo>
                  <a:lnTo>
                    <a:pt x="168" y="110"/>
                  </a:lnTo>
                  <a:lnTo>
                    <a:pt x="154" y="107"/>
                  </a:lnTo>
                  <a:close/>
                  <a:moveTo>
                    <a:pt x="154" y="0"/>
                  </a:moveTo>
                  <a:lnTo>
                    <a:pt x="184" y="3"/>
                  </a:lnTo>
                  <a:lnTo>
                    <a:pt x="213" y="13"/>
                  </a:lnTo>
                  <a:lnTo>
                    <a:pt x="239" y="27"/>
                  </a:lnTo>
                  <a:lnTo>
                    <a:pt x="262" y="45"/>
                  </a:lnTo>
                  <a:lnTo>
                    <a:pt x="281" y="68"/>
                  </a:lnTo>
                  <a:lnTo>
                    <a:pt x="296" y="94"/>
                  </a:lnTo>
                  <a:lnTo>
                    <a:pt x="304" y="123"/>
                  </a:lnTo>
                  <a:lnTo>
                    <a:pt x="307" y="154"/>
                  </a:lnTo>
                  <a:lnTo>
                    <a:pt x="304" y="185"/>
                  </a:lnTo>
                  <a:lnTo>
                    <a:pt x="296" y="214"/>
                  </a:lnTo>
                  <a:lnTo>
                    <a:pt x="281" y="240"/>
                  </a:lnTo>
                  <a:lnTo>
                    <a:pt x="262" y="263"/>
                  </a:lnTo>
                  <a:lnTo>
                    <a:pt x="239" y="281"/>
                  </a:lnTo>
                  <a:lnTo>
                    <a:pt x="213" y="296"/>
                  </a:lnTo>
                  <a:lnTo>
                    <a:pt x="184" y="305"/>
                  </a:lnTo>
                  <a:lnTo>
                    <a:pt x="154" y="308"/>
                  </a:lnTo>
                  <a:lnTo>
                    <a:pt x="122" y="305"/>
                  </a:lnTo>
                  <a:lnTo>
                    <a:pt x="94" y="296"/>
                  </a:lnTo>
                  <a:lnTo>
                    <a:pt x="68" y="281"/>
                  </a:lnTo>
                  <a:lnTo>
                    <a:pt x="45" y="263"/>
                  </a:lnTo>
                  <a:lnTo>
                    <a:pt x="26" y="240"/>
                  </a:lnTo>
                  <a:lnTo>
                    <a:pt x="12" y="214"/>
                  </a:lnTo>
                  <a:lnTo>
                    <a:pt x="3" y="185"/>
                  </a:lnTo>
                  <a:lnTo>
                    <a:pt x="0" y="154"/>
                  </a:lnTo>
                  <a:lnTo>
                    <a:pt x="3" y="123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5" y="45"/>
                  </a:lnTo>
                  <a:lnTo>
                    <a:pt x="68" y="27"/>
                  </a:lnTo>
                  <a:lnTo>
                    <a:pt x="94" y="13"/>
                  </a:lnTo>
                  <a:lnTo>
                    <a:pt x="122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57"/>
            <p:cNvSpPr>
              <a:spLocks noEditPoints="1"/>
            </p:cNvSpPr>
            <p:nvPr/>
          </p:nvSpPr>
          <p:spPr bwMode="auto">
            <a:xfrm>
              <a:off x="1965326" y="5327650"/>
              <a:ext cx="53975" cy="53975"/>
            </a:xfrm>
            <a:custGeom>
              <a:avLst/>
              <a:gdLst>
                <a:gd name="T0" fmla="*/ 154 w 308"/>
                <a:gd name="T1" fmla="*/ 107 h 308"/>
                <a:gd name="T2" fmla="*/ 139 w 308"/>
                <a:gd name="T3" fmla="*/ 110 h 308"/>
                <a:gd name="T4" fmla="*/ 127 w 308"/>
                <a:gd name="T5" fmla="*/ 116 h 308"/>
                <a:gd name="T6" fmla="*/ 116 w 308"/>
                <a:gd name="T7" fmla="*/ 126 h 308"/>
                <a:gd name="T8" fmla="*/ 109 w 308"/>
                <a:gd name="T9" fmla="*/ 139 h 308"/>
                <a:gd name="T10" fmla="*/ 107 w 308"/>
                <a:gd name="T11" fmla="*/ 154 h 308"/>
                <a:gd name="T12" fmla="*/ 109 w 308"/>
                <a:gd name="T13" fmla="*/ 169 h 308"/>
                <a:gd name="T14" fmla="*/ 116 w 308"/>
                <a:gd name="T15" fmla="*/ 182 h 308"/>
                <a:gd name="T16" fmla="*/ 127 w 308"/>
                <a:gd name="T17" fmla="*/ 192 h 308"/>
                <a:gd name="T18" fmla="*/ 139 w 308"/>
                <a:gd name="T19" fmla="*/ 198 h 308"/>
                <a:gd name="T20" fmla="*/ 154 w 308"/>
                <a:gd name="T21" fmla="*/ 202 h 308"/>
                <a:gd name="T22" fmla="*/ 169 w 308"/>
                <a:gd name="T23" fmla="*/ 198 h 308"/>
                <a:gd name="T24" fmla="*/ 182 w 308"/>
                <a:gd name="T25" fmla="*/ 192 h 308"/>
                <a:gd name="T26" fmla="*/ 192 w 308"/>
                <a:gd name="T27" fmla="*/ 182 h 308"/>
                <a:gd name="T28" fmla="*/ 199 w 308"/>
                <a:gd name="T29" fmla="*/ 169 h 308"/>
                <a:gd name="T30" fmla="*/ 201 w 308"/>
                <a:gd name="T31" fmla="*/ 154 h 308"/>
                <a:gd name="T32" fmla="*/ 199 w 308"/>
                <a:gd name="T33" fmla="*/ 139 h 308"/>
                <a:gd name="T34" fmla="*/ 192 w 308"/>
                <a:gd name="T35" fmla="*/ 126 h 308"/>
                <a:gd name="T36" fmla="*/ 182 w 308"/>
                <a:gd name="T37" fmla="*/ 116 h 308"/>
                <a:gd name="T38" fmla="*/ 169 w 308"/>
                <a:gd name="T39" fmla="*/ 110 h 308"/>
                <a:gd name="T40" fmla="*/ 154 w 308"/>
                <a:gd name="T41" fmla="*/ 107 h 308"/>
                <a:gd name="T42" fmla="*/ 154 w 308"/>
                <a:gd name="T43" fmla="*/ 0 h 308"/>
                <a:gd name="T44" fmla="*/ 185 w 308"/>
                <a:gd name="T45" fmla="*/ 3 h 308"/>
                <a:gd name="T46" fmla="*/ 214 w 308"/>
                <a:gd name="T47" fmla="*/ 13 h 308"/>
                <a:gd name="T48" fmla="*/ 240 w 308"/>
                <a:gd name="T49" fmla="*/ 27 h 308"/>
                <a:gd name="T50" fmla="*/ 263 w 308"/>
                <a:gd name="T51" fmla="*/ 45 h 308"/>
                <a:gd name="T52" fmla="*/ 282 w 308"/>
                <a:gd name="T53" fmla="*/ 68 h 308"/>
                <a:gd name="T54" fmla="*/ 296 w 308"/>
                <a:gd name="T55" fmla="*/ 94 h 308"/>
                <a:gd name="T56" fmla="*/ 305 w 308"/>
                <a:gd name="T57" fmla="*/ 123 h 308"/>
                <a:gd name="T58" fmla="*/ 308 w 308"/>
                <a:gd name="T59" fmla="*/ 154 h 308"/>
                <a:gd name="T60" fmla="*/ 305 w 308"/>
                <a:gd name="T61" fmla="*/ 185 h 308"/>
                <a:gd name="T62" fmla="*/ 296 w 308"/>
                <a:gd name="T63" fmla="*/ 214 h 308"/>
                <a:gd name="T64" fmla="*/ 282 w 308"/>
                <a:gd name="T65" fmla="*/ 240 h 308"/>
                <a:gd name="T66" fmla="*/ 263 w 308"/>
                <a:gd name="T67" fmla="*/ 263 h 308"/>
                <a:gd name="T68" fmla="*/ 240 w 308"/>
                <a:gd name="T69" fmla="*/ 281 h 308"/>
                <a:gd name="T70" fmla="*/ 214 w 308"/>
                <a:gd name="T71" fmla="*/ 296 h 308"/>
                <a:gd name="T72" fmla="*/ 185 w 308"/>
                <a:gd name="T73" fmla="*/ 305 h 308"/>
                <a:gd name="T74" fmla="*/ 154 w 308"/>
                <a:gd name="T75" fmla="*/ 308 h 308"/>
                <a:gd name="T76" fmla="*/ 124 w 308"/>
                <a:gd name="T77" fmla="*/ 305 h 308"/>
                <a:gd name="T78" fmla="*/ 94 w 308"/>
                <a:gd name="T79" fmla="*/ 296 h 308"/>
                <a:gd name="T80" fmla="*/ 69 w 308"/>
                <a:gd name="T81" fmla="*/ 281 h 308"/>
                <a:gd name="T82" fmla="*/ 45 w 308"/>
                <a:gd name="T83" fmla="*/ 263 h 308"/>
                <a:gd name="T84" fmla="*/ 27 w 308"/>
                <a:gd name="T85" fmla="*/ 240 h 308"/>
                <a:gd name="T86" fmla="*/ 12 w 308"/>
                <a:gd name="T87" fmla="*/ 214 h 308"/>
                <a:gd name="T88" fmla="*/ 3 w 308"/>
                <a:gd name="T89" fmla="*/ 185 h 308"/>
                <a:gd name="T90" fmla="*/ 0 w 308"/>
                <a:gd name="T91" fmla="*/ 154 h 308"/>
                <a:gd name="T92" fmla="*/ 3 w 308"/>
                <a:gd name="T93" fmla="*/ 123 h 308"/>
                <a:gd name="T94" fmla="*/ 12 w 308"/>
                <a:gd name="T95" fmla="*/ 94 h 308"/>
                <a:gd name="T96" fmla="*/ 27 w 308"/>
                <a:gd name="T97" fmla="*/ 68 h 308"/>
                <a:gd name="T98" fmla="*/ 45 w 308"/>
                <a:gd name="T99" fmla="*/ 45 h 308"/>
                <a:gd name="T100" fmla="*/ 69 w 308"/>
                <a:gd name="T101" fmla="*/ 27 h 308"/>
                <a:gd name="T102" fmla="*/ 94 w 308"/>
                <a:gd name="T103" fmla="*/ 13 h 308"/>
                <a:gd name="T104" fmla="*/ 124 w 308"/>
                <a:gd name="T105" fmla="*/ 3 h 308"/>
                <a:gd name="T106" fmla="*/ 154 w 308"/>
                <a:gd name="T10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8" h="308">
                  <a:moveTo>
                    <a:pt x="154" y="107"/>
                  </a:moveTo>
                  <a:lnTo>
                    <a:pt x="139" y="110"/>
                  </a:lnTo>
                  <a:lnTo>
                    <a:pt x="127" y="116"/>
                  </a:lnTo>
                  <a:lnTo>
                    <a:pt x="116" y="126"/>
                  </a:lnTo>
                  <a:lnTo>
                    <a:pt x="109" y="139"/>
                  </a:lnTo>
                  <a:lnTo>
                    <a:pt x="107" y="154"/>
                  </a:lnTo>
                  <a:lnTo>
                    <a:pt x="109" y="169"/>
                  </a:lnTo>
                  <a:lnTo>
                    <a:pt x="116" y="182"/>
                  </a:lnTo>
                  <a:lnTo>
                    <a:pt x="127" y="192"/>
                  </a:lnTo>
                  <a:lnTo>
                    <a:pt x="139" y="198"/>
                  </a:lnTo>
                  <a:lnTo>
                    <a:pt x="154" y="202"/>
                  </a:lnTo>
                  <a:lnTo>
                    <a:pt x="169" y="198"/>
                  </a:lnTo>
                  <a:lnTo>
                    <a:pt x="182" y="192"/>
                  </a:lnTo>
                  <a:lnTo>
                    <a:pt x="192" y="182"/>
                  </a:lnTo>
                  <a:lnTo>
                    <a:pt x="199" y="169"/>
                  </a:lnTo>
                  <a:lnTo>
                    <a:pt x="201" y="154"/>
                  </a:lnTo>
                  <a:lnTo>
                    <a:pt x="199" y="139"/>
                  </a:lnTo>
                  <a:lnTo>
                    <a:pt x="192" y="126"/>
                  </a:lnTo>
                  <a:lnTo>
                    <a:pt x="182" y="116"/>
                  </a:lnTo>
                  <a:lnTo>
                    <a:pt x="169" y="110"/>
                  </a:lnTo>
                  <a:lnTo>
                    <a:pt x="154" y="107"/>
                  </a:lnTo>
                  <a:close/>
                  <a:moveTo>
                    <a:pt x="154" y="0"/>
                  </a:moveTo>
                  <a:lnTo>
                    <a:pt x="185" y="3"/>
                  </a:lnTo>
                  <a:lnTo>
                    <a:pt x="214" y="13"/>
                  </a:lnTo>
                  <a:lnTo>
                    <a:pt x="240" y="27"/>
                  </a:lnTo>
                  <a:lnTo>
                    <a:pt x="263" y="45"/>
                  </a:lnTo>
                  <a:lnTo>
                    <a:pt x="282" y="68"/>
                  </a:lnTo>
                  <a:lnTo>
                    <a:pt x="296" y="94"/>
                  </a:lnTo>
                  <a:lnTo>
                    <a:pt x="305" y="123"/>
                  </a:lnTo>
                  <a:lnTo>
                    <a:pt x="308" y="154"/>
                  </a:lnTo>
                  <a:lnTo>
                    <a:pt x="305" y="185"/>
                  </a:lnTo>
                  <a:lnTo>
                    <a:pt x="296" y="214"/>
                  </a:lnTo>
                  <a:lnTo>
                    <a:pt x="282" y="240"/>
                  </a:lnTo>
                  <a:lnTo>
                    <a:pt x="263" y="263"/>
                  </a:lnTo>
                  <a:lnTo>
                    <a:pt x="240" y="281"/>
                  </a:lnTo>
                  <a:lnTo>
                    <a:pt x="214" y="296"/>
                  </a:lnTo>
                  <a:lnTo>
                    <a:pt x="185" y="305"/>
                  </a:lnTo>
                  <a:lnTo>
                    <a:pt x="154" y="308"/>
                  </a:lnTo>
                  <a:lnTo>
                    <a:pt x="124" y="305"/>
                  </a:lnTo>
                  <a:lnTo>
                    <a:pt x="94" y="296"/>
                  </a:lnTo>
                  <a:lnTo>
                    <a:pt x="69" y="281"/>
                  </a:lnTo>
                  <a:lnTo>
                    <a:pt x="45" y="263"/>
                  </a:lnTo>
                  <a:lnTo>
                    <a:pt x="27" y="240"/>
                  </a:lnTo>
                  <a:lnTo>
                    <a:pt x="12" y="214"/>
                  </a:lnTo>
                  <a:lnTo>
                    <a:pt x="3" y="185"/>
                  </a:lnTo>
                  <a:lnTo>
                    <a:pt x="0" y="154"/>
                  </a:lnTo>
                  <a:lnTo>
                    <a:pt x="3" y="123"/>
                  </a:lnTo>
                  <a:lnTo>
                    <a:pt x="12" y="94"/>
                  </a:lnTo>
                  <a:lnTo>
                    <a:pt x="27" y="68"/>
                  </a:lnTo>
                  <a:lnTo>
                    <a:pt x="45" y="45"/>
                  </a:lnTo>
                  <a:lnTo>
                    <a:pt x="69" y="27"/>
                  </a:lnTo>
                  <a:lnTo>
                    <a:pt x="94" y="13"/>
                  </a:lnTo>
                  <a:lnTo>
                    <a:pt x="124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0" name="Group 1039"/>
          <p:cNvGrpSpPr/>
          <p:nvPr/>
        </p:nvGrpSpPr>
        <p:grpSpPr>
          <a:xfrm>
            <a:off x="746132" y="5041900"/>
            <a:ext cx="400050" cy="479425"/>
            <a:chOff x="765175" y="5041900"/>
            <a:chExt cx="400050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7" name="Freeform 462"/>
            <p:cNvSpPr>
              <a:spLocks noEditPoints="1"/>
            </p:cNvSpPr>
            <p:nvPr/>
          </p:nvSpPr>
          <p:spPr bwMode="auto">
            <a:xfrm>
              <a:off x="765175" y="5041900"/>
              <a:ext cx="400050" cy="479425"/>
            </a:xfrm>
            <a:custGeom>
              <a:avLst/>
              <a:gdLst>
                <a:gd name="T0" fmla="*/ 900 w 2776"/>
                <a:gd name="T1" fmla="*/ 772 h 3319"/>
                <a:gd name="T2" fmla="*/ 453 w 2776"/>
                <a:gd name="T3" fmla="*/ 1112 h 3319"/>
                <a:gd name="T4" fmla="*/ 207 w 2776"/>
                <a:gd name="T5" fmla="*/ 1622 h 3319"/>
                <a:gd name="T6" fmla="*/ 228 w 2776"/>
                <a:gd name="T7" fmla="*/ 2208 h 3319"/>
                <a:gd name="T8" fmla="*/ 507 w 2776"/>
                <a:gd name="T9" fmla="*/ 2698 h 3319"/>
                <a:gd name="T10" fmla="*/ 976 w 2776"/>
                <a:gd name="T11" fmla="*/ 3008 h 3319"/>
                <a:gd name="T12" fmla="*/ 1559 w 2776"/>
                <a:gd name="T13" fmla="*/ 3068 h 3319"/>
                <a:gd name="T14" fmla="*/ 2088 w 2776"/>
                <a:gd name="T15" fmla="*/ 2857 h 3319"/>
                <a:gd name="T16" fmla="*/ 2457 w 2776"/>
                <a:gd name="T17" fmla="*/ 2435 h 3319"/>
                <a:gd name="T18" fmla="*/ 2596 w 2776"/>
                <a:gd name="T19" fmla="*/ 1875 h 3319"/>
                <a:gd name="T20" fmla="*/ 2457 w 2776"/>
                <a:gd name="T21" fmla="*/ 1314 h 3319"/>
                <a:gd name="T22" fmla="*/ 2088 w 2776"/>
                <a:gd name="T23" fmla="*/ 893 h 3319"/>
                <a:gd name="T24" fmla="*/ 1559 w 2776"/>
                <a:gd name="T25" fmla="*/ 681 h 3319"/>
                <a:gd name="T26" fmla="*/ 410 w 2776"/>
                <a:gd name="T27" fmla="*/ 242 h 3319"/>
                <a:gd name="T28" fmla="*/ 181 w 2776"/>
                <a:gd name="T29" fmla="*/ 457 h 3319"/>
                <a:gd name="T30" fmla="*/ 147 w 2776"/>
                <a:gd name="T31" fmla="*/ 785 h 3319"/>
                <a:gd name="T32" fmla="*/ 773 w 2776"/>
                <a:gd name="T33" fmla="*/ 242 h 3319"/>
                <a:gd name="T34" fmla="*/ 2089 w 2776"/>
                <a:gd name="T35" fmla="*/ 215 h 3319"/>
                <a:gd name="T36" fmla="*/ 1818 w 2776"/>
                <a:gd name="T37" fmla="*/ 386 h 3319"/>
                <a:gd name="T38" fmla="*/ 2628 w 2776"/>
                <a:gd name="T39" fmla="*/ 541 h 3319"/>
                <a:gd name="T40" fmla="*/ 2449 w 2776"/>
                <a:gd name="T41" fmla="*/ 289 h 3319"/>
                <a:gd name="T42" fmla="*/ 256 w 2776"/>
                <a:gd name="T43" fmla="*/ 0 h 3319"/>
                <a:gd name="T44" fmla="*/ 470 w 2776"/>
                <a:gd name="T45" fmla="*/ 88 h 3319"/>
                <a:gd name="T46" fmla="*/ 850 w 2776"/>
                <a:gd name="T47" fmla="*/ 134 h 3319"/>
                <a:gd name="T48" fmla="*/ 1109 w 2776"/>
                <a:gd name="T49" fmla="*/ 377 h 3319"/>
                <a:gd name="T50" fmla="*/ 681 w 2776"/>
                <a:gd name="T51" fmla="*/ 691 h 3319"/>
                <a:gd name="T52" fmla="*/ 1204 w 2776"/>
                <a:gd name="T53" fmla="*/ 551 h 3319"/>
                <a:gd name="T54" fmla="*/ 1835 w 2776"/>
                <a:gd name="T55" fmla="*/ 615 h 3319"/>
                <a:gd name="T56" fmla="*/ 1669 w 2776"/>
                <a:gd name="T57" fmla="*/ 442 h 3319"/>
                <a:gd name="T58" fmla="*/ 1768 w 2776"/>
                <a:gd name="T59" fmla="*/ 245 h 3319"/>
                <a:gd name="T60" fmla="*/ 2097 w 2776"/>
                <a:gd name="T61" fmla="*/ 82 h 3319"/>
                <a:gd name="T62" fmla="*/ 2464 w 2776"/>
                <a:gd name="T63" fmla="*/ 33 h 3319"/>
                <a:gd name="T64" fmla="*/ 2568 w 2776"/>
                <a:gd name="T65" fmla="*/ 18 h 3319"/>
                <a:gd name="T66" fmla="*/ 2574 w 2776"/>
                <a:gd name="T67" fmla="*/ 221 h 3319"/>
                <a:gd name="T68" fmla="*/ 2767 w 2776"/>
                <a:gd name="T69" fmla="*/ 563 h 3319"/>
                <a:gd name="T70" fmla="*/ 2701 w 2776"/>
                <a:gd name="T71" fmla="*/ 954 h 3319"/>
                <a:gd name="T72" fmla="*/ 2209 w 2776"/>
                <a:gd name="T73" fmla="*/ 754 h 3319"/>
                <a:gd name="T74" fmla="*/ 2535 w 2776"/>
                <a:gd name="T75" fmla="*/ 1188 h 3319"/>
                <a:gd name="T76" fmla="*/ 2723 w 2776"/>
                <a:gd name="T77" fmla="*/ 1782 h 3319"/>
                <a:gd name="T78" fmla="*/ 2624 w 2776"/>
                <a:gd name="T79" fmla="*/ 2387 h 3319"/>
                <a:gd name="T80" fmla="*/ 2284 w 2776"/>
                <a:gd name="T81" fmla="*/ 2865 h 3319"/>
                <a:gd name="T82" fmla="*/ 2317 w 2776"/>
                <a:gd name="T83" fmla="*/ 3318 h 3319"/>
                <a:gd name="T84" fmla="*/ 2239 w 2776"/>
                <a:gd name="T85" fmla="*/ 3268 h 3319"/>
                <a:gd name="T86" fmla="*/ 1727 w 2776"/>
                <a:gd name="T87" fmla="*/ 3167 h 3319"/>
                <a:gd name="T88" fmla="*/ 1132 w 2776"/>
                <a:gd name="T89" fmla="*/ 3186 h 3319"/>
                <a:gd name="T90" fmla="*/ 605 w 2776"/>
                <a:gd name="T91" fmla="*/ 2957 h 3319"/>
                <a:gd name="T92" fmla="*/ 466 w 2776"/>
                <a:gd name="T93" fmla="*/ 3319 h 3319"/>
                <a:gd name="T94" fmla="*/ 410 w 2776"/>
                <a:gd name="T95" fmla="*/ 3240 h 3319"/>
                <a:gd name="T96" fmla="*/ 188 w 2776"/>
                <a:gd name="T97" fmla="*/ 2464 h 3319"/>
                <a:gd name="T98" fmla="*/ 51 w 2776"/>
                <a:gd name="T99" fmla="*/ 1875 h 3319"/>
                <a:gd name="T100" fmla="*/ 198 w 2776"/>
                <a:gd name="T101" fmla="*/ 1265 h 3319"/>
                <a:gd name="T102" fmla="*/ 593 w 2776"/>
                <a:gd name="T103" fmla="*/ 801 h 3319"/>
                <a:gd name="T104" fmla="*/ 87 w 2776"/>
                <a:gd name="T105" fmla="*/ 969 h 3319"/>
                <a:gd name="T106" fmla="*/ 2 w 2776"/>
                <a:gd name="T107" fmla="*/ 621 h 3319"/>
                <a:gd name="T108" fmla="*/ 162 w 2776"/>
                <a:gd name="T109" fmla="*/ 261 h 3319"/>
                <a:gd name="T110" fmla="*/ 198 w 2776"/>
                <a:gd name="T111" fmla="*/ 32 h 3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6" h="3319">
                  <a:moveTo>
                    <a:pt x="1388" y="669"/>
                  </a:moveTo>
                  <a:lnTo>
                    <a:pt x="1302" y="672"/>
                  </a:lnTo>
                  <a:lnTo>
                    <a:pt x="1218" y="681"/>
                  </a:lnTo>
                  <a:lnTo>
                    <a:pt x="1135" y="696"/>
                  </a:lnTo>
                  <a:lnTo>
                    <a:pt x="1054" y="716"/>
                  </a:lnTo>
                  <a:lnTo>
                    <a:pt x="976" y="741"/>
                  </a:lnTo>
                  <a:lnTo>
                    <a:pt x="900" y="772"/>
                  </a:lnTo>
                  <a:lnTo>
                    <a:pt x="826" y="808"/>
                  </a:lnTo>
                  <a:lnTo>
                    <a:pt x="756" y="847"/>
                  </a:lnTo>
                  <a:lnTo>
                    <a:pt x="689" y="893"/>
                  </a:lnTo>
                  <a:lnTo>
                    <a:pt x="624" y="941"/>
                  </a:lnTo>
                  <a:lnTo>
                    <a:pt x="563" y="995"/>
                  </a:lnTo>
                  <a:lnTo>
                    <a:pt x="507" y="1051"/>
                  </a:lnTo>
                  <a:lnTo>
                    <a:pt x="453" y="1112"/>
                  </a:lnTo>
                  <a:lnTo>
                    <a:pt x="405" y="1177"/>
                  </a:lnTo>
                  <a:lnTo>
                    <a:pt x="360" y="1243"/>
                  </a:lnTo>
                  <a:lnTo>
                    <a:pt x="320" y="1314"/>
                  </a:lnTo>
                  <a:lnTo>
                    <a:pt x="284" y="1387"/>
                  </a:lnTo>
                  <a:lnTo>
                    <a:pt x="253" y="1463"/>
                  </a:lnTo>
                  <a:lnTo>
                    <a:pt x="228" y="1541"/>
                  </a:lnTo>
                  <a:lnTo>
                    <a:pt x="207" y="1622"/>
                  </a:lnTo>
                  <a:lnTo>
                    <a:pt x="193" y="1704"/>
                  </a:lnTo>
                  <a:lnTo>
                    <a:pt x="184" y="1789"/>
                  </a:lnTo>
                  <a:lnTo>
                    <a:pt x="181" y="1875"/>
                  </a:lnTo>
                  <a:lnTo>
                    <a:pt x="184" y="1960"/>
                  </a:lnTo>
                  <a:lnTo>
                    <a:pt x="193" y="2045"/>
                  </a:lnTo>
                  <a:lnTo>
                    <a:pt x="207" y="2127"/>
                  </a:lnTo>
                  <a:lnTo>
                    <a:pt x="228" y="2208"/>
                  </a:lnTo>
                  <a:lnTo>
                    <a:pt x="253" y="2287"/>
                  </a:lnTo>
                  <a:lnTo>
                    <a:pt x="284" y="2362"/>
                  </a:lnTo>
                  <a:lnTo>
                    <a:pt x="320" y="2435"/>
                  </a:lnTo>
                  <a:lnTo>
                    <a:pt x="360" y="2506"/>
                  </a:lnTo>
                  <a:lnTo>
                    <a:pt x="405" y="2574"/>
                  </a:lnTo>
                  <a:lnTo>
                    <a:pt x="453" y="2637"/>
                  </a:lnTo>
                  <a:lnTo>
                    <a:pt x="507" y="2698"/>
                  </a:lnTo>
                  <a:lnTo>
                    <a:pt x="563" y="2754"/>
                  </a:lnTo>
                  <a:lnTo>
                    <a:pt x="624" y="2808"/>
                  </a:lnTo>
                  <a:lnTo>
                    <a:pt x="689" y="2856"/>
                  </a:lnTo>
                  <a:lnTo>
                    <a:pt x="756" y="2902"/>
                  </a:lnTo>
                  <a:lnTo>
                    <a:pt x="826" y="2942"/>
                  </a:lnTo>
                  <a:lnTo>
                    <a:pt x="900" y="2978"/>
                  </a:lnTo>
                  <a:lnTo>
                    <a:pt x="976" y="3008"/>
                  </a:lnTo>
                  <a:lnTo>
                    <a:pt x="1054" y="3033"/>
                  </a:lnTo>
                  <a:lnTo>
                    <a:pt x="1135" y="3053"/>
                  </a:lnTo>
                  <a:lnTo>
                    <a:pt x="1218" y="3068"/>
                  </a:lnTo>
                  <a:lnTo>
                    <a:pt x="1302" y="3077"/>
                  </a:lnTo>
                  <a:lnTo>
                    <a:pt x="1388" y="3081"/>
                  </a:lnTo>
                  <a:lnTo>
                    <a:pt x="1474" y="3077"/>
                  </a:lnTo>
                  <a:lnTo>
                    <a:pt x="1559" y="3068"/>
                  </a:lnTo>
                  <a:lnTo>
                    <a:pt x="1642" y="3053"/>
                  </a:lnTo>
                  <a:lnTo>
                    <a:pt x="1722" y="3033"/>
                  </a:lnTo>
                  <a:lnTo>
                    <a:pt x="1801" y="3008"/>
                  </a:lnTo>
                  <a:lnTo>
                    <a:pt x="1877" y="2978"/>
                  </a:lnTo>
                  <a:lnTo>
                    <a:pt x="1950" y="2942"/>
                  </a:lnTo>
                  <a:lnTo>
                    <a:pt x="2020" y="2902"/>
                  </a:lnTo>
                  <a:lnTo>
                    <a:pt x="2088" y="2857"/>
                  </a:lnTo>
                  <a:lnTo>
                    <a:pt x="2152" y="2808"/>
                  </a:lnTo>
                  <a:lnTo>
                    <a:pt x="2212" y="2754"/>
                  </a:lnTo>
                  <a:lnTo>
                    <a:pt x="2270" y="2698"/>
                  </a:lnTo>
                  <a:lnTo>
                    <a:pt x="2323" y="2637"/>
                  </a:lnTo>
                  <a:lnTo>
                    <a:pt x="2372" y="2574"/>
                  </a:lnTo>
                  <a:lnTo>
                    <a:pt x="2417" y="2506"/>
                  </a:lnTo>
                  <a:lnTo>
                    <a:pt x="2457" y="2435"/>
                  </a:lnTo>
                  <a:lnTo>
                    <a:pt x="2493" y="2362"/>
                  </a:lnTo>
                  <a:lnTo>
                    <a:pt x="2523" y="2287"/>
                  </a:lnTo>
                  <a:lnTo>
                    <a:pt x="2549" y="2208"/>
                  </a:lnTo>
                  <a:lnTo>
                    <a:pt x="2570" y="2127"/>
                  </a:lnTo>
                  <a:lnTo>
                    <a:pt x="2584" y="2045"/>
                  </a:lnTo>
                  <a:lnTo>
                    <a:pt x="2593" y="1960"/>
                  </a:lnTo>
                  <a:lnTo>
                    <a:pt x="2596" y="1875"/>
                  </a:lnTo>
                  <a:lnTo>
                    <a:pt x="2593" y="1789"/>
                  </a:lnTo>
                  <a:lnTo>
                    <a:pt x="2584" y="1704"/>
                  </a:lnTo>
                  <a:lnTo>
                    <a:pt x="2570" y="1622"/>
                  </a:lnTo>
                  <a:lnTo>
                    <a:pt x="2549" y="1541"/>
                  </a:lnTo>
                  <a:lnTo>
                    <a:pt x="2523" y="1463"/>
                  </a:lnTo>
                  <a:lnTo>
                    <a:pt x="2493" y="1387"/>
                  </a:lnTo>
                  <a:lnTo>
                    <a:pt x="2457" y="1314"/>
                  </a:lnTo>
                  <a:lnTo>
                    <a:pt x="2417" y="1243"/>
                  </a:lnTo>
                  <a:lnTo>
                    <a:pt x="2372" y="1177"/>
                  </a:lnTo>
                  <a:lnTo>
                    <a:pt x="2323" y="1112"/>
                  </a:lnTo>
                  <a:lnTo>
                    <a:pt x="2270" y="1051"/>
                  </a:lnTo>
                  <a:lnTo>
                    <a:pt x="2212" y="995"/>
                  </a:lnTo>
                  <a:lnTo>
                    <a:pt x="2152" y="941"/>
                  </a:lnTo>
                  <a:lnTo>
                    <a:pt x="2088" y="893"/>
                  </a:lnTo>
                  <a:lnTo>
                    <a:pt x="2020" y="847"/>
                  </a:lnTo>
                  <a:lnTo>
                    <a:pt x="1950" y="808"/>
                  </a:lnTo>
                  <a:lnTo>
                    <a:pt x="1877" y="772"/>
                  </a:lnTo>
                  <a:lnTo>
                    <a:pt x="1801" y="741"/>
                  </a:lnTo>
                  <a:lnTo>
                    <a:pt x="1722" y="716"/>
                  </a:lnTo>
                  <a:lnTo>
                    <a:pt x="1642" y="696"/>
                  </a:lnTo>
                  <a:lnTo>
                    <a:pt x="1559" y="681"/>
                  </a:lnTo>
                  <a:lnTo>
                    <a:pt x="1474" y="672"/>
                  </a:lnTo>
                  <a:lnTo>
                    <a:pt x="1388" y="669"/>
                  </a:lnTo>
                  <a:close/>
                  <a:moveTo>
                    <a:pt x="592" y="206"/>
                  </a:moveTo>
                  <a:lnTo>
                    <a:pt x="545" y="208"/>
                  </a:lnTo>
                  <a:lnTo>
                    <a:pt x="500" y="215"/>
                  </a:lnTo>
                  <a:lnTo>
                    <a:pt x="454" y="226"/>
                  </a:lnTo>
                  <a:lnTo>
                    <a:pt x="410" y="242"/>
                  </a:lnTo>
                  <a:lnTo>
                    <a:pt x="366" y="265"/>
                  </a:lnTo>
                  <a:lnTo>
                    <a:pt x="328" y="289"/>
                  </a:lnTo>
                  <a:lnTo>
                    <a:pt x="292" y="316"/>
                  </a:lnTo>
                  <a:lnTo>
                    <a:pt x="259" y="347"/>
                  </a:lnTo>
                  <a:lnTo>
                    <a:pt x="230" y="381"/>
                  </a:lnTo>
                  <a:lnTo>
                    <a:pt x="203" y="417"/>
                  </a:lnTo>
                  <a:lnTo>
                    <a:pt x="181" y="457"/>
                  </a:lnTo>
                  <a:lnTo>
                    <a:pt x="163" y="498"/>
                  </a:lnTo>
                  <a:lnTo>
                    <a:pt x="148" y="541"/>
                  </a:lnTo>
                  <a:lnTo>
                    <a:pt x="138" y="590"/>
                  </a:lnTo>
                  <a:lnTo>
                    <a:pt x="132" y="639"/>
                  </a:lnTo>
                  <a:lnTo>
                    <a:pt x="132" y="689"/>
                  </a:lnTo>
                  <a:lnTo>
                    <a:pt x="137" y="737"/>
                  </a:lnTo>
                  <a:lnTo>
                    <a:pt x="147" y="785"/>
                  </a:lnTo>
                  <a:lnTo>
                    <a:pt x="162" y="832"/>
                  </a:lnTo>
                  <a:lnTo>
                    <a:pt x="959" y="386"/>
                  </a:lnTo>
                  <a:lnTo>
                    <a:pt x="928" y="349"/>
                  </a:lnTo>
                  <a:lnTo>
                    <a:pt x="893" y="316"/>
                  </a:lnTo>
                  <a:lnTo>
                    <a:pt x="855" y="288"/>
                  </a:lnTo>
                  <a:lnTo>
                    <a:pt x="815" y="263"/>
                  </a:lnTo>
                  <a:lnTo>
                    <a:pt x="773" y="242"/>
                  </a:lnTo>
                  <a:lnTo>
                    <a:pt x="729" y="226"/>
                  </a:lnTo>
                  <a:lnTo>
                    <a:pt x="685" y="215"/>
                  </a:lnTo>
                  <a:lnTo>
                    <a:pt x="638" y="208"/>
                  </a:lnTo>
                  <a:lnTo>
                    <a:pt x="592" y="206"/>
                  </a:lnTo>
                  <a:close/>
                  <a:moveTo>
                    <a:pt x="2181" y="206"/>
                  </a:moveTo>
                  <a:lnTo>
                    <a:pt x="2135" y="208"/>
                  </a:lnTo>
                  <a:lnTo>
                    <a:pt x="2089" y="215"/>
                  </a:lnTo>
                  <a:lnTo>
                    <a:pt x="2044" y="227"/>
                  </a:lnTo>
                  <a:lnTo>
                    <a:pt x="2001" y="243"/>
                  </a:lnTo>
                  <a:lnTo>
                    <a:pt x="1960" y="264"/>
                  </a:lnTo>
                  <a:lnTo>
                    <a:pt x="1920" y="289"/>
                  </a:lnTo>
                  <a:lnTo>
                    <a:pt x="1884" y="317"/>
                  </a:lnTo>
                  <a:lnTo>
                    <a:pt x="1849" y="349"/>
                  </a:lnTo>
                  <a:lnTo>
                    <a:pt x="1818" y="386"/>
                  </a:lnTo>
                  <a:lnTo>
                    <a:pt x="2615" y="832"/>
                  </a:lnTo>
                  <a:lnTo>
                    <a:pt x="2630" y="785"/>
                  </a:lnTo>
                  <a:lnTo>
                    <a:pt x="2640" y="737"/>
                  </a:lnTo>
                  <a:lnTo>
                    <a:pt x="2645" y="689"/>
                  </a:lnTo>
                  <a:lnTo>
                    <a:pt x="2645" y="639"/>
                  </a:lnTo>
                  <a:lnTo>
                    <a:pt x="2639" y="590"/>
                  </a:lnTo>
                  <a:lnTo>
                    <a:pt x="2628" y="541"/>
                  </a:lnTo>
                  <a:lnTo>
                    <a:pt x="2614" y="498"/>
                  </a:lnTo>
                  <a:lnTo>
                    <a:pt x="2595" y="457"/>
                  </a:lnTo>
                  <a:lnTo>
                    <a:pt x="2573" y="417"/>
                  </a:lnTo>
                  <a:lnTo>
                    <a:pt x="2547" y="381"/>
                  </a:lnTo>
                  <a:lnTo>
                    <a:pt x="2518" y="347"/>
                  </a:lnTo>
                  <a:lnTo>
                    <a:pt x="2485" y="316"/>
                  </a:lnTo>
                  <a:lnTo>
                    <a:pt x="2449" y="289"/>
                  </a:lnTo>
                  <a:lnTo>
                    <a:pt x="2410" y="265"/>
                  </a:lnTo>
                  <a:lnTo>
                    <a:pt x="2366" y="242"/>
                  </a:lnTo>
                  <a:lnTo>
                    <a:pt x="2321" y="226"/>
                  </a:lnTo>
                  <a:lnTo>
                    <a:pt x="2274" y="214"/>
                  </a:lnTo>
                  <a:lnTo>
                    <a:pt x="2228" y="207"/>
                  </a:lnTo>
                  <a:lnTo>
                    <a:pt x="2181" y="206"/>
                  </a:lnTo>
                  <a:close/>
                  <a:moveTo>
                    <a:pt x="256" y="0"/>
                  </a:moveTo>
                  <a:lnTo>
                    <a:pt x="273" y="2"/>
                  </a:lnTo>
                  <a:lnTo>
                    <a:pt x="288" y="9"/>
                  </a:lnTo>
                  <a:lnTo>
                    <a:pt x="301" y="19"/>
                  </a:lnTo>
                  <a:lnTo>
                    <a:pt x="312" y="33"/>
                  </a:lnTo>
                  <a:lnTo>
                    <a:pt x="361" y="122"/>
                  </a:lnTo>
                  <a:lnTo>
                    <a:pt x="415" y="102"/>
                  </a:lnTo>
                  <a:lnTo>
                    <a:pt x="470" y="88"/>
                  </a:lnTo>
                  <a:lnTo>
                    <a:pt x="526" y="79"/>
                  </a:lnTo>
                  <a:lnTo>
                    <a:pt x="583" y="75"/>
                  </a:lnTo>
                  <a:lnTo>
                    <a:pt x="639" y="77"/>
                  </a:lnTo>
                  <a:lnTo>
                    <a:pt x="696" y="84"/>
                  </a:lnTo>
                  <a:lnTo>
                    <a:pt x="753" y="97"/>
                  </a:lnTo>
                  <a:lnTo>
                    <a:pt x="802" y="114"/>
                  </a:lnTo>
                  <a:lnTo>
                    <a:pt x="850" y="134"/>
                  </a:lnTo>
                  <a:lnTo>
                    <a:pt x="895" y="159"/>
                  </a:lnTo>
                  <a:lnTo>
                    <a:pt x="938" y="186"/>
                  </a:lnTo>
                  <a:lnTo>
                    <a:pt x="978" y="218"/>
                  </a:lnTo>
                  <a:lnTo>
                    <a:pt x="1016" y="253"/>
                  </a:lnTo>
                  <a:lnTo>
                    <a:pt x="1050" y="291"/>
                  </a:lnTo>
                  <a:lnTo>
                    <a:pt x="1081" y="332"/>
                  </a:lnTo>
                  <a:lnTo>
                    <a:pt x="1109" y="377"/>
                  </a:lnTo>
                  <a:lnTo>
                    <a:pt x="1115" y="394"/>
                  </a:lnTo>
                  <a:lnTo>
                    <a:pt x="1117" y="410"/>
                  </a:lnTo>
                  <a:lnTo>
                    <a:pt x="1115" y="426"/>
                  </a:lnTo>
                  <a:lnTo>
                    <a:pt x="1108" y="442"/>
                  </a:lnTo>
                  <a:lnTo>
                    <a:pt x="1098" y="456"/>
                  </a:lnTo>
                  <a:lnTo>
                    <a:pt x="1083" y="466"/>
                  </a:lnTo>
                  <a:lnTo>
                    <a:pt x="681" y="691"/>
                  </a:lnTo>
                  <a:lnTo>
                    <a:pt x="702" y="728"/>
                  </a:lnTo>
                  <a:lnTo>
                    <a:pt x="779" y="686"/>
                  </a:lnTo>
                  <a:lnTo>
                    <a:pt x="859" y="648"/>
                  </a:lnTo>
                  <a:lnTo>
                    <a:pt x="941" y="615"/>
                  </a:lnTo>
                  <a:lnTo>
                    <a:pt x="1027" y="589"/>
                  </a:lnTo>
                  <a:lnTo>
                    <a:pt x="1114" y="567"/>
                  </a:lnTo>
                  <a:lnTo>
                    <a:pt x="1204" y="551"/>
                  </a:lnTo>
                  <a:lnTo>
                    <a:pt x="1295" y="542"/>
                  </a:lnTo>
                  <a:lnTo>
                    <a:pt x="1388" y="538"/>
                  </a:lnTo>
                  <a:lnTo>
                    <a:pt x="1482" y="542"/>
                  </a:lnTo>
                  <a:lnTo>
                    <a:pt x="1573" y="551"/>
                  </a:lnTo>
                  <a:lnTo>
                    <a:pt x="1663" y="567"/>
                  </a:lnTo>
                  <a:lnTo>
                    <a:pt x="1750" y="589"/>
                  </a:lnTo>
                  <a:lnTo>
                    <a:pt x="1835" y="615"/>
                  </a:lnTo>
                  <a:lnTo>
                    <a:pt x="1918" y="648"/>
                  </a:lnTo>
                  <a:lnTo>
                    <a:pt x="1998" y="686"/>
                  </a:lnTo>
                  <a:lnTo>
                    <a:pt x="2075" y="728"/>
                  </a:lnTo>
                  <a:lnTo>
                    <a:pt x="2096" y="691"/>
                  </a:lnTo>
                  <a:lnTo>
                    <a:pt x="1693" y="466"/>
                  </a:lnTo>
                  <a:lnTo>
                    <a:pt x="1679" y="456"/>
                  </a:lnTo>
                  <a:lnTo>
                    <a:pt x="1669" y="442"/>
                  </a:lnTo>
                  <a:lnTo>
                    <a:pt x="1662" y="426"/>
                  </a:lnTo>
                  <a:lnTo>
                    <a:pt x="1660" y="410"/>
                  </a:lnTo>
                  <a:lnTo>
                    <a:pt x="1662" y="393"/>
                  </a:lnTo>
                  <a:lnTo>
                    <a:pt x="1668" y="377"/>
                  </a:lnTo>
                  <a:lnTo>
                    <a:pt x="1698" y="329"/>
                  </a:lnTo>
                  <a:lnTo>
                    <a:pt x="1732" y="286"/>
                  </a:lnTo>
                  <a:lnTo>
                    <a:pt x="1768" y="245"/>
                  </a:lnTo>
                  <a:lnTo>
                    <a:pt x="1809" y="209"/>
                  </a:lnTo>
                  <a:lnTo>
                    <a:pt x="1852" y="177"/>
                  </a:lnTo>
                  <a:lnTo>
                    <a:pt x="1898" y="150"/>
                  </a:lnTo>
                  <a:lnTo>
                    <a:pt x="1945" y="126"/>
                  </a:lnTo>
                  <a:lnTo>
                    <a:pt x="1995" y="107"/>
                  </a:lnTo>
                  <a:lnTo>
                    <a:pt x="2046" y="92"/>
                  </a:lnTo>
                  <a:lnTo>
                    <a:pt x="2097" y="82"/>
                  </a:lnTo>
                  <a:lnTo>
                    <a:pt x="2151" y="77"/>
                  </a:lnTo>
                  <a:lnTo>
                    <a:pt x="2203" y="76"/>
                  </a:lnTo>
                  <a:lnTo>
                    <a:pt x="2257" y="80"/>
                  </a:lnTo>
                  <a:lnTo>
                    <a:pt x="2311" y="89"/>
                  </a:lnTo>
                  <a:lnTo>
                    <a:pt x="2363" y="103"/>
                  </a:lnTo>
                  <a:lnTo>
                    <a:pt x="2415" y="122"/>
                  </a:lnTo>
                  <a:lnTo>
                    <a:pt x="2464" y="33"/>
                  </a:lnTo>
                  <a:lnTo>
                    <a:pt x="2475" y="19"/>
                  </a:lnTo>
                  <a:lnTo>
                    <a:pt x="2489" y="9"/>
                  </a:lnTo>
                  <a:lnTo>
                    <a:pt x="2504" y="2"/>
                  </a:lnTo>
                  <a:lnTo>
                    <a:pt x="2520" y="0"/>
                  </a:lnTo>
                  <a:lnTo>
                    <a:pt x="2537" y="2"/>
                  </a:lnTo>
                  <a:lnTo>
                    <a:pt x="2553" y="8"/>
                  </a:lnTo>
                  <a:lnTo>
                    <a:pt x="2568" y="18"/>
                  </a:lnTo>
                  <a:lnTo>
                    <a:pt x="2578" y="32"/>
                  </a:lnTo>
                  <a:lnTo>
                    <a:pt x="2585" y="47"/>
                  </a:lnTo>
                  <a:lnTo>
                    <a:pt x="2587" y="64"/>
                  </a:lnTo>
                  <a:lnTo>
                    <a:pt x="2585" y="81"/>
                  </a:lnTo>
                  <a:lnTo>
                    <a:pt x="2579" y="97"/>
                  </a:lnTo>
                  <a:lnTo>
                    <a:pt x="2529" y="186"/>
                  </a:lnTo>
                  <a:lnTo>
                    <a:pt x="2574" y="221"/>
                  </a:lnTo>
                  <a:lnTo>
                    <a:pt x="2615" y="261"/>
                  </a:lnTo>
                  <a:lnTo>
                    <a:pt x="2651" y="303"/>
                  </a:lnTo>
                  <a:lnTo>
                    <a:pt x="2684" y="349"/>
                  </a:lnTo>
                  <a:lnTo>
                    <a:pt x="2712" y="399"/>
                  </a:lnTo>
                  <a:lnTo>
                    <a:pt x="2735" y="450"/>
                  </a:lnTo>
                  <a:lnTo>
                    <a:pt x="2754" y="506"/>
                  </a:lnTo>
                  <a:lnTo>
                    <a:pt x="2767" y="563"/>
                  </a:lnTo>
                  <a:lnTo>
                    <a:pt x="2775" y="621"/>
                  </a:lnTo>
                  <a:lnTo>
                    <a:pt x="2776" y="679"/>
                  </a:lnTo>
                  <a:lnTo>
                    <a:pt x="2773" y="735"/>
                  </a:lnTo>
                  <a:lnTo>
                    <a:pt x="2763" y="792"/>
                  </a:lnTo>
                  <a:lnTo>
                    <a:pt x="2748" y="848"/>
                  </a:lnTo>
                  <a:lnTo>
                    <a:pt x="2727" y="902"/>
                  </a:lnTo>
                  <a:lnTo>
                    <a:pt x="2701" y="954"/>
                  </a:lnTo>
                  <a:lnTo>
                    <a:pt x="2690" y="969"/>
                  </a:lnTo>
                  <a:lnTo>
                    <a:pt x="2677" y="980"/>
                  </a:lnTo>
                  <a:lnTo>
                    <a:pt x="2661" y="986"/>
                  </a:lnTo>
                  <a:lnTo>
                    <a:pt x="2643" y="988"/>
                  </a:lnTo>
                  <a:lnTo>
                    <a:pt x="2627" y="986"/>
                  </a:lnTo>
                  <a:lnTo>
                    <a:pt x="2612" y="980"/>
                  </a:lnTo>
                  <a:lnTo>
                    <a:pt x="2209" y="754"/>
                  </a:lnTo>
                  <a:lnTo>
                    <a:pt x="2183" y="801"/>
                  </a:lnTo>
                  <a:lnTo>
                    <a:pt x="2252" y="855"/>
                  </a:lnTo>
                  <a:lnTo>
                    <a:pt x="2318" y="914"/>
                  </a:lnTo>
                  <a:lnTo>
                    <a:pt x="2378" y="977"/>
                  </a:lnTo>
                  <a:lnTo>
                    <a:pt x="2435" y="1043"/>
                  </a:lnTo>
                  <a:lnTo>
                    <a:pt x="2488" y="1114"/>
                  </a:lnTo>
                  <a:lnTo>
                    <a:pt x="2535" y="1188"/>
                  </a:lnTo>
                  <a:lnTo>
                    <a:pt x="2579" y="1265"/>
                  </a:lnTo>
                  <a:lnTo>
                    <a:pt x="2616" y="1344"/>
                  </a:lnTo>
                  <a:lnTo>
                    <a:pt x="2649" y="1427"/>
                  </a:lnTo>
                  <a:lnTo>
                    <a:pt x="2677" y="1512"/>
                  </a:lnTo>
                  <a:lnTo>
                    <a:pt x="2698" y="1600"/>
                  </a:lnTo>
                  <a:lnTo>
                    <a:pt x="2713" y="1690"/>
                  </a:lnTo>
                  <a:lnTo>
                    <a:pt x="2723" y="1782"/>
                  </a:lnTo>
                  <a:lnTo>
                    <a:pt x="2726" y="1875"/>
                  </a:lnTo>
                  <a:lnTo>
                    <a:pt x="2723" y="1964"/>
                  </a:lnTo>
                  <a:lnTo>
                    <a:pt x="2714" y="2053"/>
                  </a:lnTo>
                  <a:lnTo>
                    <a:pt x="2700" y="2139"/>
                  </a:lnTo>
                  <a:lnTo>
                    <a:pt x="2680" y="2224"/>
                  </a:lnTo>
                  <a:lnTo>
                    <a:pt x="2655" y="2307"/>
                  </a:lnTo>
                  <a:lnTo>
                    <a:pt x="2624" y="2387"/>
                  </a:lnTo>
                  <a:lnTo>
                    <a:pt x="2589" y="2464"/>
                  </a:lnTo>
                  <a:lnTo>
                    <a:pt x="2549" y="2539"/>
                  </a:lnTo>
                  <a:lnTo>
                    <a:pt x="2505" y="2611"/>
                  </a:lnTo>
                  <a:lnTo>
                    <a:pt x="2455" y="2680"/>
                  </a:lnTo>
                  <a:lnTo>
                    <a:pt x="2403" y="2745"/>
                  </a:lnTo>
                  <a:lnTo>
                    <a:pt x="2345" y="2807"/>
                  </a:lnTo>
                  <a:lnTo>
                    <a:pt x="2284" y="2865"/>
                  </a:lnTo>
                  <a:lnTo>
                    <a:pt x="2366" y="3240"/>
                  </a:lnTo>
                  <a:lnTo>
                    <a:pt x="2368" y="3257"/>
                  </a:lnTo>
                  <a:lnTo>
                    <a:pt x="2365" y="3274"/>
                  </a:lnTo>
                  <a:lnTo>
                    <a:pt x="2358" y="3290"/>
                  </a:lnTo>
                  <a:lnTo>
                    <a:pt x="2347" y="3302"/>
                  </a:lnTo>
                  <a:lnTo>
                    <a:pt x="2334" y="3312"/>
                  </a:lnTo>
                  <a:lnTo>
                    <a:pt x="2317" y="3318"/>
                  </a:lnTo>
                  <a:lnTo>
                    <a:pt x="2310" y="3319"/>
                  </a:lnTo>
                  <a:lnTo>
                    <a:pt x="2302" y="3319"/>
                  </a:lnTo>
                  <a:lnTo>
                    <a:pt x="2285" y="3317"/>
                  </a:lnTo>
                  <a:lnTo>
                    <a:pt x="2269" y="3310"/>
                  </a:lnTo>
                  <a:lnTo>
                    <a:pt x="2256" y="3299"/>
                  </a:lnTo>
                  <a:lnTo>
                    <a:pt x="2246" y="3285"/>
                  </a:lnTo>
                  <a:lnTo>
                    <a:pt x="2239" y="3268"/>
                  </a:lnTo>
                  <a:lnTo>
                    <a:pt x="2171" y="2957"/>
                  </a:lnTo>
                  <a:lnTo>
                    <a:pt x="2103" y="3003"/>
                  </a:lnTo>
                  <a:lnTo>
                    <a:pt x="2033" y="3045"/>
                  </a:lnTo>
                  <a:lnTo>
                    <a:pt x="1961" y="3083"/>
                  </a:lnTo>
                  <a:lnTo>
                    <a:pt x="1885" y="3115"/>
                  </a:lnTo>
                  <a:lnTo>
                    <a:pt x="1807" y="3144"/>
                  </a:lnTo>
                  <a:lnTo>
                    <a:pt x="1727" y="3167"/>
                  </a:lnTo>
                  <a:lnTo>
                    <a:pt x="1645" y="3186"/>
                  </a:lnTo>
                  <a:lnTo>
                    <a:pt x="1561" y="3200"/>
                  </a:lnTo>
                  <a:lnTo>
                    <a:pt x="1475" y="3208"/>
                  </a:lnTo>
                  <a:lnTo>
                    <a:pt x="1388" y="3211"/>
                  </a:lnTo>
                  <a:lnTo>
                    <a:pt x="1301" y="3208"/>
                  </a:lnTo>
                  <a:lnTo>
                    <a:pt x="1216" y="3200"/>
                  </a:lnTo>
                  <a:lnTo>
                    <a:pt x="1132" y="3186"/>
                  </a:lnTo>
                  <a:lnTo>
                    <a:pt x="1050" y="3167"/>
                  </a:lnTo>
                  <a:lnTo>
                    <a:pt x="970" y="3144"/>
                  </a:lnTo>
                  <a:lnTo>
                    <a:pt x="892" y="3115"/>
                  </a:lnTo>
                  <a:lnTo>
                    <a:pt x="816" y="3083"/>
                  </a:lnTo>
                  <a:lnTo>
                    <a:pt x="744" y="3045"/>
                  </a:lnTo>
                  <a:lnTo>
                    <a:pt x="673" y="3003"/>
                  </a:lnTo>
                  <a:lnTo>
                    <a:pt x="605" y="2957"/>
                  </a:lnTo>
                  <a:lnTo>
                    <a:pt x="537" y="3268"/>
                  </a:lnTo>
                  <a:lnTo>
                    <a:pt x="531" y="3285"/>
                  </a:lnTo>
                  <a:lnTo>
                    <a:pt x="521" y="3299"/>
                  </a:lnTo>
                  <a:lnTo>
                    <a:pt x="507" y="3310"/>
                  </a:lnTo>
                  <a:lnTo>
                    <a:pt x="492" y="3317"/>
                  </a:lnTo>
                  <a:lnTo>
                    <a:pt x="473" y="3319"/>
                  </a:lnTo>
                  <a:lnTo>
                    <a:pt x="466" y="3319"/>
                  </a:lnTo>
                  <a:lnTo>
                    <a:pt x="459" y="3318"/>
                  </a:lnTo>
                  <a:lnTo>
                    <a:pt x="443" y="3312"/>
                  </a:lnTo>
                  <a:lnTo>
                    <a:pt x="429" y="3302"/>
                  </a:lnTo>
                  <a:lnTo>
                    <a:pt x="419" y="3290"/>
                  </a:lnTo>
                  <a:lnTo>
                    <a:pt x="412" y="3274"/>
                  </a:lnTo>
                  <a:lnTo>
                    <a:pt x="409" y="3257"/>
                  </a:lnTo>
                  <a:lnTo>
                    <a:pt x="410" y="3240"/>
                  </a:lnTo>
                  <a:lnTo>
                    <a:pt x="492" y="2865"/>
                  </a:lnTo>
                  <a:lnTo>
                    <a:pt x="431" y="2807"/>
                  </a:lnTo>
                  <a:lnTo>
                    <a:pt x="374" y="2745"/>
                  </a:lnTo>
                  <a:lnTo>
                    <a:pt x="321" y="2680"/>
                  </a:lnTo>
                  <a:lnTo>
                    <a:pt x="272" y="2611"/>
                  </a:lnTo>
                  <a:lnTo>
                    <a:pt x="228" y="2539"/>
                  </a:lnTo>
                  <a:lnTo>
                    <a:pt x="188" y="2464"/>
                  </a:lnTo>
                  <a:lnTo>
                    <a:pt x="153" y="2387"/>
                  </a:lnTo>
                  <a:lnTo>
                    <a:pt x="122" y="2307"/>
                  </a:lnTo>
                  <a:lnTo>
                    <a:pt x="97" y="2224"/>
                  </a:lnTo>
                  <a:lnTo>
                    <a:pt x="77" y="2139"/>
                  </a:lnTo>
                  <a:lnTo>
                    <a:pt x="62" y="2053"/>
                  </a:lnTo>
                  <a:lnTo>
                    <a:pt x="54" y="1964"/>
                  </a:lnTo>
                  <a:lnTo>
                    <a:pt x="51" y="1875"/>
                  </a:lnTo>
                  <a:lnTo>
                    <a:pt x="54" y="1782"/>
                  </a:lnTo>
                  <a:lnTo>
                    <a:pt x="63" y="1690"/>
                  </a:lnTo>
                  <a:lnTo>
                    <a:pt x="79" y="1600"/>
                  </a:lnTo>
                  <a:lnTo>
                    <a:pt x="100" y="1512"/>
                  </a:lnTo>
                  <a:lnTo>
                    <a:pt x="127" y="1427"/>
                  </a:lnTo>
                  <a:lnTo>
                    <a:pt x="160" y="1344"/>
                  </a:lnTo>
                  <a:lnTo>
                    <a:pt x="198" y="1265"/>
                  </a:lnTo>
                  <a:lnTo>
                    <a:pt x="241" y="1188"/>
                  </a:lnTo>
                  <a:lnTo>
                    <a:pt x="289" y="1114"/>
                  </a:lnTo>
                  <a:lnTo>
                    <a:pt x="342" y="1043"/>
                  </a:lnTo>
                  <a:lnTo>
                    <a:pt x="399" y="977"/>
                  </a:lnTo>
                  <a:lnTo>
                    <a:pt x="459" y="914"/>
                  </a:lnTo>
                  <a:lnTo>
                    <a:pt x="524" y="855"/>
                  </a:lnTo>
                  <a:lnTo>
                    <a:pt x="593" y="801"/>
                  </a:lnTo>
                  <a:lnTo>
                    <a:pt x="568" y="754"/>
                  </a:lnTo>
                  <a:lnTo>
                    <a:pt x="165" y="980"/>
                  </a:lnTo>
                  <a:lnTo>
                    <a:pt x="149" y="986"/>
                  </a:lnTo>
                  <a:lnTo>
                    <a:pt x="133" y="988"/>
                  </a:lnTo>
                  <a:lnTo>
                    <a:pt x="116" y="986"/>
                  </a:lnTo>
                  <a:lnTo>
                    <a:pt x="100" y="980"/>
                  </a:lnTo>
                  <a:lnTo>
                    <a:pt x="87" y="969"/>
                  </a:lnTo>
                  <a:lnTo>
                    <a:pt x="76" y="954"/>
                  </a:lnTo>
                  <a:lnTo>
                    <a:pt x="50" y="902"/>
                  </a:lnTo>
                  <a:lnTo>
                    <a:pt x="29" y="848"/>
                  </a:lnTo>
                  <a:lnTo>
                    <a:pt x="14" y="792"/>
                  </a:lnTo>
                  <a:lnTo>
                    <a:pt x="4" y="735"/>
                  </a:lnTo>
                  <a:lnTo>
                    <a:pt x="0" y="679"/>
                  </a:lnTo>
                  <a:lnTo>
                    <a:pt x="2" y="621"/>
                  </a:lnTo>
                  <a:lnTo>
                    <a:pt x="9" y="563"/>
                  </a:lnTo>
                  <a:lnTo>
                    <a:pt x="22" y="506"/>
                  </a:lnTo>
                  <a:lnTo>
                    <a:pt x="40" y="450"/>
                  </a:lnTo>
                  <a:lnTo>
                    <a:pt x="65" y="399"/>
                  </a:lnTo>
                  <a:lnTo>
                    <a:pt x="92" y="349"/>
                  </a:lnTo>
                  <a:lnTo>
                    <a:pt x="124" y="303"/>
                  </a:lnTo>
                  <a:lnTo>
                    <a:pt x="162" y="261"/>
                  </a:lnTo>
                  <a:lnTo>
                    <a:pt x="202" y="221"/>
                  </a:lnTo>
                  <a:lnTo>
                    <a:pt x="248" y="186"/>
                  </a:lnTo>
                  <a:lnTo>
                    <a:pt x="198" y="97"/>
                  </a:lnTo>
                  <a:lnTo>
                    <a:pt x="191" y="81"/>
                  </a:lnTo>
                  <a:lnTo>
                    <a:pt x="189" y="64"/>
                  </a:lnTo>
                  <a:lnTo>
                    <a:pt x="192" y="47"/>
                  </a:lnTo>
                  <a:lnTo>
                    <a:pt x="198" y="32"/>
                  </a:lnTo>
                  <a:lnTo>
                    <a:pt x="209" y="18"/>
                  </a:lnTo>
                  <a:lnTo>
                    <a:pt x="223" y="8"/>
                  </a:lnTo>
                  <a:lnTo>
                    <a:pt x="240" y="2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463"/>
            <p:cNvSpPr>
              <a:spLocks noEditPoints="1"/>
            </p:cNvSpPr>
            <p:nvPr/>
          </p:nvSpPr>
          <p:spPr bwMode="auto">
            <a:xfrm>
              <a:off x="830263" y="5176838"/>
              <a:ext cx="271463" cy="271463"/>
            </a:xfrm>
            <a:custGeom>
              <a:avLst/>
              <a:gdLst>
                <a:gd name="T0" fmla="*/ 803 w 1883"/>
                <a:gd name="T1" fmla="*/ 143 h 1879"/>
                <a:gd name="T2" fmla="*/ 611 w 1883"/>
                <a:gd name="T3" fmla="*/ 201 h 1879"/>
                <a:gd name="T4" fmla="*/ 442 w 1883"/>
                <a:gd name="T5" fmla="*/ 302 h 1879"/>
                <a:gd name="T6" fmla="*/ 304 w 1883"/>
                <a:gd name="T7" fmla="*/ 442 h 1879"/>
                <a:gd name="T8" fmla="*/ 201 w 1883"/>
                <a:gd name="T9" fmla="*/ 609 h 1879"/>
                <a:gd name="T10" fmla="*/ 143 w 1883"/>
                <a:gd name="T11" fmla="*/ 802 h 1879"/>
                <a:gd name="T12" fmla="*/ 134 w 1883"/>
                <a:gd name="T13" fmla="*/ 1009 h 1879"/>
                <a:gd name="T14" fmla="*/ 176 w 1883"/>
                <a:gd name="T15" fmla="*/ 1208 h 1879"/>
                <a:gd name="T16" fmla="*/ 265 w 1883"/>
                <a:gd name="T17" fmla="*/ 1385 h 1879"/>
                <a:gd name="T18" fmla="*/ 392 w 1883"/>
                <a:gd name="T19" fmla="*/ 1534 h 1879"/>
                <a:gd name="T20" fmla="*/ 551 w 1883"/>
                <a:gd name="T21" fmla="*/ 1650 h 1879"/>
                <a:gd name="T22" fmla="*/ 737 w 1883"/>
                <a:gd name="T23" fmla="*/ 1723 h 1879"/>
                <a:gd name="T24" fmla="*/ 941 w 1883"/>
                <a:gd name="T25" fmla="*/ 1749 h 1879"/>
                <a:gd name="T26" fmla="*/ 1145 w 1883"/>
                <a:gd name="T27" fmla="*/ 1723 h 1879"/>
                <a:gd name="T28" fmla="*/ 1331 w 1883"/>
                <a:gd name="T29" fmla="*/ 1650 h 1879"/>
                <a:gd name="T30" fmla="*/ 1490 w 1883"/>
                <a:gd name="T31" fmla="*/ 1534 h 1879"/>
                <a:gd name="T32" fmla="*/ 1618 w 1883"/>
                <a:gd name="T33" fmla="*/ 1385 h 1879"/>
                <a:gd name="T34" fmla="*/ 1706 w 1883"/>
                <a:gd name="T35" fmla="*/ 1208 h 1879"/>
                <a:gd name="T36" fmla="*/ 1749 w 1883"/>
                <a:gd name="T37" fmla="*/ 1009 h 1879"/>
                <a:gd name="T38" fmla="*/ 1740 w 1883"/>
                <a:gd name="T39" fmla="*/ 802 h 1879"/>
                <a:gd name="T40" fmla="*/ 1681 w 1883"/>
                <a:gd name="T41" fmla="*/ 609 h 1879"/>
                <a:gd name="T42" fmla="*/ 1579 w 1883"/>
                <a:gd name="T43" fmla="*/ 442 h 1879"/>
                <a:gd name="T44" fmla="*/ 1441 w 1883"/>
                <a:gd name="T45" fmla="*/ 302 h 1879"/>
                <a:gd name="T46" fmla="*/ 1272 w 1883"/>
                <a:gd name="T47" fmla="*/ 201 h 1879"/>
                <a:gd name="T48" fmla="*/ 1080 w 1883"/>
                <a:gd name="T49" fmla="*/ 143 h 1879"/>
                <a:gd name="T50" fmla="*/ 941 w 1883"/>
                <a:gd name="T51" fmla="*/ 0 h 1879"/>
                <a:gd name="T52" fmla="*/ 1168 w 1883"/>
                <a:gd name="T53" fmla="*/ 28 h 1879"/>
                <a:gd name="T54" fmla="*/ 1373 w 1883"/>
                <a:gd name="T55" fmla="*/ 105 h 1879"/>
                <a:gd name="T56" fmla="*/ 1553 w 1883"/>
                <a:gd name="T57" fmla="*/ 227 h 1879"/>
                <a:gd name="T58" fmla="*/ 1701 w 1883"/>
                <a:gd name="T59" fmla="*/ 385 h 1879"/>
                <a:gd name="T60" fmla="*/ 1808 w 1883"/>
                <a:gd name="T61" fmla="*/ 574 h 1879"/>
                <a:gd name="T62" fmla="*/ 1870 w 1883"/>
                <a:gd name="T63" fmla="*/ 787 h 1879"/>
                <a:gd name="T64" fmla="*/ 1879 w 1883"/>
                <a:gd name="T65" fmla="*/ 1016 h 1879"/>
                <a:gd name="T66" fmla="*/ 1834 w 1883"/>
                <a:gd name="T67" fmla="*/ 1237 h 1879"/>
                <a:gd name="T68" fmla="*/ 1741 w 1883"/>
                <a:gd name="T69" fmla="*/ 1434 h 1879"/>
                <a:gd name="T70" fmla="*/ 1607 w 1883"/>
                <a:gd name="T71" fmla="*/ 1604 h 1879"/>
                <a:gd name="T72" fmla="*/ 1437 w 1883"/>
                <a:gd name="T73" fmla="*/ 1738 h 1879"/>
                <a:gd name="T74" fmla="*/ 1238 w 1883"/>
                <a:gd name="T75" fmla="*/ 1831 h 1879"/>
                <a:gd name="T76" fmla="*/ 1019 w 1883"/>
                <a:gd name="T77" fmla="*/ 1876 h 1879"/>
                <a:gd name="T78" fmla="*/ 789 w 1883"/>
                <a:gd name="T79" fmla="*/ 1867 h 1879"/>
                <a:gd name="T80" fmla="*/ 576 w 1883"/>
                <a:gd name="T81" fmla="*/ 1805 h 1879"/>
                <a:gd name="T82" fmla="*/ 386 w 1883"/>
                <a:gd name="T83" fmla="*/ 1698 h 1879"/>
                <a:gd name="T84" fmla="*/ 227 w 1883"/>
                <a:gd name="T85" fmla="*/ 1551 h 1879"/>
                <a:gd name="T86" fmla="*/ 105 w 1883"/>
                <a:gd name="T87" fmla="*/ 1371 h 1879"/>
                <a:gd name="T88" fmla="*/ 27 w 1883"/>
                <a:gd name="T89" fmla="*/ 1165 h 1879"/>
                <a:gd name="T90" fmla="*/ 0 w 1883"/>
                <a:gd name="T91" fmla="*/ 940 h 1879"/>
                <a:gd name="T92" fmla="*/ 27 w 1883"/>
                <a:gd name="T93" fmla="*/ 714 h 1879"/>
                <a:gd name="T94" fmla="*/ 105 w 1883"/>
                <a:gd name="T95" fmla="*/ 508 h 1879"/>
                <a:gd name="T96" fmla="*/ 227 w 1883"/>
                <a:gd name="T97" fmla="*/ 329 h 1879"/>
                <a:gd name="T98" fmla="*/ 386 w 1883"/>
                <a:gd name="T99" fmla="*/ 182 h 1879"/>
                <a:gd name="T100" fmla="*/ 576 w 1883"/>
                <a:gd name="T101" fmla="*/ 74 h 1879"/>
                <a:gd name="T102" fmla="*/ 789 w 1883"/>
                <a:gd name="T103" fmla="*/ 12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3" h="1879">
                  <a:moveTo>
                    <a:pt x="941" y="131"/>
                  </a:moveTo>
                  <a:lnTo>
                    <a:pt x="871" y="134"/>
                  </a:lnTo>
                  <a:lnTo>
                    <a:pt x="803" y="143"/>
                  </a:lnTo>
                  <a:lnTo>
                    <a:pt x="737" y="157"/>
                  </a:lnTo>
                  <a:lnTo>
                    <a:pt x="673" y="176"/>
                  </a:lnTo>
                  <a:lnTo>
                    <a:pt x="611" y="201"/>
                  </a:lnTo>
                  <a:lnTo>
                    <a:pt x="551" y="231"/>
                  </a:lnTo>
                  <a:lnTo>
                    <a:pt x="495" y="264"/>
                  </a:lnTo>
                  <a:lnTo>
                    <a:pt x="442" y="302"/>
                  </a:lnTo>
                  <a:lnTo>
                    <a:pt x="392" y="345"/>
                  </a:lnTo>
                  <a:lnTo>
                    <a:pt x="346" y="391"/>
                  </a:lnTo>
                  <a:lnTo>
                    <a:pt x="304" y="442"/>
                  </a:lnTo>
                  <a:lnTo>
                    <a:pt x="265" y="494"/>
                  </a:lnTo>
                  <a:lnTo>
                    <a:pt x="231" y="551"/>
                  </a:lnTo>
                  <a:lnTo>
                    <a:pt x="201" y="609"/>
                  </a:lnTo>
                  <a:lnTo>
                    <a:pt x="176" y="672"/>
                  </a:lnTo>
                  <a:lnTo>
                    <a:pt x="157" y="736"/>
                  </a:lnTo>
                  <a:lnTo>
                    <a:pt x="143" y="802"/>
                  </a:lnTo>
                  <a:lnTo>
                    <a:pt x="134" y="870"/>
                  </a:lnTo>
                  <a:lnTo>
                    <a:pt x="131" y="940"/>
                  </a:lnTo>
                  <a:lnTo>
                    <a:pt x="134" y="1009"/>
                  </a:lnTo>
                  <a:lnTo>
                    <a:pt x="143" y="1078"/>
                  </a:lnTo>
                  <a:lnTo>
                    <a:pt x="157" y="1144"/>
                  </a:lnTo>
                  <a:lnTo>
                    <a:pt x="176" y="1208"/>
                  </a:lnTo>
                  <a:lnTo>
                    <a:pt x="201" y="1270"/>
                  </a:lnTo>
                  <a:lnTo>
                    <a:pt x="231" y="1328"/>
                  </a:lnTo>
                  <a:lnTo>
                    <a:pt x="265" y="1385"/>
                  </a:lnTo>
                  <a:lnTo>
                    <a:pt x="304" y="1439"/>
                  </a:lnTo>
                  <a:lnTo>
                    <a:pt x="346" y="1488"/>
                  </a:lnTo>
                  <a:lnTo>
                    <a:pt x="392" y="1534"/>
                  </a:lnTo>
                  <a:lnTo>
                    <a:pt x="442" y="1577"/>
                  </a:lnTo>
                  <a:lnTo>
                    <a:pt x="495" y="1615"/>
                  </a:lnTo>
                  <a:lnTo>
                    <a:pt x="551" y="1650"/>
                  </a:lnTo>
                  <a:lnTo>
                    <a:pt x="611" y="1679"/>
                  </a:lnTo>
                  <a:lnTo>
                    <a:pt x="673" y="1703"/>
                  </a:lnTo>
                  <a:lnTo>
                    <a:pt x="737" y="1723"/>
                  </a:lnTo>
                  <a:lnTo>
                    <a:pt x="803" y="1737"/>
                  </a:lnTo>
                  <a:lnTo>
                    <a:pt x="871" y="1746"/>
                  </a:lnTo>
                  <a:lnTo>
                    <a:pt x="941" y="1749"/>
                  </a:lnTo>
                  <a:lnTo>
                    <a:pt x="1011" y="1746"/>
                  </a:lnTo>
                  <a:lnTo>
                    <a:pt x="1080" y="1737"/>
                  </a:lnTo>
                  <a:lnTo>
                    <a:pt x="1145" y="1723"/>
                  </a:lnTo>
                  <a:lnTo>
                    <a:pt x="1210" y="1703"/>
                  </a:lnTo>
                  <a:lnTo>
                    <a:pt x="1272" y="1679"/>
                  </a:lnTo>
                  <a:lnTo>
                    <a:pt x="1331" y="1650"/>
                  </a:lnTo>
                  <a:lnTo>
                    <a:pt x="1387" y="1615"/>
                  </a:lnTo>
                  <a:lnTo>
                    <a:pt x="1441" y="1577"/>
                  </a:lnTo>
                  <a:lnTo>
                    <a:pt x="1490" y="1534"/>
                  </a:lnTo>
                  <a:lnTo>
                    <a:pt x="1537" y="1488"/>
                  </a:lnTo>
                  <a:lnTo>
                    <a:pt x="1579" y="1439"/>
                  </a:lnTo>
                  <a:lnTo>
                    <a:pt x="1618" y="1385"/>
                  </a:lnTo>
                  <a:lnTo>
                    <a:pt x="1652" y="1328"/>
                  </a:lnTo>
                  <a:lnTo>
                    <a:pt x="1681" y="1270"/>
                  </a:lnTo>
                  <a:lnTo>
                    <a:pt x="1706" y="1208"/>
                  </a:lnTo>
                  <a:lnTo>
                    <a:pt x="1726" y="1144"/>
                  </a:lnTo>
                  <a:lnTo>
                    <a:pt x="1740" y="1078"/>
                  </a:lnTo>
                  <a:lnTo>
                    <a:pt x="1749" y="1009"/>
                  </a:lnTo>
                  <a:lnTo>
                    <a:pt x="1752" y="940"/>
                  </a:lnTo>
                  <a:lnTo>
                    <a:pt x="1749" y="870"/>
                  </a:lnTo>
                  <a:lnTo>
                    <a:pt x="1740" y="802"/>
                  </a:lnTo>
                  <a:lnTo>
                    <a:pt x="1726" y="736"/>
                  </a:lnTo>
                  <a:lnTo>
                    <a:pt x="1706" y="672"/>
                  </a:lnTo>
                  <a:lnTo>
                    <a:pt x="1681" y="609"/>
                  </a:lnTo>
                  <a:lnTo>
                    <a:pt x="1652" y="551"/>
                  </a:lnTo>
                  <a:lnTo>
                    <a:pt x="1618" y="494"/>
                  </a:lnTo>
                  <a:lnTo>
                    <a:pt x="1579" y="442"/>
                  </a:lnTo>
                  <a:lnTo>
                    <a:pt x="1537" y="391"/>
                  </a:lnTo>
                  <a:lnTo>
                    <a:pt x="1490" y="345"/>
                  </a:lnTo>
                  <a:lnTo>
                    <a:pt x="1441" y="302"/>
                  </a:lnTo>
                  <a:lnTo>
                    <a:pt x="1387" y="264"/>
                  </a:lnTo>
                  <a:lnTo>
                    <a:pt x="1331" y="231"/>
                  </a:lnTo>
                  <a:lnTo>
                    <a:pt x="1272" y="201"/>
                  </a:lnTo>
                  <a:lnTo>
                    <a:pt x="1210" y="176"/>
                  </a:lnTo>
                  <a:lnTo>
                    <a:pt x="1145" y="157"/>
                  </a:lnTo>
                  <a:lnTo>
                    <a:pt x="1080" y="143"/>
                  </a:lnTo>
                  <a:lnTo>
                    <a:pt x="1011" y="134"/>
                  </a:lnTo>
                  <a:lnTo>
                    <a:pt x="941" y="131"/>
                  </a:lnTo>
                  <a:close/>
                  <a:moveTo>
                    <a:pt x="941" y="0"/>
                  </a:moveTo>
                  <a:lnTo>
                    <a:pt x="1019" y="3"/>
                  </a:lnTo>
                  <a:lnTo>
                    <a:pt x="1094" y="12"/>
                  </a:lnTo>
                  <a:lnTo>
                    <a:pt x="1168" y="28"/>
                  </a:lnTo>
                  <a:lnTo>
                    <a:pt x="1238" y="48"/>
                  </a:lnTo>
                  <a:lnTo>
                    <a:pt x="1307" y="74"/>
                  </a:lnTo>
                  <a:lnTo>
                    <a:pt x="1373" y="105"/>
                  </a:lnTo>
                  <a:lnTo>
                    <a:pt x="1437" y="141"/>
                  </a:lnTo>
                  <a:lnTo>
                    <a:pt x="1496" y="182"/>
                  </a:lnTo>
                  <a:lnTo>
                    <a:pt x="1553" y="227"/>
                  </a:lnTo>
                  <a:lnTo>
                    <a:pt x="1607" y="276"/>
                  </a:lnTo>
                  <a:lnTo>
                    <a:pt x="1655" y="329"/>
                  </a:lnTo>
                  <a:lnTo>
                    <a:pt x="1701" y="385"/>
                  </a:lnTo>
                  <a:lnTo>
                    <a:pt x="1741" y="445"/>
                  </a:lnTo>
                  <a:lnTo>
                    <a:pt x="1778" y="508"/>
                  </a:lnTo>
                  <a:lnTo>
                    <a:pt x="1808" y="574"/>
                  </a:lnTo>
                  <a:lnTo>
                    <a:pt x="1834" y="643"/>
                  </a:lnTo>
                  <a:lnTo>
                    <a:pt x="1854" y="714"/>
                  </a:lnTo>
                  <a:lnTo>
                    <a:pt x="1870" y="787"/>
                  </a:lnTo>
                  <a:lnTo>
                    <a:pt x="1879" y="863"/>
                  </a:lnTo>
                  <a:lnTo>
                    <a:pt x="1883" y="940"/>
                  </a:lnTo>
                  <a:lnTo>
                    <a:pt x="1879" y="1016"/>
                  </a:lnTo>
                  <a:lnTo>
                    <a:pt x="1870" y="1092"/>
                  </a:lnTo>
                  <a:lnTo>
                    <a:pt x="1854" y="1165"/>
                  </a:lnTo>
                  <a:lnTo>
                    <a:pt x="1834" y="1237"/>
                  </a:lnTo>
                  <a:lnTo>
                    <a:pt x="1808" y="1305"/>
                  </a:lnTo>
                  <a:lnTo>
                    <a:pt x="1778" y="1371"/>
                  </a:lnTo>
                  <a:lnTo>
                    <a:pt x="1741" y="1434"/>
                  </a:lnTo>
                  <a:lnTo>
                    <a:pt x="1701" y="1494"/>
                  </a:lnTo>
                  <a:lnTo>
                    <a:pt x="1655" y="1551"/>
                  </a:lnTo>
                  <a:lnTo>
                    <a:pt x="1607" y="1604"/>
                  </a:lnTo>
                  <a:lnTo>
                    <a:pt x="1553" y="1653"/>
                  </a:lnTo>
                  <a:lnTo>
                    <a:pt x="1496" y="1698"/>
                  </a:lnTo>
                  <a:lnTo>
                    <a:pt x="1437" y="1738"/>
                  </a:lnTo>
                  <a:lnTo>
                    <a:pt x="1373" y="1774"/>
                  </a:lnTo>
                  <a:lnTo>
                    <a:pt x="1307" y="1805"/>
                  </a:lnTo>
                  <a:lnTo>
                    <a:pt x="1238" y="1831"/>
                  </a:lnTo>
                  <a:lnTo>
                    <a:pt x="1168" y="1852"/>
                  </a:lnTo>
                  <a:lnTo>
                    <a:pt x="1094" y="1867"/>
                  </a:lnTo>
                  <a:lnTo>
                    <a:pt x="1019" y="1876"/>
                  </a:lnTo>
                  <a:lnTo>
                    <a:pt x="941" y="1879"/>
                  </a:lnTo>
                  <a:lnTo>
                    <a:pt x="864" y="1876"/>
                  </a:lnTo>
                  <a:lnTo>
                    <a:pt x="789" y="1867"/>
                  </a:lnTo>
                  <a:lnTo>
                    <a:pt x="715" y="1852"/>
                  </a:lnTo>
                  <a:lnTo>
                    <a:pt x="645" y="1831"/>
                  </a:lnTo>
                  <a:lnTo>
                    <a:pt x="576" y="1805"/>
                  </a:lnTo>
                  <a:lnTo>
                    <a:pt x="509" y="1774"/>
                  </a:lnTo>
                  <a:lnTo>
                    <a:pt x="446" y="1738"/>
                  </a:lnTo>
                  <a:lnTo>
                    <a:pt x="386" y="1698"/>
                  </a:lnTo>
                  <a:lnTo>
                    <a:pt x="329" y="1653"/>
                  </a:lnTo>
                  <a:lnTo>
                    <a:pt x="276" y="1604"/>
                  </a:lnTo>
                  <a:lnTo>
                    <a:pt x="227" y="1551"/>
                  </a:lnTo>
                  <a:lnTo>
                    <a:pt x="182" y="1494"/>
                  </a:lnTo>
                  <a:lnTo>
                    <a:pt x="142" y="1434"/>
                  </a:lnTo>
                  <a:lnTo>
                    <a:pt x="105" y="1371"/>
                  </a:lnTo>
                  <a:lnTo>
                    <a:pt x="74" y="1305"/>
                  </a:lnTo>
                  <a:lnTo>
                    <a:pt x="49" y="1237"/>
                  </a:lnTo>
                  <a:lnTo>
                    <a:pt x="27" y="1165"/>
                  </a:lnTo>
                  <a:lnTo>
                    <a:pt x="12" y="1092"/>
                  </a:lnTo>
                  <a:lnTo>
                    <a:pt x="3" y="1016"/>
                  </a:lnTo>
                  <a:lnTo>
                    <a:pt x="0" y="940"/>
                  </a:lnTo>
                  <a:lnTo>
                    <a:pt x="3" y="863"/>
                  </a:lnTo>
                  <a:lnTo>
                    <a:pt x="12" y="787"/>
                  </a:lnTo>
                  <a:lnTo>
                    <a:pt x="27" y="714"/>
                  </a:lnTo>
                  <a:lnTo>
                    <a:pt x="49" y="643"/>
                  </a:lnTo>
                  <a:lnTo>
                    <a:pt x="74" y="574"/>
                  </a:lnTo>
                  <a:lnTo>
                    <a:pt x="105" y="508"/>
                  </a:lnTo>
                  <a:lnTo>
                    <a:pt x="142" y="445"/>
                  </a:lnTo>
                  <a:lnTo>
                    <a:pt x="182" y="385"/>
                  </a:lnTo>
                  <a:lnTo>
                    <a:pt x="227" y="329"/>
                  </a:lnTo>
                  <a:lnTo>
                    <a:pt x="276" y="276"/>
                  </a:lnTo>
                  <a:lnTo>
                    <a:pt x="329" y="227"/>
                  </a:lnTo>
                  <a:lnTo>
                    <a:pt x="386" y="182"/>
                  </a:lnTo>
                  <a:lnTo>
                    <a:pt x="446" y="141"/>
                  </a:lnTo>
                  <a:lnTo>
                    <a:pt x="509" y="105"/>
                  </a:lnTo>
                  <a:lnTo>
                    <a:pt x="576" y="74"/>
                  </a:lnTo>
                  <a:lnTo>
                    <a:pt x="645" y="48"/>
                  </a:lnTo>
                  <a:lnTo>
                    <a:pt x="715" y="28"/>
                  </a:lnTo>
                  <a:lnTo>
                    <a:pt x="789" y="12"/>
                  </a:lnTo>
                  <a:lnTo>
                    <a:pt x="864" y="3"/>
                  </a:lnTo>
                  <a:lnTo>
                    <a:pt x="9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464"/>
            <p:cNvSpPr>
              <a:spLocks noEditPoints="1"/>
            </p:cNvSpPr>
            <p:nvPr/>
          </p:nvSpPr>
          <p:spPr bwMode="auto">
            <a:xfrm>
              <a:off x="901700" y="5226050"/>
              <a:ext cx="96838" cy="120650"/>
            </a:xfrm>
            <a:custGeom>
              <a:avLst/>
              <a:gdLst>
                <a:gd name="T0" fmla="*/ 414 w 671"/>
                <a:gd name="T1" fmla="*/ 504 h 837"/>
                <a:gd name="T2" fmla="*/ 373 w 671"/>
                <a:gd name="T3" fmla="*/ 524 h 837"/>
                <a:gd name="T4" fmla="*/ 345 w 671"/>
                <a:gd name="T5" fmla="*/ 558 h 837"/>
                <a:gd name="T6" fmla="*/ 334 w 671"/>
                <a:gd name="T7" fmla="*/ 604 h 837"/>
                <a:gd name="T8" fmla="*/ 345 w 671"/>
                <a:gd name="T9" fmla="*/ 649 h 837"/>
                <a:gd name="T10" fmla="*/ 373 w 671"/>
                <a:gd name="T11" fmla="*/ 684 h 837"/>
                <a:gd name="T12" fmla="*/ 414 w 671"/>
                <a:gd name="T13" fmla="*/ 704 h 837"/>
                <a:gd name="T14" fmla="*/ 461 w 671"/>
                <a:gd name="T15" fmla="*/ 704 h 837"/>
                <a:gd name="T16" fmla="*/ 502 w 671"/>
                <a:gd name="T17" fmla="*/ 684 h 837"/>
                <a:gd name="T18" fmla="*/ 530 w 671"/>
                <a:gd name="T19" fmla="*/ 649 h 837"/>
                <a:gd name="T20" fmla="*/ 540 w 671"/>
                <a:gd name="T21" fmla="*/ 604 h 837"/>
                <a:gd name="T22" fmla="*/ 530 w 671"/>
                <a:gd name="T23" fmla="*/ 558 h 837"/>
                <a:gd name="T24" fmla="*/ 502 w 671"/>
                <a:gd name="T25" fmla="*/ 524 h 837"/>
                <a:gd name="T26" fmla="*/ 461 w 671"/>
                <a:gd name="T27" fmla="*/ 504 h 837"/>
                <a:gd name="T28" fmla="*/ 437 w 671"/>
                <a:gd name="T29" fmla="*/ 0 h 837"/>
                <a:gd name="T30" fmla="*/ 470 w 671"/>
                <a:gd name="T31" fmla="*/ 9 h 837"/>
                <a:gd name="T32" fmla="*/ 494 w 671"/>
                <a:gd name="T33" fmla="*/ 32 h 837"/>
                <a:gd name="T34" fmla="*/ 503 w 671"/>
                <a:gd name="T35" fmla="*/ 65 h 837"/>
                <a:gd name="T36" fmla="*/ 534 w 671"/>
                <a:gd name="T37" fmla="*/ 391 h 837"/>
                <a:gd name="T38" fmla="*/ 590 w 671"/>
                <a:gd name="T39" fmla="*/ 427 h 837"/>
                <a:gd name="T40" fmla="*/ 632 w 671"/>
                <a:gd name="T41" fmla="*/ 476 h 837"/>
                <a:gd name="T42" fmla="*/ 661 w 671"/>
                <a:gd name="T43" fmla="*/ 536 h 837"/>
                <a:gd name="T44" fmla="*/ 671 w 671"/>
                <a:gd name="T45" fmla="*/ 604 h 837"/>
                <a:gd name="T46" fmla="*/ 658 w 671"/>
                <a:gd name="T47" fmla="*/ 677 h 837"/>
                <a:gd name="T48" fmla="*/ 626 w 671"/>
                <a:gd name="T49" fmla="*/ 741 h 837"/>
                <a:gd name="T50" fmla="*/ 576 w 671"/>
                <a:gd name="T51" fmla="*/ 791 h 837"/>
                <a:gd name="T52" fmla="*/ 511 w 671"/>
                <a:gd name="T53" fmla="*/ 825 h 837"/>
                <a:gd name="T54" fmla="*/ 437 w 671"/>
                <a:gd name="T55" fmla="*/ 837 h 837"/>
                <a:gd name="T56" fmla="*/ 369 w 671"/>
                <a:gd name="T57" fmla="*/ 827 h 837"/>
                <a:gd name="T58" fmla="*/ 309 w 671"/>
                <a:gd name="T59" fmla="*/ 799 h 837"/>
                <a:gd name="T60" fmla="*/ 260 w 671"/>
                <a:gd name="T61" fmla="*/ 755 h 837"/>
                <a:gd name="T62" fmla="*/ 225 w 671"/>
                <a:gd name="T63" fmla="*/ 701 h 837"/>
                <a:gd name="T64" fmla="*/ 66 w 671"/>
                <a:gd name="T65" fmla="*/ 669 h 837"/>
                <a:gd name="T66" fmla="*/ 32 w 671"/>
                <a:gd name="T67" fmla="*/ 660 h 837"/>
                <a:gd name="T68" fmla="*/ 9 w 671"/>
                <a:gd name="T69" fmla="*/ 637 h 837"/>
                <a:gd name="T70" fmla="*/ 0 w 671"/>
                <a:gd name="T71" fmla="*/ 604 h 837"/>
                <a:gd name="T72" fmla="*/ 9 w 671"/>
                <a:gd name="T73" fmla="*/ 571 h 837"/>
                <a:gd name="T74" fmla="*/ 32 w 671"/>
                <a:gd name="T75" fmla="*/ 547 h 837"/>
                <a:gd name="T76" fmla="*/ 66 w 671"/>
                <a:gd name="T77" fmla="*/ 539 h 837"/>
                <a:gd name="T78" fmla="*/ 225 w 671"/>
                <a:gd name="T79" fmla="*/ 507 h 837"/>
                <a:gd name="T80" fmla="*/ 261 w 671"/>
                <a:gd name="T81" fmla="*/ 451 h 837"/>
                <a:gd name="T82" fmla="*/ 312 w 671"/>
                <a:gd name="T83" fmla="*/ 408 h 837"/>
                <a:gd name="T84" fmla="*/ 372 w 671"/>
                <a:gd name="T85" fmla="*/ 379 h 837"/>
                <a:gd name="T86" fmla="*/ 374 w 671"/>
                <a:gd name="T87" fmla="*/ 47 h 837"/>
                <a:gd name="T88" fmla="*/ 391 w 671"/>
                <a:gd name="T89" fmla="*/ 19 h 837"/>
                <a:gd name="T90" fmla="*/ 420 w 671"/>
                <a:gd name="T91" fmla="*/ 2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1" h="837">
                  <a:moveTo>
                    <a:pt x="437" y="501"/>
                  </a:moveTo>
                  <a:lnTo>
                    <a:pt x="414" y="504"/>
                  </a:lnTo>
                  <a:lnTo>
                    <a:pt x="392" y="512"/>
                  </a:lnTo>
                  <a:lnTo>
                    <a:pt x="373" y="524"/>
                  </a:lnTo>
                  <a:lnTo>
                    <a:pt x="357" y="539"/>
                  </a:lnTo>
                  <a:lnTo>
                    <a:pt x="345" y="558"/>
                  </a:lnTo>
                  <a:lnTo>
                    <a:pt x="337" y="580"/>
                  </a:lnTo>
                  <a:lnTo>
                    <a:pt x="334" y="604"/>
                  </a:lnTo>
                  <a:lnTo>
                    <a:pt x="337" y="627"/>
                  </a:lnTo>
                  <a:lnTo>
                    <a:pt x="345" y="649"/>
                  </a:lnTo>
                  <a:lnTo>
                    <a:pt x="357" y="668"/>
                  </a:lnTo>
                  <a:lnTo>
                    <a:pt x="373" y="684"/>
                  </a:lnTo>
                  <a:lnTo>
                    <a:pt x="392" y="697"/>
                  </a:lnTo>
                  <a:lnTo>
                    <a:pt x="414" y="704"/>
                  </a:lnTo>
                  <a:lnTo>
                    <a:pt x="437" y="707"/>
                  </a:lnTo>
                  <a:lnTo>
                    <a:pt x="461" y="704"/>
                  </a:lnTo>
                  <a:lnTo>
                    <a:pt x="482" y="697"/>
                  </a:lnTo>
                  <a:lnTo>
                    <a:pt x="502" y="684"/>
                  </a:lnTo>
                  <a:lnTo>
                    <a:pt x="518" y="668"/>
                  </a:lnTo>
                  <a:lnTo>
                    <a:pt x="530" y="649"/>
                  </a:lnTo>
                  <a:lnTo>
                    <a:pt x="538" y="627"/>
                  </a:lnTo>
                  <a:lnTo>
                    <a:pt x="540" y="604"/>
                  </a:lnTo>
                  <a:lnTo>
                    <a:pt x="538" y="580"/>
                  </a:lnTo>
                  <a:lnTo>
                    <a:pt x="530" y="558"/>
                  </a:lnTo>
                  <a:lnTo>
                    <a:pt x="518" y="539"/>
                  </a:lnTo>
                  <a:lnTo>
                    <a:pt x="502" y="524"/>
                  </a:lnTo>
                  <a:lnTo>
                    <a:pt x="482" y="512"/>
                  </a:lnTo>
                  <a:lnTo>
                    <a:pt x="461" y="504"/>
                  </a:lnTo>
                  <a:lnTo>
                    <a:pt x="437" y="501"/>
                  </a:lnTo>
                  <a:close/>
                  <a:moveTo>
                    <a:pt x="437" y="0"/>
                  </a:moveTo>
                  <a:lnTo>
                    <a:pt x="455" y="2"/>
                  </a:lnTo>
                  <a:lnTo>
                    <a:pt x="470" y="9"/>
                  </a:lnTo>
                  <a:lnTo>
                    <a:pt x="483" y="19"/>
                  </a:lnTo>
                  <a:lnTo>
                    <a:pt x="494" y="32"/>
                  </a:lnTo>
                  <a:lnTo>
                    <a:pt x="501" y="47"/>
                  </a:lnTo>
                  <a:lnTo>
                    <a:pt x="503" y="65"/>
                  </a:lnTo>
                  <a:lnTo>
                    <a:pt x="503" y="379"/>
                  </a:lnTo>
                  <a:lnTo>
                    <a:pt x="534" y="391"/>
                  </a:lnTo>
                  <a:lnTo>
                    <a:pt x="563" y="408"/>
                  </a:lnTo>
                  <a:lnTo>
                    <a:pt x="590" y="427"/>
                  </a:lnTo>
                  <a:lnTo>
                    <a:pt x="613" y="450"/>
                  </a:lnTo>
                  <a:lnTo>
                    <a:pt x="632" y="476"/>
                  </a:lnTo>
                  <a:lnTo>
                    <a:pt x="648" y="505"/>
                  </a:lnTo>
                  <a:lnTo>
                    <a:pt x="661" y="536"/>
                  </a:lnTo>
                  <a:lnTo>
                    <a:pt x="669" y="569"/>
                  </a:lnTo>
                  <a:lnTo>
                    <a:pt x="671" y="604"/>
                  </a:lnTo>
                  <a:lnTo>
                    <a:pt x="668" y="641"/>
                  </a:lnTo>
                  <a:lnTo>
                    <a:pt x="658" y="677"/>
                  </a:lnTo>
                  <a:lnTo>
                    <a:pt x="644" y="711"/>
                  </a:lnTo>
                  <a:lnTo>
                    <a:pt x="626" y="741"/>
                  </a:lnTo>
                  <a:lnTo>
                    <a:pt x="603" y="768"/>
                  </a:lnTo>
                  <a:lnTo>
                    <a:pt x="576" y="791"/>
                  </a:lnTo>
                  <a:lnTo>
                    <a:pt x="544" y="811"/>
                  </a:lnTo>
                  <a:lnTo>
                    <a:pt x="511" y="825"/>
                  </a:lnTo>
                  <a:lnTo>
                    <a:pt x="475" y="834"/>
                  </a:lnTo>
                  <a:lnTo>
                    <a:pt x="437" y="837"/>
                  </a:lnTo>
                  <a:lnTo>
                    <a:pt x="403" y="834"/>
                  </a:lnTo>
                  <a:lnTo>
                    <a:pt x="369" y="827"/>
                  </a:lnTo>
                  <a:lnTo>
                    <a:pt x="338" y="815"/>
                  </a:lnTo>
                  <a:lnTo>
                    <a:pt x="309" y="799"/>
                  </a:lnTo>
                  <a:lnTo>
                    <a:pt x="283" y="778"/>
                  </a:lnTo>
                  <a:lnTo>
                    <a:pt x="260" y="755"/>
                  </a:lnTo>
                  <a:lnTo>
                    <a:pt x="241" y="729"/>
                  </a:lnTo>
                  <a:lnTo>
                    <a:pt x="225" y="701"/>
                  </a:lnTo>
                  <a:lnTo>
                    <a:pt x="213" y="669"/>
                  </a:lnTo>
                  <a:lnTo>
                    <a:pt x="66" y="669"/>
                  </a:lnTo>
                  <a:lnTo>
                    <a:pt x="48" y="666"/>
                  </a:lnTo>
                  <a:lnTo>
                    <a:pt x="32" y="660"/>
                  </a:lnTo>
                  <a:lnTo>
                    <a:pt x="19" y="650"/>
                  </a:lnTo>
                  <a:lnTo>
                    <a:pt x="9" y="637"/>
                  </a:lnTo>
                  <a:lnTo>
                    <a:pt x="3" y="621"/>
                  </a:lnTo>
                  <a:lnTo>
                    <a:pt x="0" y="604"/>
                  </a:lnTo>
                  <a:lnTo>
                    <a:pt x="3" y="586"/>
                  </a:lnTo>
                  <a:lnTo>
                    <a:pt x="9" y="571"/>
                  </a:lnTo>
                  <a:lnTo>
                    <a:pt x="19" y="557"/>
                  </a:lnTo>
                  <a:lnTo>
                    <a:pt x="32" y="547"/>
                  </a:lnTo>
                  <a:lnTo>
                    <a:pt x="48" y="541"/>
                  </a:lnTo>
                  <a:lnTo>
                    <a:pt x="66" y="539"/>
                  </a:lnTo>
                  <a:lnTo>
                    <a:pt x="213" y="539"/>
                  </a:lnTo>
                  <a:lnTo>
                    <a:pt x="225" y="507"/>
                  </a:lnTo>
                  <a:lnTo>
                    <a:pt x="241" y="477"/>
                  </a:lnTo>
                  <a:lnTo>
                    <a:pt x="261" y="451"/>
                  </a:lnTo>
                  <a:lnTo>
                    <a:pt x="284" y="428"/>
                  </a:lnTo>
                  <a:lnTo>
                    <a:pt x="312" y="408"/>
                  </a:lnTo>
                  <a:lnTo>
                    <a:pt x="341" y="391"/>
                  </a:lnTo>
                  <a:lnTo>
                    <a:pt x="372" y="379"/>
                  </a:lnTo>
                  <a:lnTo>
                    <a:pt x="372" y="65"/>
                  </a:lnTo>
                  <a:lnTo>
                    <a:pt x="374" y="47"/>
                  </a:lnTo>
                  <a:lnTo>
                    <a:pt x="381" y="32"/>
                  </a:lnTo>
                  <a:lnTo>
                    <a:pt x="391" y="19"/>
                  </a:lnTo>
                  <a:lnTo>
                    <a:pt x="405" y="9"/>
                  </a:lnTo>
                  <a:lnTo>
                    <a:pt x="420" y="2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Lifestyle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25</cp:revision>
  <dcterms:created xsi:type="dcterms:W3CDTF">2016-11-20T20:27:57Z</dcterms:created>
  <dcterms:modified xsi:type="dcterms:W3CDTF">2017-01-04T15:19:11Z</dcterms:modified>
</cp:coreProperties>
</file>