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>
        <p:scale>
          <a:sx n="66" d="100"/>
          <a:sy n="66" d="100"/>
        </p:scale>
        <p:origin x="996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Miscellaneous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Miscellaneous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946877" y="1936920"/>
            <a:ext cx="579438" cy="514350"/>
            <a:chOff x="10947400" y="1933575"/>
            <a:chExt cx="579438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47400" y="1933575"/>
              <a:ext cx="579438" cy="514350"/>
            </a:xfrm>
            <a:custGeom>
              <a:avLst/>
              <a:gdLst>
                <a:gd name="T0" fmla="*/ 1485 w 3650"/>
                <a:gd name="T1" fmla="*/ 2859 h 3244"/>
                <a:gd name="T2" fmla="*/ 1446 w 3650"/>
                <a:gd name="T3" fmla="*/ 2997 h 3244"/>
                <a:gd name="T4" fmla="*/ 2253 w 3650"/>
                <a:gd name="T5" fmla="*/ 3076 h 3244"/>
                <a:gd name="T6" fmla="*/ 2186 w 3650"/>
                <a:gd name="T7" fmla="*/ 2953 h 3244"/>
                <a:gd name="T8" fmla="*/ 2161 w 3650"/>
                <a:gd name="T9" fmla="*/ 2810 h 3244"/>
                <a:gd name="T10" fmla="*/ 168 w 3650"/>
                <a:gd name="T11" fmla="*/ 1989 h 3244"/>
                <a:gd name="T12" fmla="*/ 178 w 3650"/>
                <a:gd name="T13" fmla="*/ 2460 h 3244"/>
                <a:gd name="T14" fmla="*/ 220 w 3650"/>
                <a:gd name="T15" fmla="*/ 2483 h 3244"/>
                <a:gd name="T16" fmla="*/ 3461 w 3650"/>
                <a:gd name="T17" fmla="*/ 2472 h 3244"/>
                <a:gd name="T18" fmla="*/ 3482 w 3650"/>
                <a:gd name="T19" fmla="*/ 2430 h 3244"/>
                <a:gd name="T20" fmla="*/ 220 w 3650"/>
                <a:gd name="T21" fmla="*/ 167 h 3244"/>
                <a:gd name="T22" fmla="*/ 178 w 3650"/>
                <a:gd name="T23" fmla="*/ 188 h 3244"/>
                <a:gd name="T24" fmla="*/ 168 w 3650"/>
                <a:gd name="T25" fmla="*/ 1820 h 3244"/>
                <a:gd name="T26" fmla="*/ 3479 w 3650"/>
                <a:gd name="T27" fmla="*/ 203 h 3244"/>
                <a:gd name="T28" fmla="*/ 3446 w 3650"/>
                <a:gd name="T29" fmla="*/ 169 h 3244"/>
                <a:gd name="T30" fmla="*/ 220 w 3650"/>
                <a:gd name="T31" fmla="*/ 0 h 3244"/>
                <a:gd name="T32" fmla="*/ 3500 w 3650"/>
                <a:gd name="T33" fmla="*/ 11 h 3244"/>
                <a:gd name="T34" fmla="*/ 3586 w 3650"/>
                <a:gd name="T35" fmla="*/ 64 h 3244"/>
                <a:gd name="T36" fmla="*/ 3639 w 3650"/>
                <a:gd name="T37" fmla="*/ 150 h 3244"/>
                <a:gd name="T38" fmla="*/ 3650 w 3650"/>
                <a:gd name="T39" fmla="*/ 2430 h 3244"/>
                <a:gd name="T40" fmla="*/ 3626 w 3650"/>
                <a:gd name="T41" fmla="*/ 2531 h 3244"/>
                <a:gd name="T42" fmla="*/ 3559 w 3650"/>
                <a:gd name="T43" fmla="*/ 2607 h 3244"/>
                <a:gd name="T44" fmla="*/ 3465 w 3650"/>
                <a:gd name="T45" fmla="*/ 2647 h 3244"/>
                <a:gd name="T46" fmla="*/ 2330 w 3650"/>
                <a:gd name="T47" fmla="*/ 2810 h 3244"/>
                <a:gd name="T48" fmla="*/ 2359 w 3650"/>
                <a:gd name="T49" fmla="*/ 2932 h 3244"/>
                <a:gd name="T50" fmla="*/ 2439 w 3650"/>
                <a:gd name="T51" fmla="*/ 3024 h 3244"/>
                <a:gd name="T52" fmla="*/ 2553 w 3650"/>
                <a:gd name="T53" fmla="*/ 3072 h 3244"/>
                <a:gd name="T54" fmla="*/ 2861 w 3650"/>
                <a:gd name="T55" fmla="*/ 3078 h 3244"/>
                <a:gd name="T56" fmla="*/ 2911 w 3650"/>
                <a:gd name="T57" fmla="*/ 3117 h 3244"/>
                <a:gd name="T58" fmla="*/ 2920 w 3650"/>
                <a:gd name="T59" fmla="*/ 3182 h 3244"/>
                <a:gd name="T60" fmla="*/ 2881 w 3650"/>
                <a:gd name="T61" fmla="*/ 3232 h 3244"/>
                <a:gd name="T62" fmla="*/ 811 w 3650"/>
                <a:gd name="T63" fmla="*/ 3244 h 3244"/>
                <a:gd name="T64" fmla="*/ 752 w 3650"/>
                <a:gd name="T65" fmla="*/ 3219 h 3244"/>
                <a:gd name="T66" fmla="*/ 727 w 3650"/>
                <a:gd name="T67" fmla="*/ 3160 h 3244"/>
                <a:gd name="T68" fmla="*/ 752 w 3650"/>
                <a:gd name="T69" fmla="*/ 3101 h 3244"/>
                <a:gd name="T70" fmla="*/ 811 w 3650"/>
                <a:gd name="T71" fmla="*/ 3076 h 3244"/>
                <a:gd name="T72" fmla="*/ 1138 w 3650"/>
                <a:gd name="T73" fmla="*/ 3062 h 3244"/>
                <a:gd name="T74" fmla="*/ 1242 w 3650"/>
                <a:gd name="T75" fmla="*/ 2998 h 3244"/>
                <a:gd name="T76" fmla="*/ 1306 w 3650"/>
                <a:gd name="T77" fmla="*/ 2894 h 3244"/>
                <a:gd name="T78" fmla="*/ 1320 w 3650"/>
                <a:gd name="T79" fmla="*/ 2650 h 3244"/>
                <a:gd name="T80" fmla="*/ 150 w 3650"/>
                <a:gd name="T81" fmla="*/ 2638 h 3244"/>
                <a:gd name="T82" fmla="*/ 64 w 3650"/>
                <a:gd name="T83" fmla="*/ 2585 h 3244"/>
                <a:gd name="T84" fmla="*/ 11 w 3650"/>
                <a:gd name="T85" fmla="*/ 2499 h 3244"/>
                <a:gd name="T86" fmla="*/ 0 w 3650"/>
                <a:gd name="T87" fmla="*/ 219 h 3244"/>
                <a:gd name="T88" fmla="*/ 24 w 3650"/>
                <a:gd name="T89" fmla="*/ 119 h 3244"/>
                <a:gd name="T90" fmla="*/ 91 w 3650"/>
                <a:gd name="T91" fmla="*/ 41 h 3244"/>
                <a:gd name="T92" fmla="*/ 185 w 3650"/>
                <a:gd name="T93" fmla="*/ 3 h 3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50" h="3244">
                  <a:moveTo>
                    <a:pt x="1489" y="2650"/>
                  </a:moveTo>
                  <a:lnTo>
                    <a:pt x="1489" y="2810"/>
                  </a:lnTo>
                  <a:lnTo>
                    <a:pt x="1485" y="2859"/>
                  </a:lnTo>
                  <a:lnTo>
                    <a:pt x="1478" y="2907"/>
                  </a:lnTo>
                  <a:lnTo>
                    <a:pt x="1464" y="2953"/>
                  </a:lnTo>
                  <a:lnTo>
                    <a:pt x="1446" y="2997"/>
                  </a:lnTo>
                  <a:lnTo>
                    <a:pt x="1424" y="3038"/>
                  </a:lnTo>
                  <a:lnTo>
                    <a:pt x="1397" y="3076"/>
                  </a:lnTo>
                  <a:lnTo>
                    <a:pt x="2253" y="3076"/>
                  </a:lnTo>
                  <a:lnTo>
                    <a:pt x="2227" y="3038"/>
                  </a:lnTo>
                  <a:lnTo>
                    <a:pt x="2204" y="2997"/>
                  </a:lnTo>
                  <a:lnTo>
                    <a:pt x="2186" y="2953"/>
                  </a:lnTo>
                  <a:lnTo>
                    <a:pt x="2172" y="2907"/>
                  </a:lnTo>
                  <a:lnTo>
                    <a:pt x="2165" y="2859"/>
                  </a:lnTo>
                  <a:lnTo>
                    <a:pt x="2161" y="2810"/>
                  </a:lnTo>
                  <a:lnTo>
                    <a:pt x="2161" y="2650"/>
                  </a:lnTo>
                  <a:lnTo>
                    <a:pt x="1489" y="2650"/>
                  </a:lnTo>
                  <a:close/>
                  <a:moveTo>
                    <a:pt x="168" y="1989"/>
                  </a:moveTo>
                  <a:lnTo>
                    <a:pt x="168" y="2430"/>
                  </a:lnTo>
                  <a:lnTo>
                    <a:pt x="171" y="2446"/>
                  </a:lnTo>
                  <a:lnTo>
                    <a:pt x="178" y="2460"/>
                  </a:lnTo>
                  <a:lnTo>
                    <a:pt x="189" y="2472"/>
                  </a:lnTo>
                  <a:lnTo>
                    <a:pt x="204" y="2479"/>
                  </a:lnTo>
                  <a:lnTo>
                    <a:pt x="220" y="2483"/>
                  </a:lnTo>
                  <a:lnTo>
                    <a:pt x="3430" y="2483"/>
                  </a:lnTo>
                  <a:lnTo>
                    <a:pt x="3446" y="2479"/>
                  </a:lnTo>
                  <a:lnTo>
                    <a:pt x="3461" y="2472"/>
                  </a:lnTo>
                  <a:lnTo>
                    <a:pt x="3472" y="2460"/>
                  </a:lnTo>
                  <a:lnTo>
                    <a:pt x="3479" y="2446"/>
                  </a:lnTo>
                  <a:lnTo>
                    <a:pt x="3482" y="2430"/>
                  </a:lnTo>
                  <a:lnTo>
                    <a:pt x="3482" y="1989"/>
                  </a:lnTo>
                  <a:lnTo>
                    <a:pt x="168" y="1989"/>
                  </a:lnTo>
                  <a:close/>
                  <a:moveTo>
                    <a:pt x="220" y="167"/>
                  </a:moveTo>
                  <a:lnTo>
                    <a:pt x="204" y="169"/>
                  </a:lnTo>
                  <a:lnTo>
                    <a:pt x="189" y="177"/>
                  </a:lnTo>
                  <a:lnTo>
                    <a:pt x="178" y="188"/>
                  </a:lnTo>
                  <a:lnTo>
                    <a:pt x="171" y="203"/>
                  </a:lnTo>
                  <a:lnTo>
                    <a:pt x="168" y="219"/>
                  </a:lnTo>
                  <a:lnTo>
                    <a:pt x="168" y="1820"/>
                  </a:lnTo>
                  <a:lnTo>
                    <a:pt x="3482" y="1820"/>
                  </a:lnTo>
                  <a:lnTo>
                    <a:pt x="3482" y="219"/>
                  </a:lnTo>
                  <a:lnTo>
                    <a:pt x="3479" y="203"/>
                  </a:lnTo>
                  <a:lnTo>
                    <a:pt x="3472" y="188"/>
                  </a:lnTo>
                  <a:lnTo>
                    <a:pt x="3461" y="177"/>
                  </a:lnTo>
                  <a:lnTo>
                    <a:pt x="3446" y="169"/>
                  </a:lnTo>
                  <a:lnTo>
                    <a:pt x="3430" y="167"/>
                  </a:lnTo>
                  <a:lnTo>
                    <a:pt x="220" y="167"/>
                  </a:lnTo>
                  <a:close/>
                  <a:moveTo>
                    <a:pt x="220" y="0"/>
                  </a:moveTo>
                  <a:lnTo>
                    <a:pt x="3430" y="0"/>
                  </a:lnTo>
                  <a:lnTo>
                    <a:pt x="3465" y="3"/>
                  </a:lnTo>
                  <a:lnTo>
                    <a:pt x="3500" y="11"/>
                  </a:lnTo>
                  <a:lnTo>
                    <a:pt x="3531" y="24"/>
                  </a:lnTo>
                  <a:lnTo>
                    <a:pt x="3559" y="41"/>
                  </a:lnTo>
                  <a:lnTo>
                    <a:pt x="3586" y="64"/>
                  </a:lnTo>
                  <a:lnTo>
                    <a:pt x="3608" y="90"/>
                  </a:lnTo>
                  <a:lnTo>
                    <a:pt x="3626" y="119"/>
                  </a:lnTo>
                  <a:lnTo>
                    <a:pt x="3639" y="150"/>
                  </a:lnTo>
                  <a:lnTo>
                    <a:pt x="3647" y="184"/>
                  </a:lnTo>
                  <a:lnTo>
                    <a:pt x="3650" y="219"/>
                  </a:lnTo>
                  <a:lnTo>
                    <a:pt x="3650" y="2430"/>
                  </a:lnTo>
                  <a:lnTo>
                    <a:pt x="3647" y="2466"/>
                  </a:lnTo>
                  <a:lnTo>
                    <a:pt x="3639" y="2499"/>
                  </a:lnTo>
                  <a:lnTo>
                    <a:pt x="3626" y="2531"/>
                  </a:lnTo>
                  <a:lnTo>
                    <a:pt x="3608" y="2560"/>
                  </a:lnTo>
                  <a:lnTo>
                    <a:pt x="3586" y="2585"/>
                  </a:lnTo>
                  <a:lnTo>
                    <a:pt x="3559" y="2607"/>
                  </a:lnTo>
                  <a:lnTo>
                    <a:pt x="3531" y="2625"/>
                  </a:lnTo>
                  <a:lnTo>
                    <a:pt x="3500" y="2638"/>
                  </a:lnTo>
                  <a:lnTo>
                    <a:pt x="3465" y="2647"/>
                  </a:lnTo>
                  <a:lnTo>
                    <a:pt x="3430" y="2650"/>
                  </a:lnTo>
                  <a:lnTo>
                    <a:pt x="2330" y="2650"/>
                  </a:lnTo>
                  <a:lnTo>
                    <a:pt x="2330" y="2810"/>
                  </a:lnTo>
                  <a:lnTo>
                    <a:pt x="2334" y="2853"/>
                  </a:lnTo>
                  <a:lnTo>
                    <a:pt x="2344" y="2894"/>
                  </a:lnTo>
                  <a:lnTo>
                    <a:pt x="2359" y="2932"/>
                  </a:lnTo>
                  <a:lnTo>
                    <a:pt x="2381" y="2967"/>
                  </a:lnTo>
                  <a:lnTo>
                    <a:pt x="2408" y="2998"/>
                  </a:lnTo>
                  <a:lnTo>
                    <a:pt x="2439" y="3024"/>
                  </a:lnTo>
                  <a:lnTo>
                    <a:pt x="2474" y="3046"/>
                  </a:lnTo>
                  <a:lnTo>
                    <a:pt x="2512" y="3062"/>
                  </a:lnTo>
                  <a:lnTo>
                    <a:pt x="2553" y="3072"/>
                  </a:lnTo>
                  <a:lnTo>
                    <a:pt x="2597" y="3076"/>
                  </a:lnTo>
                  <a:lnTo>
                    <a:pt x="2839" y="3076"/>
                  </a:lnTo>
                  <a:lnTo>
                    <a:pt x="2861" y="3078"/>
                  </a:lnTo>
                  <a:lnTo>
                    <a:pt x="2881" y="3087"/>
                  </a:lnTo>
                  <a:lnTo>
                    <a:pt x="2898" y="3101"/>
                  </a:lnTo>
                  <a:lnTo>
                    <a:pt x="2911" y="3117"/>
                  </a:lnTo>
                  <a:lnTo>
                    <a:pt x="2920" y="3137"/>
                  </a:lnTo>
                  <a:lnTo>
                    <a:pt x="2923" y="3160"/>
                  </a:lnTo>
                  <a:lnTo>
                    <a:pt x="2920" y="3182"/>
                  </a:lnTo>
                  <a:lnTo>
                    <a:pt x="2911" y="3202"/>
                  </a:lnTo>
                  <a:lnTo>
                    <a:pt x="2898" y="3219"/>
                  </a:lnTo>
                  <a:lnTo>
                    <a:pt x="2881" y="3232"/>
                  </a:lnTo>
                  <a:lnTo>
                    <a:pt x="2861" y="3241"/>
                  </a:lnTo>
                  <a:lnTo>
                    <a:pt x="2839" y="3244"/>
                  </a:lnTo>
                  <a:lnTo>
                    <a:pt x="811" y="3244"/>
                  </a:lnTo>
                  <a:lnTo>
                    <a:pt x="789" y="3241"/>
                  </a:lnTo>
                  <a:lnTo>
                    <a:pt x="769" y="3232"/>
                  </a:lnTo>
                  <a:lnTo>
                    <a:pt x="752" y="3219"/>
                  </a:lnTo>
                  <a:lnTo>
                    <a:pt x="739" y="3202"/>
                  </a:lnTo>
                  <a:lnTo>
                    <a:pt x="730" y="3182"/>
                  </a:lnTo>
                  <a:lnTo>
                    <a:pt x="727" y="3160"/>
                  </a:lnTo>
                  <a:lnTo>
                    <a:pt x="730" y="3137"/>
                  </a:lnTo>
                  <a:lnTo>
                    <a:pt x="739" y="3117"/>
                  </a:lnTo>
                  <a:lnTo>
                    <a:pt x="752" y="3101"/>
                  </a:lnTo>
                  <a:lnTo>
                    <a:pt x="769" y="3087"/>
                  </a:lnTo>
                  <a:lnTo>
                    <a:pt x="789" y="3078"/>
                  </a:lnTo>
                  <a:lnTo>
                    <a:pt x="811" y="3076"/>
                  </a:lnTo>
                  <a:lnTo>
                    <a:pt x="1053" y="3076"/>
                  </a:lnTo>
                  <a:lnTo>
                    <a:pt x="1097" y="3072"/>
                  </a:lnTo>
                  <a:lnTo>
                    <a:pt x="1138" y="3062"/>
                  </a:lnTo>
                  <a:lnTo>
                    <a:pt x="1176" y="3046"/>
                  </a:lnTo>
                  <a:lnTo>
                    <a:pt x="1211" y="3024"/>
                  </a:lnTo>
                  <a:lnTo>
                    <a:pt x="1242" y="2998"/>
                  </a:lnTo>
                  <a:lnTo>
                    <a:pt x="1269" y="2967"/>
                  </a:lnTo>
                  <a:lnTo>
                    <a:pt x="1291" y="2932"/>
                  </a:lnTo>
                  <a:lnTo>
                    <a:pt x="1306" y="2894"/>
                  </a:lnTo>
                  <a:lnTo>
                    <a:pt x="1316" y="2853"/>
                  </a:lnTo>
                  <a:lnTo>
                    <a:pt x="1320" y="2810"/>
                  </a:lnTo>
                  <a:lnTo>
                    <a:pt x="1320" y="2650"/>
                  </a:lnTo>
                  <a:lnTo>
                    <a:pt x="220" y="2650"/>
                  </a:lnTo>
                  <a:lnTo>
                    <a:pt x="185" y="2647"/>
                  </a:lnTo>
                  <a:lnTo>
                    <a:pt x="150" y="2638"/>
                  </a:lnTo>
                  <a:lnTo>
                    <a:pt x="119" y="2625"/>
                  </a:lnTo>
                  <a:lnTo>
                    <a:pt x="91" y="2607"/>
                  </a:lnTo>
                  <a:lnTo>
                    <a:pt x="64" y="2585"/>
                  </a:lnTo>
                  <a:lnTo>
                    <a:pt x="42" y="2560"/>
                  </a:lnTo>
                  <a:lnTo>
                    <a:pt x="24" y="2531"/>
                  </a:lnTo>
                  <a:lnTo>
                    <a:pt x="11" y="2499"/>
                  </a:lnTo>
                  <a:lnTo>
                    <a:pt x="3" y="2466"/>
                  </a:lnTo>
                  <a:lnTo>
                    <a:pt x="0" y="2430"/>
                  </a:lnTo>
                  <a:lnTo>
                    <a:pt x="0" y="219"/>
                  </a:lnTo>
                  <a:lnTo>
                    <a:pt x="3" y="184"/>
                  </a:lnTo>
                  <a:lnTo>
                    <a:pt x="11" y="150"/>
                  </a:lnTo>
                  <a:lnTo>
                    <a:pt x="24" y="119"/>
                  </a:lnTo>
                  <a:lnTo>
                    <a:pt x="42" y="90"/>
                  </a:lnTo>
                  <a:lnTo>
                    <a:pt x="64" y="64"/>
                  </a:lnTo>
                  <a:lnTo>
                    <a:pt x="91" y="41"/>
                  </a:lnTo>
                  <a:lnTo>
                    <a:pt x="119" y="24"/>
                  </a:lnTo>
                  <a:lnTo>
                    <a:pt x="150" y="11"/>
                  </a:lnTo>
                  <a:lnTo>
                    <a:pt x="185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22038" y="2273300"/>
              <a:ext cx="30163" cy="28575"/>
            </a:xfrm>
            <a:custGeom>
              <a:avLst/>
              <a:gdLst>
                <a:gd name="T0" fmla="*/ 91 w 182"/>
                <a:gd name="T1" fmla="*/ 0 h 181"/>
                <a:gd name="T2" fmla="*/ 115 w 182"/>
                <a:gd name="T3" fmla="*/ 3 h 181"/>
                <a:gd name="T4" fmla="*/ 136 w 182"/>
                <a:gd name="T5" fmla="*/ 12 h 181"/>
                <a:gd name="T6" fmla="*/ 155 w 182"/>
                <a:gd name="T7" fmla="*/ 26 h 181"/>
                <a:gd name="T8" fmla="*/ 170 w 182"/>
                <a:gd name="T9" fmla="*/ 45 h 181"/>
                <a:gd name="T10" fmla="*/ 178 w 182"/>
                <a:gd name="T11" fmla="*/ 66 h 181"/>
                <a:gd name="T12" fmla="*/ 182 w 182"/>
                <a:gd name="T13" fmla="*/ 90 h 181"/>
                <a:gd name="T14" fmla="*/ 178 w 182"/>
                <a:gd name="T15" fmla="*/ 115 h 181"/>
                <a:gd name="T16" fmla="*/ 170 w 182"/>
                <a:gd name="T17" fmla="*/ 137 h 181"/>
                <a:gd name="T18" fmla="*/ 155 w 182"/>
                <a:gd name="T19" fmla="*/ 154 h 181"/>
                <a:gd name="T20" fmla="*/ 136 w 182"/>
                <a:gd name="T21" fmla="*/ 169 h 181"/>
                <a:gd name="T22" fmla="*/ 115 w 182"/>
                <a:gd name="T23" fmla="*/ 178 h 181"/>
                <a:gd name="T24" fmla="*/ 91 w 182"/>
                <a:gd name="T25" fmla="*/ 181 h 181"/>
                <a:gd name="T26" fmla="*/ 67 w 182"/>
                <a:gd name="T27" fmla="*/ 178 h 181"/>
                <a:gd name="T28" fmla="*/ 46 w 182"/>
                <a:gd name="T29" fmla="*/ 169 h 181"/>
                <a:gd name="T30" fmla="*/ 27 w 182"/>
                <a:gd name="T31" fmla="*/ 154 h 181"/>
                <a:gd name="T32" fmla="*/ 12 w 182"/>
                <a:gd name="T33" fmla="*/ 137 h 181"/>
                <a:gd name="T34" fmla="*/ 4 w 182"/>
                <a:gd name="T35" fmla="*/ 115 h 181"/>
                <a:gd name="T36" fmla="*/ 0 w 182"/>
                <a:gd name="T37" fmla="*/ 90 h 181"/>
                <a:gd name="T38" fmla="*/ 4 w 182"/>
                <a:gd name="T39" fmla="*/ 66 h 181"/>
                <a:gd name="T40" fmla="*/ 12 w 182"/>
                <a:gd name="T41" fmla="*/ 45 h 181"/>
                <a:gd name="T42" fmla="*/ 27 w 182"/>
                <a:gd name="T43" fmla="*/ 26 h 181"/>
                <a:gd name="T44" fmla="*/ 46 w 182"/>
                <a:gd name="T45" fmla="*/ 12 h 181"/>
                <a:gd name="T46" fmla="*/ 67 w 182"/>
                <a:gd name="T47" fmla="*/ 3 h 181"/>
                <a:gd name="T48" fmla="*/ 91 w 182"/>
                <a:gd name="T4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2" h="181">
                  <a:moveTo>
                    <a:pt x="91" y="0"/>
                  </a:moveTo>
                  <a:lnTo>
                    <a:pt x="115" y="3"/>
                  </a:lnTo>
                  <a:lnTo>
                    <a:pt x="136" y="12"/>
                  </a:lnTo>
                  <a:lnTo>
                    <a:pt x="155" y="26"/>
                  </a:lnTo>
                  <a:lnTo>
                    <a:pt x="170" y="45"/>
                  </a:lnTo>
                  <a:lnTo>
                    <a:pt x="178" y="66"/>
                  </a:lnTo>
                  <a:lnTo>
                    <a:pt x="182" y="90"/>
                  </a:lnTo>
                  <a:lnTo>
                    <a:pt x="178" y="115"/>
                  </a:lnTo>
                  <a:lnTo>
                    <a:pt x="170" y="137"/>
                  </a:lnTo>
                  <a:lnTo>
                    <a:pt x="155" y="154"/>
                  </a:lnTo>
                  <a:lnTo>
                    <a:pt x="136" y="169"/>
                  </a:lnTo>
                  <a:lnTo>
                    <a:pt x="115" y="178"/>
                  </a:lnTo>
                  <a:lnTo>
                    <a:pt x="91" y="181"/>
                  </a:lnTo>
                  <a:lnTo>
                    <a:pt x="67" y="178"/>
                  </a:lnTo>
                  <a:lnTo>
                    <a:pt x="46" y="169"/>
                  </a:lnTo>
                  <a:lnTo>
                    <a:pt x="27" y="154"/>
                  </a:lnTo>
                  <a:lnTo>
                    <a:pt x="12" y="137"/>
                  </a:lnTo>
                  <a:lnTo>
                    <a:pt x="4" y="115"/>
                  </a:lnTo>
                  <a:lnTo>
                    <a:pt x="0" y="90"/>
                  </a:lnTo>
                  <a:lnTo>
                    <a:pt x="4" y="66"/>
                  </a:lnTo>
                  <a:lnTo>
                    <a:pt x="12" y="45"/>
                  </a:lnTo>
                  <a:lnTo>
                    <a:pt x="27" y="26"/>
                  </a:lnTo>
                  <a:lnTo>
                    <a:pt x="46" y="12"/>
                  </a:lnTo>
                  <a:lnTo>
                    <a:pt x="67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142663" y="2020888"/>
              <a:ext cx="120650" cy="120650"/>
            </a:xfrm>
            <a:custGeom>
              <a:avLst/>
              <a:gdLst>
                <a:gd name="T0" fmla="*/ 669 w 762"/>
                <a:gd name="T1" fmla="*/ 0 h 761"/>
                <a:gd name="T2" fmla="*/ 688 w 762"/>
                <a:gd name="T3" fmla="*/ 0 h 761"/>
                <a:gd name="T4" fmla="*/ 706 w 762"/>
                <a:gd name="T5" fmla="*/ 4 h 761"/>
                <a:gd name="T6" fmla="*/ 723 w 762"/>
                <a:gd name="T7" fmla="*/ 12 h 761"/>
                <a:gd name="T8" fmla="*/ 738 w 762"/>
                <a:gd name="T9" fmla="*/ 24 h 761"/>
                <a:gd name="T10" fmla="*/ 750 w 762"/>
                <a:gd name="T11" fmla="*/ 39 h 761"/>
                <a:gd name="T12" fmla="*/ 759 w 762"/>
                <a:gd name="T13" fmla="*/ 56 h 761"/>
                <a:gd name="T14" fmla="*/ 762 w 762"/>
                <a:gd name="T15" fmla="*/ 73 h 761"/>
                <a:gd name="T16" fmla="*/ 762 w 762"/>
                <a:gd name="T17" fmla="*/ 92 h 761"/>
                <a:gd name="T18" fmla="*/ 759 w 762"/>
                <a:gd name="T19" fmla="*/ 110 h 761"/>
                <a:gd name="T20" fmla="*/ 750 w 762"/>
                <a:gd name="T21" fmla="*/ 128 h 761"/>
                <a:gd name="T22" fmla="*/ 738 w 762"/>
                <a:gd name="T23" fmla="*/ 143 h 761"/>
                <a:gd name="T24" fmla="*/ 144 w 762"/>
                <a:gd name="T25" fmla="*/ 736 h 761"/>
                <a:gd name="T26" fmla="*/ 131 w 762"/>
                <a:gd name="T27" fmla="*/ 747 h 761"/>
                <a:gd name="T28" fmla="*/ 116 w 762"/>
                <a:gd name="T29" fmla="*/ 754 h 761"/>
                <a:gd name="T30" fmla="*/ 101 w 762"/>
                <a:gd name="T31" fmla="*/ 759 h 761"/>
                <a:gd name="T32" fmla="*/ 84 w 762"/>
                <a:gd name="T33" fmla="*/ 761 h 761"/>
                <a:gd name="T34" fmla="*/ 68 w 762"/>
                <a:gd name="T35" fmla="*/ 759 h 761"/>
                <a:gd name="T36" fmla="*/ 52 w 762"/>
                <a:gd name="T37" fmla="*/ 754 h 761"/>
                <a:gd name="T38" fmla="*/ 38 w 762"/>
                <a:gd name="T39" fmla="*/ 747 h 761"/>
                <a:gd name="T40" fmla="*/ 24 w 762"/>
                <a:gd name="T41" fmla="*/ 736 h 761"/>
                <a:gd name="T42" fmla="*/ 12 w 762"/>
                <a:gd name="T43" fmla="*/ 720 h 761"/>
                <a:gd name="T44" fmla="*/ 4 w 762"/>
                <a:gd name="T45" fmla="*/ 704 h 761"/>
                <a:gd name="T46" fmla="*/ 0 w 762"/>
                <a:gd name="T47" fmla="*/ 686 h 761"/>
                <a:gd name="T48" fmla="*/ 0 w 762"/>
                <a:gd name="T49" fmla="*/ 667 h 761"/>
                <a:gd name="T50" fmla="*/ 4 w 762"/>
                <a:gd name="T51" fmla="*/ 650 h 761"/>
                <a:gd name="T52" fmla="*/ 12 w 762"/>
                <a:gd name="T53" fmla="*/ 632 h 761"/>
                <a:gd name="T54" fmla="*/ 24 w 762"/>
                <a:gd name="T55" fmla="*/ 618 h 761"/>
                <a:gd name="T56" fmla="*/ 619 w 762"/>
                <a:gd name="T57" fmla="*/ 24 h 761"/>
                <a:gd name="T58" fmla="*/ 635 w 762"/>
                <a:gd name="T59" fmla="*/ 12 h 761"/>
                <a:gd name="T60" fmla="*/ 652 w 762"/>
                <a:gd name="T61" fmla="*/ 4 h 761"/>
                <a:gd name="T62" fmla="*/ 669 w 762"/>
                <a:gd name="T63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2" h="761">
                  <a:moveTo>
                    <a:pt x="669" y="0"/>
                  </a:moveTo>
                  <a:lnTo>
                    <a:pt x="688" y="0"/>
                  </a:lnTo>
                  <a:lnTo>
                    <a:pt x="706" y="4"/>
                  </a:lnTo>
                  <a:lnTo>
                    <a:pt x="723" y="12"/>
                  </a:lnTo>
                  <a:lnTo>
                    <a:pt x="738" y="24"/>
                  </a:lnTo>
                  <a:lnTo>
                    <a:pt x="750" y="39"/>
                  </a:lnTo>
                  <a:lnTo>
                    <a:pt x="759" y="56"/>
                  </a:lnTo>
                  <a:lnTo>
                    <a:pt x="762" y="73"/>
                  </a:lnTo>
                  <a:lnTo>
                    <a:pt x="762" y="92"/>
                  </a:lnTo>
                  <a:lnTo>
                    <a:pt x="759" y="110"/>
                  </a:lnTo>
                  <a:lnTo>
                    <a:pt x="750" y="128"/>
                  </a:lnTo>
                  <a:lnTo>
                    <a:pt x="738" y="143"/>
                  </a:lnTo>
                  <a:lnTo>
                    <a:pt x="144" y="736"/>
                  </a:lnTo>
                  <a:lnTo>
                    <a:pt x="131" y="747"/>
                  </a:lnTo>
                  <a:lnTo>
                    <a:pt x="116" y="754"/>
                  </a:lnTo>
                  <a:lnTo>
                    <a:pt x="101" y="759"/>
                  </a:lnTo>
                  <a:lnTo>
                    <a:pt x="84" y="761"/>
                  </a:lnTo>
                  <a:lnTo>
                    <a:pt x="68" y="759"/>
                  </a:lnTo>
                  <a:lnTo>
                    <a:pt x="52" y="754"/>
                  </a:lnTo>
                  <a:lnTo>
                    <a:pt x="38" y="747"/>
                  </a:lnTo>
                  <a:lnTo>
                    <a:pt x="24" y="736"/>
                  </a:lnTo>
                  <a:lnTo>
                    <a:pt x="12" y="720"/>
                  </a:lnTo>
                  <a:lnTo>
                    <a:pt x="4" y="704"/>
                  </a:lnTo>
                  <a:lnTo>
                    <a:pt x="0" y="686"/>
                  </a:lnTo>
                  <a:lnTo>
                    <a:pt x="0" y="667"/>
                  </a:lnTo>
                  <a:lnTo>
                    <a:pt x="4" y="650"/>
                  </a:lnTo>
                  <a:lnTo>
                    <a:pt x="12" y="632"/>
                  </a:lnTo>
                  <a:lnTo>
                    <a:pt x="24" y="618"/>
                  </a:lnTo>
                  <a:lnTo>
                    <a:pt x="619" y="24"/>
                  </a:lnTo>
                  <a:lnTo>
                    <a:pt x="635" y="12"/>
                  </a:lnTo>
                  <a:lnTo>
                    <a:pt x="652" y="4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1255375" y="2074863"/>
              <a:ext cx="65088" cy="65087"/>
            </a:xfrm>
            <a:custGeom>
              <a:avLst/>
              <a:gdLst>
                <a:gd name="T0" fmla="*/ 311 w 404"/>
                <a:gd name="T1" fmla="*/ 0 h 404"/>
                <a:gd name="T2" fmla="*/ 330 w 404"/>
                <a:gd name="T3" fmla="*/ 0 h 404"/>
                <a:gd name="T4" fmla="*/ 348 w 404"/>
                <a:gd name="T5" fmla="*/ 3 h 404"/>
                <a:gd name="T6" fmla="*/ 364 w 404"/>
                <a:gd name="T7" fmla="*/ 12 h 404"/>
                <a:gd name="T8" fmla="*/ 380 w 404"/>
                <a:gd name="T9" fmla="*/ 24 h 404"/>
                <a:gd name="T10" fmla="*/ 392 w 404"/>
                <a:gd name="T11" fmla="*/ 38 h 404"/>
                <a:gd name="T12" fmla="*/ 400 w 404"/>
                <a:gd name="T13" fmla="*/ 56 h 404"/>
                <a:gd name="T14" fmla="*/ 404 w 404"/>
                <a:gd name="T15" fmla="*/ 74 h 404"/>
                <a:gd name="T16" fmla="*/ 404 w 404"/>
                <a:gd name="T17" fmla="*/ 93 h 404"/>
                <a:gd name="T18" fmla="*/ 400 w 404"/>
                <a:gd name="T19" fmla="*/ 110 h 404"/>
                <a:gd name="T20" fmla="*/ 392 w 404"/>
                <a:gd name="T21" fmla="*/ 127 h 404"/>
                <a:gd name="T22" fmla="*/ 380 w 404"/>
                <a:gd name="T23" fmla="*/ 142 h 404"/>
                <a:gd name="T24" fmla="*/ 143 w 404"/>
                <a:gd name="T25" fmla="*/ 378 h 404"/>
                <a:gd name="T26" fmla="*/ 130 w 404"/>
                <a:gd name="T27" fmla="*/ 389 h 404"/>
                <a:gd name="T28" fmla="*/ 115 w 404"/>
                <a:gd name="T29" fmla="*/ 397 h 404"/>
                <a:gd name="T30" fmla="*/ 100 w 404"/>
                <a:gd name="T31" fmla="*/ 402 h 404"/>
                <a:gd name="T32" fmla="*/ 83 w 404"/>
                <a:gd name="T33" fmla="*/ 404 h 404"/>
                <a:gd name="T34" fmla="*/ 68 w 404"/>
                <a:gd name="T35" fmla="*/ 402 h 404"/>
                <a:gd name="T36" fmla="*/ 52 w 404"/>
                <a:gd name="T37" fmla="*/ 397 h 404"/>
                <a:gd name="T38" fmla="*/ 37 w 404"/>
                <a:gd name="T39" fmla="*/ 389 h 404"/>
                <a:gd name="T40" fmla="*/ 23 w 404"/>
                <a:gd name="T41" fmla="*/ 378 h 404"/>
                <a:gd name="T42" fmla="*/ 11 w 404"/>
                <a:gd name="T43" fmla="*/ 364 h 404"/>
                <a:gd name="T44" fmla="*/ 4 w 404"/>
                <a:gd name="T45" fmla="*/ 346 h 404"/>
                <a:gd name="T46" fmla="*/ 0 w 404"/>
                <a:gd name="T47" fmla="*/ 329 h 404"/>
                <a:gd name="T48" fmla="*/ 0 w 404"/>
                <a:gd name="T49" fmla="*/ 310 h 404"/>
                <a:gd name="T50" fmla="*/ 4 w 404"/>
                <a:gd name="T51" fmla="*/ 292 h 404"/>
                <a:gd name="T52" fmla="*/ 11 w 404"/>
                <a:gd name="T53" fmla="*/ 275 h 404"/>
                <a:gd name="T54" fmla="*/ 23 w 404"/>
                <a:gd name="T55" fmla="*/ 260 h 404"/>
                <a:gd name="T56" fmla="*/ 261 w 404"/>
                <a:gd name="T57" fmla="*/ 24 h 404"/>
                <a:gd name="T58" fmla="*/ 276 w 404"/>
                <a:gd name="T59" fmla="*/ 12 h 404"/>
                <a:gd name="T60" fmla="*/ 293 w 404"/>
                <a:gd name="T61" fmla="*/ 3 h 404"/>
                <a:gd name="T62" fmla="*/ 311 w 404"/>
                <a:gd name="T6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4" h="404">
                  <a:moveTo>
                    <a:pt x="311" y="0"/>
                  </a:moveTo>
                  <a:lnTo>
                    <a:pt x="330" y="0"/>
                  </a:lnTo>
                  <a:lnTo>
                    <a:pt x="348" y="3"/>
                  </a:lnTo>
                  <a:lnTo>
                    <a:pt x="364" y="12"/>
                  </a:lnTo>
                  <a:lnTo>
                    <a:pt x="380" y="24"/>
                  </a:lnTo>
                  <a:lnTo>
                    <a:pt x="392" y="38"/>
                  </a:lnTo>
                  <a:lnTo>
                    <a:pt x="400" y="56"/>
                  </a:lnTo>
                  <a:lnTo>
                    <a:pt x="404" y="74"/>
                  </a:lnTo>
                  <a:lnTo>
                    <a:pt x="404" y="93"/>
                  </a:lnTo>
                  <a:lnTo>
                    <a:pt x="400" y="110"/>
                  </a:lnTo>
                  <a:lnTo>
                    <a:pt x="392" y="127"/>
                  </a:lnTo>
                  <a:lnTo>
                    <a:pt x="380" y="142"/>
                  </a:lnTo>
                  <a:lnTo>
                    <a:pt x="143" y="378"/>
                  </a:lnTo>
                  <a:lnTo>
                    <a:pt x="130" y="389"/>
                  </a:lnTo>
                  <a:lnTo>
                    <a:pt x="115" y="397"/>
                  </a:lnTo>
                  <a:lnTo>
                    <a:pt x="100" y="402"/>
                  </a:lnTo>
                  <a:lnTo>
                    <a:pt x="83" y="404"/>
                  </a:lnTo>
                  <a:lnTo>
                    <a:pt x="68" y="402"/>
                  </a:lnTo>
                  <a:lnTo>
                    <a:pt x="52" y="397"/>
                  </a:lnTo>
                  <a:lnTo>
                    <a:pt x="37" y="389"/>
                  </a:lnTo>
                  <a:lnTo>
                    <a:pt x="23" y="378"/>
                  </a:lnTo>
                  <a:lnTo>
                    <a:pt x="11" y="364"/>
                  </a:lnTo>
                  <a:lnTo>
                    <a:pt x="4" y="346"/>
                  </a:lnTo>
                  <a:lnTo>
                    <a:pt x="0" y="329"/>
                  </a:lnTo>
                  <a:lnTo>
                    <a:pt x="0" y="310"/>
                  </a:lnTo>
                  <a:lnTo>
                    <a:pt x="4" y="292"/>
                  </a:lnTo>
                  <a:lnTo>
                    <a:pt x="11" y="275"/>
                  </a:lnTo>
                  <a:lnTo>
                    <a:pt x="23" y="260"/>
                  </a:lnTo>
                  <a:lnTo>
                    <a:pt x="261" y="24"/>
                  </a:lnTo>
                  <a:lnTo>
                    <a:pt x="276" y="12"/>
                  </a:lnTo>
                  <a:lnTo>
                    <a:pt x="293" y="3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10055035" y="1904377"/>
            <a:ext cx="492125" cy="579437"/>
          </a:xfrm>
          <a:custGeom>
            <a:avLst/>
            <a:gdLst>
              <a:gd name="T0" fmla="*/ 470 w 3098"/>
              <a:gd name="T1" fmla="*/ 2775 h 3649"/>
              <a:gd name="T2" fmla="*/ 222 w 3098"/>
              <a:gd name="T3" fmla="*/ 3023 h 3649"/>
              <a:gd name="T4" fmla="*/ 173 w 3098"/>
              <a:gd name="T5" fmla="*/ 3294 h 3649"/>
              <a:gd name="T6" fmla="*/ 289 w 3098"/>
              <a:gd name="T7" fmla="*/ 3452 h 3649"/>
              <a:gd name="T8" fmla="*/ 522 w 3098"/>
              <a:gd name="T9" fmla="*/ 3467 h 3649"/>
              <a:gd name="T10" fmla="*/ 807 w 3098"/>
              <a:gd name="T11" fmla="*/ 3275 h 3649"/>
              <a:gd name="T12" fmla="*/ 927 w 3098"/>
              <a:gd name="T13" fmla="*/ 2996 h 3649"/>
              <a:gd name="T14" fmla="*/ 897 w 3098"/>
              <a:gd name="T15" fmla="*/ 2838 h 3649"/>
              <a:gd name="T16" fmla="*/ 748 w 3098"/>
              <a:gd name="T17" fmla="*/ 2728 h 3649"/>
              <a:gd name="T18" fmla="*/ 2575 w 3098"/>
              <a:gd name="T19" fmla="*/ 1997 h 3649"/>
              <a:gd name="T20" fmla="*/ 2289 w 3098"/>
              <a:gd name="T21" fmla="*/ 2188 h 3649"/>
              <a:gd name="T22" fmla="*/ 2169 w 3098"/>
              <a:gd name="T23" fmla="*/ 2481 h 3649"/>
              <a:gd name="T24" fmla="*/ 2236 w 3098"/>
              <a:gd name="T25" fmla="*/ 2676 h 3649"/>
              <a:gd name="T26" fmla="*/ 2431 w 3098"/>
              <a:gd name="T27" fmla="*/ 2744 h 3649"/>
              <a:gd name="T28" fmla="*/ 2724 w 3098"/>
              <a:gd name="T29" fmla="*/ 2624 h 3649"/>
              <a:gd name="T30" fmla="*/ 2915 w 3098"/>
              <a:gd name="T31" fmla="*/ 2338 h 3649"/>
              <a:gd name="T32" fmla="*/ 2922 w 3098"/>
              <a:gd name="T33" fmla="*/ 2162 h 3649"/>
              <a:gd name="T34" fmla="*/ 2811 w 3098"/>
              <a:gd name="T35" fmla="*/ 2013 h 3649"/>
              <a:gd name="T36" fmla="*/ 2767 w 3098"/>
              <a:gd name="T37" fmla="*/ 168 h 3649"/>
              <a:gd name="T38" fmla="*/ 1107 w 3098"/>
              <a:gd name="T39" fmla="*/ 823 h 3649"/>
              <a:gd name="T40" fmla="*/ 2927 w 3098"/>
              <a:gd name="T41" fmla="*/ 280 h 3649"/>
              <a:gd name="T42" fmla="*/ 2820 w 3098"/>
              <a:gd name="T43" fmla="*/ 169 h 3649"/>
              <a:gd name="T44" fmla="*/ 2966 w 3098"/>
              <a:gd name="T45" fmla="*/ 54 h 3649"/>
              <a:gd name="T46" fmla="*/ 3094 w 3098"/>
              <a:gd name="T47" fmla="*/ 264 h 3649"/>
              <a:gd name="T48" fmla="*/ 3098 w 3098"/>
              <a:gd name="T49" fmla="*/ 406 h 3649"/>
              <a:gd name="T50" fmla="*/ 3097 w 3098"/>
              <a:gd name="T51" fmla="*/ 729 h 3649"/>
              <a:gd name="T52" fmla="*/ 3097 w 3098"/>
              <a:gd name="T53" fmla="*/ 1179 h 3649"/>
              <a:gd name="T54" fmla="*/ 3096 w 3098"/>
              <a:gd name="T55" fmla="*/ 1656 h 3649"/>
              <a:gd name="T56" fmla="*/ 3094 w 3098"/>
              <a:gd name="T57" fmla="*/ 2060 h 3649"/>
              <a:gd name="T58" fmla="*/ 3092 w 3098"/>
              <a:gd name="T59" fmla="*/ 2289 h 3649"/>
              <a:gd name="T60" fmla="*/ 3008 w 3098"/>
              <a:gd name="T61" fmla="*/ 2544 h 3649"/>
              <a:gd name="T62" fmla="*/ 2731 w 3098"/>
              <a:gd name="T63" fmla="*/ 2823 h 3649"/>
              <a:gd name="T64" fmla="*/ 2418 w 3098"/>
              <a:gd name="T65" fmla="*/ 2911 h 3649"/>
              <a:gd name="T66" fmla="*/ 2153 w 3098"/>
              <a:gd name="T67" fmla="*/ 2825 h 3649"/>
              <a:gd name="T68" fmla="*/ 2007 w 3098"/>
              <a:gd name="T69" fmla="*/ 2577 h 3649"/>
              <a:gd name="T70" fmla="*/ 2060 w 3098"/>
              <a:gd name="T71" fmla="*/ 2239 h 3649"/>
              <a:gd name="T72" fmla="*/ 2314 w 3098"/>
              <a:gd name="T73" fmla="*/ 1939 h 3649"/>
              <a:gd name="T74" fmla="*/ 2655 w 3098"/>
              <a:gd name="T75" fmla="*/ 1815 h 3649"/>
              <a:gd name="T76" fmla="*/ 2930 w 3098"/>
              <a:gd name="T77" fmla="*/ 1890 h 3649"/>
              <a:gd name="T78" fmla="*/ 1096 w 3098"/>
              <a:gd name="T79" fmla="*/ 1526 h 3649"/>
              <a:gd name="T80" fmla="*/ 1096 w 3098"/>
              <a:gd name="T81" fmla="*/ 1797 h 3649"/>
              <a:gd name="T82" fmla="*/ 1096 w 3098"/>
              <a:gd name="T83" fmla="*/ 2188 h 3649"/>
              <a:gd name="T84" fmla="*/ 1096 w 3098"/>
              <a:gd name="T85" fmla="*/ 2587 h 3649"/>
              <a:gd name="T86" fmla="*/ 1096 w 3098"/>
              <a:gd name="T87" fmla="*/ 2887 h 3649"/>
              <a:gd name="T88" fmla="*/ 1094 w 3098"/>
              <a:gd name="T89" fmla="*/ 3013 h 3649"/>
              <a:gd name="T90" fmla="*/ 971 w 3098"/>
              <a:gd name="T91" fmla="*/ 3336 h 3649"/>
              <a:gd name="T92" fmla="*/ 671 w 3098"/>
              <a:gd name="T93" fmla="*/ 3589 h 3649"/>
              <a:gd name="T94" fmla="*/ 366 w 3098"/>
              <a:gd name="T95" fmla="*/ 3647 h 3649"/>
              <a:gd name="T96" fmla="*/ 116 w 3098"/>
              <a:gd name="T97" fmla="*/ 3532 h 3649"/>
              <a:gd name="T98" fmla="*/ 0 w 3098"/>
              <a:gd name="T99" fmla="*/ 3263 h 3649"/>
              <a:gd name="T100" fmla="*/ 88 w 3098"/>
              <a:gd name="T101" fmla="*/ 2919 h 3649"/>
              <a:gd name="T102" fmla="*/ 366 w 3098"/>
              <a:gd name="T103" fmla="*/ 2641 h 3649"/>
              <a:gd name="T104" fmla="*/ 706 w 3098"/>
              <a:gd name="T105" fmla="*/ 2553 h 3649"/>
              <a:gd name="T106" fmla="*/ 928 w 3098"/>
              <a:gd name="T107" fmla="*/ 879 h 3649"/>
              <a:gd name="T108" fmla="*/ 1024 w 3098"/>
              <a:gd name="T109" fmla="*/ 656 h 3649"/>
              <a:gd name="T110" fmla="*/ 2766 w 3098"/>
              <a:gd name="T111" fmla="*/ 0 h 3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98" h="3649">
                <a:moveTo>
                  <a:pt x="678" y="2720"/>
                </a:moveTo>
                <a:lnTo>
                  <a:pt x="653" y="2721"/>
                </a:lnTo>
                <a:lnTo>
                  <a:pt x="625" y="2723"/>
                </a:lnTo>
                <a:lnTo>
                  <a:pt x="573" y="2734"/>
                </a:lnTo>
                <a:lnTo>
                  <a:pt x="521" y="2752"/>
                </a:lnTo>
                <a:lnTo>
                  <a:pt x="470" y="2775"/>
                </a:lnTo>
                <a:lnTo>
                  <a:pt x="420" y="2805"/>
                </a:lnTo>
                <a:lnTo>
                  <a:pt x="373" y="2840"/>
                </a:lnTo>
                <a:lnTo>
                  <a:pt x="328" y="2881"/>
                </a:lnTo>
                <a:lnTo>
                  <a:pt x="288" y="2926"/>
                </a:lnTo>
                <a:lnTo>
                  <a:pt x="252" y="2973"/>
                </a:lnTo>
                <a:lnTo>
                  <a:pt x="222" y="3023"/>
                </a:lnTo>
                <a:lnTo>
                  <a:pt x="199" y="3074"/>
                </a:lnTo>
                <a:lnTo>
                  <a:pt x="181" y="3126"/>
                </a:lnTo>
                <a:lnTo>
                  <a:pt x="170" y="3178"/>
                </a:lnTo>
                <a:lnTo>
                  <a:pt x="167" y="3219"/>
                </a:lnTo>
                <a:lnTo>
                  <a:pt x="168" y="3257"/>
                </a:lnTo>
                <a:lnTo>
                  <a:pt x="173" y="3294"/>
                </a:lnTo>
                <a:lnTo>
                  <a:pt x="182" y="3327"/>
                </a:lnTo>
                <a:lnTo>
                  <a:pt x="196" y="3359"/>
                </a:lnTo>
                <a:lnTo>
                  <a:pt x="213" y="3388"/>
                </a:lnTo>
                <a:lnTo>
                  <a:pt x="236" y="3413"/>
                </a:lnTo>
                <a:lnTo>
                  <a:pt x="260" y="3434"/>
                </a:lnTo>
                <a:lnTo>
                  <a:pt x="289" y="3452"/>
                </a:lnTo>
                <a:lnTo>
                  <a:pt x="321" y="3467"/>
                </a:lnTo>
                <a:lnTo>
                  <a:pt x="355" y="3475"/>
                </a:lnTo>
                <a:lnTo>
                  <a:pt x="392" y="3481"/>
                </a:lnTo>
                <a:lnTo>
                  <a:pt x="429" y="3481"/>
                </a:lnTo>
                <a:lnTo>
                  <a:pt x="470" y="3478"/>
                </a:lnTo>
                <a:lnTo>
                  <a:pt x="522" y="3467"/>
                </a:lnTo>
                <a:lnTo>
                  <a:pt x="574" y="3449"/>
                </a:lnTo>
                <a:lnTo>
                  <a:pt x="625" y="3426"/>
                </a:lnTo>
                <a:lnTo>
                  <a:pt x="675" y="3396"/>
                </a:lnTo>
                <a:lnTo>
                  <a:pt x="722" y="3360"/>
                </a:lnTo>
                <a:lnTo>
                  <a:pt x="768" y="3321"/>
                </a:lnTo>
                <a:lnTo>
                  <a:pt x="807" y="3275"/>
                </a:lnTo>
                <a:lnTo>
                  <a:pt x="843" y="3228"/>
                </a:lnTo>
                <a:lnTo>
                  <a:pt x="873" y="3179"/>
                </a:lnTo>
                <a:lnTo>
                  <a:pt x="896" y="3127"/>
                </a:lnTo>
                <a:lnTo>
                  <a:pt x="914" y="3075"/>
                </a:lnTo>
                <a:lnTo>
                  <a:pt x="925" y="3023"/>
                </a:lnTo>
                <a:lnTo>
                  <a:pt x="927" y="2996"/>
                </a:lnTo>
                <a:lnTo>
                  <a:pt x="928" y="2972"/>
                </a:lnTo>
                <a:lnTo>
                  <a:pt x="928" y="2969"/>
                </a:lnTo>
                <a:lnTo>
                  <a:pt x="927" y="2933"/>
                </a:lnTo>
                <a:lnTo>
                  <a:pt x="920" y="2899"/>
                </a:lnTo>
                <a:lnTo>
                  <a:pt x="911" y="2868"/>
                </a:lnTo>
                <a:lnTo>
                  <a:pt x="897" y="2838"/>
                </a:lnTo>
                <a:lnTo>
                  <a:pt x="880" y="2812"/>
                </a:lnTo>
                <a:lnTo>
                  <a:pt x="860" y="2788"/>
                </a:lnTo>
                <a:lnTo>
                  <a:pt x="836" y="2767"/>
                </a:lnTo>
                <a:lnTo>
                  <a:pt x="810" y="2751"/>
                </a:lnTo>
                <a:lnTo>
                  <a:pt x="780" y="2737"/>
                </a:lnTo>
                <a:lnTo>
                  <a:pt x="748" y="2728"/>
                </a:lnTo>
                <a:lnTo>
                  <a:pt x="714" y="2721"/>
                </a:lnTo>
                <a:lnTo>
                  <a:pt x="678" y="2720"/>
                </a:lnTo>
                <a:close/>
                <a:moveTo>
                  <a:pt x="2680" y="1982"/>
                </a:moveTo>
                <a:lnTo>
                  <a:pt x="2653" y="1983"/>
                </a:lnTo>
                <a:lnTo>
                  <a:pt x="2627" y="1985"/>
                </a:lnTo>
                <a:lnTo>
                  <a:pt x="2575" y="1997"/>
                </a:lnTo>
                <a:lnTo>
                  <a:pt x="2523" y="2014"/>
                </a:lnTo>
                <a:lnTo>
                  <a:pt x="2472" y="2037"/>
                </a:lnTo>
                <a:lnTo>
                  <a:pt x="2422" y="2067"/>
                </a:lnTo>
                <a:lnTo>
                  <a:pt x="2374" y="2103"/>
                </a:lnTo>
                <a:lnTo>
                  <a:pt x="2329" y="2144"/>
                </a:lnTo>
                <a:lnTo>
                  <a:pt x="2289" y="2188"/>
                </a:lnTo>
                <a:lnTo>
                  <a:pt x="2254" y="2235"/>
                </a:lnTo>
                <a:lnTo>
                  <a:pt x="2224" y="2285"/>
                </a:lnTo>
                <a:lnTo>
                  <a:pt x="2201" y="2336"/>
                </a:lnTo>
                <a:lnTo>
                  <a:pt x="2183" y="2388"/>
                </a:lnTo>
                <a:lnTo>
                  <a:pt x="2172" y="2440"/>
                </a:lnTo>
                <a:lnTo>
                  <a:pt x="2169" y="2481"/>
                </a:lnTo>
                <a:lnTo>
                  <a:pt x="2169" y="2520"/>
                </a:lnTo>
                <a:lnTo>
                  <a:pt x="2174" y="2556"/>
                </a:lnTo>
                <a:lnTo>
                  <a:pt x="2184" y="2591"/>
                </a:lnTo>
                <a:lnTo>
                  <a:pt x="2198" y="2621"/>
                </a:lnTo>
                <a:lnTo>
                  <a:pt x="2215" y="2650"/>
                </a:lnTo>
                <a:lnTo>
                  <a:pt x="2236" y="2676"/>
                </a:lnTo>
                <a:lnTo>
                  <a:pt x="2262" y="2698"/>
                </a:lnTo>
                <a:lnTo>
                  <a:pt x="2290" y="2715"/>
                </a:lnTo>
                <a:lnTo>
                  <a:pt x="2323" y="2729"/>
                </a:lnTo>
                <a:lnTo>
                  <a:pt x="2357" y="2738"/>
                </a:lnTo>
                <a:lnTo>
                  <a:pt x="2392" y="2743"/>
                </a:lnTo>
                <a:lnTo>
                  <a:pt x="2431" y="2744"/>
                </a:lnTo>
                <a:lnTo>
                  <a:pt x="2472" y="2740"/>
                </a:lnTo>
                <a:lnTo>
                  <a:pt x="2524" y="2729"/>
                </a:lnTo>
                <a:lnTo>
                  <a:pt x="2576" y="2712"/>
                </a:lnTo>
                <a:lnTo>
                  <a:pt x="2627" y="2688"/>
                </a:lnTo>
                <a:lnTo>
                  <a:pt x="2676" y="2659"/>
                </a:lnTo>
                <a:lnTo>
                  <a:pt x="2724" y="2624"/>
                </a:lnTo>
                <a:lnTo>
                  <a:pt x="2768" y="2583"/>
                </a:lnTo>
                <a:lnTo>
                  <a:pt x="2809" y="2537"/>
                </a:lnTo>
                <a:lnTo>
                  <a:pt x="2845" y="2491"/>
                </a:lnTo>
                <a:lnTo>
                  <a:pt x="2874" y="2441"/>
                </a:lnTo>
                <a:lnTo>
                  <a:pt x="2898" y="2390"/>
                </a:lnTo>
                <a:lnTo>
                  <a:pt x="2915" y="2338"/>
                </a:lnTo>
                <a:lnTo>
                  <a:pt x="2926" y="2285"/>
                </a:lnTo>
                <a:lnTo>
                  <a:pt x="2929" y="2260"/>
                </a:lnTo>
                <a:lnTo>
                  <a:pt x="2930" y="2234"/>
                </a:lnTo>
                <a:lnTo>
                  <a:pt x="2930" y="2232"/>
                </a:lnTo>
                <a:lnTo>
                  <a:pt x="2927" y="2196"/>
                </a:lnTo>
                <a:lnTo>
                  <a:pt x="2922" y="2162"/>
                </a:lnTo>
                <a:lnTo>
                  <a:pt x="2913" y="2130"/>
                </a:lnTo>
                <a:lnTo>
                  <a:pt x="2899" y="2102"/>
                </a:lnTo>
                <a:lnTo>
                  <a:pt x="2882" y="2074"/>
                </a:lnTo>
                <a:lnTo>
                  <a:pt x="2861" y="2051"/>
                </a:lnTo>
                <a:lnTo>
                  <a:pt x="2838" y="2030"/>
                </a:lnTo>
                <a:lnTo>
                  <a:pt x="2811" y="2013"/>
                </a:lnTo>
                <a:lnTo>
                  <a:pt x="2781" y="2000"/>
                </a:lnTo>
                <a:lnTo>
                  <a:pt x="2749" y="1990"/>
                </a:lnTo>
                <a:lnTo>
                  <a:pt x="2716" y="1984"/>
                </a:lnTo>
                <a:lnTo>
                  <a:pt x="2680" y="1982"/>
                </a:lnTo>
                <a:close/>
                <a:moveTo>
                  <a:pt x="2794" y="166"/>
                </a:moveTo>
                <a:lnTo>
                  <a:pt x="2767" y="168"/>
                </a:lnTo>
                <a:lnTo>
                  <a:pt x="2741" y="175"/>
                </a:lnTo>
                <a:lnTo>
                  <a:pt x="1188" y="748"/>
                </a:lnTo>
                <a:lnTo>
                  <a:pt x="1162" y="760"/>
                </a:lnTo>
                <a:lnTo>
                  <a:pt x="1139" y="778"/>
                </a:lnTo>
                <a:lnTo>
                  <a:pt x="1121" y="799"/>
                </a:lnTo>
                <a:lnTo>
                  <a:pt x="1107" y="823"/>
                </a:lnTo>
                <a:lnTo>
                  <a:pt x="1099" y="851"/>
                </a:lnTo>
                <a:lnTo>
                  <a:pt x="1096" y="879"/>
                </a:lnTo>
                <a:lnTo>
                  <a:pt x="1096" y="1286"/>
                </a:lnTo>
                <a:lnTo>
                  <a:pt x="2930" y="611"/>
                </a:lnTo>
                <a:lnTo>
                  <a:pt x="2930" y="308"/>
                </a:lnTo>
                <a:lnTo>
                  <a:pt x="2927" y="280"/>
                </a:lnTo>
                <a:lnTo>
                  <a:pt x="2920" y="255"/>
                </a:lnTo>
                <a:lnTo>
                  <a:pt x="2908" y="230"/>
                </a:lnTo>
                <a:lnTo>
                  <a:pt x="2891" y="209"/>
                </a:lnTo>
                <a:lnTo>
                  <a:pt x="2870" y="191"/>
                </a:lnTo>
                <a:lnTo>
                  <a:pt x="2846" y="178"/>
                </a:lnTo>
                <a:lnTo>
                  <a:pt x="2820" y="169"/>
                </a:lnTo>
                <a:lnTo>
                  <a:pt x="2794" y="166"/>
                </a:lnTo>
                <a:close/>
                <a:moveTo>
                  <a:pt x="2808" y="0"/>
                </a:moveTo>
                <a:lnTo>
                  <a:pt x="2849" y="5"/>
                </a:lnTo>
                <a:lnTo>
                  <a:pt x="2890" y="16"/>
                </a:lnTo>
                <a:lnTo>
                  <a:pt x="2929" y="32"/>
                </a:lnTo>
                <a:lnTo>
                  <a:pt x="2966" y="54"/>
                </a:lnTo>
                <a:lnTo>
                  <a:pt x="2999" y="81"/>
                </a:lnTo>
                <a:lnTo>
                  <a:pt x="3028" y="112"/>
                </a:lnTo>
                <a:lnTo>
                  <a:pt x="3052" y="146"/>
                </a:lnTo>
                <a:lnTo>
                  <a:pt x="3071" y="184"/>
                </a:lnTo>
                <a:lnTo>
                  <a:pt x="3086" y="224"/>
                </a:lnTo>
                <a:lnTo>
                  <a:pt x="3094" y="264"/>
                </a:lnTo>
                <a:lnTo>
                  <a:pt x="3098" y="308"/>
                </a:lnTo>
                <a:lnTo>
                  <a:pt x="3098" y="311"/>
                </a:lnTo>
                <a:lnTo>
                  <a:pt x="3098" y="324"/>
                </a:lnTo>
                <a:lnTo>
                  <a:pt x="3098" y="344"/>
                </a:lnTo>
                <a:lnTo>
                  <a:pt x="3098" y="372"/>
                </a:lnTo>
                <a:lnTo>
                  <a:pt x="3098" y="406"/>
                </a:lnTo>
                <a:lnTo>
                  <a:pt x="3098" y="447"/>
                </a:lnTo>
                <a:lnTo>
                  <a:pt x="3098" y="493"/>
                </a:lnTo>
                <a:lnTo>
                  <a:pt x="3097" y="545"/>
                </a:lnTo>
                <a:lnTo>
                  <a:pt x="3097" y="602"/>
                </a:lnTo>
                <a:lnTo>
                  <a:pt x="3097" y="664"/>
                </a:lnTo>
                <a:lnTo>
                  <a:pt x="3097" y="729"/>
                </a:lnTo>
                <a:lnTo>
                  <a:pt x="3097" y="798"/>
                </a:lnTo>
                <a:lnTo>
                  <a:pt x="3097" y="869"/>
                </a:lnTo>
                <a:lnTo>
                  <a:pt x="3097" y="945"/>
                </a:lnTo>
                <a:lnTo>
                  <a:pt x="3097" y="1021"/>
                </a:lnTo>
                <a:lnTo>
                  <a:pt x="3097" y="1100"/>
                </a:lnTo>
                <a:lnTo>
                  <a:pt x="3097" y="1179"/>
                </a:lnTo>
                <a:lnTo>
                  <a:pt x="3096" y="1260"/>
                </a:lnTo>
                <a:lnTo>
                  <a:pt x="3096" y="1341"/>
                </a:lnTo>
                <a:lnTo>
                  <a:pt x="3096" y="1420"/>
                </a:lnTo>
                <a:lnTo>
                  <a:pt x="3096" y="1501"/>
                </a:lnTo>
                <a:lnTo>
                  <a:pt x="3096" y="1580"/>
                </a:lnTo>
                <a:lnTo>
                  <a:pt x="3096" y="1656"/>
                </a:lnTo>
                <a:lnTo>
                  <a:pt x="3094" y="1731"/>
                </a:lnTo>
                <a:lnTo>
                  <a:pt x="3094" y="1804"/>
                </a:lnTo>
                <a:lnTo>
                  <a:pt x="3094" y="1874"/>
                </a:lnTo>
                <a:lnTo>
                  <a:pt x="3094" y="1940"/>
                </a:lnTo>
                <a:lnTo>
                  <a:pt x="3094" y="2002"/>
                </a:lnTo>
                <a:lnTo>
                  <a:pt x="3094" y="2060"/>
                </a:lnTo>
                <a:lnTo>
                  <a:pt x="3093" y="2113"/>
                </a:lnTo>
                <a:lnTo>
                  <a:pt x="3093" y="2160"/>
                </a:lnTo>
                <a:lnTo>
                  <a:pt x="3093" y="2202"/>
                </a:lnTo>
                <a:lnTo>
                  <a:pt x="3093" y="2239"/>
                </a:lnTo>
                <a:lnTo>
                  <a:pt x="3092" y="2268"/>
                </a:lnTo>
                <a:lnTo>
                  <a:pt x="3092" y="2289"/>
                </a:lnTo>
                <a:lnTo>
                  <a:pt x="3092" y="2303"/>
                </a:lnTo>
                <a:lnTo>
                  <a:pt x="3092" y="2310"/>
                </a:lnTo>
                <a:lnTo>
                  <a:pt x="3080" y="2369"/>
                </a:lnTo>
                <a:lnTo>
                  <a:pt x="3062" y="2429"/>
                </a:lnTo>
                <a:lnTo>
                  <a:pt x="3038" y="2488"/>
                </a:lnTo>
                <a:lnTo>
                  <a:pt x="3008" y="2544"/>
                </a:lnTo>
                <a:lnTo>
                  <a:pt x="2973" y="2599"/>
                </a:lnTo>
                <a:lnTo>
                  <a:pt x="2933" y="2651"/>
                </a:lnTo>
                <a:lnTo>
                  <a:pt x="2888" y="2701"/>
                </a:lnTo>
                <a:lnTo>
                  <a:pt x="2838" y="2746"/>
                </a:lnTo>
                <a:lnTo>
                  <a:pt x="2785" y="2787"/>
                </a:lnTo>
                <a:lnTo>
                  <a:pt x="2731" y="2823"/>
                </a:lnTo>
                <a:lnTo>
                  <a:pt x="2673" y="2853"/>
                </a:lnTo>
                <a:lnTo>
                  <a:pt x="2614" y="2876"/>
                </a:lnTo>
                <a:lnTo>
                  <a:pt x="2556" y="2894"/>
                </a:lnTo>
                <a:lnTo>
                  <a:pt x="2495" y="2906"/>
                </a:lnTo>
                <a:lnTo>
                  <a:pt x="2456" y="2910"/>
                </a:lnTo>
                <a:lnTo>
                  <a:pt x="2418" y="2911"/>
                </a:lnTo>
                <a:lnTo>
                  <a:pt x="2368" y="2909"/>
                </a:lnTo>
                <a:lnTo>
                  <a:pt x="2320" y="2901"/>
                </a:lnTo>
                <a:lnTo>
                  <a:pt x="2275" y="2889"/>
                </a:lnTo>
                <a:lnTo>
                  <a:pt x="2232" y="2873"/>
                </a:lnTo>
                <a:lnTo>
                  <a:pt x="2191" y="2850"/>
                </a:lnTo>
                <a:lnTo>
                  <a:pt x="2153" y="2825"/>
                </a:lnTo>
                <a:lnTo>
                  <a:pt x="2118" y="2794"/>
                </a:lnTo>
                <a:lnTo>
                  <a:pt x="2086" y="2758"/>
                </a:lnTo>
                <a:lnTo>
                  <a:pt x="2058" y="2717"/>
                </a:lnTo>
                <a:lnTo>
                  <a:pt x="2036" y="2673"/>
                </a:lnTo>
                <a:lnTo>
                  <a:pt x="2019" y="2627"/>
                </a:lnTo>
                <a:lnTo>
                  <a:pt x="2007" y="2577"/>
                </a:lnTo>
                <a:lnTo>
                  <a:pt x="2002" y="2525"/>
                </a:lnTo>
                <a:lnTo>
                  <a:pt x="2001" y="2472"/>
                </a:lnTo>
                <a:lnTo>
                  <a:pt x="2006" y="2417"/>
                </a:lnTo>
                <a:lnTo>
                  <a:pt x="2018" y="2357"/>
                </a:lnTo>
                <a:lnTo>
                  <a:pt x="2036" y="2297"/>
                </a:lnTo>
                <a:lnTo>
                  <a:pt x="2060" y="2239"/>
                </a:lnTo>
                <a:lnTo>
                  <a:pt x="2090" y="2182"/>
                </a:lnTo>
                <a:lnTo>
                  <a:pt x="2126" y="2127"/>
                </a:lnTo>
                <a:lnTo>
                  <a:pt x="2165" y="2075"/>
                </a:lnTo>
                <a:lnTo>
                  <a:pt x="2211" y="2025"/>
                </a:lnTo>
                <a:lnTo>
                  <a:pt x="2261" y="1980"/>
                </a:lnTo>
                <a:lnTo>
                  <a:pt x="2314" y="1939"/>
                </a:lnTo>
                <a:lnTo>
                  <a:pt x="2368" y="1904"/>
                </a:lnTo>
                <a:lnTo>
                  <a:pt x="2425" y="1874"/>
                </a:lnTo>
                <a:lnTo>
                  <a:pt x="2484" y="1851"/>
                </a:lnTo>
                <a:lnTo>
                  <a:pt x="2543" y="1832"/>
                </a:lnTo>
                <a:lnTo>
                  <a:pt x="2603" y="1821"/>
                </a:lnTo>
                <a:lnTo>
                  <a:pt x="2655" y="1815"/>
                </a:lnTo>
                <a:lnTo>
                  <a:pt x="2707" y="1815"/>
                </a:lnTo>
                <a:lnTo>
                  <a:pt x="2756" y="1821"/>
                </a:lnTo>
                <a:lnTo>
                  <a:pt x="2804" y="1831"/>
                </a:lnTo>
                <a:lnTo>
                  <a:pt x="2848" y="1846"/>
                </a:lnTo>
                <a:lnTo>
                  <a:pt x="2891" y="1866"/>
                </a:lnTo>
                <a:lnTo>
                  <a:pt x="2930" y="1890"/>
                </a:lnTo>
                <a:lnTo>
                  <a:pt x="2930" y="789"/>
                </a:lnTo>
                <a:lnTo>
                  <a:pt x="1096" y="1465"/>
                </a:lnTo>
                <a:lnTo>
                  <a:pt x="1096" y="1469"/>
                </a:lnTo>
                <a:lnTo>
                  <a:pt x="1096" y="1481"/>
                </a:lnTo>
                <a:lnTo>
                  <a:pt x="1096" y="1500"/>
                </a:lnTo>
                <a:lnTo>
                  <a:pt x="1096" y="1526"/>
                </a:lnTo>
                <a:lnTo>
                  <a:pt x="1096" y="1559"/>
                </a:lnTo>
                <a:lnTo>
                  <a:pt x="1096" y="1597"/>
                </a:lnTo>
                <a:lnTo>
                  <a:pt x="1096" y="1640"/>
                </a:lnTo>
                <a:lnTo>
                  <a:pt x="1096" y="1689"/>
                </a:lnTo>
                <a:lnTo>
                  <a:pt x="1096" y="1741"/>
                </a:lnTo>
                <a:lnTo>
                  <a:pt x="1096" y="1797"/>
                </a:lnTo>
                <a:lnTo>
                  <a:pt x="1096" y="1857"/>
                </a:lnTo>
                <a:lnTo>
                  <a:pt x="1096" y="1920"/>
                </a:lnTo>
                <a:lnTo>
                  <a:pt x="1096" y="1985"/>
                </a:lnTo>
                <a:lnTo>
                  <a:pt x="1096" y="2052"/>
                </a:lnTo>
                <a:lnTo>
                  <a:pt x="1096" y="2119"/>
                </a:lnTo>
                <a:lnTo>
                  <a:pt x="1096" y="2188"/>
                </a:lnTo>
                <a:lnTo>
                  <a:pt x="1096" y="2256"/>
                </a:lnTo>
                <a:lnTo>
                  <a:pt x="1096" y="2325"/>
                </a:lnTo>
                <a:lnTo>
                  <a:pt x="1096" y="2394"/>
                </a:lnTo>
                <a:lnTo>
                  <a:pt x="1096" y="2460"/>
                </a:lnTo>
                <a:lnTo>
                  <a:pt x="1096" y="2525"/>
                </a:lnTo>
                <a:lnTo>
                  <a:pt x="1096" y="2587"/>
                </a:lnTo>
                <a:lnTo>
                  <a:pt x="1096" y="2647"/>
                </a:lnTo>
                <a:lnTo>
                  <a:pt x="1096" y="2703"/>
                </a:lnTo>
                <a:lnTo>
                  <a:pt x="1096" y="2756"/>
                </a:lnTo>
                <a:lnTo>
                  <a:pt x="1096" y="2805"/>
                </a:lnTo>
                <a:lnTo>
                  <a:pt x="1096" y="2848"/>
                </a:lnTo>
                <a:lnTo>
                  <a:pt x="1096" y="2887"/>
                </a:lnTo>
                <a:lnTo>
                  <a:pt x="1096" y="2919"/>
                </a:lnTo>
                <a:lnTo>
                  <a:pt x="1096" y="2946"/>
                </a:lnTo>
                <a:lnTo>
                  <a:pt x="1096" y="2964"/>
                </a:lnTo>
                <a:lnTo>
                  <a:pt x="1096" y="2977"/>
                </a:lnTo>
                <a:lnTo>
                  <a:pt x="1096" y="2981"/>
                </a:lnTo>
                <a:lnTo>
                  <a:pt x="1094" y="3013"/>
                </a:lnTo>
                <a:lnTo>
                  <a:pt x="1090" y="3046"/>
                </a:lnTo>
                <a:lnTo>
                  <a:pt x="1078" y="3107"/>
                </a:lnTo>
                <a:lnTo>
                  <a:pt x="1061" y="3167"/>
                </a:lnTo>
                <a:lnTo>
                  <a:pt x="1036" y="3224"/>
                </a:lnTo>
                <a:lnTo>
                  <a:pt x="1006" y="3282"/>
                </a:lnTo>
                <a:lnTo>
                  <a:pt x="971" y="3336"/>
                </a:lnTo>
                <a:lnTo>
                  <a:pt x="931" y="3389"/>
                </a:lnTo>
                <a:lnTo>
                  <a:pt x="886" y="3439"/>
                </a:lnTo>
                <a:lnTo>
                  <a:pt x="836" y="3484"/>
                </a:lnTo>
                <a:lnTo>
                  <a:pt x="783" y="3525"/>
                </a:lnTo>
                <a:lnTo>
                  <a:pt x="729" y="3559"/>
                </a:lnTo>
                <a:lnTo>
                  <a:pt x="671" y="3589"/>
                </a:lnTo>
                <a:lnTo>
                  <a:pt x="613" y="3614"/>
                </a:lnTo>
                <a:lnTo>
                  <a:pt x="554" y="3631"/>
                </a:lnTo>
                <a:lnTo>
                  <a:pt x="493" y="3643"/>
                </a:lnTo>
                <a:lnTo>
                  <a:pt x="455" y="3648"/>
                </a:lnTo>
                <a:lnTo>
                  <a:pt x="416" y="3649"/>
                </a:lnTo>
                <a:lnTo>
                  <a:pt x="366" y="3647"/>
                </a:lnTo>
                <a:lnTo>
                  <a:pt x="319" y="3639"/>
                </a:lnTo>
                <a:lnTo>
                  <a:pt x="273" y="3627"/>
                </a:lnTo>
                <a:lnTo>
                  <a:pt x="230" y="3610"/>
                </a:lnTo>
                <a:lnTo>
                  <a:pt x="189" y="3588"/>
                </a:lnTo>
                <a:lnTo>
                  <a:pt x="152" y="3563"/>
                </a:lnTo>
                <a:lnTo>
                  <a:pt x="116" y="3532"/>
                </a:lnTo>
                <a:lnTo>
                  <a:pt x="84" y="3494"/>
                </a:lnTo>
                <a:lnTo>
                  <a:pt x="56" y="3454"/>
                </a:lnTo>
                <a:lnTo>
                  <a:pt x="34" y="3410"/>
                </a:lnTo>
                <a:lnTo>
                  <a:pt x="18" y="3364"/>
                </a:lnTo>
                <a:lnTo>
                  <a:pt x="6" y="3315"/>
                </a:lnTo>
                <a:lnTo>
                  <a:pt x="0" y="3263"/>
                </a:lnTo>
                <a:lnTo>
                  <a:pt x="0" y="3210"/>
                </a:lnTo>
                <a:lnTo>
                  <a:pt x="4" y="3155"/>
                </a:lnTo>
                <a:lnTo>
                  <a:pt x="17" y="3094"/>
                </a:lnTo>
                <a:lnTo>
                  <a:pt x="34" y="3035"/>
                </a:lnTo>
                <a:lnTo>
                  <a:pt x="59" y="2977"/>
                </a:lnTo>
                <a:lnTo>
                  <a:pt x="88" y="2919"/>
                </a:lnTo>
                <a:lnTo>
                  <a:pt x="124" y="2865"/>
                </a:lnTo>
                <a:lnTo>
                  <a:pt x="164" y="2812"/>
                </a:lnTo>
                <a:lnTo>
                  <a:pt x="209" y="2763"/>
                </a:lnTo>
                <a:lnTo>
                  <a:pt x="259" y="2717"/>
                </a:lnTo>
                <a:lnTo>
                  <a:pt x="312" y="2677"/>
                </a:lnTo>
                <a:lnTo>
                  <a:pt x="366" y="2641"/>
                </a:lnTo>
                <a:lnTo>
                  <a:pt x="424" y="2612"/>
                </a:lnTo>
                <a:lnTo>
                  <a:pt x="482" y="2587"/>
                </a:lnTo>
                <a:lnTo>
                  <a:pt x="541" y="2569"/>
                </a:lnTo>
                <a:lnTo>
                  <a:pt x="602" y="2557"/>
                </a:lnTo>
                <a:lnTo>
                  <a:pt x="654" y="2553"/>
                </a:lnTo>
                <a:lnTo>
                  <a:pt x="706" y="2553"/>
                </a:lnTo>
                <a:lnTo>
                  <a:pt x="754" y="2558"/>
                </a:lnTo>
                <a:lnTo>
                  <a:pt x="802" y="2568"/>
                </a:lnTo>
                <a:lnTo>
                  <a:pt x="846" y="2583"/>
                </a:lnTo>
                <a:lnTo>
                  <a:pt x="889" y="2603"/>
                </a:lnTo>
                <a:lnTo>
                  <a:pt x="928" y="2628"/>
                </a:lnTo>
                <a:lnTo>
                  <a:pt x="928" y="879"/>
                </a:lnTo>
                <a:lnTo>
                  <a:pt x="931" y="837"/>
                </a:lnTo>
                <a:lnTo>
                  <a:pt x="940" y="796"/>
                </a:lnTo>
                <a:lnTo>
                  <a:pt x="953" y="757"/>
                </a:lnTo>
                <a:lnTo>
                  <a:pt x="973" y="720"/>
                </a:lnTo>
                <a:lnTo>
                  <a:pt x="996" y="687"/>
                </a:lnTo>
                <a:lnTo>
                  <a:pt x="1024" y="656"/>
                </a:lnTo>
                <a:lnTo>
                  <a:pt x="1056" y="629"/>
                </a:lnTo>
                <a:lnTo>
                  <a:pt x="1092" y="607"/>
                </a:lnTo>
                <a:lnTo>
                  <a:pt x="1130" y="590"/>
                </a:lnTo>
                <a:lnTo>
                  <a:pt x="2683" y="18"/>
                </a:lnTo>
                <a:lnTo>
                  <a:pt x="2724" y="6"/>
                </a:lnTo>
                <a:lnTo>
                  <a:pt x="2766" y="0"/>
                </a:lnTo>
                <a:lnTo>
                  <a:pt x="28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9075885" y="1904377"/>
            <a:ext cx="579437" cy="579437"/>
            <a:chOff x="9075738" y="1900238"/>
            <a:chExt cx="579437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9075738" y="1900238"/>
              <a:ext cx="579437" cy="579437"/>
            </a:xfrm>
            <a:custGeom>
              <a:avLst/>
              <a:gdLst>
                <a:gd name="T0" fmla="*/ 1563 w 3650"/>
                <a:gd name="T1" fmla="*/ 211 h 3650"/>
                <a:gd name="T2" fmla="*/ 1187 w 3650"/>
                <a:gd name="T3" fmla="*/ 321 h 3650"/>
                <a:gd name="T4" fmla="*/ 842 w 3650"/>
                <a:gd name="T5" fmla="*/ 520 h 3650"/>
                <a:gd name="T6" fmla="*/ 559 w 3650"/>
                <a:gd name="T7" fmla="*/ 791 h 3650"/>
                <a:gd name="T8" fmla="*/ 350 w 3650"/>
                <a:gd name="T9" fmla="*/ 1122 h 3650"/>
                <a:gd name="T10" fmla="*/ 223 w 3650"/>
                <a:gd name="T11" fmla="*/ 1500 h 3650"/>
                <a:gd name="T12" fmla="*/ 191 w 3650"/>
                <a:gd name="T13" fmla="*/ 1892 h 3650"/>
                <a:gd name="T14" fmla="*/ 254 w 3650"/>
                <a:gd name="T15" fmla="*/ 2277 h 3650"/>
                <a:gd name="T16" fmla="*/ 409 w 3650"/>
                <a:gd name="T17" fmla="*/ 2642 h 3650"/>
                <a:gd name="T18" fmla="*/ 647 w 3650"/>
                <a:gd name="T19" fmla="*/ 2959 h 3650"/>
                <a:gd name="T20" fmla="*/ 950 w 3650"/>
                <a:gd name="T21" fmla="*/ 3206 h 3650"/>
                <a:gd name="T22" fmla="*/ 1306 w 3650"/>
                <a:gd name="T23" fmla="*/ 3375 h 3650"/>
                <a:gd name="T24" fmla="*/ 1696 w 3650"/>
                <a:gd name="T25" fmla="*/ 3454 h 3650"/>
                <a:gd name="T26" fmla="*/ 2087 w 3650"/>
                <a:gd name="T27" fmla="*/ 3439 h 3650"/>
                <a:gd name="T28" fmla="*/ 2463 w 3650"/>
                <a:gd name="T29" fmla="*/ 3329 h 3650"/>
                <a:gd name="T30" fmla="*/ 2808 w 3650"/>
                <a:gd name="T31" fmla="*/ 3130 h 3650"/>
                <a:gd name="T32" fmla="*/ 3091 w 3650"/>
                <a:gd name="T33" fmla="*/ 2859 h 3650"/>
                <a:gd name="T34" fmla="*/ 3300 w 3650"/>
                <a:gd name="T35" fmla="*/ 2528 h 3650"/>
                <a:gd name="T36" fmla="*/ 3427 w 3650"/>
                <a:gd name="T37" fmla="*/ 2150 h 3650"/>
                <a:gd name="T38" fmla="*/ 3459 w 3650"/>
                <a:gd name="T39" fmla="*/ 1758 h 3650"/>
                <a:gd name="T40" fmla="*/ 3396 w 3650"/>
                <a:gd name="T41" fmla="*/ 1373 h 3650"/>
                <a:gd name="T42" fmla="*/ 3241 w 3650"/>
                <a:gd name="T43" fmla="*/ 1008 h 3650"/>
                <a:gd name="T44" fmla="*/ 3003 w 3650"/>
                <a:gd name="T45" fmla="*/ 691 h 3650"/>
                <a:gd name="T46" fmla="*/ 2700 w 3650"/>
                <a:gd name="T47" fmla="*/ 444 h 3650"/>
                <a:gd name="T48" fmla="*/ 2344 w 3650"/>
                <a:gd name="T49" fmla="*/ 275 h 3650"/>
                <a:gd name="T50" fmla="*/ 1954 w 3650"/>
                <a:gd name="T51" fmla="*/ 196 h 3650"/>
                <a:gd name="T52" fmla="*/ 2078 w 3650"/>
                <a:gd name="T53" fmla="*/ 18 h 3650"/>
                <a:gd name="T54" fmla="*/ 2494 w 3650"/>
                <a:gd name="T55" fmla="*/ 127 h 3650"/>
                <a:gd name="T56" fmla="*/ 2854 w 3650"/>
                <a:gd name="T57" fmla="*/ 317 h 3650"/>
                <a:gd name="T58" fmla="*/ 3161 w 3650"/>
                <a:gd name="T59" fmla="*/ 582 h 3650"/>
                <a:gd name="T60" fmla="*/ 3404 w 3650"/>
                <a:gd name="T61" fmla="*/ 913 h 3650"/>
                <a:gd name="T62" fmla="*/ 3578 w 3650"/>
                <a:gd name="T63" fmla="*/ 1320 h 3650"/>
                <a:gd name="T64" fmla="*/ 3649 w 3650"/>
                <a:gd name="T65" fmla="*/ 1750 h 3650"/>
                <a:gd name="T66" fmla="*/ 3612 w 3650"/>
                <a:gd name="T67" fmla="*/ 2188 h 3650"/>
                <a:gd name="T68" fmla="*/ 3482 w 3650"/>
                <a:gd name="T69" fmla="*/ 2588 h 3650"/>
                <a:gd name="T70" fmla="*/ 3273 w 3650"/>
                <a:gd name="T71" fmla="*/ 2937 h 3650"/>
                <a:gd name="T72" fmla="*/ 2991 w 3650"/>
                <a:gd name="T73" fmla="*/ 3229 h 3650"/>
                <a:gd name="T74" fmla="*/ 2642 w 3650"/>
                <a:gd name="T75" fmla="*/ 3456 h 3650"/>
                <a:gd name="T76" fmla="*/ 2244 w 3650"/>
                <a:gd name="T77" fmla="*/ 3601 h 3650"/>
                <a:gd name="T78" fmla="*/ 1828 w 3650"/>
                <a:gd name="T79" fmla="*/ 3650 h 3650"/>
                <a:gd name="T80" fmla="*/ 1448 w 3650"/>
                <a:gd name="T81" fmla="*/ 3610 h 3650"/>
                <a:gd name="T82" fmla="*/ 1062 w 3650"/>
                <a:gd name="T83" fmla="*/ 3482 h 3650"/>
                <a:gd name="T84" fmla="*/ 713 w 3650"/>
                <a:gd name="T85" fmla="*/ 3273 h 3650"/>
                <a:gd name="T86" fmla="*/ 421 w 3650"/>
                <a:gd name="T87" fmla="*/ 2991 h 3650"/>
                <a:gd name="T88" fmla="*/ 192 w 3650"/>
                <a:gd name="T89" fmla="*/ 2639 h 3650"/>
                <a:gd name="T90" fmla="*/ 44 w 3650"/>
                <a:gd name="T91" fmla="*/ 2224 h 3650"/>
                <a:gd name="T92" fmla="*/ 0 w 3650"/>
                <a:gd name="T93" fmla="*/ 1791 h 3650"/>
                <a:gd name="T94" fmla="*/ 63 w 3650"/>
                <a:gd name="T95" fmla="*/ 1353 h 3650"/>
                <a:gd name="T96" fmla="*/ 212 w 3650"/>
                <a:gd name="T97" fmla="*/ 970 h 3650"/>
                <a:gd name="T98" fmla="*/ 441 w 3650"/>
                <a:gd name="T99" fmla="*/ 635 h 3650"/>
                <a:gd name="T100" fmla="*/ 740 w 3650"/>
                <a:gd name="T101" fmla="*/ 358 h 3650"/>
                <a:gd name="T102" fmla="*/ 1113 w 3650"/>
                <a:gd name="T103" fmla="*/ 146 h 3650"/>
                <a:gd name="T104" fmla="*/ 1533 w 3650"/>
                <a:gd name="T105" fmla="*/ 2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50">
                  <a:moveTo>
                    <a:pt x="1856" y="190"/>
                  </a:moveTo>
                  <a:lnTo>
                    <a:pt x="1758" y="191"/>
                  </a:lnTo>
                  <a:lnTo>
                    <a:pt x="1660" y="198"/>
                  </a:lnTo>
                  <a:lnTo>
                    <a:pt x="1563" y="211"/>
                  </a:lnTo>
                  <a:lnTo>
                    <a:pt x="1467" y="230"/>
                  </a:lnTo>
                  <a:lnTo>
                    <a:pt x="1373" y="254"/>
                  </a:lnTo>
                  <a:lnTo>
                    <a:pt x="1279" y="284"/>
                  </a:lnTo>
                  <a:lnTo>
                    <a:pt x="1187" y="321"/>
                  </a:lnTo>
                  <a:lnTo>
                    <a:pt x="1096" y="362"/>
                  </a:lnTo>
                  <a:lnTo>
                    <a:pt x="1008" y="409"/>
                  </a:lnTo>
                  <a:lnTo>
                    <a:pt x="922" y="462"/>
                  </a:lnTo>
                  <a:lnTo>
                    <a:pt x="842" y="520"/>
                  </a:lnTo>
                  <a:lnTo>
                    <a:pt x="764" y="582"/>
                  </a:lnTo>
                  <a:lnTo>
                    <a:pt x="691" y="647"/>
                  </a:lnTo>
                  <a:lnTo>
                    <a:pt x="623" y="718"/>
                  </a:lnTo>
                  <a:lnTo>
                    <a:pt x="559" y="791"/>
                  </a:lnTo>
                  <a:lnTo>
                    <a:pt x="499" y="869"/>
                  </a:lnTo>
                  <a:lnTo>
                    <a:pt x="444" y="950"/>
                  </a:lnTo>
                  <a:lnTo>
                    <a:pt x="394" y="1034"/>
                  </a:lnTo>
                  <a:lnTo>
                    <a:pt x="350" y="1122"/>
                  </a:lnTo>
                  <a:lnTo>
                    <a:pt x="310" y="1212"/>
                  </a:lnTo>
                  <a:lnTo>
                    <a:pt x="275" y="1306"/>
                  </a:lnTo>
                  <a:lnTo>
                    <a:pt x="247" y="1402"/>
                  </a:lnTo>
                  <a:lnTo>
                    <a:pt x="223" y="1500"/>
                  </a:lnTo>
                  <a:lnTo>
                    <a:pt x="207" y="1597"/>
                  </a:lnTo>
                  <a:lnTo>
                    <a:pt x="196" y="1696"/>
                  </a:lnTo>
                  <a:lnTo>
                    <a:pt x="190" y="1794"/>
                  </a:lnTo>
                  <a:lnTo>
                    <a:pt x="191" y="1892"/>
                  </a:lnTo>
                  <a:lnTo>
                    <a:pt x="198" y="1990"/>
                  </a:lnTo>
                  <a:lnTo>
                    <a:pt x="211" y="2087"/>
                  </a:lnTo>
                  <a:lnTo>
                    <a:pt x="230" y="2183"/>
                  </a:lnTo>
                  <a:lnTo>
                    <a:pt x="254" y="2277"/>
                  </a:lnTo>
                  <a:lnTo>
                    <a:pt x="284" y="2371"/>
                  </a:lnTo>
                  <a:lnTo>
                    <a:pt x="321" y="2463"/>
                  </a:lnTo>
                  <a:lnTo>
                    <a:pt x="362" y="2554"/>
                  </a:lnTo>
                  <a:lnTo>
                    <a:pt x="409" y="2642"/>
                  </a:lnTo>
                  <a:lnTo>
                    <a:pt x="462" y="2728"/>
                  </a:lnTo>
                  <a:lnTo>
                    <a:pt x="520" y="2808"/>
                  </a:lnTo>
                  <a:lnTo>
                    <a:pt x="582" y="2886"/>
                  </a:lnTo>
                  <a:lnTo>
                    <a:pt x="647" y="2959"/>
                  </a:lnTo>
                  <a:lnTo>
                    <a:pt x="718" y="3027"/>
                  </a:lnTo>
                  <a:lnTo>
                    <a:pt x="791" y="3091"/>
                  </a:lnTo>
                  <a:lnTo>
                    <a:pt x="869" y="3151"/>
                  </a:lnTo>
                  <a:lnTo>
                    <a:pt x="950" y="3206"/>
                  </a:lnTo>
                  <a:lnTo>
                    <a:pt x="1034" y="3256"/>
                  </a:lnTo>
                  <a:lnTo>
                    <a:pt x="1122" y="3300"/>
                  </a:lnTo>
                  <a:lnTo>
                    <a:pt x="1212" y="3340"/>
                  </a:lnTo>
                  <a:lnTo>
                    <a:pt x="1306" y="3375"/>
                  </a:lnTo>
                  <a:lnTo>
                    <a:pt x="1402" y="3403"/>
                  </a:lnTo>
                  <a:lnTo>
                    <a:pt x="1500" y="3427"/>
                  </a:lnTo>
                  <a:lnTo>
                    <a:pt x="1597" y="3443"/>
                  </a:lnTo>
                  <a:lnTo>
                    <a:pt x="1696" y="3454"/>
                  </a:lnTo>
                  <a:lnTo>
                    <a:pt x="1794" y="3460"/>
                  </a:lnTo>
                  <a:lnTo>
                    <a:pt x="1892" y="3459"/>
                  </a:lnTo>
                  <a:lnTo>
                    <a:pt x="1990" y="3452"/>
                  </a:lnTo>
                  <a:lnTo>
                    <a:pt x="2087" y="3439"/>
                  </a:lnTo>
                  <a:lnTo>
                    <a:pt x="2183" y="3420"/>
                  </a:lnTo>
                  <a:lnTo>
                    <a:pt x="2277" y="3396"/>
                  </a:lnTo>
                  <a:lnTo>
                    <a:pt x="2371" y="3366"/>
                  </a:lnTo>
                  <a:lnTo>
                    <a:pt x="2463" y="3329"/>
                  </a:lnTo>
                  <a:lnTo>
                    <a:pt x="2554" y="3288"/>
                  </a:lnTo>
                  <a:lnTo>
                    <a:pt x="2642" y="3241"/>
                  </a:lnTo>
                  <a:lnTo>
                    <a:pt x="2728" y="3188"/>
                  </a:lnTo>
                  <a:lnTo>
                    <a:pt x="2808" y="3130"/>
                  </a:lnTo>
                  <a:lnTo>
                    <a:pt x="2886" y="3068"/>
                  </a:lnTo>
                  <a:lnTo>
                    <a:pt x="2959" y="3003"/>
                  </a:lnTo>
                  <a:lnTo>
                    <a:pt x="3027" y="2932"/>
                  </a:lnTo>
                  <a:lnTo>
                    <a:pt x="3091" y="2859"/>
                  </a:lnTo>
                  <a:lnTo>
                    <a:pt x="3151" y="2781"/>
                  </a:lnTo>
                  <a:lnTo>
                    <a:pt x="3206" y="2700"/>
                  </a:lnTo>
                  <a:lnTo>
                    <a:pt x="3256" y="2616"/>
                  </a:lnTo>
                  <a:lnTo>
                    <a:pt x="3300" y="2528"/>
                  </a:lnTo>
                  <a:lnTo>
                    <a:pt x="3340" y="2438"/>
                  </a:lnTo>
                  <a:lnTo>
                    <a:pt x="3375" y="2344"/>
                  </a:lnTo>
                  <a:lnTo>
                    <a:pt x="3403" y="2248"/>
                  </a:lnTo>
                  <a:lnTo>
                    <a:pt x="3427" y="2150"/>
                  </a:lnTo>
                  <a:lnTo>
                    <a:pt x="3443" y="2053"/>
                  </a:lnTo>
                  <a:lnTo>
                    <a:pt x="3454" y="1954"/>
                  </a:lnTo>
                  <a:lnTo>
                    <a:pt x="3460" y="1856"/>
                  </a:lnTo>
                  <a:lnTo>
                    <a:pt x="3459" y="1758"/>
                  </a:lnTo>
                  <a:lnTo>
                    <a:pt x="3452" y="1660"/>
                  </a:lnTo>
                  <a:lnTo>
                    <a:pt x="3439" y="1563"/>
                  </a:lnTo>
                  <a:lnTo>
                    <a:pt x="3420" y="1467"/>
                  </a:lnTo>
                  <a:lnTo>
                    <a:pt x="3396" y="1373"/>
                  </a:lnTo>
                  <a:lnTo>
                    <a:pt x="3366" y="1279"/>
                  </a:lnTo>
                  <a:lnTo>
                    <a:pt x="3329" y="1187"/>
                  </a:lnTo>
                  <a:lnTo>
                    <a:pt x="3288" y="1096"/>
                  </a:lnTo>
                  <a:lnTo>
                    <a:pt x="3241" y="1008"/>
                  </a:lnTo>
                  <a:lnTo>
                    <a:pt x="3188" y="922"/>
                  </a:lnTo>
                  <a:lnTo>
                    <a:pt x="3130" y="842"/>
                  </a:lnTo>
                  <a:lnTo>
                    <a:pt x="3068" y="764"/>
                  </a:lnTo>
                  <a:lnTo>
                    <a:pt x="3003" y="691"/>
                  </a:lnTo>
                  <a:lnTo>
                    <a:pt x="2932" y="623"/>
                  </a:lnTo>
                  <a:lnTo>
                    <a:pt x="2859" y="559"/>
                  </a:lnTo>
                  <a:lnTo>
                    <a:pt x="2781" y="499"/>
                  </a:lnTo>
                  <a:lnTo>
                    <a:pt x="2700" y="444"/>
                  </a:lnTo>
                  <a:lnTo>
                    <a:pt x="2616" y="394"/>
                  </a:lnTo>
                  <a:lnTo>
                    <a:pt x="2528" y="350"/>
                  </a:lnTo>
                  <a:lnTo>
                    <a:pt x="2438" y="310"/>
                  </a:lnTo>
                  <a:lnTo>
                    <a:pt x="2344" y="275"/>
                  </a:lnTo>
                  <a:lnTo>
                    <a:pt x="2248" y="247"/>
                  </a:lnTo>
                  <a:lnTo>
                    <a:pt x="2150" y="223"/>
                  </a:lnTo>
                  <a:lnTo>
                    <a:pt x="2053" y="207"/>
                  </a:lnTo>
                  <a:lnTo>
                    <a:pt x="1954" y="196"/>
                  </a:lnTo>
                  <a:lnTo>
                    <a:pt x="1856" y="190"/>
                  </a:lnTo>
                  <a:close/>
                  <a:moveTo>
                    <a:pt x="1859" y="0"/>
                  </a:moveTo>
                  <a:lnTo>
                    <a:pt x="1969" y="6"/>
                  </a:lnTo>
                  <a:lnTo>
                    <a:pt x="2078" y="18"/>
                  </a:lnTo>
                  <a:lnTo>
                    <a:pt x="2188" y="38"/>
                  </a:lnTo>
                  <a:lnTo>
                    <a:pt x="2297" y="63"/>
                  </a:lnTo>
                  <a:lnTo>
                    <a:pt x="2397" y="93"/>
                  </a:lnTo>
                  <a:lnTo>
                    <a:pt x="2494" y="127"/>
                  </a:lnTo>
                  <a:lnTo>
                    <a:pt x="2588" y="168"/>
                  </a:lnTo>
                  <a:lnTo>
                    <a:pt x="2680" y="212"/>
                  </a:lnTo>
                  <a:lnTo>
                    <a:pt x="2768" y="263"/>
                  </a:lnTo>
                  <a:lnTo>
                    <a:pt x="2854" y="317"/>
                  </a:lnTo>
                  <a:lnTo>
                    <a:pt x="2937" y="377"/>
                  </a:lnTo>
                  <a:lnTo>
                    <a:pt x="3015" y="441"/>
                  </a:lnTo>
                  <a:lnTo>
                    <a:pt x="3090" y="509"/>
                  </a:lnTo>
                  <a:lnTo>
                    <a:pt x="3161" y="582"/>
                  </a:lnTo>
                  <a:lnTo>
                    <a:pt x="3229" y="659"/>
                  </a:lnTo>
                  <a:lnTo>
                    <a:pt x="3292" y="740"/>
                  </a:lnTo>
                  <a:lnTo>
                    <a:pt x="3350" y="824"/>
                  </a:lnTo>
                  <a:lnTo>
                    <a:pt x="3404" y="913"/>
                  </a:lnTo>
                  <a:lnTo>
                    <a:pt x="3458" y="1011"/>
                  </a:lnTo>
                  <a:lnTo>
                    <a:pt x="3504" y="1113"/>
                  </a:lnTo>
                  <a:lnTo>
                    <a:pt x="3545" y="1216"/>
                  </a:lnTo>
                  <a:lnTo>
                    <a:pt x="3578" y="1320"/>
                  </a:lnTo>
                  <a:lnTo>
                    <a:pt x="3606" y="1426"/>
                  </a:lnTo>
                  <a:lnTo>
                    <a:pt x="3627" y="1533"/>
                  </a:lnTo>
                  <a:lnTo>
                    <a:pt x="3641" y="1641"/>
                  </a:lnTo>
                  <a:lnTo>
                    <a:pt x="3649" y="1750"/>
                  </a:lnTo>
                  <a:lnTo>
                    <a:pt x="3650" y="1859"/>
                  </a:lnTo>
                  <a:lnTo>
                    <a:pt x="3644" y="1969"/>
                  </a:lnTo>
                  <a:lnTo>
                    <a:pt x="3632" y="2078"/>
                  </a:lnTo>
                  <a:lnTo>
                    <a:pt x="3612" y="2188"/>
                  </a:lnTo>
                  <a:lnTo>
                    <a:pt x="3587" y="2297"/>
                  </a:lnTo>
                  <a:lnTo>
                    <a:pt x="3557" y="2397"/>
                  </a:lnTo>
                  <a:lnTo>
                    <a:pt x="3523" y="2494"/>
                  </a:lnTo>
                  <a:lnTo>
                    <a:pt x="3482" y="2588"/>
                  </a:lnTo>
                  <a:lnTo>
                    <a:pt x="3438" y="2680"/>
                  </a:lnTo>
                  <a:lnTo>
                    <a:pt x="3387" y="2768"/>
                  </a:lnTo>
                  <a:lnTo>
                    <a:pt x="3333" y="2854"/>
                  </a:lnTo>
                  <a:lnTo>
                    <a:pt x="3273" y="2937"/>
                  </a:lnTo>
                  <a:lnTo>
                    <a:pt x="3209" y="3015"/>
                  </a:lnTo>
                  <a:lnTo>
                    <a:pt x="3141" y="3089"/>
                  </a:lnTo>
                  <a:lnTo>
                    <a:pt x="3068" y="3161"/>
                  </a:lnTo>
                  <a:lnTo>
                    <a:pt x="2991" y="3229"/>
                  </a:lnTo>
                  <a:lnTo>
                    <a:pt x="2910" y="3292"/>
                  </a:lnTo>
                  <a:lnTo>
                    <a:pt x="2826" y="3350"/>
                  </a:lnTo>
                  <a:lnTo>
                    <a:pt x="2738" y="3404"/>
                  </a:lnTo>
                  <a:lnTo>
                    <a:pt x="2642" y="3456"/>
                  </a:lnTo>
                  <a:lnTo>
                    <a:pt x="2545" y="3501"/>
                  </a:lnTo>
                  <a:lnTo>
                    <a:pt x="2447" y="3541"/>
                  </a:lnTo>
                  <a:lnTo>
                    <a:pt x="2346" y="3574"/>
                  </a:lnTo>
                  <a:lnTo>
                    <a:pt x="2244" y="3601"/>
                  </a:lnTo>
                  <a:lnTo>
                    <a:pt x="2141" y="3622"/>
                  </a:lnTo>
                  <a:lnTo>
                    <a:pt x="2037" y="3638"/>
                  </a:lnTo>
                  <a:lnTo>
                    <a:pt x="1933" y="3647"/>
                  </a:lnTo>
                  <a:lnTo>
                    <a:pt x="1828" y="3650"/>
                  </a:lnTo>
                  <a:lnTo>
                    <a:pt x="1733" y="3648"/>
                  </a:lnTo>
                  <a:lnTo>
                    <a:pt x="1638" y="3640"/>
                  </a:lnTo>
                  <a:lnTo>
                    <a:pt x="1542" y="3628"/>
                  </a:lnTo>
                  <a:lnTo>
                    <a:pt x="1448" y="3610"/>
                  </a:lnTo>
                  <a:lnTo>
                    <a:pt x="1353" y="3587"/>
                  </a:lnTo>
                  <a:lnTo>
                    <a:pt x="1253" y="3557"/>
                  </a:lnTo>
                  <a:lnTo>
                    <a:pt x="1156" y="3523"/>
                  </a:lnTo>
                  <a:lnTo>
                    <a:pt x="1062" y="3482"/>
                  </a:lnTo>
                  <a:lnTo>
                    <a:pt x="970" y="3438"/>
                  </a:lnTo>
                  <a:lnTo>
                    <a:pt x="882" y="3387"/>
                  </a:lnTo>
                  <a:lnTo>
                    <a:pt x="796" y="3333"/>
                  </a:lnTo>
                  <a:lnTo>
                    <a:pt x="713" y="3273"/>
                  </a:lnTo>
                  <a:lnTo>
                    <a:pt x="635" y="3209"/>
                  </a:lnTo>
                  <a:lnTo>
                    <a:pt x="561" y="3141"/>
                  </a:lnTo>
                  <a:lnTo>
                    <a:pt x="489" y="3068"/>
                  </a:lnTo>
                  <a:lnTo>
                    <a:pt x="421" y="2991"/>
                  </a:lnTo>
                  <a:lnTo>
                    <a:pt x="358" y="2910"/>
                  </a:lnTo>
                  <a:lnTo>
                    <a:pt x="300" y="2826"/>
                  </a:lnTo>
                  <a:lnTo>
                    <a:pt x="246" y="2738"/>
                  </a:lnTo>
                  <a:lnTo>
                    <a:pt x="192" y="2639"/>
                  </a:lnTo>
                  <a:lnTo>
                    <a:pt x="146" y="2537"/>
                  </a:lnTo>
                  <a:lnTo>
                    <a:pt x="105" y="2434"/>
                  </a:lnTo>
                  <a:lnTo>
                    <a:pt x="72" y="2330"/>
                  </a:lnTo>
                  <a:lnTo>
                    <a:pt x="44" y="2224"/>
                  </a:lnTo>
                  <a:lnTo>
                    <a:pt x="23" y="2117"/>
                  </a:lnTo>
                  <a:lnTo>
                    <a:pt x="9" y="2009"/>
                  </a:lnTo>
                  <a:lnTo>
                    <a:pt x="1" y="1900"/>
                  </a:lnTo>
                  <a:lnTo>
                    <a:pt x="0" y="1791"/>
                  </a:lnTo>
                  <a:lnTo>
                    <a:pt x="6" y="1681"/>
                  </a:lnTo>
                  <a:lnTo>
                    <a:pt x="18" y="1572"/>
                  </a:lnTo>
                  <a:lnTo>
                    <a:pt x="38" y="1462"/>
                  </a:lnTo>
                  <a:lnTo>
                    <a:pt x="63" y="1353"/>
                  </a:lnTo>
                  <a:lnTo>
                    <a:pt x="93" y="1253"/>
                  </a:lnTo>
                  <a:lnTo>
                    <a:pt x="127" y="1156"/>
                  </a:lnTo>
                  <a:lnTo>
                    <a:pt x="168" y="1062"/>
                  </a:lnTo>
                  <a:lnTo>
                    <a:pt x="212" y="970"/>
                  </a:lnTo>
                  <a:lnTo>
                    <a:pt x="263" y="882"/>
                  </a:lnTo>
                  <a:lnTo>
                    <a:pt x="317" y="796"/>
                  </a:lnTo>
                  <a:lnTo>
                    <a:pt x="377" y="713"/>
                  </a:lnTo>
                  <a:lnTo>
                    <a:pt x="441" y="635"/>
                  </a:lnTo>
                  <a:lnTo>
                    <a:pt x="509" y="561"/>
                  </a:lnTo>
                  <a:lnTo>
                    <a:pt x="582" y="489"/>
                  </a:lnTo>
                  <a:lnTo>
                    <a:pt x="659" y="421"/>
                  </a:lnTo>
                  <a:lnTo>
                    <a:pt x="740" y="358"/>
                  </a:lnTo>
                  <a:lnTo>
                    <a:pt x="824" y="300"/>
                  </a:lnTo>
                  <a:lnTo>
                    <a:pt x="913" y="246"/>
                  </a:lnTo>
                  <a:lnTo>
                    <a:pt x="1011" y="192"/>
                  </a:lnTo>
                  <a:lnTo>
                    <a:pt x="1113" y="146"/>
                  </a:lnTo>
                  <a:lnTo>
                    <a:pt x="1216" y="105"/>
                  </a:lnTo>
                  <a:lnTo>
                    <a:pt x="1320" y="72"/>
                  </a:lnTo>
                  <a:lnTo>
                    <a:pt x="1426" y="44"/>
                  </a:lnTo>
                  <a:lnTo>
                    <a:pt x="1533" y="23"/>
                  </a:lnTo>
                  <a:lnTo>
                    <a:pt x="1641" y="9"/>
                  </a:lnTo>
                  <a:lnTo>
                    <a:pt x="1750" y="1"/>
                  </a:lnTo>
                  <a:lnTo>
                    <a:pt x="1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9228138" y="2070100"/>
              <a:ext cx="214312" cy="239712"/>
            </a:xfrm>
            <a:custGeom>
              <a:avLst/>
              <a:gdLst>
                <a:gd name="T0" fmla="*/ 190 w 1356"/>
                <a:gd name="T1" fmla="*/ 195 h 1510"/>
                <a:gd name="T2" fmla="*/ 190 w 1356"/>
                <a:gd name="T3" fmla="*/ 1315 h 1510"/>
                <a:gd name="T4" fmla="*/ 1159 w 1356"/>
                <a:gd name="T5" fmla="*/ 754 h 1510"/>
                <a:gd name="T6" fmla="*/ 190 w 1356"/>
                <a:gd name="T7" fmla="*/ 195 h 1510"/>
                <a:gd name="T8" fmla="*/ 183 w 1356"/>
                <a:gd name="T9" fmla="*/ 0 h 1510"/>
                <a:gd name="T10" fmla="*/ 214 w 1356"/>
                <a:gd name="T11" fmla="*/ 3 h 1510"/>
                <a:gd name="T12" fmla="*/ 245 w 1356"/>
                <a:gd name="T13" fmla="*/ 11 h 1510"/>
                <a:gd name="T14" fmla="*/ 274 w 1356"/>
                <a:gd name="T15" fmla="*/ 25 h 1510"/>
                <a:gd name="T16" fmla="*/ 1265 w 1356"/>
                <a:gd name="T17" fmla="*/ 597 h 1510"/>
                <a:gd name="T18" fmla="*/ 1292 w 1356"/>
                <a:gd name="T19" fmla="*/ 616 h 1510"/>
                <a:gd name="T20" fmla="*/ 1314 w 1356"/>
                <a:gd name="T21" fmla="*/ 638 h 1510"/>
                <a:gd name="T22" fmla="*/ 1333 w 1356"/>
                <a:gd name="T23" fmla="*/ 663 h 1510"/>
                <a:gd name="T24" fmla="*/ 1346 w 1356"/>
                <a:gd name="T25" fmla="*/ 692 h 1510"/>
                <a:gd name="T26" fmla="*/ 1354 w 1356"/>
                <a:gd name="T27" fmla="*/ 723 h 1510"/>
                <a:gd name="T28" fmla="*/ 1356 w 1356"/>
                <a:gd name="T29" fmla="*/ 755 h 1510"/>
                <a:gd name="T30" fmla="*/ 1354 w 1356"/>
                <a:gd name="T31" fmla="*/ 787 h 1510"/>
                <a:gd name="T32" fmla="*/ 1346 w 1356"/>
                <a:gd name="T33" fmla="*/ 818 h 1510"/>
                <a:gd name="T34" fmla="*/ 1333 w 1356"/>
                <a:gd name="T35" fmla="*/ 847 h 1510"/>
                <a:gd name="T36" fmla="*/ 1314 w 1356"/>
                <a:gd name="T37" fmla="*/ 872 h 1510"/>
                <a:gd name="T38" fmla="*/ 1292 w 1356"/>
                <a:gd name="T39" fmla="*/ 894 h 1510"/>
                <a:gd name="T40" fmla="*/ 1265 w 1356"/>
                <a:gd name="T41" fmla="*/ 913 h 1510"/>
                <a:gd name="T42" fmla="*/ 274 w 1356"/>
                <a:gd name="T43" fmla="*/ 1485 h 1510"/>
                <a:gd name="T44" fmla="*/ 245 w 1356"/>
                <a:gd name="T45" fmla="*/ 1499 h 1510"/>
                <a:gd name="T46" fmla="*/ 214 w 1356"/>
                <a:gd name="T47" fmla="*/ 1507 h 1510"/>
                <a:gd name="T48" fmla="*/ 183 w 1356"/>
                <a:gd name="T49" fmla="*/ 1510 h 1510"/>
                <a:gd name="T50" fmla="*/ 151 w 1356"/>
                <a:gd name="T51" fmla="*/ 1507 h 1510"/>
                <a:gd name="T52" fmla="*/ 122 w 1356"/>
                <a:gd name="T53" fmla="*/ 1499 h 1510"/>
                <a:gd name="T54" fmla="*/ 92 w 1356"/>
                <a:gd name="T55" fmla="*/ 1485 h 1510"/>
                <a:gd name="T56" fmla="*/ 65 w 1356"/>
                <a:gd name="T57" fmla="*/ 1466 h 1510"/>
                <a:gd name="T58" fmla="*/ 43 w 1356"/>
                <a:gd name="T59" fmla="*/ 1444 h 1510"/>
                <a:gd name="T60" fmla="*/ 24 w 1356"/>
                <a:gd name="T61" fmla="*/ 1419 h 1510"/>
                <a:gd name="T62" fmla="*/ 11 w 1356"/>
                <a:gd name="T63" fmla="*/ 1390 h 1510"/>
                <a:gd name="T64" fmla="*/ 3 w 1356"/>
                <a:gd name="T65" fmla="*/ 1359 h 1510"/>
                <a:gd name="T66" fmla="*/ 0 w 1356"/>
                <a:gd name="T67" fmla="*/ 1327 h 1510"/>
                <a:gd name="T68" fmla="*/ 0 w 1356"/>
                <a:gd name="T69" fmla="*/ 183 h 1510"/>
                <a:gd name="T70" fmla="*/ 3 w 1356"/>
                <a:gd name="T71" fmla="*/ 151 h 1510"/>
                <a:gd name="T72" fmla="*/ 11 w 1356"/>
                <a:gd name="T73" fmla="*/ 120 h 1510"/>
                <a:gd name="T74" fmla="*/ 24 w 1356"/>
                <a:gd name="T75" fmla="*/ 91 h 1510"/>
                <a:gd name="T76" fmla="*/ 43 w 1356"/>
                <a:gd name="T77" fmla="*/ 66 h 1510"/>
                <a:gd name="T78" fmla="*/ 65 w 1356"/>
                <a:gd name="T79" fmla="*/ 44 h 1510"/>
                <a:gd name="T80" fmla="*/ 92 w 1356"/>
                <a:gd name="T81" fmla="*/ 25 h 1510"/>
                <a:gd name="T82" fmla="*/ 122 w 1356"/>
                <a:gd name="T83" fmla="*/ 11 h 1510"/>
                <a:gd name="T84" fmla="*/ 151 w 1356"/>
                <a:gd name="T85" fmla="*/ 3 h 1510"/>
                <a:gd name="T86" fmla="*/ 183 w 1356"/>
                <a:gd name="T87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6" h="1510">
                  <a:moveTo>
                    <a:pt x="190" y="195"/>
                  </a:moveTo>
                  <a:lnTo>
                    <a:pt x="190" y="1315"/>
                  </a:lnTo>
                  <a:lnTo>
                    <a:pt x="1159" y="754"/>
                  </a:lnTo>
                  <a:lnTo>
                    <a:pt x="190" y="195"/>
                  </a:lnTo>
                  <a:close/>
                  <a:moveTo>
                    <a:pt x="183" y="0"/>
                  </a:moveTo>
                  <a:lnTo>
                    <a:pt x="214" y="3"/>
                  </a:lnTo>
                  <a:lnTo>
                    <a:pt x="245" y="11"/>
                  </a:lnTo>
                  <a:lnTo>
                    <a:pt x="274" y="25"/>
                  </a:lnTo>
                  <a:lnTo>
                    <a:pt x="1265" y="597"/>
                  </a:lnTo>
                  <a:lnTo>
                    <a:pt x="1292" y="616"/>
                  </a:lnTo>
                  <a:lnTo>
                    <a:pt x="1314" y="638"/>
                  </a:lnTo>
                  <a:lnTo>
                    <a:pt x="1333" y="663"/>
                  </a:lnTo>
                  <a:lnTo>
                    <a:pt x="1346" y="692"/>
                  </a:lnTo>
                  <a:lnTo>
                    <a:pt x="1354" y="723"/>
                  </a:lnTo>
                  <a:lnTo>
                    <a:pt x="1356" y="755"/>
                  </a:lnTo>
                  <a:lnTo>
                    <a:pt x="1354" y="787"/>
                  </a:lnTo>
                  <a:lnTo>
                    <a:pt x="1346" y="818"/>
                  </a:lnTo>
                  <a:lnTo>
                    <a:pt x="1333" y="847"/>
                  </a:lnTo>
                  <a:lnTo>
                    <a:pt x="1314" y="872"/>
                  </a:lnTo>
                  <a:lnTo>
                    <a:pt x="1292" y="894"/>
                  </a:lnTo>
                  <a:lnTo>
                    <a:pt x="1265" y="913"/>
                  </a:lnTo>
                  <a:lnTo>
                    <a:pt x="274" y="1485"/>
                  </a:lnTo>
                  <a:lnTo>
                    <a:pt x="245" y="1499"/>
                  </a:lnTo>
                  <a:lnTo>
                    <a:pt x="214" y="1507"/>
                  </a:lnTo>
                  <a:lnTo>
                    <a:pt x="183" y="1510"/>
                  </a:lnTo>
                  <a:lnTo>
                    <a:pt x="151" y="1507"/>
                  </a:lnTo>
                  <a:lnTo>
                    <a:pt x="122" y="1499"/>
                  </a:lnTo>
                  <a:lnTo>
                    <a:pt x="92" y="1485"/>
                  </a:lnTo>
                  <a:lnTo>
                    <a:pt x="65" y="1466"/>
                  </a:lnTo>
                  <a:lnTo>
                    <a:pt x="43" y="1444"/>
                  </a:lnTo>
                  <a:lnTo>
                    <a:pt x="24" y="1419"/>
                  </a:lnTo>
                  <a:lnTo>
                    <a:pt x="11" y="1390"/>
                  </a:lnTo>
                  <a:lnTo>
                    <a:pt x="3" y="1359"/>
                  </a:lnTo>
                  <a:lnTo>
                    <a:pt x="0" y="1327"/>
                  </a:lnTo>
                  <a:lnTo>
                    <a:pt x="0" y="183"/>
                  </a:lnTo>
                  <a:lnTo>
                    <a:pt x="3" y="151"/>
                  </a:lnTo>
                  <a:lnTo>
                    <a:pt x="11" y="120"/>
                  </a:lnTo>
                  <a:lnTo>
                    <a:pt x="24" y="91"/>
                  </a:lnTo>
                  <a:lnTo>
                    <a:pt x="43" y="66"/>
                  </a:lnTo>
                  <a:lnTo>
                    <a:pt x="65" y="44"/>
                  </a:lnTo>
                  <a:lnTo>
                    <a:pt x="92" y="25"/>
                  </a:lnTo>
                  <a:lnTo>
                    <a:pt x="122" y="11"/>
                  </a:lnTo>
                  <a:lnTo>
                    <a:pt x="151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1"/>
            <p:cNvSpPr>
              <a:spLocks/>
            </p:cNvSpPr>
            <p:nvPr/>
          </p:nvSpPr>
          <p:spPr bwMode="auto">
            <a:xfrm>
              <a:off x="9472613" y="2073275"/>
              <a:ext cx="30162" cy="233362"/>
            </a:xfrm>
            <a:custGeom>
              <a:avLst/>
              <a:gdLst>
                <a:gd name="T0" fmla="*/ 95 w 190"/>
                <a:gd name="T1" fmla="*/ 0 h 1466"/>
                <a:gd name="T2" fmla="*/ 119 w 190"/>
                <a:gd name="T3" fmla="*/ 3 h 1466"/>
                <a:gd name="T4" fmla="*/ 143 w 190"/>
                <a:gd name="T5" fmla="*/ 13 h 1466"/>
                <a:gd name="T6" fmla="*/ 161 w 190"/>
                <a:gd name="T7" fmla="*/ 28 h 1466"/>
                <a:gd name="T8" fmla="*/ 177 w 190"/>
                <a:gd name="T9" fmla="*/ 47 h 1466"/>
                <a:gd name="T10" fmla="*/ 186 w 190"/>
                <a:gd name="T11" fmla="*/ 69 h 1466"/>
                <a:gd name="T12" fmla="*/ 190 w 190"/>
                <a:gd name="T13" fmla="*/ 95 h 1466"/>
                <a:gd name="T14" fmla="*/ 190 w 190"/>
                <a:gd name="T15" fmla="*/ 1371 h 1466"/>
                <a:gd name="T16" fmla="*/ 186 w 190"/>
                <a:gd name="T17" fmla="*/ 1397 h 1466"/>
                <a:gd name="T18" fmla="*/ 177 w 190"/>
                <a:gd name="T19" fmla="*/ 1419 h 1466"/>
                <a:gd name="T20" fmla="*/ 161 w 190"/>
                <a:gd name="T21" fmla="*/ 1439 h 1466"/>
                <a:gd name="T22" fmla="*/ 143 w 190"/>
                <a:gd name="T23" fmla="*/ 1453 h 1466"/>
                <a:gd name="T24" fmla="*/ 119 w 190"/>
                <a:gd name="T25" fmla="*/ 1463 h 1466"/>
                <a:gd name="T26" fmla="*/ 95 w 190"/>
                <a:gd name="T27" fmla="*/ 1466 h 1466"/>
                <a:gd name="T28" fmla="*/ 70 w 190"/>
                <a:gd name="T29" fmla="*/ 1463 h 1466"/>
                <a:gd name="T30" fmla="*/ 46 w 190"/>
                <a:gd name="T31" fmla="*/ 1453 h 1466"/>
                <a:gd name="T32" fmla="*/ 28 w 190"/>
                <a:gd name="T33" fmla="*/ 1439 h 1466"/>
                <a:gd name="T34" fmla="*/ 12 w 190"/>
                <a:gd name="T35" fmla="*/ 1419 h 1466"/>
                <a:gd name="T36" fmla="*/ 3 w 190"/>
                <a:gd name="T37" fmla="*/ 1397 h 1466"/>
                <a:gd name="T38" fmla="*/ 0 w 190"/>
                <a:gd name="T39" fmla="*/ 1371 h 1466"/>
                <a:gd name="T40" fmla="*/ 0 w 190"/>
                <a:gd name="T41" fmla="*/ 95 h 1466"/>
                <a:gd name="T42" fmla="*/ 3 w 190"/>
                <a:gd name="T43" fmla="*/ 69 h 1466"/>
                <a:gd name="T44" fmla="*/ 12 w 190"/>
                <a:gd name="T45" fmla="*/ 47 h 1466"/>
                <a:gd name="T46" fmla="*/ 28 w 190"/>
                <a:gd name="T47" fmla="*/ 28 h 1466"/>
                <a:gd name="T48" fmla="*/ 46 w 190"/>
                <a:gd name="T49" fmla="*/ 13 h 1466"/>
                <a:gd name="T50" fmla="*/ 70 w 190"/>
                <a:gd name="T51" fmla="*/ 3 h 1466"/>
                <a:gd name="T52" fmla="*/ 95 w 190"/>
                <a:gd name="T53" fmla="*/ 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0" h="1466">
                  <a:moveTo>
                    <a:pt x="95" y="0"/>
                  </a:moveTo>
                  <a:lnTo>
                    <a:pt x="119" y="3"/>
                  </a:lnTo>
                  <a:lnTo>
                    <a:pt x="143" y="13"/>
                  </a:lnTo>
                  <a:lnTo>
                    <a:pt x="161" y="28"/>
                  </a:lnTo>
                  <a:lnTo>
                    <a:pt x="177" y="47"/>
                  </a:lnTo>
                  <a:lnTo>
                    <a:pt x="186" y="69"/>
                  </a:lnTo>
                  <a:lnTo>
                    <a:pt x="190" y="95"/>
                  </a:lnTo>
                  <a:lnTo>
                    <a:pt x="190" y="1371"/>
                  </a:lnTo>
                  <a:lnTo>
                    <a:pt x="186" y="1397"/>
                  </a:lnTo>
                  <a:lnTo>
                    <a:pt x="177" y="1419"/>
                  </a:lnTo>
                  <a:lnTo>
                    <a:pt x="161" y="1439"/>
                  </a:lnTo>
                  <a:lnTo>
                    <a:pt x="143" y="1453"/>
                  </a:lnTo>
                  <a:lnTo>
                    <a:pt x="119" y="1463"/>
                  </a:lnTo>
                  <a:lnTo>
                    <a:pt x="95" y="1466"/>
                  </a:lnTo>
                  <a:lnTo>
                    <a:pt x="70" y="1463"/>
                  </a:lnTo>
                  <a:lnTo>
                    <a:pt x="46" y="1453"/>
                  </a:lnTo>
                  <a:lnTo>
                    <a:pt x="28" y="1439"/>
                  </a:lnTo>
                  <a:lnTo>
                    <a:pt x="12" y="1419"/>
                  </a:lnTo>
                  <a:lnTo>
                    <a:pt x="3" y="1397"/>
                  </a:lnTo>
                  <a:lnTo>
                    <a:pt x="0" y="1371"/>
                  </a:lnTo>
                  <a:lnTo>
                    <a:pt x="0" y="95"/>
                  </a:lnTo>
                  <a:lnTo>
                    <a:pt x="3" y="69"/>
                  </a:lnTo>
                  <a:lnTo>
                    <a:pt x="12" y="47"/>
                  </a:lnTo>
                  <a:lnTo>
                    <a:pt x="28" y="28"/>
                  </a:lnTo>
                  <a:lnTo>
                    <a:pt x="46" y="13"/>
                  </a:lnTo>
                  <a:lnTo>
                    <a:pt x="70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219766" y="1904377"/>
            <a:ext cx="420687" cy="579437"/>
            <a:chOff x="8231188" y="1900238"/>
            <a:chExt cx="420687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" name="Freeform 26"/>
            <p:cNvSpPr>
              <a:spLocks noEditPoints="1"/>
            </p:cNvSpPr>
            <p:nvPr/>
          </p:nvSpPr>
          <p:spPr bwMode="auto">
            <a:xfrm>
              <a:off x="8383588" y="2212975"/>
              <a:ext cx="115887" cy="190500"/>
            </a:xfrm>
            <a:custGeom>
              <a:avLst/>
              <a:gdLst>
                <a:gd name="T0" fmla="*/ 328 w 724"/>
                <a:gd name="T1" fmla="*/ 179 h 1201"/>
                <a:gd name="T2" fmla="*/ 267 w 724"/>
                <a:gd name="T3" fmla="*/ 201 h 1201"/>
                <a:gd name="T4" fmla="*/ 219 w 724"/>
                <a:gd name="T5" fmla="*/ 242 h 1201"/>
                <a:gd name="T6" fmla="*/ 187 w 724"/>
                <a:gd name="T7" fmla="*/ 298 h 1201"/>
                <a:gd name="T8" fmla="*/ 175 w 724"/>
                <a:gd name="T9" fmla="*/ 363 h 1201"/>
                <a:gd name="T10" fmla="*/ 184 w 724"/>
                <a:gd name="T11" fmla="*/ 423 h 1201"/>
                <a:gd name="T12" fmla="*/ 213 w 724"/>
                <a:gd name="T13" fmla="*/ 476 h 1201"/>
                <a:gd name="T14" fmla="*/ 253 w 724"/>
                <a:gd name="T15" fmla="*/ 520 h 1201"/>
                <a:gd name="T16" fmla="*/ 278 w 724"/>
                <a:gd name="T17" fmla="*/ 569 h 1201"/>
                <a:gd name="T18" fmla="*/ 288 w 724"/>
                <a:gd name="T19" fmla="*/ 624 h 1201"/>
                <a:gd name="T20" fmla="*/ 291 w 724"/>
                <a:gd name="T21" fmla="*/ 972 h 1201"/>
                <a:gd name="T22" fmla="*/ 309 w 724"/>
                <a:gd name="T23" fmla="*/ 1004 h 1201"/>
                <a:gd name="T24" fmla="*/ 343 w 724"/>
                <a:gd name="T25" fmla="*/ 1023 h 1201"/>
                <a:gd name="T26" fmla="*/ 381 w 724"/>
                <a:gd name="T27" fmla="*/ 1023 h 1201"/>
                <a:gd name="T28" fmla="*/ 413 w 724"/>
                <a:gd name="T29" fmla="*/ 1004 h 1201"/>
                <a:gd name="T30" fmla="*/ 433 w 724"/>
                <a:gd name="T31" fmla="*/ 972 h 1201"/>
                <a:gd name="T32" fmla="*/ 435 w 724"/>
                <a:gd name="T33" fmla="*/ 624 h 1201"/>
                <a:gd name="T34" fmla="*/ 444 w 724"/>
                <a:gd name="T35" fmla="*/ 569 h 1201"/>
                <a:gd name="T36" fmla="*/ 471 w 724"/>
                <a:gd name="T37" fmla="*/ 520 h 1201"/>
                <a:gd name="T38" fmla="*/ 511 w 724"/>
                <a:gd name="T39" fmla="*/ 476 h 1201"/>
                <a:gd name="T40" fmla="*/ 538 w 724"/>
                <a:gd name="T41" fmla="*/ 423 h 1201"/>
                <a:gd name="T42" fmla="*/ 548 w 724"/>
                <a:gd name="T43" fmla="*/ 363 h 1201"/>
                <a:gd name="T44" fmla="*/ 537 w 724"/>
                <a:gd name="T45" fmla="*/ 298 h 1201"/>
                <a:gd name="T46" fmla="*/ 504 w 724"/>
                <a:gd name="T47" fmla="*/ 242 h 1201"/>
                <a:gd name="T48" fmla="*/ 455 w 724"/>
                <a:gd name="T49" fmla="*/ 201 h 1201"/>
                <a:gd name="T50" fmla="*/ 396 w 724"/>
                <a:gd name="T51" fmla="*/ 179 h 1201"/>
                <a:gd name="T52" fmla="*/ 361 w 724"/>
                <a:gd name="T53" fmla="*/ 0 h 1201"/>
                <a:gd name="T54" fmla="*/ 458 w 724"/>
                <a:gd name="T55" fmla="*/ 13 h 1201"/>
                <a:gd name="T56" fmla="*/ 544 w 724"/>
                <a:gd name="T57" fmla="*/ 50 h 1201"/>
                <a:gd name="T58" fmla="*/ 618 w 724"/>
                <a:gd name="T59" fmla="*/ 106 h 1201"/>
                <a:gd name="T60" fmla="*/ 674 w 724"/>
                <a:gd name="T61" fmla="*/ 180 h 1201"/>
                <a:gd name="T62" fmla="*/ 711 w 724"/>
                <a:gd name="T63" fmla="*/ 267 h 1201"/>
                <a:gd name="T64" fmla="*/ 724 w 724"/>
                <a:gd name="T65" fmla="*/ 363 h 1201"/>
                <a:gd name="T66" fmla="*/ 714 w 724"/>
                <a:gd name="T67" fmla="*/ 446 h 1201"/>
                <a:gd name="T68" fmla="*/ 685 w 724"/>
                <a:gd name="T69" fmla="*/ 524 h 1201"/>
                <a:gd name="T70" fmla="*/ 640 w 724"/>
                <a:gd name="T71" fmla="*/ 595 h 1201"/>
                <a:gd name="T72" fmla="*/ 611 w 724"/>
                <a:gd name="T73" fmla="*/ 952 h 1201"/>
                <a:gd name="T74" fmla="*/ 598 w 724"/>
                <a:gd name="T75" fmla="*/ 1031 h 1201"/>
                <a:gd name="T76" fmla="*/ 563 w 724"/>
                <a:gd name="T77" fmla="*/ 1100 h 1201"/>
                <a:gd name="T78" fmla="*/ 508 w 724"/>
                <a:gd name="T79" fmla="*/ 1154 h 1201"/>
                <a:gd name="T80" fmla="*/ 440 w 724"/>
                <a:gd name="T81" fmla="*/ 1189 h 1201"/>
                <a:gd name="T82" fmla="*/ 361 w 724"/>
                <a:gd name="T83" fmla="*/ 1201 h 1201"/>
                <a:gd name="T84" fmla="*/ 283 w 724"/>
                <a:gd name="T85" fmla="*/ 1189 h 1201"/>
                <a:gd name="T86" fmla="*/ 214 w 724"/>
                <a:gd name="T87" fmla="*/ 1154 h 1201"/>
                <a:gd name="T88" fmla="*/ 161 w 724"/>
                <a:gd name="T89" fmla="*/ 1100 h 1201"/>
                <a:gd name="T90" fmla="*/ 126 w 724"/>
                <a:gd name="T91" fmla="*/ 1031 h 1201"/>
                <a:gd name="T92" fmla="*/ 113 w 724"/>
                <a:gd name="T93" fmla="*/ 952 h 1201"/>
                <a:gd name="T94" fmla="*/ 84 w 724"/>
                <a:gd name="T95" fmla="*/ 595 h 1201"/>
                <a:gd name="T96" fmla="*/ 39 w 724"/>
                <a:gd name="T97" fmla="*/ 524 h 1201"/>
                <a:gd name="T98" fmla="*/ 10 w 724"/>
                <a:gd name="T99" fmla="*/ 446 h 1201"/>
                <a:gd name="T100" fmla="*/ 0 w 724"/>
                <a:gd name="T101" fmla="*/ 363 h 1201"/>
                <a:gd name="T102" fmla="*/ 13 w 724"/>
                <a:gd name="T103" fmla="*/ 267 h 1201"/>
                <a:gd name="T104" fmla="*/ 50 w 724"/>
                <a:gd name="T105" fmla="*/ 180 h 1201"/>
                <a:gd name="T106" fmla="*/ 106 w 724"/>
                <a:gd name="T107" fmla="*/ 106 h 1201"/>
                <a:gd name="T108" fmla="*/ 179 w 724"/>
                <a:gd name="T109" fmla="*/ 50 h 1201"/>
                <a:gd name="T110" fmla="*/ 265 w 724"/>
                <a:gd name="T111" fmla="*/ 13 h 1201"/>
                <a:gd name="T112" fmla="*/ 361 w 724"/>
                <a:gd name="T113" fmla="*/ 0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4" h="1201">
                  <a:moveTo>
                    <a:pt x="361" y="176"/>
                  </a:moveTo>
                  <a:lnTo>
                    <a:pt x="328" y="179"/>
                  </a:lnTo>
                  <a:lnTo>
                    <a:pt x="296" y="187"/>
                  </a:lnTo>
                  <a:lnTo>
                    <a:pt x="267" y="201"/>
                  </a:lnTo>
                  <a:lnTo>
                    <a:pt x="242" y="220"/>
                  </a:lnTo>
                  <a:lnTo>
                    <a:pt x="219" y="242"/>
                  </a:lnTo>
                  <a:lnTo>
                    <a:pt x="201" y="269"/>
                  </a:lnTo>
                  <a:lnTo>
                    <a:pt x="187" y="298"/>
                  </a:lnTo>
                  <a:lnTo>
                    <a:pt x="178" y="329"/>
                  </a:lnTo>
                  <a:lnTo>
                    <a:pt x="175" y="363"/>
                  </a:lnTo>
                  <a:lnTo>
                    <a:pt x="178" y="393"/>
                  </a:lnTo>
                  <a:lnTo>
                    <a:pt x="184" y="423"/>
                  </a:lnTo>
                  <a:lnTo>
                    <a:pt x="197" y="450"/>
                  </a:lnTo>
                  <a:lnTo>
                    <a:pt x="213" y="476"/>
                  </a:lnTo>
                  <a:lnTo>
                    <a:pt x="233" y="499"/>
                  </a:lnTo>
                  <a:lnTo>
                    <a:pt x="253" y="520"/>
                  </a:lnTo>
                  <a:lnTo>
                    <a:pt x="267" y="543"/>
                  </a:lnTo>
                  <a:lnTo>
                    <a:pt x="278" y="569"/>
                  </a:lnTo>
                  <a:lnTo>
                    <a:pt x="286" y="595"/>
                  </a:lnTo>
                  <a:lnTo>
                    <a:pt x="288" y="624"/>
                  </a:lnTo>
                  <a:lnTo>
                    <a:pt x="288" y="952"/>
                  </a:lnTo>
                  <a:lnTo>
                    <a:pt x="291" y="972"/>
                  </a:lnTo>
                  <a:lnTo>
                    <a:pt x="298" y="990"/>
                  </a:lnTo>
                  <a:lnTo>
                    <a:pt x="309" y="1004"/>
                  </a:lnTo>
                  <a:lnTo>
                    <a:pt x="325" y="1017"/>
                  </a:lnTo>
                  <a:lnTo>
                    <a:pt x="343" y="1023"/>
                  </a:lnTo>
                  <a:lnTo>
                    <a:pt x="361" y="1027"/>
                  </a:lnTo>
                  <a:lnTo>
                    <a:pt x="381" y="1023"/>
                  </a:lnTo>
                  <a:lnTo>
                    <a:pt x="399" y="1017"/>
                  </a:lnTo>
                  <a:lnTo>
                    <a:pt x="413" y="1004"/>
                  </a:lnTo>
                  <a:lnTo>
                    <a:pt x="425" y="990"/>
                  </a:lnTo>
                  <a:lnTo>
                    <a:pt x="433" y="972"/>
                  </a:lnTo>
                  <a:lnTo>
                    <a:pt x="435" y="952"/>
                  </a:lnTo>
                  <a:lnTo>
                    <a:pt x="435" y="624"/>
                  </a:lnTo>
                  <a:lnTo>
                    <a:pt x="438" y="595"/>
                  </a:lnTo>
                  <a:lnTo>
                    <a:pt x="444" y="569"/>
                  </a:lnTo>
                  <a:lnTo>
                    <a:pt x="455" y="543"/>
                  </a:lnTo>
                  <a:lnTo>
                    <a:pt x="471" y="520"/>
                  </a:lnTo>
                  <a:lnTo>
                    <a:pt x="490" y="499"/>
                  </a:lnTo>
                  <a:lnTo>
                    <a:pt x="511" y="476"/>
                  </a:lnTo>
                  <a:lnTo>
                    <a:pt x="527" y="450"/>
                  </a:lnTo>
                  <a:lnTo>
                    <a:pt x="538" y="423"/>
                  </a:lnTo>
                  <a:lnTo>
                    <a:pt x="546" y="393"/>
                  </a:lnTo>
                  <a:lnTo>
                    <a:pt x="548" y="363"/>
                  </a:lnTo>
                  <a:lnTo>
                    <a:pt x="545" y="329"/>
                  </a:lnTo>
                  <a:lnTo>
                    <a:pt x="537" y="298"/>
                  </a:lnTo>
                  <a:lnTo>
                    <a:pt x="523" y="269"/>
                  </a:lnTo>
                  <a:lnTo>
                    <a:pt x="504" y="242"/>
                  </a:lnTo>
                  <a:lnTo>
                    <a:pt x="482" y="220"/>
                  </a:lnTo>
                  <a:lnTo>
                    <a:pt x="455" y="201"/>
                  </a:lnTo>
                  <a:lnTo>
                    <a:pt x="427" y="187"/>
                  </a:lnTo>
                  <a:lnTo>
                    <a:pt x="396" y="179"/>
                  </a:lnTo>
                  <a:lnTo>
                    <a:pt x="361" y="176"/>
                  </a:lnTo>
                  <a:close/>
                  <a:moveTo>
                    <a:pt x="361" y="0"/>
                  </a:moveTo>
                  <a:lnTo>
                    <a:pt x="411" y="3"/>
                  </a:lnTo>
                  <a:lnTo>
                    <a:pt x="458" y="13"/>
                  </a:lnTo>
                  <a:lnTo>
                    <a:pt x="503" y="29"/>
                  </a:lnTo>
                  <a:lnTo>
                    <a:pt x="544" y="50"/>
                  </a:lnTo>
                  <a:lnTo>
                    <a:pt x="582" y="76"/>
                  </a:lnTo>
                  <a:lnTo>
                    <a:pt x="618" y="106"/>
                  </a:lnTo>
                  <a:lnTo>
                    <a:pt x="648" y="142"/>
                  </a:lnTo>
                  <a:lnTo>
                    <a:pt x="674" y="180"/>
                  </a:lnTo>
                  <a:lnTo>
                    <a:pt x="695" y="221"/>
                  </a:lnTo>
                  <a:lnTo>
                    <a:pt x="711" y="267"/>
                  </a:lnTo>
                  <a:lnTo>
                    <a:pt x="721" y="313"/>
                  </a:lnTo>
                  <a:lnTo>
                    <a:pt x="724" y="363"/>
                  </a:lnTo>
                  <a:lnTo>
                    <a:pt x="722" y="405"/>
                  </a:lnTo>
                  <a:lnTo>
                    <a:pt x="714" y="446"/>
                  </a:lnTo>
                  <a:lnTo>
                    <a:pt x="702" y="487"/>
                  </a:lnTo>
                  <a:lnTo>
                    <a:pt x="685" y="524"/>
                  </a:lnTo>
                  <a:lnTo>
                    <a:pt x="664" y="561"/>
                  </a:lnTo>
                  <a:lnTo>
                    <a:pt x="640" y="595"/>
                  </a:lnTo>
                  <a:lnTo>
                    <a:pt x="611" y="626"/>
                  </a:lnTo>
                  <a:lnTo>
                    <a:pt x="611" y="952"/>
                  </a:lnTo>
                  <a:lnTo>
                    <a:pt x="608" y="993"/>
                  </a:lnTo>
                  <a:lnTo>
                    <a:pt x="598" y="1031"/>
                  </a:lnTo>
                  <a:lnTo>
                    <a:pt x="582" y="1067"/>
                  </a:lnTo>
                  <a:lnTo>
                    <a:pt x="563" y="1100"/>
                  </a:lnTo>
                  <a:lnTo>
                    <a:pt x="538" y="1128"/>
                  </a:lnTo>
                  <a:lnTo>
                    <a:pt x="508" y="1154"/>
                  </a:lnTo>
                  <a:lnTo>
                    <a:pt x="476" y="1174"/>
                  </a:lnTo>
                  <a:lnTo>
                    <a:pt x="440" y="1189"/>
                  </a:lnTo>
                  <a:lnTo>
                    <a:pt x="402" y="1199"/>
                  </a:lnTo>
                  <a:lnTo>
                    <a:pt x="361" y="1201"/>
                  </a:lnTo>
                  <a:lnTo>
                    <a:pt x="322" y="1199"/>
                  </a:lnTo>
                  <a:lnTo>
                    <a:pt x="283" y="1189"/>
                  </a:lnTo>
                  <a:lnTo>
                    <a:pt x="247" y="1174"/>
                  </a:lnTo>
                  <a:lnTo>
                    <a:pt x="214" y="1154"/>
                  </a:lnTo>
                  <a:lnTo>
                    <a:pt x="186" y="1128"/>
                  </a:lnTo>
                  <a:lnTo>
                    <a:pt x="161" y="1100"/>
                  </a:lnTo>
                  <a:lnTo>
                    <a:pt x="140" y="1067"/>
                  </a:lnTo>
                  <a:lnTo>
                    <a:pt x="126" y="1031"/>
                  </a:lnTo>
                  <a:lnTo>
                    <a:pt x="116" y="993"/>
                  </a:lnTo>
                  <a:lnTo>
                    <a:pt x="113" y="952"/>
                  </a:lnTo>
                  <a:lnTo>
                    <a:pt x="113" y="626"/>
                  </a:lnTo>
                  <a:lnTo>
                    <a:pt x="84" y="595"/>
                  </a:lnTo>
                  <a:lnTo>
                    <a:pt x="58" y="561"/>
                  </a:lnTo>
                  <a:lnTo>
                    <a:pt x="39" y="524"/>
                  </a:lnTo>
                  <a:lnTo>
                    <a:pt x="22" y="487"/>
                  </a:lnTo>
                  <a:lnTo>
                    <a:pt x="10" y="446"/>
                  </a:lnTo>
                  <a:lnTo>
                    <a:pt x="2" y="405"/>
                  </a:lnTo>
                  <a:lnTo>
                    <a:pt x="0" y="363"/>
                  </a:lnTo>
                  <a:lnTo>
                    <a:pt x="3" y="313"/>
                  </a:lnTo>
                  <a:lnTo>
                    <a:pt x="13" y="267"/>
                  </a:lnTo>
                  <a:lnTo>
                    <a:pt x="29" y="221"/>
                  </a:lnTo>
                  <a:lnTo>
                    <a:pt x="50" y="180"/>
                  </a:lnTo>
                  <a:lnTo>
                    <a:pt x="75" y="142"/>
                  </a:lnTo>
                  <a:lnTo>
                    <a:pt x="106" y="106"/>
                  </a:lnTo>
                  <a:lnTo>
                    <a:pt x="140" y="76"/>
                  </a:lnTo>
                  <a:lnTo>
                    <a:pt x="179" y="50"/>
                  </a:lnTo>
                  <a:lnTo>
                    <a:pt x="221" y="29"/>
                  </a:lnTo>
                  <a:lnTo>
                    <a:pt x="265" y="13"/>
                  </a:lnTo>
                  <a:lnTo>
                    <a:pt x="313" y="3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7"/>
            <p:cNvSpPr>
              <a:spLocks noEditPoints="1"/>
            </p:cNvSpPr>
            <p:nvPr/>
          </p:nvSpPr>
          <p:spPr bwMode="auto">
            <a:xfrm>
              <a:off x="8231188" y="1900238"/>
              <a:ext cx="420687" cy="579437"/>
            </a:xfrm>
            <a:custGeom>
              <a:avLst/>
              <a:gdLst>
                <a:gd name="T0" fmla="*/ 219 w 2649"/>
                <a:gd name="T1" fmla="*/ 1683 h 3650"/>
                <a:gd name="T2" fmla="*/ 179 w 2649"/>
                <a:gd name="T3" fmla="*/ 1737 h 3650"/>
                <a:gd name="T4" fmla="*/ 179 w 2649"/>
                <a:gd name="T5" fmla="*/ 3410 h 3650"/>
                <a:gd name="T6" fmla="*/ 219 w 2649"/>
                <a:gd name="T7" fmla="*/ 3463 h 3650"/>
                <a:gd name="T8" fmla="*/ 2387 w 2649"/>
                <a:gd name="T9" fmla="*/ 3474 h 3650"/>
                <a:gd name="T10" fmla="*/ 2449 w 2649"/>
                <a:gd name="T11" fmla="*/ 3449 h 3650"/>
                <a:gd name="T12" fmla="*/ 2474 w 2649"/>
                <a:gd name="T13" fmla="*/ 3387 h 3650"/>
                <a:gd name="T14" fmla="*/ 2462 w 2649"/>
                <a:gd name="T15" fmla="*/ 1716 h 3650"/>
                <a:gd name="T16" fmla="*/ 2410 w 2649"/>
                <a:gd name="T17" fmla="*/ 1675 h 3650"/>
                <a:gd name="T18" fmla="*/ 1324 w 2649"/>
                <a:gd name="T19" fmla="*/ 0 h 3650"/>
                <a:gd name="T20" fmla="*/ 1537 w 2649"/>
                <a:gd name="T21" fmla="*/ 29 h 3650"/>
                <a:gd name="T22" fmla="*/ 1728 w 2649"/>
                <a:gd name="T23" fmla="*/ 110 h 3650"/>
                <a:gd name="T24" fmla="*/ 1889 w 2649"/>
                <a:gd name="T25" fmla="*/ 234 h 3650"/>
                <a:gd name="T26" fmla="*/ 2014 w 2649"/>
                <a:gd name="T27" fmla="*/ 396 h 3650"/>
                <a:gd name="T28" fmla="*/ 2095 w 2649"/>
                <a:gd name="T29" fmla="*/ 587 h 3650"/>
                <a:gd name="T30" fmla="*/ 2124 w 2649"/>
                <a:gd name="T31" fmla="*/ 799 h 3650"/>
                <a:gd name="T32" fmla="*/ 2111 w 2649"/>
                <a:gd name="T33" fmla="*/ 1159 h 3650"/>
                <a:gd name="T34" fmla="*/ 2058 w 2649"/>
                <a:gd name="T35" fmla="*/ 1199 h 3650"/>
                <a:gd name="T36" fmla="*/ 1991 w 2649"/>
                <a:gd name="T37" fmla="*/ 1190 h 3650"/>
                <a:gd name="T38" fmla="*/ 1951 w 2649"/>
                <a:gd name="T39" fmla="*/ 1138 h 3650"/>
                <a:gd name="T40" fmla="*/ 1945 w 2649"/>
                <a:gd name="T41" fmla="*/ 736 h 3650"/>
                <a:gd name="T42" fmla="*/ 1899 w 2649"/>
                <a:gd name="T43" fmla="*/ 556 h 3650"/>
                <a:gd name="T44" fmla="*/ 1805 w 2649"/>
                <a:gd name="T45" fmla="*/ 403 h 3650"/>
                <a:gd name="T46" fmla="*/ 1673 w 2649"/>
                <a:gd name="T47" fmla="*/ 282 h 3650"/>
                <a:gd name="T48" fmla="*/ 1510 w 2649"/>
                <a:gd name="T49" fmla="*/ 204 h 3650"/>
                <a:gd name="T50" fmla="*/ 1324 w 2649"/>
                <a:gd name="T51" fmla="*/ 176 h 3650"/>
                <a:gd name="T52" fmla="*/ 1140 w 2649"/>
                <a:gd name="T53" fmla="*/ 204 h 3650"/>
                <a:gd name="T54" fmla="*/ 976 w 2649"/>
                <a:gd name="T55" fmla="*/ 282 h 3650"/>
                <a:gd name="T56" fmla="*/ 843 w 2649"/>
                <a:gd name="T57" fmla="*/ 403 h 3650"/>
                <a:gd name="T58" fmla="*/ 751 w 2649"/>
                <a:gd name="T59" fmla="*/ 556 h 3650"/>
                <a:gd name="T60" fmla="*/ 704 w 2649"/>
                <a:gd name="T61" fmla="*/ 736 h 3650"/>
                <a:gd name="T62" fmla="*/ 2387 w 2649"/>
                <a:gd name="T63" fmla="*/ 1497 h 3650"/>
                <a:gd name="T64" fmla="*/ 2507 w 2649"/>
                <a:gd name="T65" fmla="*/ 1525 h 3650"/>
                <a:gd name="T66" fmla="*/ 2598 w 2649"/>
                <a:gd name="T67" fmla="*/ 1604 h 3650"/>
                <a:gd name="T68" fmla="*/ 2645 w 2649"/>
                <a:gd name="T69" fmla="*/ 1717 h 3650"/>
                <a:gd name="T70" fmla="*/ 2645 w 2649"/>
                <a:gd name="T71" fmla="*/ 3430 h 3650"/>
                <a:gd name="T72" fmla="*/ 2598 w 2649"/>
                <a:gd name="T73" fmla="*/ 3543 h 3650"/>
                <a:gd name="T74" fmla="*/ 2507 w 2649"/>
                <a:gd name="T75" fmla="*/ 3620 h 3650"/>
                <a:gd name="T76" fmla="*/ 2387 w 2649"/>
                <a:gd name="T77" fmla="*/ 3650 h 3650"/>
                <a:gd name="T78" fmla="*/ 180 w 2649"/>
                <a:gd name="T79" fmla="*/ 3637 h 3650"/>
                <a:gd name="T80" fmla="*/ 77 w 2649"/>
                <a:gd name="T81" fmla="*/ 3573 h 3650"/>
                <a:gd name="T82" fmla="*/ 13 w 2649"/>
                <a:gd name="T83" fmla="*/ 3470 h 3650"/>
                <a:gd name="T84" fmla="*/ 0 w 2649"/>
                <a:gd name="T85" fmla="*/ 1760 h 3650"/>
                <a:gd name="T86" fmla="*/ 30 w 2649"/>
                <a:gd name="T87" fmla="*/ 1638 h 3650"/>
                <a:gd name="T88" fmla="*/ 108 w 2649"/>
                <a:gd name="T89" fmla="*/ 1547 h 3650"/>
                <a:gd name="T90" fmla="*/ 221 w 2649"/>
                <a:gd name="T91" fmla="*/ 1500 h 3650"/>
                <a:gd name="T92" fmla="*/ 526 w 2649"/>
                <a:gd name="T93" fmla="*/ 799 h 3650"/>
                <a:gd name="T94" fmla="*/ 555 w 2649"/>
                <a:gd name="T95" fmla="*/ 587 h 3650"/>
                <a:gd name="T96" fmla="*/ 636 w 2649"/>
                <a:gd name="T97" fmla="*/ 396 h 3650"/>
                <a:gd name="T98" fmla="*/ 761 w 2649"/>
                <a:gd name="T99" fmla="*/ 234 h 3650"/>
                <a:gd name="T100" fmla="*/ 922 w 2649"/>
                <a:gd name="T101" fmla="*/ 110 h 3650"/>
                <a:gd name="T102" fmla="*/ 1112 w 2649"/>
                <a:gd name="T103" fmla="*/ 29 h 3650"/>
                <a:gd name="T104" fmla="*/ 1324 w 2649"/>
                <a:gd name="T105" fmla="*/ 0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49" h="3650">
                  <a:moveTo>
                    <a:pt x="263" y="1671"/>
                  </a:moveTo>
                  <a:lnTo>
                    <a:pt x="240" y="1675"/>
                  </a:lnTo>
                  <a:lnTo>
                    <a:pt x="219" y="1683"/>
                  </a:lnTo>
                  <a:lnTo>
                    <a:pt x="201" y="1698"/>
                  </a:lnTo>
                  <a:lnTo>
                    <a:pt x="188" y="1716"/>
                  </a:lnTo>
                  <a:lnTo>
                    <a:pt x="179" y="1737"/>
                  </a:lnTo>
                  <a:lnTo>
                    <a:pt x="176" y="1760"/>
                  </a:lnTo>
                  <a:lnTo>
                    <a:pt x="176" y="3387"/>
                  </a:lnTo>
                  <a:lnTo>
                    <a:pt x="179" y="3410"/>
                  </a:lnTo>
                  <a:lnTo>
                    <a:pt x="188" y="3431"/>
                  </a:lnTo>
                  <a:lnTo>
                    <a:pt x="201" y="3449"/>
                  </a:lnTo>
                  <a:lnTo>
                    <a:pt x="219" y="3463"/>
                  </a:lnTo>
                  <a:lnTo>
                    <a:pt x="240" y="3472"/>
                  </a:lnTo>
                  <a:lnTo>
                    <a:pt x="263" y="3474"/>
                  </a:lnTo>
                  <a:lnTo>
                    <a:pt x="2387" y="3474"/>
                  </a:lnTo>
                  <a:lnTo>
                    <a:pt x="2410" y="3472"/>
                  </a:lnTo>
                  <a:lnTo>
                    <a:pt x="2430" y="3463"/>
                  </a:lnTo>
                  <a:lnTo>
                    <a:pt x="2449" y="3449"/>
                  </a:lnTo>
                  <a:lnTo>
                    <a:pt x="2462" y="3431"/>
                  </a:lnTo>
                  <a:lnTo>
                    <a:pt x="2471" y="3410"/>
                  </a:lnTo>
                  <a:lnTo>
                    <a:pt x="2474" y="3387"/>
                  </a:lnTo>
                  <a:lnTo>
                    <a:pt x="2474" y="1760"/>
                  </a:lnTo>
                  <a:lnTo>
                    <a:pt x="2471" y="1737"/>
                  </a:lnTo>
                  <a:lnTo>
                    <a:pt x="2462" y="1716"/>
                  </a:lnTo>
                  <a:lnTo>
                    <a:pt x="2449" y="1698"/>
                  </a:lnTo>
                  <a:lnTo>
                    <a:pt x="2430" y="1683"/>
                  </a:lnTo>
                  <a:lnTo>
                    <a:pt x="2410" y="1675"/>
                  </a:lnTo>
                  <a:lnTo>
                    <a:pt x="2387" y="1671"/>
                  </a:lnTo>
                  <a:lnTo>
                    <a:pt x="263" y="1671"/>
                  </a:lnTo>
                  <a:close/>
                  <a:moveTo>
                    <a:pt x="1324" y="0"/>
                  </a:moveTo>
                  <a:lnTo>
                    <a:pt x="1397" y="3"/>
                  </a:lnTo>
                  <a:lnTo>
                    <a:pt x="1468" y="13"/>
                  </a:lnTo>
                  <a:lnTo>
                    <a:pt x="1537" y="29"/>
                  </a:lnTo>
                  <a:lnTo>
                    <a:pt x="1603" y="50"/>
                  </a:lnTo>
                  <a:lnTo>
                    <a:pt x="1667" y="77"/>
                  </a:lnTo>
                  <a:lnTo>
                    <a:pt x="1728" y="110"/>
                  </a:lnTo>
                  <a:lnTo>
                    <a:pt x="1785" y="146"/>
                  </a:lnTo>
                  <a:lnTo>
                    <a:pt x="1838" y="188"/>
                  </a:lnTo>
                  <a:lnTo>
                    <a:pt x="1889" y="234"/>
                  </a:lnTo>
                  <a:lnTo>
                    <a:pt x="1936" y="284"/>
                  </a:lnTo>
                  <a:lnTo>
                    <a:pt x="1977" y="338"/>
                  </a:lnTo>
                  <a:lnTo>
                    <a:pt x="2014" y="396"/>
                  </a:lnTo>
                  <a:lnTo>
                    <a:pt x="2046" y="457"/>
                  </a:lnTo>
                  <a:lnTo>
                    <a:pt x="2073" y="521"/>
                  </a:lnTo>
                  <a:lnTo>
                    <a:pt x="2095" y="587"/>
                  </a:lnTo>
                  <a:lnTo>
                    <a:pt x="2110" y="656"/>
                  </a:lnTo>
                  <a:lnTo>
                    <a:pt x="2120" y="727"/>
                  </a:lnTo>
                  <a:lnTo>
                    <a:pt x="2124" y="799"/>
                  </a:lnTo>
                  <a:lnTo>
                    <a:pt x="2124" y="1115"/>
                  </a:lnTo>
                  <a:lnTo>
                    <a:pt x="2120" y="1138"/>
                  </a:lnTo>
                  <a:lnTo>
                    <a:pt x="2111" y="1159"/>
                  </a:lnTo>
                  <a:lnTo>
                    <a:pt x="2097" y="1177"/>
                  </a:lnTo>
                  <a:lnTo>
                    <a:pt x="2079" y="1190"/>
                  </a:lnTo>
                  <a:lnTo>
                    <a:pt x="2058" y="1199"/>
                  </a:lnTo>
                  <a:lnTo>
                    <a:pt x="2035" y="1202"/>
                  </a:lnTo>
                  <a:lnTo>
                    <a:pt x="2012" y="1199"/>
                  </a:lnTo>
                  <a:lnTo>
                    <a:pt x="1991" y="1190"/>
                  </a:lnTo>
                  <a:lnTo>
                    <a:pt x="1973" y="1177"/>
                  </a:lnTo>
                  <a:lnTo>
                    <a:pt x="1960" y="1159"/>
                  </a:lnTo>
                  <a:lnTo>
                    <a:pt x="1951" y="1138"/>
                  </a:lnTo>
                  <a:lnTo>
                    <a:pt x="1948" y="1115"/>
                  </a:lnTo>
                  <a:lnTo>
                    <a:pt x="1948" y="799"/>
                  </a:lnTo>
                  <a:lnTo>
                    <a:pt x="1945" y="736"/>
                  </a:lnTo>
                  <a:lnTo>
                    <a:pt x="1936" y="674"/>
                  </a:lnTo>
                  <a:lnTo>
                    <a:pt x="1920" y="614"/>
                  </a:lnTo>
                  <a:lnTo>
                    <a:pt x="1899" y="556"/>
                  </a:lnTo>
                  <a:lnTo>
                    <a:pt x="1873" y="502"/>
                  </a:lnTo>
                  <a:lnTo>
                    <a:pt x="1842" y="450"/>
                  </a:lnTo>
                  <a:lnTo>
                    <a:pt x="1805" y="403"/>
                  </a:lnTo>
                  <a:lnTo>
                    <a:pt x="1765" y="358"/>
                  </a:lnTo>
                  <a:lnTo>
                    <a:pt x="1721" y="317"/>
                  </a:lnTo>
                  <a:lnTo>
                    <a:pt x="1673" y="282"/>
                  </a:lnTo>
                  <a:lnTo>
                    <a:pt x="1622" y="251"/>
                  </a:lnTo>
                  <a:lnTo>
                    <a:pt x="1568" y="225"/>
                  </a:lnTo>
                  <a:lnTo>
                    <a:pt x="1510" y="204"/>
                  </a:lnTo>
                  <a:lnTo>
                    <a:pt x="1450" y="188"/>
                  </a:lnTo>
                  <a:lnTo>
                    <a:pt x="1388" y="179"/>
                  </a:lnTo>
                  <a:lnTo>
                    <a:pt x="1324" y="176"/>
                  </a:lnTo>
                  <a:lnTo>
                    <a:pt x="1261" y="179"/>
                  </a:lnTo>
                  <a:lnTo>
                    <a:pt x="1199" y="188"/>
                  </a:lnTo>
                  <a:lnTo>
                    <a:pt x="1140" y="204"/>
                  </a:lnTo>
                  <a:lnTo>
                    <a:pt x="1082" y="225"/>
                  </a:lnTo>
                  <a:lnTo>
                    <a:pt x="1028" y="251"/>
                  </a:lnTo>
                  <a:lnTo>
                    <a:pt x="976" y="282"/>
                  </a:lnTo>
                  <a:lnTo>
                    <a:pt x="929" y="317"/>
                  </a:lnTo>
                  <a:lnTo>
                    <a:pt x="884" y="358"/>
                  </a:lnTo>
                  <a:lnTo>
                    <a:pt x="843" y="403"/>
                  </a:lnTo>
                  <a:lnTo>
                    <a:pt x="808" y="450"/>
                  </a:lnTo>
                  <a:lnTo>
                    <a:pt x="777" y="502"/>
                  </a:lnTo>
                  <a:lnTo>
                    <a:pt x="751" y="556"/>
                  </a:lnTo>
                  <a:lnTo>
                    <a:pt x="730" y="614"/>
                  </a:lnTo>
                  <a:lnTo>
                    <a:pt x="714" y="674"/>
                  </a:lnTo>
                  <a:lnTo>
                    <a:pt x="704" y="736"/>
                  </a:lnTo>
                  <a:lnTo>
                    <a:pt x="702" y="799"/>
                  </a:lnTo>
                  <a:lnTo>
                    <a:pt x="702" y="1497"/>
                  </a:lnTo>
                  <a:lnTo>
                    <a:pt x="2387" y="1497"/>
                  </a:lnTo>
                  <a:lnTo>
                    <a:pt x="2429" y="1500"/>
                  </a:lnTo>
                  <a:lnTo>
                    <a:pt x="2470" y="1510"/>
                  </a:lnTo>
                  <a:lnTo>
                    <a:pt x="2507" y="1525"/>
                  </a:lnTo>
                  <a:lnTo>
                    <a:pt x="2542" y="1547"/>
                  </a:lnTo>
                  <a:lnTo>
                    <a:pt x="2573" y="1573"/>
                  </a:lnTo>
                  <a:lnTo>
                    <a:pt x="2598" y="1604"/>
                  </a:lnTo>
                  <a:lnTo>
                    <a:pt x="2620" y="1638"/>
                  </a:lnTo>
                  <a:lnTo>
                    <a:pt x="2636" y="1677"/>
                  </a:lnTo>
                  <a:lnTo>
                    <a:pt x="2645" y="1717"/>
                  </a:lnTo>
                  <a:lnTo>
                    <a:pt x="2649" y="1760"/>
                  </a:lnTo>
                  <a:lnTo>
                    <a:pt x="2649" y="3387"/>
                  </a:lnTo>
                  <a:lnTo>
                    <a:pt x="2645" y="3430"/>
                  </a:lnTo>
                  <a:lnTo>
                    <a:pt x="2636" y="3470"/>
                  </a:lnTo>
                  <a:lnTo>
                    <a:pt x="2620" y="3507"/>
                  </a:lnTo>
                  <a:lnTo>
                    <a:pt x="2598" y="3543"/>
                  </a:lnTo>
                  <a:lnTo>
                    <a:pt x="2573" y="3573"/>
                  </a:lnTo>
                  <a:lnTo>
                    <a:pt x="2542" y="3599"/>
                  </a:lnTo>
                  <a:lnTo>
                    <a:pt x="2507" y="3620"/>
                  </a:lnTo>
                  <a:lnTo>
                    <a:pt x="2470" y="3637"/>
                  </a:lnTo>
                  <a:lnTo>
                    <a:pt x="2429" y="3647"/>
                  </a:lnTo>
                  <a:lnTo>
                    <a:pt x="2387" y="3650"/>
                  </a:lnTo>
                  <a:lnTo>
                    <a:pt x="263" y="3650"/>
                  </a:lnTo>
                  <a:lnTo>
                    <a:pt x="221" y="3647"/>
                  </a:lnTo>
                  <a:lnTo>
                    <a:pt x="180" y="3637"/>
                  </a:lnTo>
                  <a:lnTo>
                    <a:pt x="143" y="3620"/>
                  </a:lnTo>
                  <a:lnTo>
                    <a:pt x="108" y="3599"/>
                  </a:lnTo>
                  <a:lnTo>
                    <a:pt x="77" y="3573"/>
                  </a:lnTo>
                  <a:lnTo>
                    <a:pt x="51" y="3543"/>
                  </a:lnTo>
                  <a:lnTo>
                    <a:pt x="30" y="3507"/>
                  </a:lnTo>
                  <a:lnTo>
                    <a:pt x="13" y="3470"/>
                  </a:lnTo>
                  <a:lnTo>
                    <a:pt x="3" y="3430"/>
                  </a:lnTo>
                  <a:lnTo>
                    <a:pt x="0" y="3387"/>
                  </a:lnTo>
                  <a:lnTo>
                    <a:pt x="0" y="1760"/>
                  </a:lnTo>
                  <a:lnTo>
                    <a:pt x="3" y="1717"/>
                  </a:lnTo>
                  <a:lnTo>
                    <a:pt x="13" y="1677"/>
                  </a:lnTo>
                  <a:lnTo>
                    <a:pt x="30" y="1638"/>
                  </a:lnTo>
                  <a:lnTo>
                    <a:pt x="51" y="1604"/>
                  </a:lnTo>
                  <a:lnTo>
                    <a:pt x="77" y="1573"/>
                  </a:lnTo>
                  <a:lnTo>
                    <a:pt x="108" y="1547"/>
                  </a:lnTo>
                  <a:lnTo>
                    <a:pt x="143" y="1525"/>
                  </a:lnTo>
                  <a:lnTo>
                    <a:pt x="180" y="1510"/>
                  </a:lnTo>
                  <a:lnTo>
                    <a:pt x="221" y="1500"/>
                  </a:lnTo>
                  <a:lnTo>
                    <a:pt x="263" y="1497"/>
                  </a:lnTo>
                  <a:lnTo>
                    <a:pt x="526" y="1497"/>
                  </a:lnTo>
                  <a:lnTo>
                    <a:pt x="526" y="799"/>
                  </a:lnTo>
                  <a:lnTo>
                    <a:pt x="529" y="727"/>
                  </a:lnTo>
                  <a:lnTo>
                    <a:pt x="539" y="656"/>
                  </a:lnTo>
                  <a:lnTo>
                    <a:pt x="555" y="587"/>
                  </a:lnTo>
                  <a:lnTo>
                    <a:pt x="576" y="521"/>
                  </a:lnTo>
                  <a:lnTo>
                    <a:pt x="604" y="457"/>
                  </a:lnTo>
                  <a:lnTo>
                    <a:pt x="636" y="396"/>
                  </a:lnTo>
                  <a:lnTo>
                    <a:pt x="672" y="338"/>
                  </a:lnTo>
                  <a:lnTo>
                    <a:pt x="714" y="284"/>
                  </a:lnTo>
                  <a:lnTo>
                    <a:pt x="761" y="234"/>
                  </a:lnTo>
                  <a:lnTo>
                    <a:pt x="810" y="188"/>
                  </a:lnTo>
                  <a:lnTo>
                    <a:pt x="864" y="146"/>
                  </a:lnTo>
                  <a:lnTo>
                    <a:pt x="922" y="110"/>
                  </a:lnTo>
                  <a:lnTo>
                    <a:pt x="983" y="77"/>
                  </a:lnTo>
                  <a:lnTo>
                    <a:pt x="1047" y="50"/>
                  </a:lnTo>
                  <a:lnTo>
                    <a:pt x="1112" y="29"/>
                  </a:lnTo>
                  <a:lnTo>
                    <a:pt x="1182" y="13"/>
                  </a:lnTo>
                  <a:lnTo>
                    <a:pt x="1252" y="3"/>
                  </a:lnTo>
                  <a:lnTo>
                    <a:pt x="1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283478" y="1904377"/>
            <a:ext cx="422275" cy="579437"/>
            <a:chOff x="7283450" y="1900238"/>
            <a:chExt cx="422275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" name="Freeform 32"/>
            <p:cNvSpPr>
              <a:spLocks noEditPoints="1"/>
            </p:cNvSpPr>
            <p:nvPr/>
          </p:nvSpPr>
          <p:spPr bwMode="auto">
            <a:xfrm>
              <a:off x="7437438" y="2212975"/>
              <a:ext cx="114300" cy="190500"/>
            </a:xfrm>
            <a:custGeom>
              <a:avLst/>
              <a:gdLst>
                <a:gd name="T0" fmla="*/ 330 w 727"/>
                <a:gd name="T1" fmla="*/ 179 h 1201"/>
                <a:gd name="T2" fmla="*/ 269 w 727"/>
                <a:gd name="T3" fmla="*/ 201 h 1201"/>
                <a:gd name="T4" fmla="*/ 220 w 727"/>
                <a:gd name="T5" fmla="*/ 242 h 1201"/>
                <a:gd name="T6" fmla="*/ 188 w 727"/>
                <a:gd name="T7" fmla="*/ 298 h 1201"/>
                <a:gd name="T8" fmla="*/ 176 w 727"/>
                <a:gd name="T9" fmla="*/ 363 h 1201"/>
                <a:gd name="T10" fmla="*/ 186 w 727"/>
                <a:gd name="T11" fmla="*/ 423 h 1201"/>
                <a:gd name="T12" fmla="*/ 215 w 727"/>
                <a:gd name="T13" fmla="*/ 476 h 1201"/>
                <a:gd name="T14" fmla="*/ 255 w 727"/>
                <a:gd name="T15" fmla="*/ 520 h 1201"/>
                <a:gd name="T16" fmla="*/ 280 w 727"/>
                <a:gd name="T17" fmla="*/ 569 h 1201"/>
                <a:gd name="T18" fmla="*/ 290 w 727"/>
                <a:gd name="T19" fmla="*/ 624 h 1201"/>
                <a:gd name="T20" fmla="*/ 292 w 727"/>
                <a:gd name="T21" fmla="*/ 972 h 1201"/>
                <a:gd name="T22" fmla="*/ 311 w 727"/>
                <a:gd name="T23" fmla="*/ 1004 h 1201"/>
                <a:gd name="T24" fmla="*/ 344 w 727"/>
                <a:gd name="T25" fmla="*/ 1023 h 1201"/>
                <a:gd name="T26" fmla="*/ 383 w 727"/>
                <a:gd name="T27" fmla="*/ 1023 h 1201"/>
                <a:gd name="T28" fmla="*/ 415 w 727"/>
                <a:gd name="T29" fmla="*/ 1004 h 1201"/>
                <a:gd name="T30" fmla="*/ 435 w 727"/>
                <a:gd name="T31" fmla="*/ 972 h 1201"/>
                <a:gd name="T32" fmla="*/ 438 w 727"/>
                <a:gd name="T33" fmla="*/ 624 h 1201"/>
                <a:gd name="T34" fmla="*/ 447 w 727"/>
                <a:gd name="T35" fmla="*/ 569 h 1201"/>
                <a:gd name="T36" fmla="*/ 473 w 727"/>
                <a:gd name="T37" fmla="*/ 520 h 1201"/>
                <a:gd name="T38" fmla="*/ 513 w 727"/>
                <a:gd name="T39" fmla="*/ 476 h 1201"/>
                <a:gd name="T40" fmla="*/ 541 w 727"/>
                <a:gd name="T41" fmla="*/ 423 h 1201"/>
                <a:gd name="T42" fmla="*/ 551 w 727"/>
                <a:gd name="T43" fmla="*/ 363 h 1201"/>
                <a:gd name="T44" fmla="*/ 540 w 727"/>
                <a:gd name="T45" fmla="*/ 298 h 1201"/>
                <a:gd name="T46" fmla="*/ 506 w 727"/>
                <a:gd name="T47" fmla="*/ 242 h 1201"/>
                <a:gd name="T48" fmla="*/ 458 w 727"/>
                <a:gd name="T49" fmla="*/ 201 h 1201"/>
                <a:gd name="T50" fmla="*/ 398 w 727"/>
                <a:gd name="T51" fmla="*/ 179 h 1201"/>
                <a:gd name="T52" fmla="*/ 363 w 727"/>
                <a:gd name="T53" fmla="*/ 0 h 1201"/>
                <a:gd name="T54" fmla="*/ 460 w 727"/>
                <a:gd name="T55" fmla="*/ 13 h 1201"/>
                <a:gd name="T56" fmla="*/ 546 w 727"/>
                <a:gd name="T57" fmla="*/ 50 h 1201"/>
                <a:gd name="T58" fmla="*/ 621 w 727"/>
                <a:gd name="T59" fmla="*/ 106 h 1201"/>
                <a:gd name="T60" fmla="*/ 677 w 727"/>
                <a:gd name="T61" fmla="*/ 180 h 1201"/>
                <a:gd name="T62" fmla="*/ 714 w 727"/>
                <a:gd name="T63" fmla="*/ 267 h 1201"/>
                <a:gd name="T64" fmla="*/ 727 w 727"/>
                <a:gd name="T65" fmla="*/ 363 h 1201"/>
                <a:gd name="T66" fmla="*/ 717 w 727"/>
                <a:gd name="T67" fmla="*/ 446 h 1201"/>
                <a:gd name="T68" fmla="*/ 688 w 727"/>
                <a:gd name="T69" fmla="*/ 524 h 1201"/>
                <a:gd name="T70" fmla="*/ 643 w 727"/>
                <a:gd name="T71" fmla="*/ 595 h 1201"/>
                <a:gd name="T72" fmla="*/ 614 w 727"/>
                <a:gd name="T73" fmla="*/ 952 h 1201"/>
                <a:gd name="T74" fmla="*/ 601 w 727"/>
                <a:gd name="T75" fmla="*/ 1031 h 1201"/>
                <a:gd name="T76" fmla="*/ 565 w 727"/>
                <a:gd name="T77" fmla="*/ 1100 h 1201"/>
                <a:gd name="T78" fmla="*/ 511 w 727"/>
                <a:gd name="T79" fmla="*/ 1154 h 1201"/>
                <a:gd name="T80" fmla="*/ 442 w 727"/>
                <a:gd name="T81" fmla="*/ 1189 h 1201"/>
                <a:gd name="T82" fmla="*/ 363 w 727"/>
                <a:gd name="T83" fmla="*/ 1201 h 1201"/>
                <a:gd name="T84" fmla="*/ 285 w 727"/>
                <a:gd name="T85" fmla="*/ 1189 h 1201"/>
                <a:gd name="T86" fmla="*/ 216 w 727"/>
                <a:gd name="T87" fmla="*/ 1154 h 1201"/>
                <a:gd name="T88" fmla="*/ 162 w 727"/>
                <a:gd name="T89" fmla="*/ 1100 h 1201"/>
                <a:gd name="T90" fmla="*/ 127 w 727"/>
                <a:gd name="T91" fmla="*/ 1031 h 1201"/>
                <a:gd name="T92" fmla="*/ 114 w 727"/>
                <a:gd name="T93" fmla="*/ 952 h 1201"/>
                <a:gd name="T94" fmla="*/ 85 w 727"/>
                <a:gd name="T95" fmla="*/ 595 h 1201"/>
                <a:gd name="T96" fmla="*/ 39 w 727"/>
                <a:gd name="T97" fmla="*/ 524 h 1201"/>
                <a:gd name="T98" fmla="*/ 10 w 727"/>
                <a:gd name="T99" fmla="*/ 446 h 1201"/>
                <a:gd name="T100" fmla="*/ 0 w 727"/>
                <a:gd name="T101" fmla="*/ 363 h 1201"/>
                <a:gd name="T102" fmla="*/ 14 w 727"/>
                <a:gd name="T103" fmla="*/ 267 h 1201"/>
                <a:gd name="T104" fmla="*/ 50 w 727"/>
                <a:gd name="T105" fmla="*/ 180 h 1201"/>
                <a:gd name="T106" fmla="*/ 107 w 727"/>
                <a:gd name="T107" fmla="*/ 106 h 1201"/>
                <a:gd name="T108" fmla="*/ 180 w 727"/>
                <a:gd name="T109" fmla="*/ 50 h 1201"/>
                <a:gd name="T110" fmla="*/ 267 w 727"/>
                <a:gd name="T111" fmla="*/ 13 h 1201"/>
                <a:gd name="T112" fmla="*/ 363 w 727"/>
                <a:gd name="T113" fmla="*/ 0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7" h="1201">
                  <a:moveTo>
                    <a:pt x="363" y="176"/>
                  </a:moveTo>
                  <a:lnTo>
                    <a:pt x="330" y="179"/>
                  </a:lnTo>
                  <a:lnTo>
                    <a:pt x="298" y="187"/>
                  </a:lnTo>
                  <a:lnTo>
                    <a:pt x="269" y="201"/>
                  </a:lnTo>
                  <a:lnTo>
                    <a:pt x="243" y="220"/>
                  </a:lnTo>
                  <a:lnTo>
                    <a:pt x="220" y="242"/>
                  </a:lnTo>
                  <a:lnTo>
                    <a:pt x="202" y="269"/>
                  </a:lnTo>
                  <a:lnTo>
                    <a:pt x="188" y="298"/>
                  </a:lnTo>
                  <a:lnTo>
                    <a:pt x="179" y="329"/>
                  </a:lnTo>
                  <a:lnTo>
                    <a:pt x="176" y="363"/>
                  </a:lnTo>
                  <a:lnTo>
                    <a:pt x="179" y="393"/>
                  </a:lnTo>
                  <a:lnTo>
                    <a:pt x="186" y="423"/>
                  </a:lnTo>
                  <a:lnTo>
                    <a:pt x="198" y="450"/>
                  </a:lnTo>
                  <a:lnTo>
                    <a:pt x="215" y="476"/>
                  </a:lnTo>
                  <a:lnTo>
                    <a:pt x="235" y="499"/>
                  </a:lnTo>
                  <a:lnTo>
                    <a:pt x="255" y="520"/>
                  </a:lnTo>
                  <a:lnTo>
                    <a:pt x="269" y="543"/>
                  </a:lnTo>
                  <a:lnTo>
                    <a:pt x="280" y="569"/>
                  </a:lnTo>
                  <a:lnTo>
                    <a:pt x="288" y="595"/>
                  </a:lnTo>
                  <a:lnTo>
                    <a:pt x="290" y="624"/>
                  </a:lnTo>
                  <a:lnTo>
                    <a:pt x="290" y="952"/>
                  </a:lnTo>
                  <a:lnTo>
                    <a:pt x="292" y="972"/>
                  </a:lnTo>
                  <a:lnTo>
                    <a:pt x="300" y="990"/>
                  </a:lnTo>
                  <a:lnTo>
                    <a:pt x="311" y="1004"/>
                  </a:lnTo>
                  <a:lnTo>
                    <a:pt x="327" y="1017"/>
                  </a:lnTo>
                  <a:lnTo>
                    <a:pt x="344" y="1023"/>
                  </a:lnTo>
                  <a:lnTo>
                    <a:pt x="363" y="1027"/>
                  </a:lnTo>
                  <a:lnTo>
                    <a:pt x="383" y="1023"/>
                  </a:lnTo>
                  <a:lnTo>
                    <a:pt x="401" y="1017"/>
                  </a:lnTo>
                  <a:lnTo>
                    <a:pt x="415" y="1004"/>
                  </a:lnTo>
                  <a:lnTo>
                    <a:pt x="428" y="990"/>
                  </a:lnTo>
                  <a:lnTo>
                    <a:pt x="435" y="972"/>
                  </a:lnTo>
                  <a:lnTo>
                    <a:pt x="438" y="952"/>
                  </a:lnTo>
                  <a:lnTo>
                    <a:pt x="438" y="624"/>
                  </a:lnTo>
                  <a:lnTo>
                    <a:pt x="440" y="595"/>
                  </a:lnTo>
                  <a:lnTo>
                    <a:pt x="447" y="569"/>
                  </a:lnTo>
                  <a:lnTo>
                    <a:pt x="458" y="543"/>
                  </a:lnTo>
                  <a:lnTo>
                    <a:pt x="473" y="520"/>
                  </a:lnTo>
                  <a:lnTo>
                    <a:pt x="492" y="499"/>
                  </a:lnTo>
                  <a:lnTo>
                    <a:pt x="513" y="476"/>
                  </a:lnTo>
                  <a:lnTo>
                    <a:pt x="530" y="450"/>
                  </a:lnTo>
                  <a:lnTo>
                    <a:pt x="541" y="423"/>
                  </a:lnTo>
                  <a:lnTo>
                    <a:pt x="549" y="393"/>
                  </a:lnTo>
                  <a:lnTo>
                    <a:pt x="551" y="363"/>
                  </a:lnTo>
                  <a:lnTo>
                    <a:pt x="548" y="329"/>
                  </a:lnTo>
                  <a:lnTo>
                    <a:pt x="540" y="298"/>
                  </a:lnTo>
                  <a:lnTo>
                    <a:pt x="525" y="269"/>
                  </a:lnTo>
                  <a:lnTo>
                    <a:pt x="506" y="242"/>
                  </a:lnTo>
                  <a:lnTo>
                    <a:pt x="484" y="220"/>
                  </a:lnTo>
                  <a:lnTo>
                    <a:pt x="458" y="201"/>
                  </a:lnTo>
                  <a:lnTo>
                    <a:pt x="429" y="187"/>
                  </a:lnTo>
                  <a:lnTo>
                    <a:pt x="398" y="179"/>
                  </a:lnTo>
                  <a:lnTo>
                    <a:pt x="363" y="176"/>
                  </a:lnTo>
                  <a:close/>
                  <a:moveTo>
                    <a:pt x="363" y="0"/>
                  </a:moveTo>
                  <a:lnTo>
                    <a:pt x="413" y="3"/>
                  </a:lnTo>
                  <a:lnTo>
                    <a:pt x="460" y="13"/>
                  </a:lnTo>
                  <a:lnTo>
                    <a:pt x="505" y="29"/>
                  </a:lnTo>
                  <a:lnTo>
                    <a:pt x="546" y="50"/>
                  </a:lnTo>
                  <a:lnTo>
                    <a:pt x="585" y="76"/>
                  </a:lnTo>
                  <a:lnTo>
                    <a:pt x="621" y="106"/>
                  </a:lnTo>
                  <a:lnTo>
                    <a:pt x="651" y="142"/>
                  </a:lnTo>
                  <a:lnTo>
                    <a:pt x="677" y="180"/>
                  </a:lnTo>
                  <a:lnTo>
                    <a:pt x="698" y="221"/>
                  </a:lnTo>
                  <a:lnTo>
                    <a:pt x="714" y="267"/>
                  </a:lnTo>
                  <a:lnTo>
                    <a:pt x="724" y="313"/>
                  </a:lnTo>
                  <a:lnTo>
                    <a:pt x="727" y="363"/>
                  </a:lnTo>
                  <a:lnTo>
                    <a:pt x="725" y="405"/>
                  </a:lnTo>
                  <a:lnTo>
                    <a:pt x="717" y="446"/>
                  </a:lnTo>
                  <a:lnTo>
                    <a:pt x="705" y="487"/>
                  </a:lnTo>
                  <a:lnTo>
                    <a:pt x="688" y="524"/>
                  </a:lnTo>
                  <a:lnTo>
                    <a:pt x="667" y="561"/>
                  </a:lnTo>
                  <a:lnTo>
                    <a:pt x="643" y="595"/>
                  </a:lnTo>
                  <a:lnTo>
                    <a:pt x="614" y="626"/>
                  </a:lnTo>
                  <a:lnTo>
                    <a:pt x="614" y="952"/>
                  </a:lnTo>
                  <a:lnTo>
                    <a:pt x="611" y="993"/>
                  </a:lnTo>
                  <a:lnTo>
                    <a:pt x="601" y="1031"/>
                  </a:lnTo>
                  <a:lnTo>
                    <a:pt x="585" y="1067"/>
                  </a:lnTo>
                  <a:lnTo>
                    <a:pt x="565" y="1100"/>
                  </a:lnTo>
                  <a:lnTo>
                    <a:pt x="541" y="1128"/>
                  </a:lnTo>
                  <a:lnTo>
                    <a:pt x="511" y="1154"/>
                  </a:lnTo>
                  <a:lnTo>
                    <a:pt x="479" y="1174"/>
                  </a:lnTo>
                  <a:lnTo>
                    <a:pt x="442" y="1189"/>
                  </a:lnTo>
                  <a:lnTo>
                    <a:pt x="404" y="1199"/>
                  </a:lnTo>
                  <a:lnTo>
                    <a:pt x="363" y="1201"/>
                  </a:lnTo>
                  <a:lnTo>
                    <a:pt x="323" y="1199"/>
                  </a:lnTo>
                  <a:lnTo>
                    <a:pt x="285" y="1189"/>
                  </a:lnTo>
                  <a:lnTo>
                    <a:pt x="249" y="1174"/>
                  </a:lnTo>
                  <a:lnTo>
                    <a:pt x="216" y="1154"/>
                  </a:lnTo>
                  <a:lnTo>
                    <a:pt x="187" y="1128"/>
                  </a:lnTo>
                  <a:lnTo>
                    <a:pt x="162" y="1100"/>
                  </a:lnTo>
                  <a:lnTo>
                    <a:pt x="141" y="1067"/>
                  </a:lnTo>
                  <a:lnTo>
                    <a:pt x="127" y="1031"/>
                  </a:lnTo>
                  <a:lnTo>
                    <a:pt x="117" y="993"/>
                  </a:lnTo>
                  <a:lnTo>
                    <a:pt x="114" y="952"/>
                  </a:lnTo>
                  <a:lnTo>
                    <a:pt x="114" y="626"/>
                  </a:lnTo>
                  <a:lnTo>
                    <a:pt x="85" y="595"/>
                  </a:lnTo>
                  <a:lnTo>
                    <a:pt x="59" y="561"/>
                  </a:lnTo>
                  <a:lnTo>
                    <a:pt x="39" y="524"/>
                  </a:lnTo>
                  <a:lnTo>
                    <a:pt x="23" y="487"/>
                  </a:lnTo>
                  <a:lnTo>
                    <a:pt x="10" y="446"/>
                  </a:lnTo>
                  <a:lnTo>
                    <a:pt x="3" y="405"/>
                  </a:lnTo>
                  <a:lnTo>
                    <a:pt x="0" y="363"/>
                  </a:lnTo>
                  <a:lnTo>
                    <a:pt x="4" y="313"/>
                  </a:lnTo>
                  <a:lnTo>
                    <a:pt x="14" y="267"/>
                  </a:lnTo>
                  <a:lnTo>
                    <a:pt x="29" y="221"/>
                  </a:lnTo>
                  <a:lnTo>
                    <a:pt x="50" y="180"/>
                  </a:lnTo>
                  <a:lnTo>
                    <a:pt x="76" y="142"/>
                  </a:lnTo>
                  <a:lnTo>
                    <a:pt x="107" y="106"/>
                  </a:lnTo>
                  <a:lnTo>
                    <a:pt x="141" y="76"/>
                  </a:lnTo>
                  <a:lnTo>
                    <a:pt x="180" y="50"/>
                  </a:lnTo>
                  <a:lnTo>
                    <a:pt x="222" y="29"/>
                  </a:lnTo>
                  <a:lnTo>
                    <a:pt x="267" y="13"/>
                  </a:lnTo>
                  <a:lnTo>
                    <a:pt x="315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3"/>
            <p:cNvSpPr>
              <a:spLocks noEditPoints="1"/>
            </p:cNvSpPr>
            <p:nvPr/>
          </p:nvSpPr>
          <p:spPr bwMode="auto">
            <a:xfrm>
              <a:off x="7283450" y="1900238"/>
              <a:ext cx="422275" cy="579437"/>
            </a:xfrm>
            <a:custGeom>
              <a:avLst/>
              <a:gdLst>
                <a:gd name="T0" fmla="*/ 220 w 2659"/>
                <a:gd name="T1" fmla="*/ 1683 h 3650"/>
                <a:gd name="T2" fmla="*/ 180 w 2659"/>
                <a:gd name="T3" fmla="*/ 1737 h 3650"/>
                <a:gd name="T4" fmla="*/ 180 w 2659"/>
                <a:gd name="T5" fmla="*/ 3410 h 3650"/>
                <a:gd name="T6" fmla="*/ 220 w 2659"/>
                <a:gd name="T7" fmla="*/ 3463 h 3650"/>
                <a:gd name="T8" fmla="*/ 2396 w 2659"/>
                <a:gd name="T9" fmla="*/ 3474 h 3650"/>
                <a:gd name="T10" fmla="*/ 2458 w 2659"/>
                <a:gd name="T11" fmla="*/ 3449 h 3650"/>
                <a:gd name="T12" fmla="*/ 2483 w 2659"/>
                <a:gd name="T13" fmla="*/ 3387 h 3650"/>
                <a:gd name="T14" fmla="*/ 2471 w 2659"/>
                <a:gd name="T15" fmla="*/ 1716 h 3650"/>
                <a:gd name="T16" fmla="*/ 2419 w 2659"/>
                <a:gd name="T17" fmla="*/ 1675 h 3650"/>
                <a:gd name="T18" fmla="*/ 1329 w 2659"/>
                <a:gd name="T19" fmla="*/ 176 h 3650"/>
                <a:gd name="T20" fmla="*/ 1144 w 2659"/>
                <a:gd name="T21" fmla="*/ 204 h 3650"/>
                <a:gd name="T22" fmla="*/ 980 w 2659"/>
                <a:gd name="T23" fmla="*/ 282 h 3650"/>
                <a:gd name="T24" fmla="*/ 847 w 2659"/>
                <a:gd name="T25" fmla="*/ 403 h 3650"/>
                <a:gd name="T26" fmla="*/ 753 w 2659"/>
                <a:gd name="T27" fmla="*/ 556 h 3650"/>
                <a:gd name="T28" fmla="*/ 707 w 2659"/>
                <a:gd name="T29" fmla="*/ 736 h 3650"/>
                <a:gd name="T30" fmla="*/ 1955 w 2659"/>
                <a:gd name="T31" fmla="*/ 1497 h 3650"/>
                <a:gd name="T32" fmla="*/ 1943 w 2659"/>
                <a:gd name="T33" fmla="*/ 674 h 3650"/>
                <a:gd name="T34" fmla="*/ 1880 w 2659"/>
                <a:gd name="T35" fmla="*/ 502 h 3650"/>
                <a:gd name="T36" fmla="*/ 1772 w 2659"/>
                <a:gd name="T37" fmla="*/ 358 h 3650"/>
                <a:gd name="T38" fmla="*/ 1628 w 2659"/>
                <a:gd name="T39" fmla="*/ 251 h 3650"/>
                <a:gd name="T40" fmla="*/ 1456 w 2659"/>
                <a:gd name="T41" fmla="*/ 188 h 3650"/>
                <a:gd name="T42" fmla="*/ 1329 w 2659"/>
                <a:gd name="T43" fmla="*/ 0 h 3650"/>
                <a:gd name="T44" fmla="*/ 1542 w 2659"/>
                <a:gd name="T45" fmla="*/ 29 h 3650"/>
                <a:gd name="T46" fmla="*/ 1734 w 2659"/>
                <a:gd name="T47" fmla="*/ 110 h 3650"/>
                <a:gd name="T48" fmla="*/ 1896 w 2659"/>
                <a:gd name="T49" fmla="*/ 234 h 3650"/>
                <a:gd name="T50" fmla="*/ 2022 w 2659"/>
                <a:gd name="T51" fmla="*/ 396 h 3650"/>
                <a:gd name="T52" fmla="*/ 2103 w 2659"/>
                <a:gd name="T53" fmla="*/ 587 h 3650"/>
                <a:gd name="T54" fmla="*/ 2132 w 2659"/>
                <a:gd name="T55" fmla="*/ 799 h 3650"/>
                <a:gd name="T56" fmla="*/ 2438 w 2659"/>
                <a:gd name="T57" fmla="*/ 1500 h 3650"/>
                <a:gd name="T58" fmla="*/ 2551 w 2659"/>
                <a:gd name="T59" fmla="*/ 1547 h 3650"/>
                <a:gd name="T60" fmla="*/ 2630 w 2659"/>
                <a:gd name="T61" fmla="*/ 1638 h 3650"/>
                <a:gd name="T62" fmla="*/ 2659 w 2659"/>
                <a:gd name="T63" fmla="*/ 1760 h 3650"/>
                <a:gd name="T64" fmla="*/ 2645 w 2659"/>
                <a:gd name="T65" fmla="*/ 3470 h 3650"/>
                <a:gd name="T66" fmla="*/ 2582 w 2659"/>
                <a:gd name="T67" fmla="*/ 3573 h 3650"/>
                <a:gd name="T68" fmla="*/ 2479 w 2659"/>
                <a:gd name="T69" fmla="*/ 3637 h 3650"/>
                <a:gd name="T70" fmla="*/ 264 w 2659"/>
                <a:gd name="T71" fmla="*/ 3650 h 3650"/>
                <a:gd name="T72" fmla="*/ 143 w 2659"/>
                <a:gd name="T73" fmla="*/ 3620 h 3650"/>
                <a:gd name="T74" fmla="*/ 51 w 2659"/>
                <a:gd name="T75" fmla="*/ 3543 h 3650"/>
                <a:gd name="T76" fmla="*/ 3 w 2659"/>
                <a:gd name="T77" fmla="*/ 3430 h 3650"/>
                <a:gd name="T78" fmla="*/ 3 w 2659"/>
                <a:gd name="T79" fmla="*/ 1717 h 3650"/>
                <a:gd name="T80" fmla="*/ 51 w 2659"/>
                <a:gd name="T81" fmla="*/ 1604 h 3650"/>
                <a:gd name="T82" fmla="*/ 143 w 2659"/>
                <a:gd name="T83" fmla="*/ 1525 h 3650"/>
                <a:gd name="T84" fmla="*/ 264 w 2659"/>
                <a:gd name="T85" fmla="*/ 1497 h 3650"/>
                <a:gd name="T86" fmla="*/ 531 w 2659"/>
                <a:gd name="T87" fmla="*/ 727 h 3650"/>
                <a:gd name="T88" fmla="*/ 578 w 2659"/>
                <a:gd name="T89" fmla="*/ 521 h 3650"/>
                <a:gd name="T90" fmla="*/ 675 w 2659"/>
                <a:gd name="T91" fmla="*/ 338 h 3650"/>
                <a:gd name="T92" fmla="*/ 813 w 2659"/>
                <a:gd name="T93" fmla="*/ 188 h 3650"/>
                <a:gd name="T94" fmla="*/ 986 w 2659"/>
                <a:gd name="T95" fmla="*/ 77 h 3650"/>
                <a:gd name="T96" fmla="*/ 1186 w 2659"/>
                <a:gd name="T97" fmla="*/ 1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59" h="3650">
                  <a:moveTo>
                    <a:pt x="264" y="1671"/>
                  </a:moveTo>
                  <a:lnTo>
                    <a:pt x="241" y="1675"/>
                  </a:lnTo>
                  <a:lnTo>
                    <a:pt x="220" y="1683"/>
                  </a:lnTo>
                  <a:lnTo>
                    <a:pt x="202" y="1698"/>
                  </a:lnTo>
                  <a:lnTo>
                    <a:pt x="189" y="1716"/>
                  </a:lnTo>
                  <a:lnTo>
                    <a:pt x="180" y="1737"/>
                  </a:lnTo>
                  <a:lnTo>
                    <a:pt x="176" y="1760"/>
                  </a:lnTo>
                  <a:lnTo>
                    <a:pt x="176" y="3387"/>
                  </a:lnTo>
                  <a:lnTo>
                    <a:pt x="180" y="3410"/>
                  </a:lnTo>
                  <a:lnTo>
                    <a:pt x="189" y="3431"/>
                  </a:lnTo>
                  <a:lnTo>
                    <a:pt x="202" y="3449"/>
                  </a:lnTo>
                  <a:lnTo>
                    <a:pt x="220" y="3463"/>
                  </a:lnTo>
                  <a:lnTo>
                    <a:pt x="241" y="3472"/>
                  </a:lnTo>
                  <a:lnTo>
                    <a:pt x="264" y="3474"/>
                  </a:lnTo>
                  <a:lnTo>
                    <a:pt x="2396" y="3474"/>
                  </a:lnTo>
                  <a:lnTo>
                    <a:pt x="2419" y="3472"/>
                  </a:lnTo>
                  <a:lnTo>
                    <a:pt x="2440" y="3463"/>
                  </a:lnTo>
                  <a:lnTo>
                    <a:pt x="2458" y="3449"/>
                  </a:lnTo>
                  <a:lnTo>
                    <a:pt x="2471" y="3431"/>
                  </a:lnTo>
                  <a:lnTo>
                    <a:pt x="2480" y="3410"/>
                  </a:lnTo>
                  <a:lnTo>
                    <a:pt x="2483" y="3387"/>
                  </a:lnTo>
                  <a:lnTo>
                    <a:pt x="2483" y="1760"/>
                  </a:lnTo>
                  <a:lnTo>
                    <a:pt x="2480" y="1737"/>
                  </a:lnTo>
                  <a:lnTo>
                    <a:pt x="2471" y="1716"/>
                  </a:lnTo>
                  <a:lnTo>
                    <a:pt x="2458" y="1698"/>
                  </a:lnTo>
                  <a:lnTo>
                    <a:pt x="2440" y="1683"/>
                  </a:lnTo>
                  <a:lnTo>
                    <a:pt x="2419" y="1675"/>
                  </a:lnTo>
                  <a:lnTo>
                    <a:pt x="2396" y="1671"/>
                  </a:lnTo>
                  <a:lnTo>
                    <a:pt x="264" y="1671"/>
                  </a:lnTo>
                  <a:close/>
                  <a:moveTo>
                    <a:pt x="1329" y="176"/>
                  </a:moveTo>
                  <a:lnTo>
                    <a:pt x="1266" y="179"/>
                  </a:lnTo>
                  <a:lnTo>
                    <a:pt x="1204" y="188"/>
                  </a:lnTo>
                  <a:lnTo>
                    <a:pt x="1144" y="204"/>
                  </a:lnTo>
                  <a:lnTo>
                    <a:pt x="1086" y="225"/>
                  </a:lnTo>
                  <a:lnTo>
                    <a:pt x="1032" y="251"/>
                  </a:lnTo>
                  <a:lnTo>
                    <a:pt x="980" y="282"/>
                  </a:lnTo>
                  <a:lnTo>
                    <a:pt x="932" y="317"/>
                  </a:lnTo>
                  <a:lnTo>
                    <a:pt x="888" y="358"/>
                  </a:lnTo>
                  <a:lnTo>
                    <a:pt x="847" y="403"/>
                  </a:lnTo>
                  <a:lnTo>
                    <a:pt x="811" y="450"/>
                  </a:lnTo>
                  <a:lnTo>
                    <a:pt x="780" y="502"/>
                  </a:lnTo>
                  <a:lnTo>
                    <a:pt x="753" y="556"/>
                  </a:lnTo>
                  <a:lnTo>
                    <a:pt x="732" y="614"/>
                  </a:lnTo>
                  <a:lnTo>
                    <a:pt x="717" y="674"/>
                  </a:lnTo>
                  <a:lnTo>
                    <a:pt x="707" y="736"/>
                  </a:lnTo>
                  <a:lnTo>
                    <a:pt x="705" y="799"/>
                  </a:lnTo>
                  <a:lnTo>
                    <a:pt x="705" y="1497"/>
                  </a:lnTo>
                  <a:lnTo>
                    <a:pt x="1955" y="1497"/>
                  </a:lnTo>
                  <a:lnTo>
                    <a:pt x="1955" y="799"/>
                  </a:lnTo>
                  <a:lnTo>
                    <a:pt x="1952" y="736"/>
                  </a:lnTo>
                  <a:lnTo>
                    <a:pt x="1943" y="674"/>
                  </a:lnTo>
                  <a:lnTo>
                    <a:pt x="1927" y="614"/>
                  </a:lnTo>
                  <a:lnTo>
                    <a:pt x="1906" y="556"/>
                  </a:lnTo>
                  <a:lnTo>
                    <a:pt x="1880" y="502"/>
                  </a:lnTo>
                  <a:lnTo>
                    <a:pt x="1849" y="450"/>
                  </a:lnTo>
                  <a:lnTo>
                    <a:pt x="1812" y="403"/>
                  </a:lnTo>
                  <a:lnTo>
                    <a:pt x="1772" y="358"/>
                  </a:lnTo>
                  <a:lnTo>
                    <a:pt x="1728" y="317"/>
                  </a:lnTo>
                  <a:lnTo>
                    <a:pt x="1679" y="282"/>
                  </a:lnTo>
                  <a:lnTo>
                    <a:pt x="1628" y="251"/>
                  </a:lnTo>
                  <a:lnTo>
                    <a:pt x="1573" y="225"/>
                  </a:lnTo>
                  <a:lnTo>
                    <a:pt x="1516" y="204"/>
                  </a:lnTo>
                  <a:lnTo>
                    <a:pt x="1456" y="188"/>
                  </a:lnTo>
                  <a:lnTo>
                    <a:pt x="1394" y="179"/>
                  </a:lnTo>
                  <a:lnTo>
                    <a:pt x="1329" y="176"/>
                  </a:lnTo>
                  <a:close/>
                  <a:moveTo>
                    <a:pt x="1329" y="0"/>
                  </a:moveTo>
                  <a:lnTo>
                    <a:pt x="1403" y="3"/>
                  </a:lnTo>
                  <a:lnTo>
                    <a:pt x="1474" y="13"/>
                  </a:lnTo>
                  <a:lnTo>
                    <a:pt x="1542" y="29"/>
                  </a:lnTo>
                  <a:lnTo>
                    <a:pt x="1609" y="50"/>
                  </a:lnTo>
                  <a:lnTo>
                    <a:pt x="1673" y="77"/>
                  </a:lnTo>
                  <a:lnTo>
                    <a:pt x="1734" y="110"/>
                  </a:lnTo>
                  <a:lnTo>
                    <a:pt x="1792" y="146"/>
                  </a:lnTo>
                  <a:lnTo>
                    <a:pt x="1845" y="188"/>
                  </a:lnTo>
                  <a:lnTo>
                    <a:pt x="1896" y="234"/>
                  </a:lnTo>
                  <a:lnTo>
                    <a:pt x="1943" y="284"/>
                  </a:lnTo>
                  <a:lnTo>
                    <a:pt x="1984" y="338"/>
                  </a:lnTo>
                  <a:lnTo>
                    <a:pt x="2022" y="396"/>
                  </a:lnTo>
                  <a:lnTo>
                    <a:pt x="2054" y="457"/>
                  </a:lnTo>
                  <a:lnTo>
                    <a:pt x="2081" y="521"/>
                  </a:lnTo>
                  <a:lnTo>
                    <a:pt x="2103" y="587"/>
                  </a:lnTo>
                  <a:lnTo>
                    <a:pt x="2118" y="656"/>
                  </a:lnTo>
                  <a:lnTo>
                    <a:pt x="2128" y="727"/>
                  </a:lnTo>
                  <a:lnTo>
                    <a:pt x="2132" y="799"/>
                  </a:lnTo>
                  <a:lnTo>
                    <a:pt x="2132" y="1497"/>
                  </a:lnTo>
                  <a:lnTo>
                    <a:pt x="2396" y="1497"/>
                  </a:lnTo>
                  <a:lnTo>
                    <a:pt x="2438" y="1500"/>
                  </a:lnTo>
                  <a:lnTo>
                    <a:pt x="2479" y="1510"/>
                  </a:lnTo>
                  <a:lnTo>
                    <a:pt x="2517" y="1525"/>
                  </a:lnTo>
                  <a:lnTo>
                    <a:pt x="2551" y="1547"/>
                  </a:lnTo>
                  <a:lnTo>
                    <a:pt x="2582" y="1573"/>
                  </a:lnTo>
                  <a:lnTo>
                    <a:pt x="2608" y="1604"/>
                  </a:lnTo>
                  <a:lnTo>
                    <a:pt x="2630" y="1638"/>
                  </a:lnTo>
                  <a:lnTo>
                    <a:pt x="2645" y="1677"/>
                  </a:lnTo>
                  <a:lnTo>
                    <a:pt x="2655" y="1717"/>
                  </a:lnTo>
                  <a:lnTo>
                    <a:pt x="2659" y="1760"/>
                  </a:lnTo>
                  <a:lnTo>
                    <a:pt x="2659" y="3387"/>
                  </a:lnTo>
                  <a:lnTo>
                    <a:pt x="2655" y="3430"/>
                  </a:lnTo>
                  <a:lnTo>
                    <a:pt x="2645" y="3470"/>
                  </a:lnTo>
                  <a:lnTo>
                    <a:pt x="2630" y="3507"/>
                  </a:lnTo>
                  <a:lnTo>
                    <a:pt x="2608" y="3543"/>
                  </a:lnTo>
                  <a:lnTo>
                    <a:pt x="2582" y="3573"/>
                  </a:lnTo>
                  <a:lnTo>
                    <a:pt x="2551" y="3599"/>
                  </a:lnTo>
                  <a:lnTo>
                    <a:pt x="2517" y="3620"/>
                  </a:lnTo>
                  <a:lnTo>
                    <a:pt x="2479" y="3637"/>
                  </a:lnTo>
                  <a:lnTo>
                    <a:pt x="2438" y="3647"/>
                  </a:lnTo>
                  <a:lnTo>
                    <a:pt x="2396" y="3650"/>
                  </a:lnTo>
                  <a:lnTo>
                    <a:pt x="264" y="3650"/>
                  </a:lnTo>
                  <a:lnTo>
                    <a:pt x="222" y="3647"/>
                  </a:lnTo>
                  <a:lnTo>
                    <a:pt x="181" y="3637"/>
                  </a:lnTo>
                  <a:lnTo>
                    <a:pt x="143" y="3620"/>
                  </a:lnTo>
                  <a:lnTo>
                    <a:pt x="109" y="3599"/>
                  </a:lnTo>
                  <a:lnTo>
                    <a:pt x="78" y="3573"/>
                  </a:lnTo>
                  <a:lnTo>
                    <a:pt x="51" y="3543"/>
                  </a:lnTo>
                  <a:lnTo>
                    <a:pt x="30" y="3507"/>
                  </a:lnTo>
                  <a:lnTo>
                    <a:pt x="13" y="3470"/>
                  </a:lnTo>
                  <a:lnTo>
                    <a:pt x="3" y="3430"/>
                  </a:lnTo>
                  <a:lnTo>
                    <a:pt x="0" y="3387"/>
                  </a:lnTo>
                  <a:lnTo>
                    <a:pt x="0" y="1760"/>
                  </a:lnTo>
                  <a:lnTo>
                    <a:pt x="3" y="1717"/>
                  </a:lnTo>
                  <a:lnTo>
                    <a:pt x="13" y="1677"/>
                  </a:lnTo>
                  <a:lnTo>
                    <a:pt x="30" y="1638"/>
                  </a:lnTo>
                  <a:lnTo>
                    <a:pt x="51" y="1604"/>
                  </a:lnTo>
                  <a:lnTo>
                    <a:pt x="78" y="1573"/>
                  </a:lnTo>
                  <a:lnTo>
                    <a:pt x="109" y="1547"/>
                  </a:lnTo>
                  <a:lnTo>
                    <a:pt x="143" y="1525"/>
                  </a:lnTo>
                  <a:lnTo>
                    <a:pt x="181" y="1510"/>
                  </a:lnTo>
                  <a:lnTo>
                    <a:pt x="222" y="1500"/>
                  </a:lnTo>
                  <a:lnTo>
                    <a:pt x="264" y="1497"/>
                  </a:lnTo>
                  <a:lnTo>
                    <a:pt x="528" y="1497"/>
                  </a:lnTo>
                  <a:lnTo>
                    <a:pt x="528" y="799"/>
                  </a:lnTo>
                  <a:lnTo>
                    <a:pt x="531" y="727"/>
                  </a:lnTo>
                  <a:lnTo>
                    <a:pt x="541" y="656"/>
                  </a:lnTo>
                  <a:lnTo>
                    <a:pt x="557" y="587"/>
                  </a:lnTo>
                  <a:lnTo>
                    <a:pt x="578" y="521"/>
                  </a:lnTo>
                  <a:lnTo>
                    <a:pt x="606" y="457"/>
                  </a:lnTo>
                  <a:lnTo>
                    <a:pt x="638" y="396"/>
                  </a:lnTo>
                  <a:lnTo>
                    <a:pt x="675" y="338"/>
                  </a:lnTo>
                  <a:lnTo>
                    <a:pt x="717" y="284"/>
                  </a:lnTo>
                  <a:lnTo>
                    <a:pt x="763" y="234"/>
                  </a:lnTo>
                  <a:lnTo>
                    <a:pt x="813" y="188"/>
                  </a:lnTo>
                  <a:lnTo>
                    <a:pt x="868" y="146"/>
                  </a:lnTo>
                  <a:lnTo>
                    <a:pt x="925" y="110"/>
                  </a:lnTo>
                  <a:lnTo>
                    <a:pt x="986" y="77"/>
                  </a:lnTo>
                  <a:lnTo>
                    <a:pt x="1051" y="50"/>
                  </a:lnTo>
                  <a:lnTo>
                    <a:pt x="1116" y="29"/>
                  </a:lnTo>
                  <a:lnTo>
                    <a:pt x="1186" y="13"/>
                  </a:lnTo>
                  <a:lnTo>
                    <a:pt x="1257" y="3"/>
                  </a:lnTo>
                  <a:lnTo>
                    <a:pt x="1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268609" y="1918664"/>
            <a:ext cx="581025" cy="550863"/>
            <a:chOff x="6280150" y="1914525"/>
            <a:chExt cx="58102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" name="Freeform 38"/>
            <p:cNvSpPr>
              <a:spLocks noEditPoints="1"/>
            </p:cNvSpPr>
            <p:nvPr/>
          </p:nvSpPr>
          <p:spPr bwMode="auto">
            <a:xfrm>
              <a:off x="6280150" y="1914525"/>
              <a:ext cx="581025" cy="550863"/>
            </a:xfrm>
            <a:custGeom>
              <a:avLst/>
              <a:gdLst>
                <a:gd name="T0" fmla="*/ 545 w 3660"/>
                <a:gd name="T1" fmla="*/ 2624 h 3469"/>
                <a:gd name="T2" fmla="*/ 413 w 3660"/>
                <a:gd name="T3" fmla="*/ 2783 h 3469"/>
                <a:gd name="T4" fmla="*/ 386 w 3660"/>
                <a:gd name="T5" fmla="*/ 2855 h 3469"/>
                <a:gd name="T6" fmla="*/ 206 w 3660"/>
                <a:gd name="T7" fmla="*/ 3228 h 3469"/>
                <a:gd name="T8" fmla="*/ 507 w 3660"/>
                <a:gd name="T9" fmla="*/ 3298 h 3469"/>
                <a:gd name="T10" fmla="*/ 824 w 3660"/>
                <a:gd name="T11" fmla="*/ 3179 h 3469"/>
                <a:gd name="T12" fmla="*/ 915 w 3660"/>
                <a:gd name="T13" fmla="*/ 3102 h 3469"/>
                <a:gd name="T14" fmla="*/ 1013 w 3660"/>
                <a:gd name="T15" fmla="*/ 2944 h 3469"/>
                <a:gd name="T16" fmla="*/ 1006 w 3660"/>
                <a:gd name="T17" fmla="*/ 2710 h 3469"/>
                <a:gd name="T18" fmla="*/ 851 w 3660"/>
                <a:gd name="T19" fmla="*/ 2569 h 3469"/>
                <a:gd name="T20" fmla="*/ 1193 w 3660"/>
                <a:gd name="T21" fmla="*/ 2250 h 3469"/>
                <a:gd name="T22" fmla="*/ 1079 w 3660"/>
                <a:gd name="T23" fmla="*/ 2516 h 3469"/>
                <a:gd name="T24" fmla="*/ 1137 w 3660"/>
                <a:gd name="T25" fmla="*/ 2591 h 3469"/>
                <a:gd name="T26" fmla="*/ 1356 w 3660"/>
                <a:gd name="T27" fmla="*/ 2486 h 3469"/>
                <a:gd name="T28" fmla="*/ 1590 w 3660"/>
                <a:gd name="T29" fmla="*/ 1722 h 3469"/>
                <a:gd name="T30" fmla="*/ 1861 w 3660"/>
                <a:gd name="T31" fmla="*/ 2122 h 3469"/>
                <a:gd name="T32" fmla="*/ 3444 w 3660"/>
                <a:gd name="T33" fmla="*/ 175 h 3469"/>
                <a:gd name="T34" fmla="*/ 3310 w 3660"/>
                <a:gd name="T35" fmla="*/ 222 h 3469"/>
                <a:gd name="T36" fmla="*/ 3060 w 3660"/>
                <a:gd name="T37" fmla="*/ 367 h 3469"/>
                <a:gd name="T38" fmla="*/ 2555 w 3660"/>
                <a:gd name="T39" fmla="*/ 754 h 3469"/>
                <a:gd name="T40" fmla="*/ 1975 w 3660"/>
                <a:gd name="T41" fmla="*/ 1299 h 3469"/>
                <a:gd name="T42" fmla="*/ 2254 w 3660"/>
                <a:gd name="T43" fmla="*/ 1776 h 3469"/>
                <a:gd name="T44" fmla="*/ 2819 w 3660"/>
                <a:gd name="T45" fmla="*/ 1197 h 3469"/>
                <a:gd name="T46" fmla="*/ 3254 w 3660"/>
                <a:gd name="T47" fmla="*/ 654 h 3469"/>
                <a:gd name="T48" fmla="*/ 3420 w 3660"/>
                <a:gd name="T49" fmla="*/ 382 h 3469"/>
                <a:gd name="T50" fmla="*/ 3481 w 3660"/>
                <a:gd name="T51" fmla="*/ 230 h 3469"/>
                <a:gd name="T52" fmla="*/ 3488 w 3660"/>
                <a:gd name="T53" fmla="*/ 172 h 3469"/>
                <a:gd name="T54" fmla="*/ 3562 w 3660"/>
                <a:gd name="T55" fmla="*/ 17 h 3469"/>
                <a:gd name="T56" fmla="*/ 3659 w 3660"/>
                <a:gd name="T57" fmla="*/ 156 h 3469"/>
                <a:gd name="T58" fmla="*/ 3598 w 3660"/>
                <a:gd name="T59" fmla="*/ 408 h 3469"/>
                <a:gd name="T60" fmla="*/ 3365 w 3660"/>
                <a:gd name="T61" fmla="*/ 792 h 3469"/>
                <a:gd name="T62" fmla="*/ 2932 w 3660"/>
                <a:gd name="T63" fmla="*/ 1326 h 3469"/>
                <a:gd name="T64" fmla="*/ 2406 w 3660"/>
                <a:gd name="T65" fmla="*/ 1868 h 3469"/>
                <a:gd name="T66" fmla="*/ 1914 w 3660"/>
                <a:gd name="T67" fmla="*/ 2299 h 3469"/>
                <a:gd name="T68" fmla="*/ 1482 w 3660"/>
                <a:gd name="T69" fmla="*/ 2610 h 3469"/>
                <a:gd name="T70" fmla="*/ 1202 w 3660"/>
                <a:gd name="T71" fmla="*/ 2807 h 3469"/>
                <a:gd name="T72" fmla="*/ 1120 w 3660"/>
                <a:gd name="T73" fmla="*/ 3116 h 3469"/>
                <a:gd name="T74" fmla="*/ 1008 w 3660"/>
                <a:gd name="T75" fmla="*/ 3249 h 3469"/>
                <a:gd name="T76" fmla="*/ 797 w 3660"/>
                <a:gd name="T77" fmla="*/ 3393 h 3469"/>
                <a:gd name="T78" fmla="*/ 405 w 3660"/>
                <a:gd name="T79" fmla="*/ 3467 h 3469"/>
                <a:gd name="T80" fmla="*/ 75 w 3660"/>
                <a:gd name="T81" fmla="*/ 3345 h 3469"/>
                <a:gd name="T82" fmla="*/ 8 w 3660"/>
                <a:gd name="T83" fmla="*/ 3207 h 3469"/>
                <a:gd name="T84" fmla="*/ 200 w 3660"/>
                <a:gd name="T85" fmla="*/ 2881 h 3469"/>
                <a:gd name="T86" fmla="*/ 255 w 3660"/>
                <a:gd name="T87" fmla="*/ 2715 h 3469"/>
                <a:gd name="T88" fmla="*/ 405 w 3660"/>
                <a:gd name="T89" fmla="*/ 2517 h 3469"/>
                <a:gd name="T90" fmla="*/ 693 w 3660"/>
                <a:gd name="T91" fmla="*/ 2386 h 3469"/>
                <a:gd name="T92" fmla="*/ 938 w 3660"/>
                <a:gd name="T93" fmla="*/ 2357 h 3469"/>
                <a:gd name="T94" fmla="*/ 1177 w 3660"/>
                <a:gd name="T95" fmla="*/ 1971 h 3469"/>
                <a:gd name="T96" fmla="*/ 1554 w 3660"/>
                <a:gd name="T97" fmla="*/ 1503 h 3469"/>
                <a:gd name="T98" fmla="*/ 2046 w 3660"/>
                <a:gd name="T99" fmla="*/ 988 h 3469"/>
                <a:gd name="T100" fmla="*/ 2605 w 3660"/>
                <a:gd name="T101" fmla="*/ 491 h 3469"/>
                <a:gd name="T102" fmla="*/ 3079 w 3660"/>
                <a:gd name="T103" fmla="*/ 154 h 3469"/>
                <a:gd name="T104" fmla="*/ 3390 w 3660"/>
                <a:gd name="T105" fmla="*/ 11 h 3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60" h="3469">
                  <a:moveTo>
                    <a:pt x="770" y="2553"/>
                  </a:moveTo>
                  <a:lnTo>
                    <a:pt x="723" y="2555"/>
                  </a:lnTo>
                  <a:lnTo>
                    <a:pt x="678" y="2562"/>
                  </a:lnTo>
                  <a:lnTo>
                    <a:pt x="632" y="2577"/>
                  </a:lnTo>
                  <a:lnTo>
                    <a:pt x="588" y="2598"/>
                  </a:lnTo>
                  <a:lnTo>
                    <a:pt x="545" y="2624"/>
                  </a:lnTo>
                  <a:lnTo>
                    <a:pt x="512" y="2650"/>
                  </a:lnTo>
                  <a:lnTo>
                    <a:pt x="485" y="2677"/>
                  </a:lnTo>
                  <a:lnTo>
                    <a:pt x="460" y="2705"/>
                  </a:lnTo>
                  <a:lnTo>
                    <a:pt x="441" y="2733"/>
                  </a:lnTo>
                  <a:lnTo>
                    <a:pt x="425" y="2758"/>
                  </a:lnTo>
                  <a:lnTo>
                    <a:pt x="413" y="2783"/>
                  </a:lnTo>
                  <a:lnTo>
                    <a:pt x="403" y="2806"/>
                  </a:lnTo>
                  <a:lnTo>
                    <a:pt x="395" y="2824"/>
                  </a:lnTo>
                  <a:lnTo>
                    <a:pt x="390" y="2839"/>
                  </a:lnTo>
                  <a:lnTo>
                    <a:pt x="388" y="2848"/>
                  </a:lnTo>
                  <a:lnTo>
                    <a:pt x="387" y="2851"/>
                  </a:lnTo>
                  <a:lnTo>
                    <a:pt x="386" y="2855"/>
                  </a:lnTo>
                  <a:lnTo>
                    <a:pt x="386" y="2855"/>
                  </a:lnTo>
                  <a:lnTo>
                    <a:pt x="362" y="2935"/>
                  </a:lnTo>
                  <a:lnTo>
                    <a:pt x="332" y="3011"/>
                  </a:lnTo>
                  <a:lnTo>
                    <a:pt x="295" y="3086"/>
                  </a:lnTo>
                  <a:lnTo>
                    <a:pt x="254" y="3158"/>
                  </a:lnTo>
                  <a:lnTo>
                    <a:pt x="206" y="3228"/>
                  </a:lnTo>
                  <a:lnTo>
                    <a:pt x="252" y="3252"/>
                  </a:lnTo>
                  <a:lnTo>
                    <a:pt x="299" y="3272"/>
                  </a:lnTo>
                  <a:lnTo>
                    <a:pt x="349" y="3287"/>
                  </a:lnTo>
                  <a:lnTo>
                    <a:pt x="401" y="3295"/>
                  </a:lnTo>
                  <a:lnTo>
                    <a:pt x="454" y="3299"/>
                  </a:lnTo>
                  <a:lnTo>
                    <a:pt x="507" y="3298"/>
                  </a:lnTo>
                  <a:lnTo>
                    <a:pt x="561" y="3291"/>
                  </a:lnTo>
                  <a:lnTo>
                    <a:pt x="614" y="3279"/>
                  </a:lnTo>
                  <a:lnTo>
                    <a:pt x="669" y="3262"/>
                  </a:lnTo>
                  <a:lnTo>
                    <a:pt x="722" y="3239"/>
                  </a:lnTo>
                  <a:lnTo>
                    <a:pt x="773" y="3212"/>
                  </a:lnTo>
                  <a:lnTo>
                    <a:pt x="824" y="3179"/>
                  </a:lnTo>
                  <a:lnTo>
                    <a:pt x="844" y="3165"/>
                  </a:lnTo>
                  <a:lnTo>
                    <a:pt x="862" y="3149"/>
                  </a:lnTo>
                  <a:lnTo>
                    <a:pt x="878" y="3136"/>
                  </a:lnTo>
                  <a:lnTo>
                    <a:pt x="893" y="3123"/>
                  </a:lnTo>
                  <a:lnTo>
                    <a:pt x="905" y="3112"/>
                  </a:lnTo>
                  <a:lnTo>
                    <a:pt x="915" y="3102"/>
                  </a:lnTo>
                  <a:lnTo>
                    <a:pt x="922" y="3095"/>
                  </a:lnTo>
                  <a:lnTo>
                    <a:pt x="925" y="3092"/>
                  </a:lnTo>
                  <a:lnTo>
                    <a:pt x="954" y="3058"/>
                  </a:lnTo>
                  <a:lnTo>
                    <a:pt x="977" y="3021"/>
                  </a:lnTo>
                  <a:lnTo>
                    <a:pt x="997" y="2984"/>
                  </a:lnTo>
                  <a:lnTo>
                    <a:pt x="1013" y="2944"/>
                  </a:lnTo>
                  <a:lnTo>
                    <a:pt x="1024" y="2904"/>
                  </a:lnTo>
                  <a:lnTo>
                    <a:pt x="1029" y="2864"/>
                  </a:lnTo>
                  <a:lnTo>
                    <a:pt x="1031" y="2824"/>
                  </a:lnTo>
                  <a:lnTo>
                    <a:pt x="1028" y="2785"/>
                  </a:lnTo>
                  <a:lnTo>
                    <a:pt x="1019" y="2747"/>
                  </a:lnTo>
                  <a:lnTo>
                    <a:pt x="1006" y="2710"/>
                  </a:lnTo>
                  <a:lnTo>
                    <a:pt x="988" y="2676"/>
                  </a:lnTo>
                  <a:lnTo>
                    <a:pt x="967" y="2647"/>
                  </a:lnTo>
                  <a:lnTo>
                    <a:pt x="943" y="2622"/>
                  </a:lnTo>
                  <a:lnTo>
                    <a:pt x="914" y="2600"/>
                  </a:lnTo>
                  <a:lnTo>
                    <a:pt x="884" y="2582"/>
                  </a:lnTo>
                  <a:lnTo>
                    <a:pt x="851" y="2569"/>
                  </a:lnTo>
                  <a:lnTo>
                    <a:pt x="815" y="2559"/>
                  </a:lnTo>
                  <a:lnTo>
                    <a:pt x="770" y="2553"/>
                  </a:lnTo>
                  <a:close/>
                  <a:moveTo>
                    <a:pt x="1319" y="2067"/>
                  </a:moveTo>
                  <a:lnTo>
                    <a:pt x="1273" y="2131"/>
                  </a:lnTo>
                  <a:lnTo>
                    <a:pt x="1231" y="2192"/>
                  </a:lnTo>
                  <a:lnTo>
                    <a:pt x="1193" y="2250"/>
                  </a:lnTo>
                  <a:lnTo>
                    <a:pt x="1159" y="2307"/>
                  </a:lnTo>
                  <a:lnTo>
                    <a:pt x="1129" y="2360"/>
                  </a:lnTo>
                  <a:lnTo>
                    <a:pt x="1102" y="2410"/>
                  </a:lnTo>
                  <a:lnTo>
                    <a:pt x="1080" y="2457"/>
                  </a:lnTo>
                  <a:lnTo>
                    <a:pt x="1063" y="2500"/>
                  </a:lnTo>
                  <a:lnTo>
                    <a:pt x="1079" y="2516"/>
                  </a:lnTo>
                  <a:lnTo>
                    <a:pt x="1095" y="2531"/>
                  </a:lnTo>
                  <a:lnTo>
                    <a:pt x="1107" y="2547"/>
                  </a:lnTo>
                  <a:lnTo>
                    <a:pt x="1118" y="2561"/>
                  </a:lnTo>
                  <a:lnTo>
                    <a:pt x="1126" y="2573"/>
                  </a:lnTo>
                  <a:lnTo>
                    <a:pt x="1132" y="2584"/>
                  </a:lnTo>
                  <a:lnTo>
                    <a:pt x="1137" y="2591"/>
                  </a:lnTo>
                  <a:lnTo>
                    <a:pt x="1138" y="2594"/>
                  </a:lnTo>
                  <a:lnTo>
                    <a:pt x="1175" y="2580"/>
                  </a:lnTo>
                  <a:lnTo>
                    <a:pt x="1216" y="2562"/>
                  </a:lnTo>
                  <a:lnTo>
                    <a:pt x="1259" y="2540"/>
                  </a:lnTo>
                  <a:lnTo>
                    <a:pt x="1307" y="2516"/>
                  </a:lnTo>
                  <a:lnTo>
                    <a:pt x="1356" y="2486"/>
                  </a:lnTo>
                  <a:lnTo>
                    <a:pt x="1410" y="2454"/>
                  </a:lnTo>
                  <a:lnTo>
                    <a:pt x="1465" y="2417"/>
                  </a:lnTo>
                  <a:lnTo>
                    <a:pt x="1524" y="2378"/>
                  </a:lnTo>
                  <a:lnTo>
                    <a:pt x="1586" y="2334"/>
                  </a:lnTo>
                  <a:lnTo>
                    <a:pt x="1319" y="2067"/>
                  </a:lnTo>
                  <a:close/>
                  <a:moveTo>
                    <a:pt x="1590" y="1722"/>
                  </a:moveTo>
                  <a:lnTo>
                    <a:pt x="1532" y="1793"/>
                  </a:lnTo>
                  <a:lnTo>
                    <a:pt x="1475" y="1862"/>
                  </a:lnTo>
                  <a:lnTo>
                    <a:pt x="1422" y="1930"/>
                  </a:lnTo>
                  <a:lnTo>
                    <a:pt x="1725" y="2232"/>
                  </a:lnTo>
                  <a:lnTo>
                    <a:pt x="1791" y="2179"/>
                  </a:lnTo>
                  <a:lnTo>
                    <a:pt x="1861" y="2122"/>
                  </a:lnTo>
                  <a:lnTo>
                    <a:pt x="1932" y="2062"/>
                  </a:lnTo>
                  <a:lnTo>
                    <a:pt x="1590" y="1722"/>
                  </a:lnTo>
                  <a:close/>
                  <a:moveTo>
                    <a:pt x="3477" y="170"/>
                  </a:moveTo>
                  <a:lnTo>
                    <a:pt x="3468" y="170"/>
                  </a:lnTo>
                  <a:lnTo>
                    <a:pt x="3457" y="173"/>
                  </a:lnTo>
                  <a:lnTo>
                    <a:pt x="3444" y="175"/>
                  </a:lnTo>
                  <a:lnTo>
                    <a:pt x="3428" y="178"/>
                  </a:lnTo>
                  <a:lnTo>
                    <a:pt x="3410" y="183"/>
                  </a:lnTo>
                  <a:lnTo>
                    <a:pt x="3389" y="189"/>
                  </a:lnTo>
                  <a:lnTo>
                    <a:pt x="3366" y="198"/>
                  </a:lnTo>
                  <a:lnTo>
                    <a:pt x="3339" y="209"/>
                  </a:lnTo>
                  <a:lnTo>
                    <a:pt x="3310" y="222"/>
                  </a:lnTo>
                  <a:lnTo>
                    <a:pt x="3277" y="239"/>
                  </a:lnTo>
                  <a:lnTo>
                    <a:pt x="3241" y="258"/>
                  </a:lnTo>
                  <a:lnTo>
                    <a:pt x="3201" y="280"/>
                  </a:lnTo>
                  <a:lnTo>
                    <a:pt x="3158" y="305"/>
                  </a:lnTo>
                  <a:lnTo>
                    <a:pt x="3111" y="334"/>
                  </a:lnTo>
                  <a:lnTo>
                    <a:pt x="3060" y="367"/>
                  </a:lnTo>
                  <a:lnTo>
                    <a:pt x="3005" y="405"/>
                  </a:lnTo>
                  <a:lnTo>
                    <a:pt x="2919" y="465"/>
                  </a:lnTo>
                  <a:lnTo>
                    <a:pt x="2832" y="531"/>
                  </a:lnTo>
                  <a:lnTo>
                    <a:pt x="2742" y="601"/>
                  </a:lnTo>
                  <a:lnTo>
                    <a:pt x="2650" y="676"/>
                  </a:lnTo>
                  <a:lnTo>
                    <a:pt x="2555" y="754"/>
                  </a:lnTo>
                  <a:lnTo>
                    <a:pt x="2460" y="837"/>
                  </a:lnTo>
                  <a:lnTo>
                    <a:pt x="2363" y="923"/>
                  </a:lnTo>
                  <a:lnTo>
                    <a:pt x="2267" y="1014"/>
                  </a:lnTo>
                  <a:lnTo>
                    <a:pt x="2169" y="1106"/>
                  </a:lnTo>
                  <a:lnTo>
                    <a:pt x="2072" y="1202"/>
                  </a:lnTo>
                  <a:lnTo>
                    <a:pt x="1975" y="1299"/>
                  </a:lnTo>
                  <a:lnTo>
                    <a:pt x="1881" y="1398"/>
                  </a:lnTo>
                  <a:lnTo>
                    <a:pt x="1790" y="1496"/>
                  </a:lnTo>
                  <a:lnTo>
                    <a:pt x="1702" y="1592"/>
                  </a:lnTo>
                  <a:lnTo>
                    <a:pt x="2062" y="1951"/>
                  </a:lnTo>
                  <a:lnTo>
                    <a:pt x="2157" y="1866"/>
                  </a:lnTo>
                  <a:lnTo>
                    <a:pt x="2254" y="1776"/>
                  </a:lnTo>
                  <a:lnTo>
                    <a:pt x="2353" y="1682"/>
                  </a:lnTo>
                  <a:lnTo>
                    <a:pt x="2454" y="1583"/>
                  </a:lnTo>
                  <a:lnTo>
                    <a:pt x="2550" y="1486"/>
                  </a:lnTo>
                  <a:lnTo>
                    <a:pt x="2643" y="1389"/>
                  </a:lnTo>
                  <a:lnTo>
                    <a:pt x="2733" y="1293"/>
                  </a:lnTo>
                  <a:lnTo>
                    <a:pt x="2819" y="1197"/>
                  </a:lnTo>
                  <a:lnTo>
                    <a:pt x="2902" y="1101"/>
                  </a:lnTo>
                  <a:lnTo>
                    <a:pt x="2982" y="1007"/>
                  </a:lnTo>
                  <a:lnTo>
                    <a:pt x="3057" y="916"/>
                  </a:lnTo>
                  <a:lnTo>
                    <a:pt x="3128" y="825"/>
                  </a:lnTo>
                  <a:lnTo>
                    <a:pt x="3193" y="738"/>
                  </a:lnTo>
                  <a:lnTo>
                    <a:pt x="3254" y="654"/>
                  </a:lnTo>
                  <a:lnTo>
                    <a:pt x="3291" y="598"/>
                  </a:lnTo>
                  <a:lnTo>
                    <a:pt x="3324" y="547"/>
                  </a:lnTo>
                  <a:lnTo>
                    <a:pt x="3354" y="500"/>
                  </a:lnTo>
                  <a:lnTo>
                    <a:pt x="3379" y="457"/>
                  </a:lnTo>
                  <a:lnTo>
                    <a:pt x="3402" y="417"/>
                  </a:lnTo>
                  <a:lnTo>
                    <a:pt x="3420" y="382"/>
                  </a:lnTo>
                  <a:lnTo>
                    <a:pt x="3437" y="348"/>
                  </a:lnTo>
                  <a:lnTo>
                    <a:pt x="3450" y="319"/>
                  </a:lnTo>
                  <a:lnTo>
                    <a:pt x="3460" y="292"/>
                  </a:lnTo>
                  <a:lnTo>
                    <a:pt x="3469" y="269"/>
                  </a:lnTo>
                  <a:lnTo>
                    <a:pt x="3476" y="248"/>
                  </a:lnTo>
                  <a:lnTo>
                    <a:pt x="3481" y="230"/>
                  </a:lnTo>
                  <a:lnTo>
                    <a:pt x="3485" y="215"/>
                  </a:lnTo>
                  <a:lnTo>
                    <a:pt x="3487" y="201"/>
                  </a:lnTo>
                  <a:lnTo>
                    <a:pt x="3488" y="191"/>
                  </a:lnTo>
                  <a:lnTo>
                    <a:pt x="3488" y="183"/>
                  </a:lnTo>
                  <a:lnTo>
                    <a:pt x="3488" y="176"/>
                  </a:lnTo>
                  <a:lnTo>
                    <a:pt x="3488" y="172"/>
                  </a:lnTo>
                  <a:lnTo>
                    <a:pt x="3484" y="170"/>
                  </a:lnTo>
                  <a:lnTo>
                    <a:pt x="3477" y="170"/>
                  </a:lnTo>
                  <a:close/>
                  <a:moveTo>
                    <a:pt x="3469" y="0"/>
                  </a:moveTo>
                  <a:lnTo>
                    <a:pt x="3503" y="1"/>
                  </a:lnTo>
                  <a:lnTo>
                    <a:pt x="3535" y="7"/>
                  </a:lnTo>
                  <a:lnTo>
                    <a:pt x="3562" y="17"/>
                  </a:lnTo>
                  <a:lnTo>
                    <a:pt x="3588" y="31"/>
                  </a:lnTo>
                  <a:lnTo>
                    <a:pt x="3610" y="49"/>
                  </a:lnTo>
                  <a:lnTo>
                    <a:pt x="3629" y="72"/>
                  </a:lnTo>
                  <a:lnTo>
                    <a:pt x="3643" y="96"/>
                  </a:lnTo>
                  <a:lnTo>
                    <a:pt x="3653" y="125"/>
                  </a:lnTo>
                  <a:lnTo>
                    <a:pt x="3659" y="156"/>
                  </a:lnTo>
                  <a:lnTo>
                    <a:pt x="3660" y="190"/>
                  </a:lnTo>
                  <a:lnTo>
                    <a:pt x="3657" y="228"/>
                  </a:lnTo>
                  <a:lnTo>
                    <a:pt x="3649" y="268"/>
                  </a:lnTo>
                  <a:lnTo>
                    <a:pt x="3636" y="311"/>
                  </a:lnTo>
                  <a:lnTo>
                    <a:pt x="3619" y="358"/>
                  </a:lnTo>
                  <a:lnTo>
                    <a:pt x="3598" y="408"/>
                  </a:lnTo>
                  <a:lnTo>
                    <a:pt x="3571" y="461"/>
                  </a:lnTo>
                  <a:lnTo>
                    <a:pt x="3541" y="519"/>
                  </a:lnTo>
                  <a:lnTo>
                    <a:pt x="3506" y="578"/>
                  </a:lnTo>
                  <a:lnTo>
                    <a:pt x="3466" y="643"/>
                  </a:lnTo>
                  <a:lnTo>
                    <a:pt x="3422" y="710"/>
                  </a:lnTo>
                  <a:lnTo>
                    <a:pt x="3365" y="792"/>
                  </a:lnTo>
                  <a:lnTo>
                    <a:pt x="3304" y="876"/>
                  </a:lnTo>
                  <a:lnTo>
                    <a:pt x="3237" y="962"/>
                  </a:lnTo>
                  <a:lnTo>
                    <a:pt x="3168" y="1051"/>
                  </a:lnTo>
                  <a:lnTo>
                    <a:pt x="3093" y="1141"/>
                  </a:lnTo>
                  <a:lnTo>
                    <a:pt x="3015" y="1233"/>
                  </a:lnTo>
                  <a:lnTo>
                    <a:pt x="2932" y="1326"/>
                  </a:lnTo>
                  <a:lnTo>
                    <a:pt x="2848" y="1420"/>
                  </a:lnTo>
                  <a:lnTo>
                    <a:pt x="2759" y="1514"/>
                  </a:lnTo>
                  <a:lnTo>
                    <a:pt x="2668" y="1609"/>
                  </a:lnTo>
                  <a:lnTo>
                    <a:pt x="2575" y="1703"/>
                  </a:lnTo>
                  <a:lnTo>
                    <a:pt x="2490" y="1787"/>
                  </a:lnTo>
                  <a:lnTo>
                    <a:pt x="2406" y="1868"/>
                  </a:lnTo>
                  <a:lnTo>
                    <a:pt x="2321" y="1947"/>
                  </a:lnTo>
                  <a:lnTo>
                    <a:pt x="2238" y="2023"/>
                  </a:lnTo>
                  <a:lnTo>
                    <a:pt x="2155" y="2097"/>
                  </a:lnTo>
                  <a:lnTo>
                    <a:pt x="2073" y="2167"/>
                  </a:lnTo>
                  <a:lnTo>
                    <a:pt x="1993" y="2235"/>
                  </a:lnTo>
                  <a:lnTo>
                    <a:pt x="1914" y="2299"/>
                  </a:lnTo>
                  <a:lnTo>
                    <a:pt x="1837" y="2360"/>
                  </a:lnTo>
                  <a:lnTo>
                    <a:pt x="1761" y="2417"/>
                  </a:lnTo>
                  <a:lnTo>
                    <a:pt x="1688" y="2472"/>
                  </a:lnTo>
                  <a:lnTo>
                    <a:pt x="1616" y="2521"/>
                  </a:lnTo>
                  <a:lnTo>
                    <a:pt x="1547" y="2568"/>
                  </a:lnTo>
                  <a:lnTo>
                    <a:pt x="1482" y="2610"/>
                  </a:lnTo>
                  <a:lnTo>
                    <a:pt x="1419" y="2647"/>
                  </a:lnTo>
                  <a:lnTo>
                    <a:pt x="1358" y="2681"/>
                  </a:lnTo>
                  <a:lnTo>
                    <a:pt x="1300" y="2710"/>
                  </a:lnTo>
                  <a:lnTo>
                    <a:pt x="1247" y="2735"/>
                  </a:lnTo>
                  <a:lnTo>
                    <a:pt x="1197" y="2755"/>
                  </a:lnTo>
                  <a:lnTo>
                    <a:pt x="1202" y="2807"/>
                  </a:lnTo>
                  <a:lnTo>
                    <a:pt x="1202" y="2860"/>
                  </a:lnTo>
                  <a:lnTo>
                    <a:pt x="1197" y="2912"/>
                  </a:lnTo>
                  <a:lnTo>
                    <a:pt x="1186" y="2965"/>
                  </a:lnTo>
                  <a:lnTo>
                    <a:pt x="1169" y="3017"/>
                  </a:lnTo>
                  <a:lnTo>
                    <a:pt x="1147" y="3068"/>
                  </a:lnTo>
                  <a:lnTo>
                    <a:pt x="1120" y="3116"/>
                  </a:lnTo>
                  <a:lnTo>
                    <a:pt x="1088" y="3164"/>
                  </a:lnTo>
                  <a:lnTo>
                    <a:pt x="1050" y="3208"/>
                  </a:lnTo>
                  <a:lnTo>
                    <a:pt x="1045" y="3214"/>
                  </a:lnTo>
                  <a:lnTo>
                    <a:pt x="1036" y="3222"/>
                  </a:lnTo>
                  <a:lnTo>
                    <a:pt x="1023" y="3235"/>
                  </a:lnTo>
                  <a:lnTo>
                    <a:pt x="1008" y="3249"/>
                  </a:lnTo>
                  <a:lnTo>
                    <a:pt x="990" y="3266"/>
                  </a:lnTo>
                  <a:lnTo>
                    <a:pt x="969" y="3282"/>
                  </a:lnTo>
                  <a:lnTo>
                    <a:pt x="947" y="3300"/>
                  </a:lnTo>
                  <a:lnTo>
                    <a:pt x="923" y="3318"/>
                  </a:lnTo>
                  <a:lnTo>
                    <a:pt x="862" y="3358"/>
                  </a:lnTo>
                  <a:lnTo>
                    <a:pt x="797" y="3393"/>
                  </a:lnTo>
                  <a:lnTo>
                    <a:pt x="732" y="3420"/>
                  </a:lnTo>
                  <a:lnTo>
                    <a:pt x="665" y="3441"/>
                  </a:lnTo>
                  <a:lnTo>
                    <a:pt x="599" y="3457"/>
                  </a:lnTo>
                  <a:lnTo>
                    <a:pt x="532" y="3467"/>
                  </a:lnTo>
                  <a:lnTo>
                    <a:pt x="465" y="3469"/>
                  </a:lnTo>
                  <a:lnTo>
                    <a:pt x="405" y="3467"/>
                  </a:lnTo>
                  <a:lnTo>
                    <a:pt x="346" y="3459"/>
                  </a:lnTo>
                  <a:lnTo>
                    <a:pt x="288" y="3447"/>
                  </a:lnTo>
                  <a:lnTo>
                    <a:pt x="232" y="3429"/>
                  </a:lnTo>
                  <a:lnTo>
                    <a:pt x="177" y="3406"/>
                  </a:lnTo>
                  <a:lnTo>
                    <a:pt x="125" y="3378"/>
                  </a:lnTo>
                  <a:lnTo>
                    <a:pt x="75" y="3345"/>
                  </a:lnTo>
                  <a:lnTo>
                    <a:pt x="29" y="3308"/>
                  </a:lnTo>
                  <a:lnTo>
                    <a:pt x="13" y="3290"/>
                  </a:lnTo>
                  <a:lnTo>
                    <a:pt x="4" y="3270"/>
                  </a:lnTo>
                  <a:lnTo>
                    <a:pt x="0" y="3249"/>
                  </a:lnTo>
                  <a:lnTo>
                    <a:pt x="1" y="3228"/>
                  </a:lnTo>
                  <a:lnTo>
                    <a:pt x="8" y="3207"/>
                  </a:lnTo>
                  <a:lnTo>
                    <a:pt x="21" y="3188"/>
                  </a:lnTo>
                  <a:lnTo>
                    <a:pt x="65" y="3132"/>
                  </a:lnTo>
                  <a:lnTo>
                    <a:pt x="106" y="3073"/>
                  </a:lnTo>
                  <a:lnTo>
                    <a:pt x="142" y="3011"/>
                  </a:lnTo>
                  <a:lnTo>
                    <a:pt x="173" y="2947"/>
                  </a:lnTo>
                  <a:lnTo>
                    <a:pt x="200" y="2881"/>
                  </a:lnTo>
                  <a:lnTo>
                    <a:pt x="221" y="2813"/>
                  </a:lnTo>
                  <a:lnTo>
                    <a:pt x="223" y="2803"/>
                  </a:lnTo>
                  <a:lnTo>
                    <a:pt x="227" y="2788"/>
                  </a:lnTo>
                  <a:lnTo>
                    <a:pt x="234" y="2767"/>
                  </a:lnTo>
                  <a:lnTo>
                    <a:pt x="243" y="2742"/>
                  </a:lnTo>
                  <a:lnTo>
                    <a:pt x="255" y="2715"/>
                  </a:lnTo>
                  <a:lnTo>
                    <a:pt x="271" y="2685"/>
                  </a:lnTo>
                  <a:lnTo>
                    <a:pt x="289" y="2652"/>
                  </a:lnTo>
                  <a:lnTo>
                    <a:pt x="312" y="2619"/>
                  </a:lnTo>
                  <a:lnTo>
                    <a:pt x="338" y="2584"/>
                  </a:lnTo>
                  <a:lnTo>
                    <a:pt x="369" y="2550"/>
                  </a:lnTo>
                  <a:lnTo>
                    <a:pt x="405" y="2517"/>
                  </a:lnTo>
                  <a:lnTo>
                    <a:pt x="446" y="2485"/>
                  </a:lnTo>
                  <a:lnTo>
                    <a:pt x="492" y="2455"/>
                  </a:lnTo>
                  <a:lnTo>
                    <a:pt x="540" y="2431"/>
                  </a:lnTo>
                  <a:lnTo>
                    <a:pt x="590" y="2411"/>
                  </a:lnTo>
                  <a:lnTo>
                    <a:pt x="641" y="2396"/>
                  </a:lnTo>
                  <a:lnTo>
                    <a:pt x="693" y="2386"/>
                  </a:lnTo>
                  <a:lnTo>
                    <a:pt x="745" y="2383"/>
                  </a:lnTo>
                  <a:lnTo>
                    <a:pt x="796" y="2384"/>
                  </a:lnTo>
                  <a:lnTo>
                    <a:pt x="847" y="2392"/>
                  </a:lnTo>
                  <a:lnTo>
                    <a:pt x="882" y="2400"/>
                  </a:lnTo>
                  <a:lnTo>
                    <a:pt x="914" y="2411"/>
                  </a:lnTo>
                  <a:lnTo>
                    <a:pt x="938" y="2357"/>
                  </a:lnTo>
                  <a:lnTo>
                    <a:pt x="967" y="2299"/>
                  </a:lnTo>
                  <a:lnTo>
                    <a:pt x="1000" y="2239"/>
                  </a:lnTo>
                  <a:lnTo>
                    <a:pt x="1038" y="2176"/>
                  </a:lnTo>
                  <a:lnTo>
                    <a:pt x="1080" y="2110"/>
                  </a:lnTo>
                  <a:lnTo>
                    <a:pt x="1127" y="2041"/>
                  </a:lnTo>
                  <a:lnTo>
                    <a:pt x="1177" y="1971"/>
                  </a:lnTo>
                  <a:lnTo>
                    <a:pt x="1231" y="1897"/>
                  </a:lnTo>
                  <a:lnTo>
                    <a:pt x="1289" y="1821"/>
                  </a:lnTo>
                  <a:lnTo>
                    <a:pt x="1350" y="1744"/>
                  </a:lnTo>
                  <a:lnTo>
                    <a:pt x="1414" y="1665"/>
                  </a:lnTo>
                  <a:lnTo>
                    <a:pt x="1483" y="1585"/>
                  </a:lnTo>
                  <a:lnTo>
                    <a:pt x="1554" y="1503"/>
                  </a:lnTo>
                  <a:lnTo>
                    <a:pt x="1628" y="1420"/>
                  </a:lnTo>
                  <a:lnTo>
                    <a:pt x="1705" y="1336"/>
                  </a:lnTo>
                  <a:lnTo>
                    <a:pt x="1785" y="1252"/>
                  </a:lnTo>
                  <a:lnTo>
                    <a:pt x="1867" y="1167"/>
                  </a:lnTo>
                  <a:lnTo>
                    <a:pt x="1951" y="1082"/>
                  </a:lnTo>
                  <a:lnTo>
                    <a:pt x="2046" y="988"/>
                  </a:lnTo>
                  <a:lnTo>
                    <a:pt x="2142" y="897"/>
                  </a:lnTo>
                  <a:lnTo>
                    <a:pt x="2236" y="810"/>
                  </a:lnTo>
                  <a:lnTo>
                    <a:pt x="2330" y="724"/>
                  </a:lnTo>
                  <a:lnTo>
                    <a:pt x="2423" y="643"/>
                  </a:lnTo>
                  <a:lnTo>
                    <a:pt x="2515" y="565"/>
                  </a:lnTo>
                  <a:lnTo>
                    <a:pt x="2605" y="491"/>
                  </a:lnTo>
                  <a:lnTo>
                    <a:pt x="2694" y="420"/>
                  </a:lnTo>
                  <a:lnTo>
                    <a:pt x="2782" y="355"/>
                  </a:lnTo>
                  <a:lnTo>
                    <a:pt x="2866" y="294"/>
                  </a:lnTo>
                  <a:lnTo>
                    <a:pt x="2948" y="237"/>
                  </a:lnTo>
                  <a:lnTo>
                    <a:pt x="3015" y="193"/>
                  </a:lnTo>
                  <a:lnTo>
                    <a:pt x="3079" y="154"/>
                  </a:lnTo>
                  <a:lnTo>
                    <a:pt x="3140" y="118"/>
                  </a:lnTo>
                  <a:lnTo>
                    <a:pt x="3196" y="87"/>
                  </a:lnTo>
                  <a:lnTo>
                    <a:pt x="3251" y="62"/>
                  </a:lnTo>
                  <a:lnTo>
                    <a:pt x="3301" y="40"/>
                  </a:lnTo>
                  <a:lnTo>
                    <a:pt x="3347" y="23"/>
                  </a:lnTo>
                  <a:lnTo>
                    <a:pt x="3390" y="11"/>
                  </a:lnTo>
                  <a:lnTo>
                    <a:pt x="3432" y="3"/>
                  </a:lnTo>
                  <a:lnTo>
                    <a:pt x="3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39"/>
            <p:cNvSpPr>
              <a:spLocks/>
            </p:cNvSpPr>
            <p:nvPr/>
          </p:nvSpPr>
          <p:spPr bwMode="auto">
            <a:xfrm>
              <a:off x="6361113" y="2366963"/>
              <a:ext cx="61913" cy="50800"/>
            </a:xfrm>
            <a:custGeom>
              <a:avLst/>
              <a:gdLst>
                <a:gd name="T0" fmla="*/ 306 w 387"/>
                <a:gd name="T1" fmla="*/ 0 h 316"/>
                <a:gd name="T2" fmla="*/ 325 w 387"/>
                <a:gd name="T3" fmla="*/ 3 h 316"/>
                <a:gd name="T4" fmla="*/ 344 w 387"/>
                <a:gd name="T5" fmla="*/ 11 h 316"/>
                <a:gd name="T6" fmla="*/ 359 w 387"/>
                <a:gd name="T7" fmla="*/ 22 h 316"/>
                <a:gd name="T8" fmla="*/ 373 w 387"/>
                <a:gd name="T9" fmla="*/ 36 h 316"/>
                <a:gd name="T10" fmla="*/ 382 w 387"/>
                <a:gd name="T11" fmla="*/ 53 h 316"/>
                <a:gd name="T12" fmla="*/ 386 w 387"/>
                <a:gd name="T13" fmla="*/ 71 h 316"/>
                <a:gd name="T14" fmla="*/ 387 w 387"/>
                <a:gd name="T15" fmla="*/ 89 h 316"/>
                <a:gd name="T16" fmla="*/ 385 w 387"/>
                <a:gd name="T17" fmla="*/ 108 h 316"/>
                <a:gd name="T18" fmla="*/ 377 w 387"/>
                <a:gd name="T19" fmla="*/ 126 h 316"/>
                <a:gd name="T20" fmla="*/ 362 w 387"/>
                <a:gd name="T21" fmla="*/ 150 h 316"/>
                <a:gd name="T22" fmla="*/ 344 w 387"/>
                <a:gd name="T23" fmla="*/ 171 h 316"/>
                <a:gd name="T24" fmla="*/ 343 w 387"/>
                <a:gd name="T25" fmla="*/ 173 h 316"/>
                <a:gd name="T26" fmla="*/ 337 w 387"/>
                <a:gd name="T27" fmla="*/ 179 h 316"/>
                <a:gd name="T28" fmla="*/ 329 w 387"/>
                <a:gd name="T29" fmla="*/ 187 h 316"/>
                <a:gd name="T30" fmla="*/ 318 w 387"/>
                <a:gd name="T31" fmla="*/ 196 h 316"/>
                <a:gd name="T32" fmla="*/ 307 w 387"/>
                <a:gd name="T33" fmla="*/ 207 h 316"/>
                <a:gd name="T34" fmla="*/ 294 w 387"/>
                <a:gd name="T35" fmla="*/ 217 h 316"/>
                <a:gd name="T36" fmla="*/ 282 w 387"/>
                <a:gd name="T37" fmla="*/ 228 h 316"/>
                <a:gd name="T38" fmla="*/ 270 w 387"/>
                <a:gd name="T39" fmla="*/ 236 h 316"/>
                <a:gd name="T40" fmla="*/ 231 w 387"/>
                <a:gd name="T41" fmla="*/ 262 h 316"/>
                <a:gd name="T42" fmla="*/ 191 w 387"/>
                <a:gd name="T43" fmla="*/ 283 h 316"/>
                <a:gd name="T44" fmla="*/ 150 w 387"/>
                <a:gd name="T45" fmla="*/ 300 h 316"/>
                <a:gd name="T46" fmla="*/ 107 w 387"/>
                <a:gd name="T47" fmla="*/ 313 h 316"/>
                <a:gd name="T48" fmla="*/ 85 w 387"/>
                <a:gd name="T49" fmla="*/ 316 h 316"/>
                <a:gd name="T50" fmla="*/ 67 w 387"/>
                <a:gd name="T51" fmla="*/ 314 h 316"/>
                <a:gd name="T52" fmla="*/ 49 w 387"/>
                <a:gd name="T53" fmla="*/ 308 h 316"/>
                <a:gd name="T54" fmla="*/ 33 w 387"/>
                <a:gd name="T55" fmla="*/ 298 h 316"/>
                <a:gd name="T56" fmla="*/ 20 w 387"/>
                <a:gd name="T57" fmla="*/ 286 h 316"/>
                <a:gd name="T58" fmla="*/ 10 w 387"/>
                <a:gd name="T59" fmla="*/ 270 h 316"/>
                <a:gd name="T60" fmla="*/ 2 w 387"/>
                <a:gd name="T61" fmla="*/ 252 h 316"/>
                <a:gd name="T62" fmla="*/ 0 w 387"/>
                <a:gd name="T63" fmla="*/ 230 h 316"/>
                <a:gd name="T64" fmla="*/ 3 w 387"/>
                <a:gd name="T65" fmla="*/ 208 h 316"/>
                <a:gd name="T66" fmla="*/ 11 w 387"/>
                <a:gd name="T67" fmla="*/ 188 h 316"/>
                <a:gd name="T68" fmla="*/ 24 w 387"/>
                <a:gd name="T69" fmla="*/ 170 h 316"/>
                <a:gd name="T70" fmla="*/ 42 w 387"/>
                <a:gd name="T71" fmla="*/ 157 h 316"/>
                <a:gd name="T72" fmla="*/ 63 w 387"/>
                <a:gd name="T73" fmla="*/ 148 h 316"/>
                <a:gd name="T74" fmla="*/ 101 w 387"/>
                <a:gd name="T75" fmla="*/ 136 h 316"/>
                <a:gd name="T76" fmla="*/ 136 w 387"/>
                <a:gd name="T77" fmla="*/ 119 h 316"/>
                <a:gd name="T78" fmla="*/ 170 w 387"/>
                <a:gd name="T79" fmla="*/ 98 h 316"/>
                <a:gd name="T80" fmla="*/ 183 w 387"/>
                <a:gd name="T81" fmla="*/ 88 h 316"/>
                <a:gd name="T82" fmla="*/ 195 w 387"/>
                <a:gd name="T83" fmla="*/ 78 h 316"/>
                <a:gd name="T84" fmla="*/ 205 w 387"/>
                <a:gd name="T85" fmla="*/ 68 h 316"/>
                <a:gd name="T86" fmla="*/ 214 w 387"/>
                <a:gd name="T87" fmla="*/ 61 h 316"/>
                <a:gd name="T88" fmla="*/ 220 w 387"/>
                <a:gd name="T89" fmla="*/ 55 h 316"/>
                <a:gd name="T90" fmla="*/ 224 w 387"/>
                <a:gd name="T91" fmla="*/ 50 h 316"/>
                <a:gd name="T92" fmla="*/ 227 w 387"/>
                <a:gd name="T93" fmla="*/ 44 h 316"/>
                <a:gd name="T94" fmla="*/ 239 w 387"/>
                <a:gd name="T95" fmla="*/ 28 h 316"/>
                <a:gd name="T96" fmla="*/ 253 w 387"/>
                <a:gd name="T97" fmla="*/ 15 h 316"/>
                <a:gd name="T98" fmla="*/ 270 w 387"/>
                <a:gd name="T99" fmla="*/ 6 h 316"/>
                <a:gd name="T100" fmla="*/ 287 w 387"/>
                <a:gd name="T101" fmla="*/ 1 h 316"/>
                <a:gd name="T102" fmla="*/ 306 w 387"/>
                <a:gd name="T10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7" h="316">
                  <a:moveTo>
                    <a:pt x="306" y="0"/>
                  </a:moveTo>
                  <a:lnTo>
                    <a:pt x="325" y="3"/>
                  </a:lnTo>
                  <a:lnTo>
                    <a:pt x="344" y="11"/>
                  </a:lnTo>
                  <a:lnTo>
                    <a:pt x="359" y="22"/>
                  </a:lnTo>
                  <a:lnTo>
                    <a:pt x="373" y="36"/>
                  </a:lnTo>
                  <a:lnTo>
                    <a:pt x="382" y="53"/>
                  </a:lnTo>
                  <a:lnTo>
                    <a:pt x="386" y="71"/>
                  </a:lnTo>
                  <a:lnTo>
                    <a:pt x="387" y="89"/>
                  </a:lnTo>
                  <a:lnTo>
                    <a:pt x="385" y="108"/>
                  </a:lnTo>
                  <a:lnTo>
                    <a:pt x="377" y="126"/>
                  </a:lnTo>
                  <a:lnTo>
                    <a:pt x="362" y="150"/>
                  </a:lnTo>
                  <a:lnTo>
                    <a:pt x="344" y="171"/>
                  </a:lnTo>
                  <a:lnTo>
                    <a:pt x="343" y="173"/>
                  </a:lnTo>
                  <a:lnTo>
                    <a:pt x="337" y="179"/>
                  </a:lnTo>
                  <a:lnTo>
                    <a:pt x="329" y="187"/>
                  </a:lnTo>
                  <a:lnTo>
                    <a:pt x="318" y="196"/>
                  </a:lnTo>
                  <a:lnTo>
                    <a:pt x="307" y="207"/>
                  </a:lnTo>
                  <a:lnTo>
                    <a:pt x="294" y="217"/>
                  </a:lnTo>
                  <a:lnTo>
                    <a:pt x="282" y="228"/>
                  </a:lnTo>
                  <a:lnTo>
                    <a:pt x="270" y="236"/>
                  </a:lnTo>
                  <a:lnTo>
                    <a:pt x="231" y="262"/>
                  </a:lnTo>
                  <a:lnTo>
                    <a:pt x="191" y="283"/>
                  </a:lnTo>
                  <a:lnTo>
                    <a:pt x="150" y="300"/>
                  </a:lnTo>
                  <a:lnTo>
                    <a:pt x="107" y="313"/>
                  </a:lnTo>
                  <a:lnTo>
                    <a:pt x="85" y="316"/>
                  </a:lnTo>
                  <a:lnTo>
                    <a:pt x="67" y="314"/>
                  </a:lnTo>
                  <a:lnTo>
                    <a:pt x="49" y="308"/>
                  </a:lnTo>
                  <a:lnTo>
                    <a:pt x="33" y="298"/>
                  </a:lnTo>
                  <a:lnTo>
                    <a:pt x="20" y="286"/>
                  </a:lnTo>
                  <a:lnTo>
                    <a:pt x="10" y="270"/>
                  </a:lnTo>
                  <a:lnTo>
                    <a:pt x="2" y="252"/>
                  </a:lnTo>
                  <a:lnTo>
                    <a:pt x="0" y="230"/>
                  </a:lnTo>
                  <a:lnTo>
                    <a:pt x="3" y="208"/>
                  </a:lnTo>
                  <a:lnTo>
                    <a:pt x="11" y="188"/>
                  </a:lnTo>
                  <a:lnTo>
                    <a:pt x="24" y="170"/>
                  </a:lnTo>
                  <a:lnTo>
                    <a:pt x="42" y="157"/>
                  </a:lnTo>
                  <a:lnTo>
                    <a:pt x="63" y="148"/>
                  </a:lnTo>
                  <a:lnTo>
                    <a:pt x="101" y="136"/>
                  </a:lnTo>
                  <a:lnTo>
                    <a:pt x="136" y="119"/>
                  </a:lnTo>
                  <a:lnTo>
                    <a:pt x="170" y="98"/>
                  </a:lnTo>
                  <a:lnTo>
                    <a:pt x="183" y="88"/>
                  </a:lnTo>
                  <a:lnTo>
                    <a:pt x="195" y="78"/>
                  </a:lnTo>
                  <a:lnTo>
                    <a:pt x="205" y="68"/>
                  </a:lnTo>
                  <a:lnTo>
                    <a:pt x="214" y="61"/>
                  </a:lnTo>
                  <a:lnTo>
                    <a:pt x="220" y="55"/>
                  </a:lnTo>
                  <a:lnTo>
                    <a:pt x="224" y="50"/>
                  </a:lnTo>
                  <a:lnTo>
                    <a:pt x="227" y="44"/>
                  </a:lnTo>
                  <a:lnTo>
                    <a:pt x="239" y="28"/>
                  </a:lnTo>
                  <a:lnTo>
                    <a:pt x="253" y="15"/>
                  </a:lnTo>
                  <a:lnTo>
                    <a:pt x="270" y="6"/>
                  </a:lnTo>
                  <a:lnTo>
                    <a:pt x="287" y="1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5333908" y="1904377"/>
            <a:ext cx="579438" cy="579437"/>
            <a:chOff x="5334000" y="1900238"/>
            <a:chExt cx="579438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8" name="Freeform 44"/>
            <p:cNvSpPr>
              <a:spLocks noEditPoints="1"/>
            </p:cNvSpPr>
            <p:nvPr/>
          </p:nvSpPr>
          <p:spPr bwMode="auto">
            <a:xfrm>
              <a:off x="5334000" y="1900238"/>
              <a:ext cx="579438" cy="579437"/>
            </a:xfrm>
            <a:custGeom>
              <a:avLst/>
              <a:gdLst>
                <a:gd name="T0" fmla="*/ 1541 w 3650"/>
                <a:gd name="T1" fmla="*/ 215 h 3650"/>
                <a:gd name="T2" fmla="*/ 1179 w 3650"/>
                <a:gd name="T3" fmla="*/ 323 h 3650"/>
                <a:gd name="T4" fmla="*/ 842 w 3650"/>
                <a:gd name="T5" fmla="*/ 520 h 3650"/>
                <a:gd name="T6" fmla="*/ 559 w 3650"/>
                <a:gd name="T7" fmla="*/ 791 h 3650"/>
                <a:gd name="T8" fmla="*/ 350 w 3650"/>
                <a:gd name="T9" fmla="*/ 1122 h 3650"/>
                <a:gd name="T10" fmla="*/ 223 w 3650"/>
                <a:gd name="T11" fmla="*/ 1500 h 3650"/>
                <a:gd name="T12" fmla="*/ 191 w 3650"/>
                <a:gd name="T13" fmla="*/ 1892 h 3650"/>
                <a:gd name="T14" fmla="*/ 254 w 3650"/>
                <a:gd name="T15" fmla="*/ 2277 h 3650"/>
                <a:gd name="T16" fmla="*/ 409 w 3650"/>
                <a:gd name="T17" fmla="*/ 2642 h 3650"/>
                <a:gd name="T18" fmla="*/ 647 w 3650"/>
                <a:gd name="T19" fmla="*/ 2959 h 3650"/>
                <a:gd name="T20" fmla="*/ 950 w 3650"/>
                <a:gd name="T21" fmla="*/ 3206 h 3650"/>
                <a:gd name="T22" fmla="*/ 1306 w 3650"/>
                <a:gd name="T23" fmla="*/ 3375 h 3650"/>
                <a:gd name="T24" fmla="*/ 1696 w 3650"/>
                <a:gd name="T25" fmla="*/ 3454 h 3650"/>
                <a:gd name="T26" fmla="*/ 2087 w 3650"/>
                <a:gd name="T27" fmla="*/ 3439 h 3650"/>
                <a:gd name="T28" fmla="*/ 2463 w 3650"/>
                <a:gd name="T29" fmla="*/ 3329 h 3650"/>
                <a:gd name="T30" fmla="*/ 2808 w 3650"/>
                <a:gd name="T31" fmla="*/ 3130 h 3650"/>
                <a:gd name="T32" fmla="*/ 3091 w 3650"/>
                <a:gd name="T33" fmla="*/ 2859 h 3650"/>
                <a:gd name="T34" fmla="*/ 3300 w 3650"/>
                <a:gd name="T35" fmla="*/ 2528 h 3650"/>
                <a:gd name="T36" fmla="*/ 3427 w 3650"/>
                <a:gd name="T37" fmla="*/ 2150 h 3650"/>
                <a:gd name="T38" fmla="*/ 3459 w 3650"/>
                <a:gd name="T39" fmla="*/ 1758 h 3650"/>
                <a:gd name="T40" fmla="*/ 3396 w 3650"/>
                <a:gd name="T41" fmla="*/ 1373 h 3650"/>
                <a:gd name="T42" fmla="*/ 3241 w 3650"/>
                <a:gd name="T43" fmla="*/ 1008 h 3650"/>
                <a:gd name="T44" fmla="*/ 3003 w 3650"/>
                <a:gd name="T45" fmla="*/ 691 h 3650"/>
                <a:gd name="T46" fmla="*/ 2700 w 3650"/>
                <a:gd name="T47" fmla="*/ 444 h 3650"/>
                <a:gd name="T48" fmla="*/ 2344 w 3650"/>
                <a:gd name="T49" fmla="*/ 275 h 3650"/>
                <a:gd name="T50" fmla="*/ 1929 w 3650"/>
                <a:gd name="T51" fmla="*/ 194 h 3650"/>
                <a:gd name="T52" fmla="*/ 2078 w 3650"/>
                <a:gd name="T53" fmla="*/ 18 h 3650"/>
                <a:gd name="T54" fmla="*/ 2494 w 3650"/>
                <a:gd name="T55" fmla="*/ 127 h 3650"/>
                <a:gd name="T56" fmla="*/ 2854 w 3650"/>
                <a:gd name="T57" fmla="*/ 317 h 3650"/>
                <a:gd name="T58" fmla="*/ 3161 w 3650"/>
                <a:gd name="T59" fmla="*/ 582 h 3650"/>
                <a:gd name="T60" fmla="*/ 3404 w 3650"/>
                <a:gd name="T61" fmla="*/ 913 h 3650"/>
                <a:gd name="T62" fmla="*/ 3578 w 3650"/>
                <a:gd name="T63" fmla="*/ 1320 h 3650"/>
                <a:gd name="T64" fmla="*/ 3649 w 3650"/>
                <a:gd name="T65" fmla="*/ 1750 h 3650"/>
                <a:gd name="T66" fmla="*/ 3612 w 3650"/>
                <a:gd name="T67" fmla="*/ 2188 h 3650"/>
                <a:gd name="T68" fmla="*/ 3482 w 3650"/>
                <a:gd name="T69" fmla="*/ 2588 h 3650"/>
                <a:gd name="T70" fmla="*/ 3273 w 3650"/>
                <a:gd name="T71" fmla="*/ 2937 h 3650"/>
                <a:gd name="T72" fmla="*/ 2991 w 3650"/>
                <a:gd name="T73" fmla="*/ 3229 h 3650"/>
                <a:gd name="T74" fmla="*/ 2642 w 3650"/>
                <a:gd name="T75" fmla="*/ 3456 h 3650"/>
                <a:gd name="T76" fmla="*/ 2244 w 3650"/>
                <a:gd name="T77" fmla="*/ 3601 h 3650"/>
                <a:gd name="T78" fmla="*/ 1828 w 3650"/>
                <a:gd name="T79" fmla="*/ 3650 h 3650"/>
                <a:gd name="T80" fmla="*/ 1448 w 3650"/>
                <a:gd name="T81" fmla="*/ 3610 h 3650"/>
                <a:gd name="T82" fmla="*/ 1062 w 3650"/>
                <a:gd name="T83" fmla="*/ 3482 h 3650"/>
                <a:gd name="T84" fmla="*/ 713 w 3650"/>
                <a:gd name="T85" fmla="*/ 3273 h 3650"/>
                <a:gd name="T86" fmla="*/ 421 w 3650"/>
                <a:gd name="T87" fmla="*/ 2991 h 3650"/>
                <a:gd name="T88" fmla="*/ 192 w 3650"/>
                <a:gd name="T89" fmla="*/ 2639 h 3650"/>
                <a:gd name="T90" fmla="*/ 44 w 3650"/>
                <a:gd name="T91" fmla="*/ 2224 h 3650"/>
                <a:gd name="T92" fmla="*/ 0 w 3650"/>
                <a:gd name="T93" fmla="*/ 1791 h 3650"/>
                <a:gd name="T94" fmla="*/ 63 w 3650"/>
                <a:gd name="T95" fmla="*/ 1353 h 3650"/>
                <a:gd name="T96" fmla="*/ 212 w 3650"/>
                <a:gd name="T97" fmla="*/ 970 h 3650"/>
                <a:gd name="T98" fmla="*/ 441 w 3650"/>
                <a:gd name="T99" fmla="*/ 635 h 3650"/>
                <a:gd name="T100" fmla="*/ 740 w 3650"/>
                <a:gd name="T101" fmla="*/ 358 h 3650"/>
                <a:gd name="T102" fmla="*/ 1113 w 3650"/>
                <a:gd name="T103" fmla="*/ 146 h 3650"/>
                <a:gd name="T104" fmla="*/ 1533 w 3650"/>
                <a:gd name="T105" fmla="*/ 2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50">
                  <a:moveTo>
                    <a:pt x="1823" y="190"/>
                  </a:moveTo>
                  <a:lnTo>
                    <a:pt x="1728" y="192"/>
                  </a:lnTo>
                  <a:lnTo>
                    <a:pt x="1635" y="201"/>
                  </a:lnTo>
                  <a:lnTo>
                    <a:pt x="1541" y="215"/>
                  </a:lnTo>
                  <a:lnTo>
                    <a:pt x="1449" y="233"/>
                  </a:lnTo>
                  <a:lnTo>
                    <a:pt x="1358" y="259"/>
                  </a:lnTo>
                  <a:lnTo>
                    <a:pt x="1268" y="289"/>
                  </a:lnTo>
                  <a:lnTo>
                    <a:pt x="1179" y="323"/>
                  </a:lnTo>
                  <a:lnTo>
                    <a:pt x="1093" y="364"/>
                  </a:lnTo>
                  <a:lnTo>
                    <a:pt x="1008" y="409"/>
                  </a:lnTo>
                  <a:lnTo>
                    <a:pt x="922" y="462"/>
                  </a:lnTo>
                  <a:lnTo>
                    <a:pt x="842" y="520"/>
                  </a:lnTo>
                  <a:lnTo>
                    <a:pt x="764" y="582"/>
                  </a:lnTo>
                  <a:lnTo>
                    <a:pt x="691" y="647"/>
                  </a:lnTo>
                  <a:lnTo>
                    <a:pt x="623" y="718"/>
                  </a:lnTo>
                  <a:lnTo>
                    <a:pt x="559" y="791"/>
                  </a:lnTo>
                  <a:lnTo>
                    <a:pt x="499" y="869"/>
                  </a:lnTo>
                  <a:lnTo>
                    <a:pt x="444" y="950"/>
                  </a:lnTo>
                  <a:lnTo>
                    <a:pt x="394" y="1034"/>
                  </a:lnTo>
                  <a:lnTo>
                    <a:pt x="350" y="1122"/>
                  </a:lnTo>
                  <a:lnTo>
                    <a:pt x="310" y="1212"/>
                  </a:lnTo>
                  <a:lnTo>
                    <a:pt x="275" y="1306"/>
                  </a:lnTo>
                  <a:lnTo>
                    <a:pt x="247" y="1402"/>
                  </a:lnTo>
                  <a:lnTo>
                    <a:pt x="223" y="1500"/>
                  </a:lnTo>
                  <a:lnTo>
                    <a:pt x="207" y="1597"/>
                  </a:lnTo>
                  <a:lnTo>
                    <a:pt x="196" y="1696"/>
                  </a:lnTo>
                  <a:lnTo>
                    <a:pt x="190" y="1794"/>
                  </a:lnTo>
                  <a:lnTo>
                    <a:pt x="191" y="1892"/>
                  </a:lnTo>
                  <a:lnTo>
                    <a:pt x="198" y="1990"/>
                  </a:lnTo>
                  <a:lnTo>
                    <a:pt x="211" y="2087"/>
                  </a:lnTo>
                  <a:lnTo>
                    <a:pt x="230" y="2183"/>
                  </a:lnTo>
                  <a:lnTo>
                    <a:pt x="254" y="2277"/>
                  </a:lnTo>
                  <a:lnTo>
                    <a:pt x="284" y="2371"/>
                  </a:lnTo>
                  <a:lnTo>
                    <a:pt x="321" y="2463"/>
                  </a:lnTo>
                  <a:lnTo>
                    <a:pt x="362" y="2554"/>
                  </a:lnTo>
                  <a:lnTo>
                    <a:pt x="409" y="2642"/>
                  </a:lnTo>
                  <a:lnTo>
                    <a:pt x="462" y="2728"/>
                  </a:lnTo>
                  <a:lnTo>
                    <a:pt x="520" y="2808"/>
                  </a:lnTo>
                  <a:lnTo>
                    <a:pt x="582" y="2886"/>
                  </a:lnTo>
                  <a:lnTo>
                    <a:pt x="647" y="2959"/>
                  </a:lnTo>
                  <a:lnTo>
                    <a:pt x="718" y="3027"/>
                  </a:lnTo>
                  <a:lnTo>
                    <a:pt x="791" y="3091"/>
                  </a:lnTo>
                  <a:lnTo>
                    <a:pt x="869" y="3151"/>
                  </a:lnTo>
                  <a:lnTo>
                    <a:pt x="950" y="3206"/>
                  </a:lnTo>
                  <a:lnTo>
                    <a:pt x="1034" y="3256"/>
                  </a:lnTo>
                  <a:lnTo>
                    <a:pt x="1122" y="3300"/>
                  </a:lnTo>
                  <a:lnTo>
                    <a:pt x="1212" y="3340"/>
                  </a:lnTo>
                  <a:lnTo>
                    <a:pt x="1306" y="3375"/>
                  </a:lnTo>
                  <a:lnTo>
                    <a:pt x="1402" y="3403"/>
                  </a:lnTo>
                  <a:lnTo>
                    <a:pt x="1500" y="3427"/>
                  </a:lnTo>
                  <a:lnTo>
                    <a:pt x="1597" y="3443"/>
                  </a:lnTo>
                  <a:lnTo>
                    <a:pt x="1696" y="3454"/>
                  </a:lnTo>
                  <a:lnTo>
                    <a:pt x="1794" y="3460"/>
                  </a:lnTo>
                  <a:lnTo>
                    <a:pt x="1892" y="3459"/>
                  </a:lnTo>
                  <a:lnTo>
                    <a:pt x="1990" y="3452"/>
                  </a:lnTo>
                  <a:lnTo>
                    <a:pt x="2087" y="3439"/>
                  </a:lnTo>
                  <a:lnTo>
                    <a:pt x="2183" y="3420"/>
                  </a:lnTo>
                  <a:lnTo>
                    <a:pt x="2277" y="3396"/>
                  </a:lnTo>
                  <a:lnTo>
                    <a:pt x="2371" y="3366"/>
                  </a:lnTo>
                  <a:lnTo>
                    <a:pt x="2463" y="3329"/>
                  </a:lnTo>
                  <a:lnTo>
                    <a:pt x="2554" y="3288"/>
                  </a:lnTo>
                  <a:lnTo>
                    <a:pt x="2642" y="3241"/>
                  </a:lnTo>
                  <a:lnTo>
                    <a:pt x="2728" y="3188"/>
                  </a:lnTo>
                  <a:lnTo>
                    <a:pt x="2808" y="3130"/>
                  </a:lnTo>
                  <a:lnTo>
                    <a:pt x="2886" y="3068"/>
                  </a:lnTo>
                  <a:lnTo>
                    <a:pt x="2959" y="3003"/>
                  </a:lnTo>
                  <a:lnTo>
                    <a:pt x="3027" y="2932"/>
                  </a:lnTo>
                  <a:lnTo>
                    <a:pt x="3091" y="2859"/>
                  </a:lnTo>
                  <a:lnTo>
                    <a:pt x="3151" y="2781"/>
                  </a:lnTo>
                  <a:lnTo>
                    <a:pt x="3206" y="2700"/>
                  </a:lnTo>
                  <a:lnTo>
                    <a:pt x="3256" y="2616"/>
                  </a:lnTo>
                  <a:lnTo>
                    <a:pt x="3300" y="2528"/>
                  </a:lnTo>
                  <a:lnTo>
                    <a:pt x="3340" y="2438"/>
                  </a:lnTo>
                  <a:lnTo>
                    <a:pt x="3375" y="2344"/>
                  </a:lnTo>
                  <a:lnTo>
                    <a:pt x="3403" y="2248"/>
                  </a:lnTo>
                  <a:lnTo>
                    <a:pt x="3427" y="2150"/>
                  </a:lnTo>
                  <a:lnTo>
                    <a:pt x="3443" y="2053"/>
                  </a:lnTo>
                  <a:lnTo>
                    <a:pt x="3454" y="1954"/>
                  </a:lnTo>
                  <a:lnTo>
                    <a:pt x="3460" y="1856"/>
                  </a:lnTo>
                  <a:lnTo>
                    <a:pt x="3459" y="1758"/>
                  </a:lnTo>
                  <a:lnTo>
                    <a:pt x="3452" y="1660"/>
                  </a:lnTo>
                  <a:lnTo>
                    <a:pt x="3439" y="1563"/>
                  </a:lnTo>
                  <a:lnTo>
                    <a:pt x="3420" y="1467"/>
                  </a:lnTo>
                  <a:lnTo>
                    <a:pt x="3396" y="1373"/>
                  </a:lnTo>
                  <a:lnTo>
                    <a:pt x="3366" y="1279"/>
                  </a:lnTo>
                  <a:lnTo>
                    <a:pt x="3329" y="1187"/>
                  </a:lnTo>
                  <a:lnTo>
                    <a:pt x="3288" y="1096"/>
                  </a:lnTo>
                  <a:lnTo>
                    <a:pt x="3241" y="1008"/>
                  </a:lnTo>
                  <a:lnTo>
                    <a:pt x="3188" y="922"/>
                  </a:lnTo>
                  <a:lnTo>
                    <a:pt x="3130" y="842"/>
                  </a:lnTo>
                  <a:lnTo>
                    <a:pt x="3068" y="764"/>
                  </a:lnTo>
                  <a:lnTo>
                    <a:pt x="3003" y="691"/>
                  </a:lnTo>
                  <a:lnTo>
                    <a:pt x="2932" y="623"/>
                  </a:lnTo>
                  <a:lnTo>
                    <a:pt x="2859" y="559"/>
                  </a:lnTo>
                  <a:lnTo>
                    <a:pt x="2781" y="499"/>
                  </a:lnTo>
                  <a:lnTo>
                    <a:pt x="2700" y="444"/>
                  </a:lnTo>
                  <a:lnTo>
                    <a:pt x="2616" y="394"/>
                  </a:lnTo>
                  <a:lnTo>
                    <a:pt x="2528" y="350"/>
                  </a:lnTo>
                  <a:lnTo>
                    <a:pt x="2438" y="310"/>
                  </a:lnTo>
                  <a:lnTo>
                    <a:pt x="2344" y="275"/>
                  </a:lnTo>
                  <a:lnTo>
                    <a:pt x="2248" y="247"/>
                  </a:lnTo>
                  <a:lnTo>
                    <a:pt x="2142" y="221"/>
                  </a:lnTo>
                  <a:lnTo>
                    <a:pt x="2035" y="205"/>
                  </a:lnTo>
                  <a:lnTo>
                    <a:pt x="1929" y="194"/>
                  </a:lnTo>
                  <a:lnTo>
                    <a:pt x="1823" y="190"/>
                  </a:lnTo>
                  <a:close/>
                  <a:moveTo>
                    <a:pt x="1859" y="0"/>
                  </a:moveTo>
                  <a:lnTo>
                    <a:pt x="1969" y="6"/>
                  </a:lnTo>
                  <a:lnTo>
                    <a:pt x="2078" y="18"/>
                  </a:lnTo>
                  <a:lnTo>
                    <a:pt x="2188" y="38"/>
                  </a:lnTo>
                  <a:lnTo>
                    <a:pt x="2297" y="63"/>
                  </a:lnTo>
                  <a:lnTo>
                    <a:pt x="2397" y="93"/>
                  </a:lnTo>
                  <a:lnTo>
                    <a:pt x="2494" y="127"/>
                  </a:lnTo>
                  <a:lnTo>
                    <a:pt x="2588" y="168"/>
                  </a:lnTo>
                  <a:lnTo>
                    <a:pt x="2680" y="212"/>
                  </a:lnTo>
                  <a:lnTo>
                    <a:pt x="2768" y="263"/>
                  </a:lnTo>
                  <a:lnTo>
                    <a:pt x="2854" y="317"/>
                  </a:lnTo>
                  <a:lnTo>
                    <a:pt x="2937" y="377"/>
                  </a:lnTo>
                  <a:lnTo>
                    <a:pt x="3015" y="441"/>
                  </a:lnTo>
                  <a:lnTo>
                    <a:pt x="3089" y="509"/>
                  </a:lnTo>
                  <a:lnTo>
                    <a:pt x="3161" y="582"/>
                  </a:lnTo>
                  <a:lnTo>
                    <a:pt x="3229" y="659"/>
                  </a:lnTo>
                  <a:lnTo>
                    <a:pt x="3292" y="740"/>
                  </a:lnTo>
                  <a:lnTo>
                    <a:pt x="3350" y="824"/>
                  </a:lnTo>
                  <a:lnTo>
                    <a:pt x="3404" y="913"/>
                  </a:lnTo>
                  <a:lnTo>
                    <a:pt x="3458" y="1011"/>
                  </a:lnTo>
                  <a:lnTo>
                    <a:pt x="3504" y="1113"/>
                  </a:lnTo>
                  <a:lnTo>
                    <a:pt x="3545" y="1216"/>
                  </a:lnTo>
                  <a:lnTo>
                    <a:pt x="3578" y="1320"/>
                  </a:lnTo>
                  <a:lnTo>
                    <a:pt x="3606" y="1426"/>
                  </a:lnTo>
                  <a:lnTo>
                    <a:pt x="3627" y="1533"/>
                  </a:lnTo>
                  <a:lnTo>
                    <a:pt x="3641" y="1641"/>
                  </a:lnTo>
                  <a:lnTo>
                    <a:pt x="3649" y="1750"/>
                  </a:lnTo>
                  <a:lnTo>
                    <a:pt x="3650" y="1859"/>
                  </a:lnTo>
                  <a:lnTo>
                    <a:pt x="3644" y="1969"/>
                  </a:lnTo>
                  <a:lnTo>
                    <a:pt x="3631" y="2078"/>
                  </a:lnTo>
                  <a:lnTo>
                    <a:pt x="3612" y="2188"/>
                  </a:lnTo>
                  <a:lnTo>
                    <a:pt x="3587" y="2297"/>
                  </a:lnTo>
                  <a:lnTo>
                    <a:pt x="3557" y="2397"/>
                  </a:lnTo>
                  <a:lnTo>
                    <a:pt x="3523" y="2494"/>
                  </a:lnTo>
                  <a:lnTo>
                    <a:pt x="3482" y="2588"/>
                  </a:lnTo>
                  <a:lnTo>
                    <a:pt x="3438" y="2680"/>
                  </a:lnTo>
                  <a:lnTo>
                    <a:pt x="3387" y="2768"/>
                  </a:lnTo>
                  <a:lnTo>
                    <a:pt x="3333" y="2854"/>
                  </a:lnTo>
                  <a:lnTo>
                    <a:pt x="3273" y="2937"/>
                  </a:lnTo>
                  <a:lnTo>
                    <a:pt x="3209" y="3015"/>
                  </a:lnTo>
                  <a:lnTo>
                    <a:pt x="3141" y="3089"/>
                  </a:lnTo>
                  <a:lnTo>
                    <a:pt x="3068" y="3161"/>
                  </a:lnTo>
                  <a:lnTo>
                    <a:pt x="2991" y="3229"/>
                  </a:lnTo>
                  <a:lnTo>
                    <a:pt x="2910" y="3292"/>
                  </a:lnTo>
                  <a:lnTo>
                    <a:pt x="2826" y="3350"/>
                  </a:lnTo>
                  <a:lnTo>
                    <a:pt x="2738" y="3404"/>
                  </a:lnTo>
                  <a:lnTo>
                    <a:pt x="2642" y="3456"/>
                  </a:lnTo>
                  <a:lnTo>
                    <a:pt x="2545" y="3501"/>
                  </a:lnTo>
                  <a:lnTo>
                    <a:pt x="2447" y="3541"/>
                  </a:lnTo>
                  <a:lnTo>
                    <a:pt x="2346" y="3574"/>
                  </a:lnTo>
                  <a:lnTo>
                    <a:pt x="2244" y="3601"/>
                  </a:lnTo>
                  <a:lnTo>
                    <a:pt x="2141" y="3622"/>
                  </a:lnTo>
                  <a:lnTo>
                    <a:pt x="2037" y="3638"/>
                  </a:lnTo>
                  <a:lnTo>
                    <a:pt x="1933" y="3647"/>
                  </a:lnTo>
                  <a:lnTo>
                    <a:pt x="1828" y="3650"/>
                  </a:lnTo>
                  <a:lnTo>
                    <a:pt x="1733" y="3648"/>
                  </a:lnTo>
                  <a:lnTo>
                    <a:pt x="1638" y="3640"/>
                  </a:lnTo>
                  <a:lnTo>
                    <a:pt x="1542" y="3628"/>
                  </a:lnTo>
                  <a:lnTo>
                    <a:pt x="1448" y="3610"/>
                  </a:lnTo>
                  <a:lnTo>
                    <a:pt x="1353" y="3587"/>
                  </a:lnTo>
                  <a:lnTo>
                    <a:pt x="1253" y="3557"/>
                  </a:lnTo>
                  <a:lnTo>
                    <a:pt x="1156" y="3523"/>
                  </a:lnTo>
                  <a:lnTo>
                    <a:pt x="1062" y="3482"/>
                  </a:lnTo>
                  <a:lnTo>
                    <a:pt x="970" y="3438"/>
                  </a:lnTo>
                  <a:lnTo>
                    <a:pt x="882" y="3387"/>
                  </a:lnTo>
                  <a:lnTo>
                    <a:pt x="796" y="3333"/>
                  </a:lnTo>
                  <a:lnTo>
                    <a:pt x="713" y="3273"/>
                  </a:lnTo>
                  <a:lnTo>
                    <a:pt x="635" y="3209"/>
                  </a:lnTo>
                  <a:lnTo>
                    <a:pt x="560" y="3141"/>
                  </a:lnTo>
                  <a:lnTo>
                    <a:pt x="489" y="3068"/>
                  </a:lnTo>
                  <a:lnTo>
                    <a:pt x="421" y="2991"/>
                  </a:lnTo>
                  <a:lnTo>
                    <a:pt x="358" y="2910"/>
                  </a:lnTo>
                  <a:lnTo>
                    <a:pt x="300" y="2826"/>
                  </a:lnTo>
                  <a:lnTo>
                    <a:pt x="246" y="2738"/>
                  </a:lnTo>
                  <a:lnTo>
                    <a:pt x="192" y="2639"/>
                  </a:lnTo>
                  <a:lnTo>
                    <a:pt x="146" y="2537"/>
                  </a:lnTo>
                  <a:lnTo>
                    <a:pt x="105" y="2434"/>
                  </a:lnTo>
                  <a:lnTo>
                    <a:pt x="72" y="2330"/>
                  </a:lnTo>
                  <a:lnTo>
                    <a:pt x="44" y="2224"/>
                  </a:lnTo>
                  <a:lnTo>
                    <a:pt x="23" y="2117"/>
                  </a:lnTo>
                  <a:lnTo>
                    <a:pt x="9" y="2009"/>
                  </a:lnTo>
                  <a:lnTo>
                    <a:pt x="1" y="1900"/>
                  </a:lnTo>
                  <a:lnTo>
                    <a:pt x="0" y="1791"/>
                  </a:lnTo>
                  <a:lnTo>
                    <a:pt x="6" y="1681"/>
                  </a:lnTo>
                  <a:lnTo>
                    <a:pt x="18" y="1572"/>
                  </a:lnTo>
                  <a:lnTo>
                    <a:pt x="38" y="1462"/>
                  </a:lnTo>
                  <a:lnTo>
                    <a:pt x="63" y="1353"/>
                  </a:lnTo>
                  <a:lnTo>
                    <a:pt x="93" y="1253"/>
                  </a:lnTo>
                  <a:lnTo>
                    <a:pt x="127" y="1156"/>
                  </a:lnTo>
                  <a:lnTo>
                    <a:pt x="168" y="1062"/>
                  </a:lnTo>
                  <a:lnTo>
                    <a:pt x="212" y="970"/>
                  </a:lnTo>
                  <a:lnTo>
                    <a:pt x="263" y="882"/>
                  </a:lnTo>
                  <a:lnTo>
                    <a:pt x="317" y="796"/>
                  </a:lnTo>
                  <a:lnTo>
                    <a:pt x="377" y="713"/>
                  </a:lnTo>
                  <a:lnTo>
                    <a:pt x="441" y="635"/>
                  </a:lnTo>
                  <a:lnTo>
                    <a:pt x="509" y="561"/>
                  </a:lnTo>
                  <a:lnTo>
                    <a:pt x="582" y="489"/>
                  </a:lnTo>
                  <a:lnTo>
                    <a:pt x="659" y="421"/>
                  </a:lnTo>
                  <a:lnTo>
                    <a:pt x="740" y="358"/>
                  </a:lnTo>
                  <a:lnTo>
                    <a:pt x="824" y="300"/>
                  </a:lnTo>
                  <a:lnTo>
                    <a:pt x="913" y="246"/>
                  </a:lnTo>
                  <a:lnTo>
                    <a:pt x="1011" y="192"/>
                  </a:lnTo>
                  <a:lnTo>
                    <a:pt x="1113" y="146"/>
                  </a:lnTo>
                  <a:lnTo>
                    <a:pt x="1216" y="105"/>
                  </a:lnTo>
                  <a:lnTo>
                    <a:pt x="1320" y="72"/>
                  </a:lnTo>
                  <a:lnTo>
                    <a:pt x="1426" y="44"/>
                  </a:lnTo>
                  <a:lnTo>
                    <a:pt x="1533" y="23"/>
                  </a:lnTo>
                  <a:lnTo>
                    <a:pt x="1641" y="9"/>
                  </a:lnTo>
                  <a:lnTo>
                    <a:pt x="1750" y="1"/>
                  </a:lnTo>
                  <a:lnTo>
                    <a:pt x="1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5"/>
            <p:cNvSpPr>
              <a:spLocks noEditPoints="1"/>
            </p:cNvSpPr>
            <p:nvPr/>
          </p:nvSpPr>
          <p:spPr bwMode="auto">
            <a:xfrm>
              <a:off x="5505450" y="2051050"/>
              <a:ext cx="96838" cy="277812"/>
            </a:xfrm>
            <a:custGeom>
              <a:avLst/>
              <a:gdLst>
                <a:gd name="T0" fmla="*/ 190 w 616"/>
                <a:gd name="T1" fmla="*/ 190 h 1752"/>
                <a:gd name="T2" fmla="*/ 190 w 616"/>
                <a:gd name="T3" fmla="*/ 1562 h 1752"/>
                <a:gd name="T4" fmla="*/ 426 w 616"/>
                <a:gd name="T5" fmla="*/ 1562 h 1752"/>
                <a:gd name="T6" fmla="*/ 426 w 616"/>
                <a:gd name="T7" fmla="*/ 1562 h 1752"/>
                <a:gd name="T8" fmla="*/ 426 w 616"/>
                <a:gd name="T9" fmla="*/ 190 h 1752"/>
                <a:gd name="T10" fmla="*/ 190 w 616"/>
                <a:gd name="T11" fmla="*/ 190 h 1752"/>
                <a:gd name="T12" fmla="*/ 190 w 616"/>
                <a:gd name="T13" fmla="*/ 0 h 1752"/>
                <a:gd name="T14" fmla="*/ 426 w 616"/>
                <a:gd name="T15" fmla="*/ 0 h 1752"/>
                <a:gd name="T16" fmla="*/ 460 w 616"/>
                <a:gd name="T17" fmla="*/ 3 h 1752"/>
                <a:gd name="T18" fmla="*/ 492 w 616"/>
                <a:gd name="T19" fmla="*/ 12 h 1752"/>
                <a:gd name="T20" fmla="*/ 522 w 616"/>
                <a:gd name="T21" fmla="*/ 25 h 1752"/>
                <a:gd name="T22" fmla="*/ 549 w 616"/>
                <a:gd name="T23" fmla="*/ 44 h 1752"/>
                <a:gd name="T24" fmla="*/ 571 w 616"/>
                <a:gd name="T25" fmla="*/ 67 h 1752"/>
                <a:gd name="T26" fmla="*/ 590 w 616"/>
                <a:gd name="T27" fmla="*/ 94 h 1752"/>
                <a:gd name="T28" fmla="*/ 604 w 616"/>
                <a:gd name="T29" fmla="*/ 124 h 1752"/>
                <a:gd name="T30" fmla="*/ 613 w 616"/>
                <a:gd name="T31" fmla="*/ 156 h 1752"/>
                <a:gd name="T32" fmla="*/ 616 w 616"/>
                <a:gd name="T33" fmla="*/ 190 h 1752"/>
                <a:gd name="T34" fmla="*/ 616 w 616"/>
                <a:gd name="T35" fmla="*/ 1562 h 1752"/>
                <a:gd name="T36" fmla="*/ 613 w 616"/>
                <a:gd name="T37" fmla="*/ 1596 h 1752"/>
                <a:gd name="T38" fmla="*/ 604 w 616"/>
                <a:gd name="T39" fmla="*/ 1628 h 1752"/>
                <a:gd name="T40" fmla="*/ 590 w 616"/>
                <a:gd name="T41" fmla="*/ 1658 h 1752"/>
                <a:gd name="T42" fmla="*/ 571 w 616"/>
                <a:gd name="T43" fmla="*/ 1685 h 1752"/>
                <a:gd name="T44" fmla="*/ 549 w 616"/>
                <a:gd name="T45" fmla="*/ 1708 h 1752"/>
                <a:gd name="T46" fmla="*/ 522 w 616"/>
                <a:gd name="T47" fmla="*/ 1727 h 1752"/>
                <a:gd name="T48" fmla="*/ 492 w 616"/>
                <a:gd name="T49" fmla="*/ 1740 h 1752"/>
                <a:gd name="T50" fmla="*/ 460 w 616"/>
                <a:gd name="T51" fmla="*/ 1749 h 1752"/>
                <a:gd name="T52" fmla="*/ 426 w 616"/>
                <a:gd name="T53" fmla="*/ 1752 h 1752"/>
                <a:gd name="T54" fmla="*/ 190 w 616"/>
                <a:gd name="T55" fmla="*/ 1752 h 1752"/>
                <a:gd name="T56" fmla="*/ 156 w 616"/>
                <a:gd name="T57" fmla="*/ 1749 h 1752"/>
                <a:gd name="T58" fmla="*/ 124 w 616"/>
                <a:gd name="T59" fmla="*/ 1740 h 1752"/>
                <a:gd name="T60" fmla="*/ 94 w 616"/>
                <a:gd name="T61" fmla="*/ 1727 h 1752"/>
                <a:gd name="T62" fmla="*/ 68 w 616"/>
                <a:gd name="T63" fmla="*/ 1708 h 1752"/>
                <a:gd name="T64" fmla="*/ 44 w 616"/>
                <a:gd name="T65" fmla="*/ 1685 h 1752"/>
                <a:gd name="T66" fmla="*/ 26 w 616"/>
                <a:gd name="T67" fmla="*/ 1658 h 1752"/>
                <a:gd name="T68" fmla="*/ 12 w 616"/>
                <a:gd name="T69" fmla="*/ 1628 h 1752"/>
                <a:gd name="T70" fmla="*/ 4 w 616"/>
                <a:gd name="T71" fmla="*/ 1596 h 1752"/>
                <a:gd name="T72" fmla="*/ 0 w 616"/>
                <a:gd name="T73" fmla="*/ 1562 h 1752"/>
                <a:gd name="T74" fmla="*/ 0 w 616"/>
                <a:gd name="T75" fmla="*/ 190 h 1752"/>
                <a:gd name="T76" fmla="*/ 4 w 616"/>
                <a:gd name="T77" fmla="*/ 156 h 1752"/>
                <a:gd name="T78" fmla="*/ 12 w 616"/>
                <a:gd name="T79" fmla="*/ 124 h 1752"/>
                <a:gd name="T80" fmla="*/ 26 w 616"/>
                <a:gd name="T81" fmla="*/ 94 h 1752"/>
                <a:gd name="T82" fmla="*/ 44 w 616"/>
                <a:gd name="T83" fmla="*/ 67 h 1752"/>
                <a:gd name="T84" fmla="*/ 68 w 616"/>
                <a:gd name="T85" fmla="*/ 44 h 1752"/>
                <a:gd name="T86" fmla="*/ 94 w 616"/>
                <a:gd name="T87" fmla="*/ 25 h 1752"/>
                <a:gd name="T88" fmla="*/ 124 w 616"/>
                <a:gd name="T89" fmla="*/ 12 h 1752"/>
                <a:gd name="T90" fmla="*/ 156 w 616"/>
                <a:gd name="T91" fmla="*/ 3 h 1752"/>
                <a:gd name="T92" fmla="*/ 190 w 616"/>
                <a:gd name="T93" fmla="*/ 0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6" h="1752">
                  <a:moveTo>
                    <a:pt x="190" y="190"/>
                  </a:moveTo>
                  <a:lnTo>
                    <a:pt x="190" y="1562"/>
                  </a:lnTo>
                  <a:lnTo>
                    <a:pt x="426" y="1562"/>
                  </a:lnTo>
                  <a:lnTo>
                    <a:pt x="426" y="1562"/>
                  </a:lnTo>
                  <a:lnTo>
                    <a:pt x="426" y="190"/>
                  </a:lnTo>
                  <a:lnTo>
                    <a:pt x="190" y="190"/>
                  </a:lnTo>
                  <a:close/>
                  <a:moveTo>
                    <a:pt x="190" y="0"/>
                  </a:moveTo>
                  <a:lnTo>
                    <a:pt x="426" y="0"/>
                  </a:lnTo>
                  <a:lnTo>
                    <a:pt x="460" y="3"/>
                  </a:lnTo>
                  <a:lnTo>
                    <a:pt x="492" y="12"/>
                  </a:lnTo>
                  <a:lnTo>
                    <a:pt x="522" y="25"/>
                  </a:lnTo>
                  <a:lnTo>
                    <a:pt x="549" y="44"/>
                  </a:lnTo>
                  <a:lnTo>
                    <a:pt x="571" y="67"/>
                  </a:lnTo>
                  <a:lnTo>
                    <a:pt x="590" y="94"/>
                  </a:lnTo>
                  <a:lnTo>
                    <a:pt x="604" y="124"/>
                  </a:lnTo>
                  <a:lnTo>
                    <a:pt x="613" y="156"/>
                  </a:lnTo>
                  <a:lnTo>
                    <a:pt x="616" y="190"/>
                  </a:lnTo>
                  <a:lnTo>
                    <a:pt x="616" y="1562"/>
                  </a:lnTo>
                  <a:lnTo>
                    <a:pt x="613" y="1596"/>
                  </a:lnTo>
                  <a:lnTo>
                    <a:pt x="604" y="1628"/>
                  </a:lnTo>
                  <a:lnTo>
                    <a:pt x="590" y="1658"/>
                  </a:lnTo>
                  <a:lnTo>
                    <a:pt x="571" y="1685"/>
                  </a:lnTo>
                  <a:lnTo>
                    <a:pt x="549" y="1708"/>
                  </a:lnTo>
                  <a:lnTo>
                    <a:pt x="522" y="1727"/>
                  </a:lnTo>
                  <a:lnTo>
                    <a:pt x="492" y="1740"/>
                  </a:lnTo>
                  <a:lnTo>
                    <a:pt x="460" y="1749"/>
                  </a:lnTo>
                  <a:lnTo>
                    <a:pt x="426" y="1752"/>
                  </a:lnTo>
                  <a:lnTo>
                    <a:pt x="190" y="1752"/>
                  </a:lnTo>
                  <a:lnTo>
                    <a:pt x="156" y="1749"/>
                  </a:lnTo>
                  <a:lnTo>
                    <a:pt x="124" y="1740"/>
                  </a:lnTo>
                  <a:lnTo>
                    <a:pt x="94" y="1727"/>
                  </a:lnTo>
                  <a:lnTo>
                    <a:pt x="68" y="1708"/>
                  </a:lnTo>
                  <a:lnTo>
                    <a:pt x="44" y="1685"/>
                  </a:lnTo>
                  <a:lnTo>
                    <a:pt x="26" y="1658"/>
                  </a:lnTo>
                  <a:lnTo>
                    <a:pt x="12" y="1628"/>
                  </a:lnTo>
                  <a:lnTo>
                    <a:pt x="4" y="1596"/>
                  </a:lnTo>
                  <a:lnTo>
                    <a:pt x="0" y="1562"/>
                  </a:lnTo>
                  <a:lnTo>
                    <a:pt x="0" y="190"/>
                  </a:lnTo>
                  <a:lnTo>
                    <a:pt x="4" y="156"/>
                  </a:lnTo>
                  <a:lnTo>
                    <a:pt x="12" y="124"/>
                  </a:lnTo>
                  <a:lnTo>
                    <a:pt x="26" y="94"/>
                  </a:lnTo>
                  <a:lnTo>
                    <a:pt x="44" y="67"/>
                  </a:lnTo>
                  <a:lnTo>
                    <a:pt x="68" y="44"/>
                  </a:lnTo>
                  <a:lnTo>
                    <a:pt x="94" y="25"/>
                  </a:lnTo>
                  <a:lnTo>
                    <a:pt x="124" y="12"/>
                  </a:lnTo>
                  <a:lnTo>
                    <a:pt x="156" y="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46"/>
            <p:cNvSpPr>
              <a:spLocks noEditPoints="1"/>
            </p:cNvSpPr>
            <p:nvPr/>
          </p:nvSpPr>
          <p:spPr bwMode="auto">
            <a:xfrm>
              <a:off x="5645150" y="2051050"/>
              <a:ext cx="96838" cy="277812"/>
            </a:xfrm>
            <a:custGeom>
              <a:avLst/>
              <a:gdLst>
                <a:gd name="T0" fmla="*/ 190 w 616"/>
                <a:gd name="T1" fmla="*/ 190 h 1752"/>
                <a:gd name="T2" fmla="*/ 190 w 616"/>
                <a:gd name="T3" fmla="*/ 1562 h 1752"/>
                <a:gd name="T4" fmla="*/ 426 w 616"/>
                <a:gd name="T5" fmla="*/ 1562 h 1752"/>
                <a:gd name="T6" fmla="*/ 427 w 616"/>
                <a:gd name="T7" fmla="*/ 1562 h 1752"/>
                <a:gd name="T8" fmla="*/ 426 w 616"/>
                <a:gd name="T9" fmla="*/ 190 h 1752"/>
                <a:gd name="T10" fmla="*/ 190 w 616"/>
                <a:gd name="T11" fmla="*/ 190 h 1752"/>
                <a:gd name="T12" fmla="*/ 190 w 616"/>
                <a:gd name="T13" fmla="*/ 0 h 1752"/>
                <a:gd name="T14" fmla="*/ 426 w 616"/>
                <a:gd name="T15" fmla="*/ 0 h 1752"/>
                <a:gd name="T16" fmla="*/ 460 w 616"/>
                <a:gd name="T17" fmla="*/ 3 h 1752"/>
                <a:gd name="T18" fmla="*/ 492 w 616"/>
                <a:gd name="T19" fmla="*/ 12 h 1752"/>
                <a:gd name="T20" fmla="*/ 522 w 616"/>
                <a:gd name="T21" fmla="*/ 25 h 1752"/>
                <a:gd name="T22" fmla="*/ 548 w 616"/>
                <a:gd name="T23" fmla="*/ 44 h 1752"/>
                <a:gd name="T24" fmla="*/ 572 w 616"/>
                <a:gd name="T25" fmla="*/ 67 h 1752"/>
                <a:gd name="T26" fmla="*/ 590 w 616"/>
                <a:gd name="T27" fmla="*/ 94 h 1752"/>
                <a:gd name="T28" fmla="*/ 604 w 616"/>
                <a:gd name="T29" fmla="*/ 124 h 1752"/>
                <a:gd name="T30" fmla="*/ 612 w 616"/>
                <a:gd name="T31" fmla="*/ 156 h 1752"/>
                <a:gd name="T32" fmla="*/ 616 w 616"/>
                <a:gd name="T33" fmla="*/ 190 h 1752"/>
                <a:gd name="T34" fmla="*/ 616 w 616"/>
                <a:gd name="T35" fmla="*/ 1562 h 1752"/>
                <a:gd name="T36" fmla="*/ 612 w 616"/>
                <a:gd name="T37" fmla="*/ 1596 h 1752"/>
                <a:gd name="T38" fmla="*/ 604 w 616"/>
                <a:gd name="T39" fmla="*/ 1628 h 1752"/>
                <a:gd name="T40" fmla="*/ 590 w 616"/>
                <a:gd name="T41" fmla="*/ 1658 h 1752"/>
                <a:gd name="T42" fmla="*/ 572 w 616"/>
                <a:gd name="T43" fmla="*/ 1685 h 1752"/>
                <a:gd name="T44" fmla="*/ 548 w 616"/>
                <a:gd name="T45" fmla="*/ 1708 h 1752"/>
                <a:gd name="T46" fmla="*/ 522 w 616"/>
                <a:gd name="T47" fmla="*/ 1727 h 1752"/>
                <a:gd name="T48" fmla="*/ 492 w 616"/>
                <a:gd name="T49" fmla="*/ 1740 h 1752"/>
                <a:gd name="T50" fmla="*/ 460 w 616"/>
                <a:gd name="T51" fmla="*/ 1749 h 1752"/>
                <a:gd name="T52" fmla="*/ 426 w 616"/>
                <a:gd name="T53" fmla="*/ 1752 h 1752"/>
                <a:gd name="T54" fmla="*/ 190 w 616"/>
                <a:gd name="T55" fmla="*/ 1752 h 1752"/>
                <a:gd name="T56" fmla="*/ 156 w 616"/>
                <a:gd name="T57" fmla="*/ 1749 h 1752"/>
                <a:gd name="T58" fmla="*/ 124 w 616"/>
                <a:gd name="T59" fmla="*/ 1740 h 1752"/>
                <a:gd name="T60" fmla="*/ 94 w 616"/>
                <a:gd name="T61" fmla="*/ 1727 h 1752"/>
                <a:gd name="T62" fmla="*/ 67 w 616"/>
                <a:gd name="T63" fmla="*/ 1708 h 1752"/>
                <a:gd name="T64" fmla="*/ 45 w 616"/>
                <a:gd name="T65" fmla="*/ 1685 h 1752"/>
                <a:gd name="T66" fmla="*/ 26 w 616"/>
                <a:gd name="T67" fmla="*/ 1658 h 1752"/>
                <a:gd name="T68" fmla="*/ 12 w 616"/>
                <a:gd name="T69" fmla="*/ 1628 h 1752"/>
                <a:gd name="T70" fmla="*/ 3 w 616"/>
                <a:gd name="T71" fmla="*/ 1596 h 1752"/>
                <a:gd name="T72" fmla="*/ 0 w 616"/>
                <a:gd name="T73" fmla="*/ 1562 h 1752"/>
                <a:gd name="T74" fmla="*/ 0 w 616"/>
                <a:gd name="T75" fmla="*/ 190 h 1752"/>
                <a:gd name="T76" fmla="*/ 3 w 616"/>
                <a:gd name="T77" fmla="*/ 156 h 1752"/>
                <a:gd name="T78" fmla="*/ 12 w 616"/>
                <a:gd name="T79" fmla="*/ 124 h 1752"/>
                <a:gd name="T80" fmla="*/ 26 w 616"/>
                <a:gd name="T81" fmla="*/ 94 h 1752"/>
                <a:gd name="T82" fmla="*/ 45 w 616"/>
                <a:gd name="T83" fmla="*/ 67 h 1752"/>
                <a:gd name="T84" fmla="*/ 67 w 616"/>
                <a:gd name="T85" fmla="*/ 44 h 1752"/>
                <a:gd name="T86" fmla="*/ 94 w 616"/>
                <a:gd name="T87" fmla="*/ 25 h 1752"/>
                <a:gd name="T88" fmla="*/ 124 w 616"/>
                <a:gd name="T89" fmla="*/ 12 h 1752"/>
                <a:gd name="T90" fmla="*/ 156 w 616"/>
                <a:gd name="T91" fmla="*/ 3 h 1752"/>
                <a:gd name="T92" fmla="*/ 190 w 616"/>
                <a:gd name="T93" fmla="*/ 0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6" h="1752">
                  <a:moveTo>
                    <a:pt x="190" y="190"/>
                  </a:moveTo>
                  <a:lnTo>
                    <a:pt x="190" y="1562"/>
                  </a:lnTo>
                  <a:lnTo>
                    <a:pt x="426" y="1562"/>
                  </a:lnTo>
                  <a:lnTo>
                    <a:pt x="427" y="1562"/>
                  </a:lnTo>
                  <a:lnTo>
                    <a:pt x="426" y="190"/>
                  </a:lnTo>
                  <a:lnTo>
                    <a:pt x="190" y="190"/>
                  </a:lnTo>
                  <a:close/>
                  <a:moveTo>
                    <a:pt x="190" y="0"/>
                  </a:moveTo>
                  <a:lnTo>
                    <a:pt x="426" y="0"/>
                  </a:lnTo>
                  <a:lnTo>
                    <a:pt x="460" y="3"/>
                  </a:lnTo>
                  <a:lnTo>
                    <a:pt x="492" y="12"/>
                  </a:lnTo>
                  <a:lnTo>
                    <a:pt x="522" y="25"/>
                  </a:lnTo>
                  <a:lnTo>
                    <a:pt x="548" y="44"/>
                  </a:lnTo>
                  <a:lnTo>
                    <a:pt x="572" y="67"/>
                  </a:lnTo>
                  <a:lnTo>
                    <a:pt x="590" y="94"/>
                  </a:lnTo>
                  <a:lnTo>
                    <a:pt x="604" y="124"/>
                  </a:lnTo>
                  <a:lnTo>
                    <a:pt x="612" y="156"/>
                  </a:lnTo>
                  <a:lnTo>
                    <a:pt x="616" y="190"/>
                  </a:lnTo>
                  <a:lnTo>
                    <a:pt x="616" y="1562"/>
                  </a:lnTo>
                  <a:lnTo>
                    <a:pt x="612" y="1596"/>
                  </a:lnTo>
                  <a:lnTo>
                    <a:pt x="604" y="1628"/>
                  </a:lnTo>
                  <a:lnTo>
                    <a:pt x="590" y="1658"/>
                  </a:lnTo>
                  <a:lnTo>
                    <a:pt x="572" y="1685"/>
                  </a:lnTo>
                  <a:lnTo>
                    <a:pt x="548" y="1708"/>
                  </a:lnTo>
                  <a:lnTo>
                    <a:pt x="522" y="1727"/>
                  </a:lnTo>
                  <a:lnTo>
                    <a:pt x="492" y="1740"/>
                  </a:lnTo>
                  <a:lnTo>
                    <a:pt x="460" y="1749"/>
                  </a:lnTo>
                  <a:lnTo>
                    <a:pt x="426" y="1752"/>
                  </a:lnTo>
                  <a:lnTo>
                    <a:pt x="190" y="1752"/>
                  </a:lnTo>
                  <a:lnTo>
                    <a:pt x="156" y="1749"/>
                  </a:lnTo>
                  <a:lnTo>
                    <a:pt x="124" y="1740"/>
                  </a:lnTo>
                  <a:lnTo>
                    <a:pt x="94" y="1727"/>
                  </a:lnTo>
                  <a:lnTo>
                    <a:pt x="67" y="1708"/>
                  </a:lnTo>
                  <a:lnTo>
                    <a:pt x="45" y="1685"/>
                  </a:lnTo>
                  <a:lnTo>
                    <a:pt x="26" y="1658"/>
                  </a:lnTo>
                  <a:lnTo>
                    <a:pt x="12" y="1628"/>
                  </a:lnTo>
                  <a:lnTo>
                    <a:pt x="3" y="1596"/>
                  </a:lnTo>
                  <a:lnTo>
                    <a:pt x="0" y="1562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2" y="124"/>
                  </a:lnTo>
                  <a:lnTo>
                    <a:pt x="26" y="94"/>
                  </a:lnTo>
                  <a:lnTo>
                    <a:pt x="45" y="67"/>
                  </a:lnTo>
                  <a:lnTo>
                    <a:pt x="67" y="44"/>
                  </a:lnTo>
                  <a:lnTo>
                    <a:pt x="94" y="25"/>
                  </a:lnTo>
                  <a:lnTo>
                    <a:pt x="124" y="12"/>
                  </a:lnTo>
                  <a:lnTo>
                    <a:pt x="156" y="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4398415" y="1904377"/>
            <a:ext cx="579437" cy="579437"/>
            <a:chOff x="4386263" y="1900238"/>
            <a:chExt cx="579437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5" name="Freeform 51"/>
            <p:cNvSpPr>
              <a:spLocks noEditPoints="1"/>
            </p:cNvSpPr>
            <p:nvPr/>
          </p:nvSpPr>
          <p:spPr bwMode="auto">
            <a:xfrm>
              <a:off x="4386263" y="1911350"/>
              <a:ext cx="568325" cy="568325"/>
            </a:xfrm>
            <a:custGeom>
              <a:avLst/>
              <a:gdLst>
                <a:gd name="T0" fmla="*/ 3178 w 3575"/>
                <a:gd name="T1" fmla="*/ 3115 h 3576"/>
                <a:gd name="T2" fmla="*/ 3245 w 3575"/>
                <a:gd name="T3" fmla="*/ 3046 h 3576"/>
                <a:gd name="T4" fmla="*/ 3326 w 3575"/>
                <a:gd name="T5" fmla="*/ 2965 h 3576"/>
                <a:gd name="T6" fmla="*/ 2640 w 3575"/>
                <a:gd name="T7" fmla="*/ 2221 h 3576"/>
                <a:gd name="T8" fmla="*/ 299 w 3575"/>
                <a:gd name="T9" fmla="*/ 735 h 3576"/>
                <a:gd name="T10" fmla="*/ 221 w 3575"/>
                <a:gd name="T11" fmla="*/ 980 h 3576"/>
                <a:gd name="T12" fmla="*/ 246 w 3575"/>
                <a:gd name="T13" fmla="*/ 1300 h 3576"/>
                <a:gd name="T14" fmla="*/ 412 w 3575"/>
                <a:gd name="T15" fmla="*/ 1753 h 3576"/>
                <a:gd name="T16" fmla="*/ 746 w 3575"/>
                <a:gd name="T17" fmla="*/ 2269 h 3576"/>
                <a:gd name="T18" fmla="*/ 1206 w 3575"/>
                <a:gd name="T19" fmla="*/ 2745 h 3576"/>
                <a:gd name="T20" fmla="*/ 1718 w 3575"/>
                <a:gd name="T21" fmla="*/ 3108 h 3576"/>
                <a:gd name="T22" fmla="*/ 2204 w 3575"/>
                <a:gd name="T23" fmla="*/ 3312 h 3576"/>
                <a:gd name="T24" fmla="*/ 2536 w 3575"/>
                <a:gd name="T25" fmla="*/ 3357 h 3576"/>
                <a:gd name="T26" fmla="*/ 2797 w 3575"/>
                <a:gd name="T27" fmla="*/ 3299 h 3576"/>
                <a:gd name="T28" fmla="*/ 2934 w 3575"/>
                <a:gd name="T29" fmla="*/ 3197 h 3576"/>
                <a:gd name="T30" fmla="*/ 2271 w 3575"/>
                <a:gd name="T31" fmla="*/ 2737 h 3576"/>
                <a:gd name="T32" fmla="*/ 2076 w 3575"/>
                <a:gd name="T33" fmla="*/ 2767 h 3576"/>
                <a:gd name="T34" fmla="*/ 1803 w 3575"/>
                <a:gd name="T35" fmla="*/ 2679 h 3576"/>
                <a:gd name="T36" fmla="*/ 1510 w 3575"/>
                <a:gd name="T37" fmla="*/ 2491 h 3576"/>
                <a:gd name="T38" fmla="*/ 1238 w 3575"/>
                <a:gd name="T39" fmla="*/ 2243 h 3576"/>
                <a:gd name="T40" fmla="*/ 1031 w 3575"/>
                <a:gd name="T41" fmla="*/ 1993 h 3576"/>
                <a:gd name="T42" fmla="*/ 881 w 3575"/>
                <a:gd name="T43" fmla="*/ 1738 h 3576"/>
                <a:gd name="T44" fmla="*/ 809 w 3575"/>
                <a:gd name="T45" fmla="*/ 1502 h 3576"/>
                <a:gd name="T46" fmla="*/ 837 w 3575"/>
                <a:gd name="T47" fmla="*/ 1307 h 3576"/>
                <a:gd name="T48" fmla="*/ 378 w 3575"/>
                <a:gd name="T49" fmla="*/ 641 h 3576"/>
                <a:gd name="T50" fmla="*/ 1168 w 3575"/>
                <a:gd name="T51" fmla="*/ 1121 h 3576"/>
                <a:gd name="T52" fmla="*/ 674 w 3575"/>
                <a:gd name="T53" fmla="*/ 3 h 3576"/>
                <a:gd name="T54" fmla="*/ 1509 w 3575"/>
                <a:gd name="T55" fmla="*/ 780 h 3576"/>
                <a:gd name="T56" fmla="*/ 1573 w 3575"/>
                <a:gd name="T57" fmla="*/ 935 h 3576"/>
                <a:gd name="T58" fmla="*/ 1509 w 3575"/>
                <a:gd name="T59" fmla="*/ 1090 h 3576"/>
                <a:gd name="T60" fmla="*/ 1201 w 3575"/>
                <a:gd name="T61" fmla="*/ 1337 h 3576"/>
                <a:gd name="T62" fmla="*/ 1036 w 3575"/>
                <a:gd name="T63" fmla="*/ 1401 h 3576"/>
                <a:gd name="T64" fmla="*/ 1030 w 3575"/>
                <a:gd name="T65" fmla="*/ 1508 h 3576"/>
                <a:gd name="T66" fmla="*/ 1115 w 3575"/>
                <a:gd name="T67" fmla="*/ 1720 h 3576"/>
                <a:gd name="T68" fmla="*/ 1319 w 3575"/>
                <a:gd name="T69" fmla="*/ 2007 h 3576"/>
                <a:gd name="T70" fmla="*/ 1630 w 3575"/>
                <a:gd name="T71" fmla="*/ 2308 h 3576"/>
                <a:gd name="T72" fmla="*/ 1905 w 3575"/>
                <a:gd name="T73" fmla="*/ 2485 h 3576"/>
                <a:gd name="T74" fmla="*/ 2098 w 3575"/>
                <a:gd name="T75" fmla="*/ 2550 h 3576"/>
                <a:gd name="T76" fmla="*/ 2174 w 3575"/>
                <a:gd name="T77" fmla="*/ 2539 h 3576"/>
                <a:gd name="T78" fmla="*/ 2247 w 3575"/>
                <a:gd name="T79" fmla="*/ 2338 h 3576"/>
                <a:gd name="T80" fmla="*/ 2513 w 3575"/>
                <a:gd name="T81" fmla="*/ 2043 h 3576"/>
                <a:gd name="T82" fmla="*/ 2673 w 3575"/>
                <a:gd name="T83" fmla="*/ 2005 h 3576"/>
                <a:gd name="T84" fmla="*/ 3511 w 3575"/>
                <a:gd name="T85" fmla="*/ 2782 h 3576"/>
                <a:gd name="T86" fmla="*/ 3575 w 3575"/>
                <a:gd name="T87" fmla="*/ 2937 h 3576"/>
                <a:gd name="T88" fmla="*/ 3511 w 3575"/>
                <a:gd name="T89" fmla="*/ 3092 h 3576"/>
                <a:gd name="T90" fmla="*/ 3204 w 3575"/>
                <a:gd name="T91" fmla="*/ 3338 h 3576"/>
                <a:gd name="T92" fmla="*/ 3027 w 3575"/>
                <a:gd name="T93" fmla="*/ 3410 h 3576"/>
                <a:gd name="T94" fmla="*/ 2772 w 3575"/>
                <a:gd name="T95" fmla="*/ 3543 h 3576"/>
                <a:gd name="T96" fmla="*/ 2448 w 3575"/>
                <a:gd name="T97" fmla="*/ 3574 h 3576"/>
                <a:gd name="T98" fmla="*/ 2065 w 3575"/>
                <a:gd name="T99" fmla="*/ 3499 h 3576"/>
                <a:gd name="T100" fmla="*/ 1504 w 3575"/>
                <a:gd name="T101" fmla="*/ 3236 h 3576"/>
                <a:gd name="T102" fmla="*/ 959 w 3575"/>
                <a:gd name="T103" fmla="*/ 2818 h 3576"/>
                <a:gd name="T104" fmla="*/ 489 w 3575"/>
                <a:gd name="T105" fmla="*/ 2293 h 3576"/>
                <a:gd name="T106" fmla="*/ 160 w 3575"/>
                <a:gd name="T107" fmla="*/ 1733 h 3576"/>
                <a:gd name="T108" fmla="*/ 14 w 3575"/>
                <a:gd name="T109" fmla="*/ 1254 h 3576"/>
                <a:gd name="T110" fmla="*/ 14 w 3575"/>
                <a:gd name="T111" fmla="*/ 877 h 3576"/>
                <a:gd name="T112" fmla="*/ 139 w 3575"/>
                <a:gd name="T113" fmla="*/ 579 h 3576"/>
                <a:gd name="T114" fmla="*/ 204 w 3575"/>
                <a:gd name="T115" fmla="*/ 506 h 3576"/>
                <a:gd name="T116" fmla="*/ 241 w 3575"/>
                <a:gd name="T117" fmla="*/ 468 h 3576"/>
                <a:gd name="T118" fmla="*/ 245 w 3575"/>
                <a:gd name="T119" fmla="*/ 336 h 3576"/>
                <a:gd name="T120" fmla="*/ 510 w 3575"/>
                <a:gd name="T121" fmla="*/ 42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75" h="3576">
                  <a:moveTo>
                    <a:pt x="2640" y="2221"/>
                  </a:moveTo>
                  <a:lnTo>
                    <a:pt x="2454" y="2407"/>
                  </a:lnTo>
                  <a:lnTo>
                    <a:pt x="3170" y="3123"/>
                  </a:lnTo>
                  <a:lnTo>
                    <a:pt x="3171" y="3120"/>
                  </a:lnTo>
                  <a:lnTo>
                    <a:pt x="3178" y="3115"/>
                  </a:lnTo>
                  <a:lnTo>
                    <a:pt x="3187" y="3105"/>
                  </a:lnTo>
                  <a:lnTo>
                    <a:pt x="3199" y="3094"/>
                  </a:lnTo>
                  <a:lnTo>
                    <a:pt x="3213" y="3079"/>
                  </a:lnTo>
                  <a:lnTo>
                    <a:pt x="3229" y="3064"/>
                  </a:lnTo>
                  <a:lnTo>
                    <a:pt x="3245" y="3046"/>
                  </a:lnTo>
                  <a:lnTo>
                    <a:pt x="3263" y="3030"/>
                  </a:lnTo>
                  <a:lnTo>
                    <a:pt x="3280" y="3012"/>
                  </a:lnTo>
                  <a:lnTo>
                    <a:pt x="3297" y="2995"/>
                  </a:lnTo>
                  <a:lnTo>
                    <a:pt x="3313" y="2980"/>
                  </a:lnTo>
                  <a:lnTo>
                    <a:pt x="3326" y="2965"/>
                  </a:lnTo>
                  <a:lnTo>
                    <a:pt x="3338" y="2953"/>
                  </a:lnTo>
                  <a:lnTo>
                    <a:pt x="3347" y="2944"/>
                  </a:lnTo>
                  <a:lnTo>
                    <a:pt x="3354" y="2939"/>
                  </a:lnTo>
                  <a:lnTo>
                    <a:pt x="3356" y="2937"/>
                  </a:lnTo>
                  <a:lnTo>
                    <a:pt x="2640" y="2221"/>
                  </a:lnTo>
                  <a:close/>
                  <a:moveTo>
                    <a:pt x="378" y="641"/>
                  </a:moveTo>
                  <a:lnTo>
                    <a:pt x="358" y="660"/>
                  </a:lnTo>
                  <a:lnTo>
                    <a:pt x="358" y="660"/>
                  </a:lnTo>
                  <a:lnTo>
                    <a:pt x="326" y="696"/>
                  </a:lnTo>
                  <a:lnTo>
                    <a:pt x="299" y="735"/>
                  </a:lnTo>
                  <a:lnTo>
                    <a:pt x="276" y="778"/>
                  </a:lnTo>
                  <a:lnTo>
                    <a:pt x="256" y="823"/>
                  </a:lnTo>
                  <a:lnTo>
                    <a:pt x="240" y="873"/>
                  </a:lnTo>
                  <a:lnTo>
                    <a:pt x="228" y="925"/>
                  </a:lnTo>
                  <a:lnTo>
                    <a:pt x="221" y="980"/>
                  </a:lnTo>
                  <a:lnTo>
                    <a:pt x="218" y="1039"/>
                  </a:lnTo>
                  <a:lnTo>
                    <a:pt x="219" y="1101"/>
                  </a:lnTo>
                  <a:lnTo>
                    <a:pt x="224" y="1164"/>
                  </a:lnTo>
                  <a:lnTo>
                    <a:pt x="232" y="1230"/>
                  </a:lnTo>
                  <a:lnTo>
                    <a:pt x="246" y="1300"/>
                  </a:lnTo>
                  <a:lnTo>
                    <a:pt x="263" y="1371"/>
                  </a:lnTo>
                  <a:lnTo>
                    <a:pt x="284" y="1444"/>
                  </a:lnTo>
                  <a:lnTo>
                    <a:pt x="321" y="1546"/>
                  </a:lnTo>
                  <a:lnTo>
                    <a:pt x="363" y="1649"/>
                  </a:lnTo>
                  <a:lnTo>
                    <a:pt x="412" y="1753"/>
                  </a:lnTo>
                  <a:lnTo>
                    <a:pt x="467" y="1857"/>
                  </a:lnTo>
                  <a:lnTo>
                    <a:pt x="528" y="1961"/>
                  </a:lnTo>
                  <a:lnTo>
                    <a:pt x="595" y="2064"/>
                  </a:lnTo>
                  <a:lnTo>
                    <a:pt x="668" y="2167"/>
                  </a:lnTo>
                  <a:lnTo>
                    <a:pt x="746" y="2269"/>
                  </a:lnTo>
                  <a:lnTo>
                    <a:pt x="830" y="2369"/>
                  </a:lnTo>
                  <a:lnTo>
                    <a:pt x="917" y="2468"/>
                  </a:lnTo>
                  <a:lnTo>
                    <a:pt x="1011" y="2564"/>
                  </a:lnTo>
                  <a:lnTo>
                    <a:pt x="1107" y="2658"/>
                  </a:lnTo>
                  <a:lnTo>
                    <a:pt x="1206" y="2745"/>
                  </a:lnTo>
                  <a:lnTo>
                    <a:pt x="1306" y="2829"/>
                  </a:lnTo>
                  <a:lnTo>
                    <a:pt x="1408" y="2907"/>
                  </a:lnTo>
                  <a:lnTo>
                    <a:pt x="1511" y="2980"/>
                  </a:lnTo>
                  <a:lnTo>
                    <a:pt x="1614" y="3047"/>
                  </a:lnTo>
                  <a:lnTo>
                    <a:pt x="1718" y="3108"/>
                  </a:lnTo>
                  <a:lnTo>
                    <a:pt x="1822" y="3163"/>
                  </a:lnTo>
                  <a:lnTo>
                    <a:pt x="1926" y="3212"/>
                  </a:lnTo>
                  <a:lnTo>
                    <a:pt x="2029" y="3254"/>
                  </a:lnTo>
                  <a:lnTo>
                    <a:pt x="2131" y="3291"/>
                  </a:lnTo>
                  <a:lnTo>
                    <a:pt x="2204" y="3312"/>
                  </a:lnTo>
                  <a:lnTo>
                    <a:pt x="2275" y="3329"/>
                  </a:lnTo>
                  <a:lnTo>
                    <a:pt x="2345" y="3343"/>
                  </a:lnTo>
                  <a:lnTo>
                    <a:pt x="2411" y="3351"/>
                  </a:lnTo>
                  <a:lnTo>
                    <a:pt x="2474" y="3356"/>
                  </a:lnTo>
                  <a:lnTo>
                    <a:pt x="2536" y="3357"/>
                  </a:lnTo>
                  <a:lnTo>
                    <a:pt x="2595" y="3354"/>
                  </a:lnTo>
                  <a:lnTo>
                    <a:pt x="2650" y="3347"/>
                  </a:lnTo>
                  <a:lnTo>
                    <a:pt x="2702" y="3335"/>
                  </a:lnTo>
                  <a:lnTo>
                    <a:pt x="2752" y="3319"/>
                  </a:lnTo>
                  <a:lnTo>
                    <a:pt x="2797" y="3299"/>
                  </a:lnTo>
                  <a:lnTo>
                    <a:pt x="2840" y="3276"/>
                  </a:lnTo>
                  <a:lnTo>
                    <a:pt x="2879" y="3249"/>
                  </a:lnTo>
                  <a:lnTo>
                    <a:pt x="2915" y="3217"/>
                  </a:lnTo>
                  <a:lnTo>
                    <a:pt x="2915" y="3217"/>
                  </a:lnTo>
                  <a:lnTo>
                    <a:pt x="2934" y="3197"/>
                  </a:lnTo>
                  <a:lnTo>
                    <a:pt x="2379" y="2642"/>
                  </a:lnTo>
                  <a:lnTo>
                    <a:pt x="2328" y="2693"/>
                  </a:lnTo>
                  <a:lnTo>
                    <a:pt x="2328" y="2693"/>
                  </a:lnTo>
                  <a:lnTo>
                    <a:pt x="2301" y="2717"/>
                  </a:lnTo>
                  <a:lnTo>
                    <a:pt x="2271" y="2737"/>
                  </a:lnTo>
                  <a:lnTo>
                    <a:pt x="2238" y="2751"/>
                  </a:lnTo>
                  <a:lnTo>
                    <a:pt x="2202" y="2762"/>
                  </a:lnTo>
                  <a:lnTo>
                    <a:pt x="2165" y="2767"/>
                  </a:lnTo>
                  <a:lnTo>
                    <a:pt x="2125" y="2770"/>
                  </a:lnTo>
                  <a:lnTo>
                    <a:pt x="2076" y="2767"/>
                  </a:lnTo>
                  <a:lnTo>
                    <a:pt x="2025" y="2759"/>
                  </a:lnTo>
                  <a:lnTo>
                    <a:pt x="1972" y="2745"/>
                  </a:lnTo>
                  <a:lnTo>
                    <a:pt x="1917" y="2728"/>
                  </a:lnTo>
                  <a:lnTo>
                    <a:pt x="1861" y="2706"/>
                  </a:lnTo>
                  <a:lnTo>
                    <a:pt x="1803" y="2679"/>
                  </a:lnTo>
                  <a:lnTo>
                    <a:pt x="1745" y="2648"/>
                  </a:lnTo>
                  <a:lnTo>
                    <a:pt x="1687" y="2614"/>
                  </a:lnTo>
                  <a:lnTo>
                    <a:pt x="1627" y="2576"/>
                  </a:lnTo>
                  <a:lnTo>
                    <a:pt x="1569" y="2535"/>
                  </a:lnTo>
                  <a:lnTo>
                    <a:pt x="1510" y="2491"/>
                  </a:lnTo>
                  <a:lnTo>
                    <a:pt x="1451" y="2445"/>
                  </a:lnTo>
                  <a:lnTo>
                    <a:pt x="1395" y="2395"/>
                  </a:lnTo>
                  <a:lnTo>
                    <a:pt x="1338" y="2344"/>
                  </a:lnTo>
                  <a:lnTo>
                    <a:pt x="1284" y="2291"/>
                  </a:lnTo>
                  <a:lnTo>
                    <a:pt x="1238" y="2243"/>
                  </a:lnTo>
                  <a:lnTo>
                    <a:pt x="1192" y="2195"/>
                  </a:lnTo>
                  <a:lnTo>
                    <a:pt x="1149" y="2146"/>
                  </a:lnTo>
                  <a:lnTo>
                    <a:pt x="1107" y="2095"/>
                  </a:lnTo>
                  <a:lnTo>
                    <a:pt x="1069" y="2044"/>
                  </a:lnTo>
                  <a:lnTo>
                    <a:pt x="1031" y="1993"/>
                  </a:lnTo>
                  <a:lnTo>
                    <a:pt x="996" y="1941"/>
                  </a:lnTo>
                  <a:lnTo>
                    <a:pt x="962" y="1890"/>
                  </a:lnTo>
                  <a:lnTo>
                    <a:pt x="933" y="1839"/>
                  </a:lnTo>
                  <a:lnTo>
                    <a:pt x="905" y="1789"/>
                  </a:lnTo>
                  <a:lnTo>
                    <a:pt x="881" y="1738"/>
                  </a:lnTo>
                  <a:lnTo>
                    <a:pt x="858" y="1689"/>
                  </a:lnTo>
                  <a:lnTo>
                    <a:pt x="841" y="1640"/>
                  </a:lnTo>
                  <a:lnTo>
                    <a:pt x="826" y="1593"/>
                  </a:lnTo>
                  <a:lnTo>
                    <a:pt x="815" y="1546"/>
                  </a:lnTo>
                  <a:lnTo>
                    <a:pt x="809" y="1502"/>
                  </a:lnTo>
                  <a:lnTo>
                    <a:pt x="805" y="1459"/>
                  </a:lnTo>
                  <a:lnTo>
                    <a:pt x="806" y="1417"/>
                  </a:lnTo>
                  <a:lnTo>
                    <a:pt x="812" y="1378"/>
                  </a:lnTo>
                  <a:lnTo>
                    <a:pt x="822" y="1342"/>
                  </a:lnTo>
                  <a:lnTo>
                    <a:pt x="837" y="1307"/>
                  </a:lnTo>
                  <a:lnTo>
                    <a:pt x="857" y="1275"/>
                  </a:lnTo>
                  <a:lnTo>
                    <a:pt x="882" y="1247"/>
                  </a:lnTo>
                  <a:lnTo>
                    <a:pt x="882" y="1247"/>
                  </a:lnTo>
                  <a:lnTo>
                    <a:pt x="933" y="1196"/>
                  </a:lnTo>
                  <a:lnTo>
                    <a:pt x="378" y="641"/>
                  </a:lnTo>
                  <a:close/>
                  <a:moveTo>
                    <a:pt x="638" y="219"/>
                  </a:moveTo>
                  <a:lnTo>
                    <a:pt x="452" y="405"/>
                  </a:lnTo>
                  <a:lnTo>
                    <a:pt x="810" y="763"/>
                  </a:lnTo>
                  <a:lnTo>
                    <a:pt x="1165" y="1118"/>
                  </a:lnTo>
                  <a:lnTo>
                    <a:pt x="1168" y="1121"/>
                  </a:lnTo>
                  <a:lnTo>
                    <a:pt x="1168" y="1121"/>
                  </a:lnTo>
                  <a:lnTo>
                    <a:pt x="1354" y="935"/>
                  </a:lnTo>
                  <a:lnTo>
                    <a:pt x="638" y="219"/>
                  </a:lnTo>
                  <a:close/>
                  <a:moveTo>
                    <a:pt x="638" y="0"/>
                  </a:moveTo>
                  <a:lnTo>
                    <a:pt x="674" y="3"/>
                  </a:lnTo>
                  <a:lnTo>
                    <a:pt x="707" y="11"/>
                  </a:lnTo>
                  <a:lnTo>
                    <a:pt x="738" y="24"/>
                  </a:lnTo>
                  <a:lnTo>
                    <a:pt x="767" y="42"/>
                  </a:lnTo>
                  <a:lnTo>
                    <a:pt x="793" y="64"/>
                  </a:lnTo>
                  <a:lnTo>
                    <a:pt x="1509" y="780"/>
                  </a:lnTo>
                  <a:lnTo>
                    <a:pt x="1532" y="806"/>
                  </a:lnTo>
                  <a:lnTo>
                    <a:pt x="1550" y="836"/>
                  </a:lnTo>
                  <a:lnTo>
                    <a:pt x="1562" y="868"/>
                  </a:lnTo>
                  <a:lnTo>
                    <a:pt x="1570" y="902"/>
                  </a:lnTo>
                  <a:lnTo>
                    <a:pt x="1573" y="935"/>
                  </a:lnTo>
                  <a:lnTo>
                    <a:pt x="1570" y="968"/>
                  </a:lnTo>
                  <a:lnTo>
                    <a:pt x="1562" y="1001"/>
                  </a:lnTo>
                  <a:lnTo>
                    <a:pt x="1550" y="1033"/>
                  </a:lnTo>
                  <a:lnTo>
                    <a:pt x="1532" y="1062"/>
                  </a:lnTo>
                  <a:lnTo>
                    <a:pt x="1509" y="1090"/>
                  </a:lnTo>
                  <a:lnTo>
                    <a:pt x="1323" y="1275"/>
                  </a:lnTo>
                  <a:lnTo>
                    <a:pt x="1295" y="1299"/>
                  </a:lnTo>
                  <a:lnTo>
                    <a:pt x="1265" y="1316"/>
                  </a:lnTo>
                  <a:lnTo>
                    <a:pt x="1234" y="1330"/>
                  </a:lnTo>
                  <a:lnTo>
                    <a:pt x="1201" y="1337"/>
                  </a:lnTo>
                  <a:lnTo>
                    <a:pt x="1168" y="1340"/>
                  </a:lnTo>
                  <a:lnTo>
                    <a:pt x="1137" y="1337"/>
                  </a:lnTo>
                  <a:lnTo>
                    <a:pt x="1107" y="1331"/>
                  </a:lnTo>
                  <a:lnTo>
                    <a:pt x="1036" y="1401"/>
                  </a:lnTo>
                  <a:lnTo>
                    <a:pt x="1036" y="1401"/>
                  </a:lnTo>
                  <a:lnTo>
                    <a:pt x="1030" y="1413"/>
                  </a:lnTo>
                  <a:lnTo>
                    <a:pt x="1024" y="1429"/>
                  </a:lnTo>
                  <a:lnTo>
                    <a:pt x="1023" y="1451"/>
                  </a:lnTo>
                  <a:lnTo>
                    <a:pt x="1024" y="1477"/>
                  </a:lnTo>
                  <a:lnTo>
                    <a:pt x="1030" y="1508"/>
                  </a:lnTo>
                  <a:lnTo>
                    <a:pt x="1039" y="1543"/>
                  </a:lnTo>
                  <a:lnTo>
                    <a:pt x="1052" y="1582"/>
                  </a:lnTo>
                  <a:lnTo>
                    <a:pt x="1069" y="1624"/>
                  </a:lnTo>
                  <a:lnTo>
                    <a:pt x="1090" y="1670"/>
                  </a:lnTo>
                  <a:lnTo>
                    <a:pt x="1115" y="1720"/>
                  </a:lnTo>
                  <a:lnTo>
                    <a:pt x="1146" y="1772"/>
                  </a:lnTo>
                  <a:lnTo>
                    <a:pt x="1180" y="1827"/>
                  </a:lnTo>
                  <a:lnTo>
                    <a:pt x="1221" y="1885"/>
                  </a:lnTo>
                  <a:lnTo>
                    <a:pt x="1267" y="1945"/>
                  </a:lnTo>
                  <a:lnTo>
                    <a:pt x="1319" y="2007"/>
                  </a:lnTo>
                  <a:lnTo>
                    <a:pt x="1376" y="2071"/>
                  </a:lnTo>
                  <a:lnTo>
                    <a:pt x="1439" y="2136"/>
                  </a:lnTo>
                  <a:lnTo>
                    <a:pt x="1504" y="2199"/>
                  </a:lnTo>
                  <a:lnTo>
                    <a:pt x="1569" y="2256"/>
                  </a:lnTo>
                  <a:lnTo>
                    <a:pt x="1630" y="2308"/>
                  </a:lnTo>
                  <a:lnTo>
                    <a:pt x="1690" y="2354"/>
                  </a:lnTo>
                  <a:lnTo>
                    <a:pt x="1748" y="2395"/>
                  </a:lnTo>
                  <a:lnTo>
                    <a:pt x="1803" y="2429"/>
                  </a:lnTo>
                  <a:lnTo>
                    <a:pt x="1855" y="2460"/>
                  </a:lnTo>
                  <a:lnTo>
                    <a:pt x="1905" y="2485"/>
                  </a:lnTo>
                  <a:lnTo>
                    <a:pt x="1951" y="2506"/>
                  </a:lnTo>
                  <a:lnTo>
                    <a:pt x="1993" y="2523"/>
                  </a:lnTo>
                  <a:lnTo>
                    <a:pt x="2032" y="2536"/>
                  </a:lnTo>
                  <a:lnTo>
                    <a:pt x="2067" y="2545"/>
                  </a:lnTo>
                  <a:lnTo>
                    <a:pt x="2098" y="2550"/>
                  </a:lnTo>
                  <a:lnTo>
                    <a:pt x="2124" y="2552"/>
                  </a:lnTo>
                  <a:lnTo>
                    <a:pt x="2146" y="2551"/>
                  </a:lnTo>
                  <a:lnTo>
                    <a:pt x="2162" y="2545"/>
                  </a:lnTo>
                  <a:lnTo>
                    <a:pt x="2174" y="2539"/>
                  </a:lnTo>
                  <a:lnTo>
                    <a:pt x="2174" y="2539"/>
                  </a:lnTo>
                  <a:lnTo>
                    <a:pt x="2244" y="2468"/>
                  </a:lnTo>
                  <a:lnTo>
                    <a:pt x="2238" y="2436"/>
                  </a:lnTo>
                  <a:lnTo>
                    <a:pt x="2235" y="2402"/>
                  </a:lnTo>
                  <a:lnTo>
                    <a:pt x="2239" y="2370"/>
                  </a:lnTo>
                  <a:lnTo>
                    <a:pt x="2247" y="2338"/>
                  </a:lnTo>
                  <a:lnTo>
                    <a:pt x="2260" y="2307"/>
                  </a:lnTo>
                  <a:lnTo>
                    <a:pt x="2277" y="2279"/>
                  </a:lnTo>
                  <a:lnTo>
                    <a:pt x="2300" y="2252"/>
                  </a:lnTo>
                  <a:lnTo>
                    <a:pt x="2485" y="2066"/>
                  </a:lnTo>
                  <a:lnTo>
                    <a:pt x="2513" y="2043"/>
                  </a:lnTo>
                  <a:lnTo>
                    <a:pt x="2542" y="2025"/>
                  </a:lnTo>
                  <a:lnTo>
                    <a:pt x="2574" y="2013"/>
                  </a:lnTo>
                  <a:lnTo>
                    <a:pt x="2607" y="2005"/>
                  </a:lnTo>
                  <a:lnTo>
                    <a:pt x="2640" y="2002"/>
                  </a:lnTo>
                  <a:lnTo>
                    <a:pt x="2673" y="2005"/>
                  </a:lnTo>
                  <a:lnTo>
                    <a:pt x="2707" y="2013"/>
                  </a:lnTo>
                  <a:lnTo>
                    <a:pt x="2739" y="2025"/>
                  </a:lnTo>
                  <a:lnTo>
                    <a:pt x="2769" y="2043"/>
                  </a:lnTo>
                  <a:lnTo>
                    <a:pt x="2795" y="2066"/>
                  </a:lnTo>
                  <a:lnTo>
                    <a:pt x="3511" y="2782"/>
                  </a:lnTo>
                  <a:lnTo>
                    <a:pt x="3534" y="2808"/>
                  </a:lnTo>
                  <a:lnTo>
                    <a:pt x="3552" y="2838"/>
                  </a:lnTo>
                  <a:lnTo>
                    <a:pt x="3564" y="2870"/>
                  </a:lnTo>
                  <a:lnTo>
                    <a:pt x="3572" y="2902"/>
                  </a:lnTo>
                  <a:lnTo>
                    <a:pt x="3575" y="2937"/>
                  </a:lnTo>
                  <a:lnTo>
                    <a:pt x="3572" y="2970"/>
                  </a:lnTo>
                  <a:lnTo>
                    <a:pt x="3564" y="3003"/>
                  </a:lnTo>
                  <a:lnTo>
                    <a:pt x="3552" y="3034"/>
                  </a:lnTo>
                  <a:lnTo>
                    <a:pt x="3534" y="3064"/>
                  </a:lnTo>
                  <a:lnTo>
                    <a:pt x="3511" y="3092"/>
                  </a:lnTo>
                  <a:lnTo>
                    <a:pt x="3325" y="3277"/>
                  </a:lnTo>
                  <a:lnTo>
                    <a:pt x="3298" y="3299"/>
                  </a:lnTo>
                  <a:lnTo>
                    <a:pt x="3269" y="3317"/>
                  </a:lnTo>
                  <a:lnTo>
                    <a:pt x="3238" y="3330"/>
                  </a:lnTo>
                  <a:lnTo>
                    <a:pt x="3204" y="3338"/>
                  </a:lnTo>
                  <a:lnTo>
                    <a:pt x="3170" y="3342"/>
                  </a:lnTo>
                  <a:lnTo>
                    <a:pt x="3139" y="3339"/>
                  </a:lnTo>
                  <a:lnTo>
                    <a:pt x="3109" y="3333"/>
                  </a:lnTo>
                  <a:lnTo>
                    <a:pt x="3069" y="3371"/>
                  </a:lnTo>
                  <a:lnTo>
                    <a:pt x="3027" y="3410"/>
                  </a:lnTo>
                  <a:lnTo>
                    <a:pt x="2982" y="3445"/>
                  </a:lnTo>
                  <a:lnTo>
                    <a:pt x="2933" y="3475"/>
                  </a:lnTo>
                  <a:lnTo>
                    <a:pt x="2883" y="3502"/>
                  </a:lnTo>
                  <a:lnTo>
                    <a:pt x="2828" y="3525"/>
                  </a:lnTo>
                  <a:lnTo>
                    <a:pt x="2772" y="3543"/>
                  </a:lnTo>
                  <a:lnTo>
                    <a:pt x="2712" y="3557"/>
                  </a:lnTo>
                  <a:lnTo>
                    <a:pt x="2650" y="3568"/>
                  </a:lnTo>
                  <a:lnTo>
                    <a:pt x="2585" y="3574"/>
                  </a:lnTo>
                  <a:lnTo>
                    <a:pt x="2519" y="3576"/>
                  </a:lnTo>
                  <a:lnTo>
                    <a:pt x="2448" y="3574"/>
                  </a:lnTo>
                  <a:lnTo>
                    <a:pt x="2376" y="3567"/>
                  </a:lnTo>
                  <a:lnTo>
                    <a:pt x="2301" y="3557"/>
                  </a:lnTo>
                  <a:lnTo>
                    <a:pt x="2224" y="3542"/>
                  </a:lnTo>
                  <a:lnTo>
                    <a:pt x="2146" y="3523"/>
                  </a:lnTo>
                  <a:lnTo>
                    <a:pt x="2065" y="3499"/>
                  </a:lnTo>
                  <a:lnTo>
                    <a:pt x="1953" y="3460"/>
                  </a:lnTo>
                  <a:lnTo>
                    <a:pt x="1842" y="3415"/>
                  </a:lnTo>
                  <a:lnTo>
                    <a:pt x="1730" y="3361"/>
                  </a:lnTo>
                  <a:lnTo>
                    <a:pt x="1617" y="3303"/>
                  </a:lnTo>
                  <a:lnTo>
                    <a:pt x="1504" y="3236"/>
                  </a:lnTo>
                  <a:lnTo>
                    <a:pt x="1393" y="3165"/>
                  </a:lnTo>
                  <a:lnTo>
                    <a:pt x="1282" y="3086"/>
                  </a:lnTo>
                  <a:lnTo>
                    <a:pt x="1173" y="3003"/>
                  </a:lnTo>
                  <a:lnTo>
                    <a:pt x="1065" y="2913"/>
                  </a:lnTo>
                  <a:lnTo>
                    <a:pt x="959" y="2818"/>
                  </a:lnTo>
                  <a:lnTo>
                    <a:pt x="856" y="2719"/>
                  </a:lnTo>
                  <a:lnTo>
                    <a:pt x="757" y="2616"/>
                  </a:lnTo>
                  <a:lnTo>
                    <a:pt x="662" y="2510"/>
                  </a:lnTo>
                  <a:lnTo>
                    <a:pt x="572" y="2402"/>
                  </a:lnTo>
                  <a:lnTo>
                    <a:pt x="489" y="2293"/>
                  </a:lnTo>
                  <a:lnTo>
                    <a:pt x="410" y="2182"/>
                  </a:lnTo>
                  <a:lnTo>
                    <a:pt x="339" y="2071"/>
                  </a:lnTo>
                  <a:lnTo>
                    <a:pt x="272" y="1958"/>
                  </a:lnTo>
                  <a:lnTo>
                    <a:pt x="214" y="1845"/>
                  </a:lnTo>
                  <a:lnTo>
                    <a:pt x="160" y="1733"/>
                  </a:lnTo>
                  <a:lnTo>
                    <a:pt x="115" y="1622"/>
                  </a:lnTo>
                  <a:lnTo>
                    <a:pt x="76" y="1510"/>
                  </a:lnTo>
                  <a:lnTo>
                    <a:pt x="51" y="1423"/>
                  </a:lnTo>
                  <a:lnTo>
                    <a:pt x="30" y="1337"/>
                  </a:lnTo>
                  <a:lnTo>
                    <a:pt x="14" y="1254"/>
                  </a:lnTo>
                  <a:lnTo>
                    <a:pt x="5" y="1174"/>
                  </a:lnTo>
                  <a:lnTo>
                    <a:pt x="0" y="1095"/>
                  </a:lnTo>
                  <a:lnTo>
                    <a:pt x="0" y="1020"/>
                  </a:lnTo>
                  <a:lnTo>
                    <a:pt x="5" y="947"/>
                  </a:lnTo>
                  <a:lnTo>
                    <a:pt x="14" y="877"/>
                  </a:lnTo>
                  <a:lnTo>
                    <a:pt x="30" y="811"/>
                  </a:lnTo>
                  <a:lnTo>
                    <a:pt x="50" y="748"/>
                  </a:lnTo>
                  <a:lnTo>
                    <a:pt x="75" y="688"/>
                  </a:lnTo>
                  <a:lnTo>
                    <a:pt x="105" y="632"/>
                  </a:lnTo>
                  <a:lnTo>
                    <a:pt x="139" y="579"/>
                  </a:lnTo>
                  <a:lnTo>
                    <a:pt x="180" y="530"/>
                  </a:lnTo>
                  <a:lnTo>
                    <a:pt x="183" y="528"/>
                  </a:lnTo>
                  <a:lnTo>
                    <a:pt x="187" y="522"/>
                  </a:lnTo>
                  <a:lnTo>
                    <a:pt x="195" y="514"/>
                  </a:lnTo>
                  <a:lnTo>
                    <a:pt x="204" y="506"/>
                  </a:lnTo>
                  <a:lnTo>
                    <a:pt x="212" y="497"/>
                  </a:lnTo>
                  <a:lnTo>
                    <a:pt x="221" y="488"/>
                  </a:lnTo>
                  <a:lnTo>
                    <a:pt x="229" y="479"/>
                  </a:lnTo>
                  <a:lnTo>
                    <a:pt x="236" y="472"/>
                  </a:lnTo>
                  <a:lnTo>
                    <a:pt x="241" y="468"/>
                  </a:lnTo>
                  <a:lnTo>
                    <a:pt x="242" y="466"/>
                  </a:lnTo>
                  <a:lnTo>
                    <a:pt x="236" y="434"/>
                  </a:lnTo>
                  <a:lnTo>
                    <a:pt x="233" y="402"/>
                  </a:lnTo>
                  <a:lnTo>
                    <a:pt x="237" y="368"/>
                  </a:lnTo>
                  <a:lnTo>
                    <a:pt x="245" y="336"/>
                  </a:lnTo>
                  <a:lnTo>
                    <a:pt x="258" y="305"/>
                  </a:lnTo>
                  <a:lnTo>
                    <a:pt x="276" y="277"/>
                  </a:lnTo>
                  <a:lnTo>
                    <a:pt x="298" y="250"/>
                  </a:lnTo>
                  <a:lnTo>
                    <a:pt x="483" y="64"/>
                  </a:lnTo>
                  <a:lnTo>
                    <a:pt x="510" y="42"/>
                  </a:lnTo>
                  <a:lnTo>
                    <a:pt x="539" y="24"/>
                  </a:lnTo>
                  <a:lnTo>
                    <a:pt x="571" y="11"/>
                  </a:lnTo>
                  <a:lnTo>
                    <a:pt x="604" y="3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2"/>
            <p:cNvSpPr>
              <a:spLocks/>
            </p:cNvSpPr>
            <p:nvPr/>
          </p:nvSpPr>
          <p:spPr bwMode="auto">
            <a:xfrm>
              <a:off x="4684713" y="1989138"/>
              <a:ext cx="192087" cy="192087"/>
            </a:xfrm>
            <a:custGeom>
              <a:avLst/>
              <a:gdLst>
                <a:gd name="T0" fmla="*/ 189 w 1212"/>
                <a:gd name="T1" fmla="*/ 4 h 1212"/>
                <a:gd name="T2" fmla="*/ 346 w 1212"/>
                <a:gd name="T3" fmla="*/ 26 h 1212"/>
                <a:gd name="T4" fmla="*/ 495 w 1212"/>
                <a:gd name="T5" fmla="*/ 69 h 1212"/>
                <a:gd name="T6" fmla="*/ 637 w 1212"/>
                <a:gd name="T7" fmla="*/ 134 h 1212"/>
                <a:gd name="T8" fmla="*/ 768 w 1212"/>
                <a:gd name="T9" fmla="*/ 219 h 1212"/>
                <a:gd name="T10" fmla="*/ 889 w 1212"/>
                <a:gd name="T11" fmla="*/ 323 h 1212"/>
                <a:gd name="T12" fmla="*/ 993 w 1212"/>
                <a:gd name="T13" fmla="*/ 444 h 1212"/>
                <a:gd name="T14" fmla="*/ 1078 w 1212"/>
                <a:gd name="T15" fmla="*/ 575 h 1212"/>
                <a:gd name="T16" fmla="*/ 1142 w 1212"/>
                <a:gd name="T17" fmla="*/ 717 h 1212"/>
                <a:gd name="T18" fmla="*/ 1186 w 1212"/>
                <a:gd name="T19" fmla="*/ 866 h 1212"/>
                <a:gd name="T20" fmla="*/ 1208 w 1212"/>
                <a:gd name="T21" fmla="*/ 1023 h 1212"/>
                <a:gd name="T22" fmla="*/ 1208 w 1212"/>
                <a:gd name="T23" fmla="*/ 1127 h 1212"/>
                <a:gd name="T24" fmla="*/ 1187 w 1212"/>
                <a:gd name="T25" fmla="*/ 1172 h 1212"/>
                <a:gd name="T26" fmla="*/ 1150 w 1212"/>
                <a:gd name="T27" fmla="*/ 1201 h 1212"/>
                <a:gd name="T28" fmla="*/ 1102 w 1212"/>
                <a:gd name="T29" fmla="*/ 1212 h 1212"/>
                <a:gd name="T30" fmla="*/ 1054 w 1212"/>
                <a:gd name="T31" fmla="*/ 1201 h 1212"/>
                <a:gd name="T32" fmla="*/ 1017 w 1212"/>
                <a:gd name="T33" fmla="*/ 1172 h 1212"/>
                <a:gd name="T34" fmla="*/ 996 w 1212"/>
                <a:gd name="T35" fmla="*/ 1127 h 1212"/>
                <a:gd name="T36" fmla="*/ 991 w 1212"/>
                <a:gd name="T37" fmla="*/ 1032 h 1212"/>
                <a:gd name="T38" fmla="*/ 968 w 1212"/>
                <a:gd name="T39" fmla="*/ 895 h 1212"/>
                <a:gd name="T40" fmla="*/ 926 w 1212"/>
                <a:gd name="T41" fmla="*/ 765 h 1212"/>
                <a:gd name="T42" fmla="*/ 863 w 1212"/>
                <a:gd name="T43" fmla="*/ 642 h 1212"/>
                <a:gd name="T44" fmla="*/ 782 w 1212"/>
                <a:gd name="T45" fmla="*/ 530 h 1212"/>
                <a:gd name="T46" fmla="*/ 682 w 1212"/>
                <a:gd name="T47" fmla="*/ 431 h 1212"/>
                <a:gd name="T48" fmla="*/ 570 w 1212"/>
                <a:gd name="T49" fmla="*/ 349 h 1212"/>
                <a:gd name="T50" fmla="*/ 447 w 1212"/>
                <a:gd name="T51" fmla="*/ 286 h 1212"/>
                <a:gd name="T52" fmla="*/ 317 w 1212"/>
                <a:gd name="T53" fmla="*/ 244 h 1212"/>
                <a:gd name="T54" fmla="*/ 180 w 1212"/>
                <a:gd name="T55" fmla="*/ 221 h 1212"/>
                <a:gd name="T56" fmla="*/ 85 w 1212"/>
                <a:gd name="T57" fmla="*/ 216 h 1212"/>
                <a:gd name="T58" fmla="*/ 40 w 1212"/>
                <a:gd name="T59" fmla="*/ 195 h 1212"/>
                <a:gd name="T60" fmla="*/ 11 w 1212"/>
                <a:gd name="T61" fmla="*/ 158 h 1212"/>
                <a:gd name="T62" fmla="*/ 0 w 1212"/>
                <a:gd name="T63" fmla="*/ 110 h 1212"/>
                <a:gd name="T64" fmla="*/ 11 w 1212"/>
                <a:gd name="T65" fmla="*/ 61 h 1212"/>
                <a:gd name="T66" fmla="*/ 40 w 1212"/>
                <a:gd name="T67" fmla="*/ 25 h 1212"/>
                <a:gd name="T68" fmla="*/ 85 w 1212"/>
                <a:gd name="T69" fmla="*/ 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2" h="1212">
                  <a:moveTo>
                    <a:pt x="109" y="0"/>
                  </a:moveTo>
                  <a:lnTo>
                    <a:pt x="189" y="4"/>
                  </a:lnTo>
                  <a:lnTo>
                    <a:pt x="268" y="11"/>
                  </a:lnTo>
                  <a:lnTo>
                    <a:pt x="346" y="26"/>
                  </a:lnTo>
                  <a:lnTo>
                    <a:pt x="421" y="44"/>
                  </a:lnTo>
                  <a:lnTo>
                    <a:pt x="495" y="69"/>
                  </a:lnTo>
                  <a:lnTo>
                    <a:pt x="567" y="99"/>
                  </a:lnTo>
                  <a:lnTo>
                    <a:pt x="637" y="134"/>
                  </a:lnTo>
                  <a:lnTo>
                    <a:pt x="704" y="174"/>
                  </a:lnTo>
                  <a:lnTo>
                    <a:pt x="768" y="219"/>
                  </a:lnTo>
                  <a:lnTo>
                    <a:pt x="830" y="269"/>
                  </a:lnTo>
                  <a:lnTo>
                    <a:pt x="889" y="323"/>
                  </a:lnTo>
                  <a:lnTo>
                    <a:pt x="943" y="382"/>
                  </a:lnTo>
                  <a:lnTo>
                    <a:pt x="993" y="444"/>
                  </a:lnTo>
                  <a:lnTo>
                    <a:pt x="1038" y="508"/>
                  </a:lnTo>
                  <a:lnTo>
                    <a:pt x="1078" y="575"/>
                  </a:lnTo>
                  <a:lnTo>
                    <a:pt x="1113" y="645"/>
                  </a:lnTo>
                  <a:lnTo>
                    <a:pt x="1142" y="717"/>
                  </a:lnTo>
                  <a:lnTo>
                    <a:pt x="1168" y="791"/>
                  </a:lnTo>
                  <a:lnTo>
                    <a:pt x="1186" y="866"/>
                  </a:lnTo>
                  <a:lnTo>
                    <a:pt x="1201" y="944"/>
                  </a:lnTo>
                  <a:lnTo>
                    <a:pt x="1208" y="1023"/>
                  </a:lnTo>
                  <a:lnTo>
                    <a:pt x="1212" y="1103"/>
                  </a:lnTo>
                  <a:lnTo>
                    <a:pt x="1208" y="1127"/>
                  </a:lnTo>
                  <a:lnTo>
                    <a:pt x="1201" y="1151"/>
                  </a:lnTo>
                  <a:lnTo>
                    <a:pt x="1187" y="1172"/>
                  </a:lnTo>
                  <a:lnTo>
                    <a:pt x="1171" y="1188"/>
                  </a:lnTo>
                  <a:lnTo>
                    <a:pt x="1150" y="1201"/>
                  </a:lnTo>
                  <a:lnTo>
                    <a:pt x="1128" y="1209"/>
                  </a:lnTo>
                  <a:lnTo>
                    <a:pt x="1102" y="1212"/>
                  </a:lnTo>
                  <a:lnTo>
                    <a:pt x="1077" y="1209"/>
                  </a:lnTo>
                  <a:lnTo>
                    <a:pt x="1054" y="1201"/>
                  </a:lnTo>
                  <a:lnTo>
                    <a:pt x="1034" y="1188"/>
                  </a:lnTo>
                  <a:lnTo>
                    <a:pt x="1017" y="1172"/>
                  </a:lnTo>
                  <a:lnTo>
                    <a:pt x="1004" y="1151"/>
                  </a:lnTo>
                  <a:lnTo>
                    <a:pt x="996" y="1127"/>
                  </a:lnTo>
                  <a:lnTo>
                    <a:pt x="993" y="1103"/>
                  </a:lnTo>
                  <a:lnTo>
                    <a:pt x="991" y="1032"/>
                  </a:lnTo>
                  <a:lnTo>
                    <a:pt x="982" y="964"/>
                  </a:lnTo>
                  <a:lnTo>
                    <a:pt x="968" y="895"/>
                  </a:lnTo>
                  <a:lnTo>
                    <a:pt x="950" y="829"/>
                  </a:lnTo>
                  <a:lnTo>
                    <a:pt x="926" y="765"/>
                  </a:lnTo>
                  <a:lnTo>
                    <a:pt x="898" y="701"/>
                  </a:lnTo>
                  <a:lnTo>
                    <a:pt x="863" y="642"/>
                  </a:lnTo>
                  <a:lnTo>
                    <a:pt x="825" y="584"/>
                  </a:lnTo>
                  <a:lnTo>
                    <a:pt x="782" y="530"/>
                  </a:lnTo>
                  <a:lnTo>
                    <a:pt x="734" y="478"/>
                  </a:lnTo>
                  <a:lnTo>
                    <a:pt x="682" y="431"/>
                  </a:lnTo>
                  <a:lnTo>
                    <a:pt x="628" y="387"/>
                  </a:lnTo>
                  <a:lnTo>
                    <a:pt x="570" y="349"/>
                  </a:lnTo>
                  <a:lnTo>
                    <a:pt x="511" y="314"/>
                  </a:lnTo>
                  <a:lnTo>
                    <a:pt x="447" y="286"/>
                  </a:lnTo>
                  <a:lnTo>
                    <a:pt x="383" y="262"/>
                  </a:lnTo>
                  <a:lnTo>
                    <a:pt x="317" y="244"/>
                  </a:lnTo>
                  <a:lnTo>
                    <a:pt x="248" y="230"/>
                  </a:lnTo>
                  <a:lnTo>
                    <a:pt x="180" y="221"/>
                  </a:lnTo>
                  <a:lnTo>
                    <a:pt x="109" y="219"/>
                  </a:lnTo>
                  <a:lnTo>
                    <a:pt x="85" y="216"/>
                  </a:lnTo>
                  <a:lnTo>
                    <a:pt x="61" y="208"/>
                  </a:lnTo>
                  <a:lnTo>
                    <a:pt x="40" y="195"/>
                  </a:lnTo>
                  <a:lnTo>
                    <a:pt x="24" y="178"/>
                  </a:lnTo>
                  <a:lnTo>
                    <a:pt x="11" y="158"/>
                  </a:lnTo>
                  <a:lnTo>
                    <a:pt x="3" y="135"/>
                  </a:lnTo>
                  <a:lnTo>
                    <a:pt x="0" y="110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4" y="41"/>
                  </a:lnTo>
                  <a:lnTo>
                    <a:pt x="40" y="25"/>
                  </a:lnTo>
                  <a:lnTo>
                    <a:pt x="61" y="11"/>
                  </a:lnTo>
                  <a:lnTo>
                    <a:pt x="85" y="4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3"/>
            <p:cNvSpPr>
              <a:spLocks/>
            </p:cNvSpPr>
            <p:nvPr/>
          </p:nvSpPr>
          <p:spPr bwMode="auto">
            <a:xfrm>
              <a:off x="4684713" y="1900238"/>
              <a:ext cx="280987" cy="280987"/>
            </a:xfrm>
            <a:custGeom>
              <a:avLst/>
              <a:gdLst>
                <a:gd name="T0" fmla="*/ 211 w 1767"/>
                <a:gd name="T1" fmla="*/ 3 h 1767"/>
                <a:gd name="T2" fmla="*/ 411 w 1767"/>
                <a:gd name="T3" fmla="*/ 28 h 1767"/>
                <a:gd name="T4" fmla="*/ 605 w 1767"/>
                <a:gd name="T5" fmla="*/ 75 h 1767"/>
                <a:gd name="T6" fmla="*/ 789 w 1767"/>
                <a:gd name="T7" fmla="*/ 145 h 1767"/>
                <a:gd name="T8" fmla="*/ 965 w 1767"/>
                <a:gd name="T9" fmla="*/ 238 h 1767"/>
                <a:gd name="T10" fmla="*/ 1130 w 1767"/>
                <a:gd name="T11" fmla="*/ 351 h 1767"/>
                <a:gd name="T12" fmla="*/ 1281 w 1767"/>
                <a:gd name="T13" fmla="*/ 486 h 1767"/>
                <a:gd name="T14" fmla="*/ 1416 w 1767"/>
                <a:gd name="T15" fmla="*/ 637 h 1767"/>
                <a:gd name="T16" fmla="*/ 1529 w 1767"/>
                <a:gd name="T17" fmla="*/ 802 h 1767"/>
                <a:gd name="T18" fmla="*/ 1622 w 1767"/>
                <a:gd name="T19" fmla="*/ 978 h 1767"/>
                <a:gd name="T20" fmla="*/ 1692 w 1767"/>
                <a:gd name="T21" fmla="*/ 1162 h 1767"/>
                <a:gd name="T22" fmla="*/ 1739 w 1767"/>
                <a:gd name="T23" fmla="*/ 1356 h 1767"/>
                <a:gd name="T24" fmla="*/ 1764 w 1767"/>
                <a:gd name="T25" fmla="*/ 1556 h 1767"/>
                <a:gd name="T26" fmla="*/ 1764 w 1767"/>
                <a:gd name="T27" fmla="*/ 1682 h 1767"/>
                <a:gd name="T28" fmla="*/ 1743 w 1767"/>
                <a:gd name="T29" fmla="*/ 1727 h 1767"/>
                <a:gd name="T30" fmla="*/ 1706 w 1767"/>
                <a:gd name="T31" fmla="*/ 1756 h 1767"/>
                <a:gd name="T32" fmla="*/ 1658 w 1767"/>
                <a:gd name="T33" fmla="*/ 1767 h 1767"/>
                <a:gd name="T34" fmla="*/ 1609 w 1767"/>
                <a:gd name="T35" fmla="*/ 1756 h 1767"/>
                <a:gd name="T36" fmla="*/ 1572 w 1767"/>
                <a:gd name="T37" fmla="*/ 1727 h 1767"/>
                <a:gd name="T38" fmla="*/ 1551 w 1767"/>
                <a:gd name="T39" fmla="*/ 1682 h 1767"/>
                <a:gd name="T40" fmla="*/ 1545 w 1767"/>
                <a:gd name="T41" fmla="*/ 1562 h 1767"/>
                <a:gd name="T42" fmla="*/ 1520 w 1767"/>
                <a:gd name="T43" fmla="*/ 1375 h 1767"/>
                <a:gd name="T44" fmla="*/ 1472 w 1767"/>
                <a:gd name="T45" fmla="*/ 1195 h 1767"/>
                <a:gd name="T46" fmla="*/ 1401 w 1767"/>
                <a:gd name="T47" fmla="*/ 1022 h 1767"/>
                <a:gd name="T48" fmla="*/ 1307 w 1767"/>
                <a:gd name="T49" fmla="*/ 859 h 1767"/>
                <a:gd name="T50" fmla="*/ 1192 w 1767"/>
                <a:gd name="T51" fmla="*/ 710 h 1767"/>
                <a:gd name="T52" fmla="*/ 1057 w 1767"/>
                <a:gd name="T53" fmla="*/ 575 h 1767"/>
                <a:gd name="T54" fmla="*/ 908 w 1767"/>
                <a:gd name="T55" fmla="*/ 460 h 1767"/>
                <a:gd name="T56" fmla="*/ 745 w 1767"/>
                <a:gd name="T57" fmla="*/ 366 h 1767"/>
                <a:gd name="T58" fmla="*/ 572 w 1767"/>
                <a:gd name="T59" fmla="*/ 295 h 1767"/>
                <a:gd name="T60" fmla="*/ 392 w 1767"/>
                <a:gd name="T61" fmla="*/ 247 h 1767"/>
                <a:gd name="T62" fmla="*/ 205 w 1767"/>
                <a:gd name="T63" fmla="*/ 222 h 1767"/>
                <a:gd name="T64" fmla="*/ 85 w 1767"/>
                <a:gd name="T65" fmla="*/ 216 h 1767"/>
                <a:gd name="T66" fmla="*/ 40 w 1767"/>
                <a:gd name="T67" fmla="*/ 195 h 1767"/>
                <a:gd name="T68" fmla="*/ 11 w 1767"/>
                <a:gd name="T69" fmla="*/ 158 h 1767"/>
                <a:gd name="T70" fmla="*/ 0 w 1767"/>
                <a:gd name="T71" fmla="*/ 110 h 1767"/>
                <a:gd name="T72" fmla="*/ 11 w 1767"/>
                <a:gd name="T73" fmla="*/ 61 h 1767"/>
                <a:gd name="T74" fmla="*/ 40 w 1767"/>
                <a:gd name="T75" fmla="*/ 24 h 1767"/>
                <a:gd name="T76" fmla="*/ 85 w 1767"/>
                <a:gd name="T77" fmla="*/ 3 h 1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67" h="1767">
                  <a:moveTo>
                    <a:pt x="109" y="0"/>
                  </a:moveTo>
                  <a:lnTo>
                    <a:pt x="211" y="3"/>
                  </a:lnTo>
                  <a:lnTo>
                    <a:pt x="311" y="12"/>
                  </a:lnTo>
                  <a:lnTo>
                    <a:pt x="411" y="28"/>
                  </a:lnTo>
                  <a:lnTo>
                    <a:pt x="508" y="48"/>
                  </a:lnTo>
                  <a:lnTo>
                    <a:pt x="605" y="75"/>
                  </a:lnTo>
                  <a:lnTo>
                    <a:pt x="697" y="107"/>
                  </a:lnTo>
                  <a:lnTo>
                    <a:pt x="789" y="145"/>
                  </a:lnTo>
                  <a:lnTo>
                    <a:pt x="879" y="188"/>
                  </a:lnTo>
                  <a:lnTo>
                    <a:pt x="965" y="238"/>
                  </a:lnTo>
                  <a:lnTo>
                    <a:pt x="1049" y="292"/>
                  </a:lnTo>
                  <a:lnTo>
                    <a:pt x="1130" y="351"/>
                  </a:lnTo>
                  <a:lnTo>
                    <a:pt x="1207" y="416"/>
                  </a:lnTo>
                  <a:lnTo>
                    <a:pt x="1281" y="486"/>
                  </a:lnTo>
                  <a:lnTo>
                    <a:pt x="1351" y="560"/>
                  </a:lnTo>
                  <a:lnTo>
                    <a:pt x="1416" y="637"/>
                  </a:lnTo>
                  <a:lnTo>
                    <a:pt x="1475" y="718"/>
                  </a:lnTo>
                  <a:lnTo>
                    <a:pt x="1529" y="802"/>
                  </a:lnTo>
                  <a:lnTo>
                    <a:pt x="1579" y="888"/>
                  </a:lnTo>
                  <a:lnTo>
                    <a:pt x="1622" y="978"/>
                  </a:lnTo>
                  <a:lnTo>
                    <a:pt x="1660" y="1070"/>
                  </a:lnTo>
                  <a:lnTo>
                    <a:pt x="1692" y="1162"/>
                  </a:lnTo>
                  <a:lnTo>
                    <a:pt x="1719" y="1259"/>
                  </a:lnTo>
                  <a:lnTo>
                    <a:pt x="1739" y="1356"/>
                  </a:lnTo>
                  <a:lnTo>
                    <a:pt x="1755" y="1456"/>
                  </a:lnTo>
                  <a:lnTo>
                    <a:pt x="1764" y="1556"/>
                  </a:lnTo>
                  <a:lnTo>
                    <a:pt x="1767" y="1658"/>
                  </a:lnTo>
                  <a:lnTo>
                    <a:pt x="1764" y="1682"/>
                  </a:lnTo>
                  <a:lnTo>
                    <a:pt x="1756" y="1706"/>
                  </a:lnTo>
                  <a:lnTo>
                    <a:pt x="1743" y="1727"/>
                  </a:lnTo>
                  <a:lnTo>
                    <a:pt x="1726" y="1743"/>
                  </a:lnTo>
                  <a:lnTo>
                    <a:pt x="1706" y="1756"/>
                  </a:lnTo>
                  <a:lnTo>
                    <a:pt x="1683" y="1764"/>
                  </a:lnTo>
                  <a:lnTo>
                    <a:pt x="1658" y="1767"/>
                  </a:lnTo>
                  <a:lnTo>
                    <a:pt x="1632" y="1764"/>
                  </a:lnTo>
                  <a:lnTo>
                    <a:pt x="1609" y="1756"/>
                  </a:lnTo>
                  <a:lnTo>
                    <a:pt x="1589" y="1743"/>
                  </a:lnTo>
                  <a:lnTo>
                    <a:pt x="1572" y="1727"/>
                  </a:lnTo>
                  <a:lnTo>
                    <a:pt x="1559" y="1706"/>
                  </a:lnTo>
                  <a:lnTo>
                    <a:pt x="1551" y="1682"/>
                  </a:lnTo>
                  <a:lnTo>
                    <a:pt x="1548" y="1658"/>
                  </a:lnTo>
                  <a:lnTo>
                    <a:pt x="1545" y="1562"/>
                  </a:lnTo>
                  <a:lnTo>
                    <a:pt x="1536" y="1468"/>
                  </a:lnTo>
                  <a:lnTo>
                    <a:pt x="1520" y="1375"/>
                  </a:lnTo>
                  <a:lnTo>
                    <a:pt x="1499" y="1283"/>
                  </a:lnTo>
                  <a:lnTo>
                    <a:pt x="1472" y="1195"/>
                  </a:lnTo>
                  <a:lnTo>
                    <a:pt x="1440" y="1107"/>
                  </a:lnTo>
                  <a:lnTo>
                    <a:pt x="1401" y="1022"/>
                  </a:lnTo>
                  <a:lnTo>
                    <a:pt x="1357" y="939"/>
                  </a:lnTo>
                  <a:lnTo>
                    <a:pt x="1307" y="859"/>
                  </a:lnTo>
                  <a:lnTo>
                    <a:pt x="1253" y="783"/>
                  </a:lnTo>
                  <a:lnTo>
                    <a:pt x="1192" y="710"/>
                  </a:lnTo>
                  <a:lnTo>
                    <a:pt x="1127" y="640"/>
                  </a:lnTo>
                  <a:lnTo>
                    <a:pt x="1057" y="575"/>
                  </a:lnTo>
                  <a:lnTo>
                    <a:pt x="984" y="514"/>
                  </a:lnTo>
                  <a:lnTo>
                    <a:pt x="908" y="460"/>
                  </a:lnTo>
                  <a:lnTo>
                    <a:pt x="828" y="410"/>
                  </a:lnTo>
                  <a:lnTo>
                    <a:pt x="745" y="366"/>
                  </a:lnTo>
                  <a:lnTo>
                    <a:pt x="660" y="327"/>
                  </a:lnTo>
                  <a:lnTo>
                    <a:pt x="572" y="295"/>
                  </a:lnTo>
                  <a:lnTo>
                    <a:pt x="484" y="268"/>
                  </a:lnTo>
                  <a:lnTo>
                    <a:pt x="392" y="247"/>
                  </a:lnTo>
                  <a:lnTo>
                    <a:pt x="299" y="231"/>
                  </a:lnTo>
                  <a:lnTo>
                    <a:pt x="205" y="222"/>
                  </a:lnTo>
                  <a:lnTo>
                    <a:pt x="109" y="219"/>
                  </a:lnTo>
                  <a:lnTo>
                    <a:pt x="85" y="216"/>
                  </a:lnTo>
                  <a:lnTo>
                    <a:pt x="61" y="208"/>
                  </a:lnTo>
                  <a:lnTo>
                    <a:pt x="40" y="195"/>
                  </a:lnTo>
                  <a:lnTo>
                    <a:pt x="24" y="178"/>
                  </a:lnTo>
                  <a:lnTo>
                    <a:pt x="11" y="158"/>
                  </a:lnTo>
                  <a:lnTo>
                    <a:pt x="3" y="135"/>
                  </a:lnTo>
                  <a:lnTo>
                    <a:pt x="0" y="110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4" y="41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5" y="3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54"/>
            <p:cNvSpPr>
              <a:spLocks/>
            </p:cNvSpPr>
            <p:nvPr/>
          </p:nvSpPr>
          <p:spPr bwMode="auto">
            <a:xfrm>
              <a:off x="4684713" y="2076450"/>
              <a:ext cx="104775" cy="104775"/>
            </a:xfrm>
            <a:custGeom>
              <a:avLst/>
              <a:gdLst>
                <a:gd name="T0" fmla="*/ 109 w 657"/>
                <a:gd name="T1" fmla="*/ 0 h 657"/>
                <a:gd name="T2" fmla="*/ 109 w 657"/>
                <a:gd name="T3" fmla="*/ 0 h 657"/>
                <a:gd name="T4" fmla="*/ 164 w 657"/>
                <a:gd name="T5" fmla="*/ 3 h 657"/>
                <a:gd name="T6" fmla="*/ 217 w 657"/>
                <a:gd name="T7" fmla="*/ 10 h 657"/>
                <a:gd name="T8" fmla="*/ 269 w 657"/>
                <a:gd name="T9" fmla="*/ 24 h 657"/>
                <a:gd name="T10" fmla="*/ 319 w 657"/>
                <a:gd name="T11" fmla="*/ 41 h 657"/>
                <a:gd name="T12" fmla="*/ 367 w 657"/>
                <a:gd name="T13" fmla="*/ 64 h 657"/>
                <a:gd name="T14" fmla="*/ 412 w 657"/>
                <a:gd name="T15" fmla="*/ 91 h 657"/>
                <a:gd name="T16" fmla="*/ 455 w 657"/>
                <a:gd name="T17" fmla="*/ 124 h 657"/>
                <a:gd name="T18" fmla="*/ 496 w 657"/>
                <a:gd name="T19" fmla="*/ 161 h 657"/>
                <a:gd name="T20" fmla="*/ 533 w 657"/>
                <a:gd name="T21" fmla="*/ 202 h 657"/>
                <a:gd name="T22" fmla="*/ 566 w 657"/>
                <a:gd name="T23" fmla="*/ 245 h 657"/>
                <a:gd name="T24" fmla="*/ 593 w 657"/>
                <a:gd name="T25" fmla="*/ 290 h 657"/>
                <a:gd name="T26" fmla="*/ 616 w 657"/>
                <a:gd name="T27" fmla="*/ 338 h 657"/>
                <a:gd name="T28" fmla="*/ 633 w 657"/>
                <a:gd name="T29" fmla="*/ 388 h 657"/>
                <a:gd name="T30" fmla="*/ 647 w 657"/>
                <a:gd name="T31" fmla="*/ 440 h 657"/>
                <a:gd name="T32" fmla="*/ 654 w 657"/>
                <a:gd name="T33" fmla="*/ 493 h 657"/>
                <a:gd name="T34" fmla="*/ 657 w 657"/>
                <a:gd name="T35" fmla="*/ 548 h 657"/>
                <a:gd name="T36" fmla="*/ 653 w 657"/>
                <a:gd name="T37" fmla="*/ 572 h 657"/>
                <a:gd name="T38" fmla="*/ 645 w 657"/>
                <a:gd name="T39" fmla="*/ 596 h 657"/>
                <a:gd name="T40" fmla="*/ 632 w 657"/>
                <a:gd name="T41" fmla="*/ 617 h 657"/>
                <a:gd name="T42" fmla="*/ 616 w 657"/>
                <a:gd name="T43" fmla="*/ 633 h 657"/>
                <a:gd name="T44" fmla="*/ 595 w 657"/>
                <a:gd name="T45" fmla="*/ 646 h 657"/>
                <a:gd name="T46" fmla="*/ 572 w 657"/>
                <a:gd name="T47" fmla="*/ 654 h 657"/>
                <a:gd name="T48" fmla="*/ 547 w 657"/>
                <a:gd name="T49" fmla="*/ 657 h 657"/>
                <a:gd name="T50" fmla="*/ 547 w 657"/>
                <a:gd name="T51" fmla="*/ 657 h 657"/>
                <a:gd name="T52" fmla="*/ 522 w 657"/>
                <a:gd name="T53" fmla="*/ 654 h 657"/>
                <a:gd name="T54" fmla="*/ 498 w 657"/>
                <a:gd name="T55" fmla="*/ 646 h 657"/>
                <a:gd name="T56" fmla="*/ 478 w 657"/>
                <a:gd name="T57" fmla="*/ 633 h 657"/>
                <a:gd name="T58" fmla="*/ 462 w 657"/>
                <a:gd name="T59" fmla="*/ 617 h 657"/>
                <a:gd name="T60" fmla="*/ 449 w 657"/>
                <a:gd name="T61" fmla="*/ 596 h 657"/>
                <a:gd name="T62" fmla="*/ 441 w 657"/>
                <a:gd name="T63" fmla="*/ 572 h 657"/>
                <a:gd name="T64" fmla="*/ 438 w 657"/>
                <a:gd name="T65" fmla="*/ 548 h 657"/>
                <a:gd name="T66" fmla="*/ 434 w 657"/>
                <a:gd name="T67" fmla="*/ 504 h 657"/>
                <a:gd name="T68" fmla="*/ 426 w 657"/>
                <a:gd name="T69" fmla="*/ 462 h 657"/>
                <a:gd name="T70" fmla="*/ 413 w 657"/>
                <a:gd name="T71" fmla="*/ 422 h 657"/>
                <a:gd name="T72" fmla="*/ 394 w 657"/>
                <a:gd name="T73" fmla="*/ 384 h 657"/>
                <a:gd name="T74" fmla="*/ 370 w 657"/>
                <a:gd name="T75" fmla="*/ 349 h 657"/>
                <a:gd name="T76" fmla="*/ 341 w 657"/>
                <a:gd name="T77" fmla="*/ 316 h 657"/>
                <a:gd name="T78" fmla="*/ 308 w 657"/>
                <a:gd name="T79" fmla="*/ 286 h 657"/>
                <a:gd name="T80" fmla="*/ 273 w 657"/>
                <a:gd name="T81" fmla="*/ 263 h 657"/>
                <a:gd name="T82" fmla="*/ 235 w 657"/>
                <a:gd name="T83" fmla="*/ 244 h 657"/>
                <a:gd name="T84" fmla="*/ 195 w 657"/>
                <a:gd name="T85" fmla="*/ 231 h 657"/>
                <a:gd name="T86" fmla="*/ 153 w 657"/>
                <a:gd name="T87" fmla="*/ 222 h 657"/>
                <a:gd name="T88" fmla="*/ 109 w 657"/>
                <a:gd name="T89" fmla="*/ 219 h 657"/>
                <a:gd name="T90" fmla="*/ 109 w 657"/>
                <a:gd name="T91" fmla="*/ 219 h 657"/>
                <a:gd name="T92" fmla="*/ 85 w 657"/>
                <a:gd name="T93" fmla="*/ 216 h 657"/>
                <a:gd name="T94" fmla="*/ 61 w 657"/>
                <a:gd name="T95" fmla="*/ 208 h 657"/>
                <a:gd name="T96" fmla="*/ 40 w 657"/>
                <a:gd name="T97" fmla="*/ 195 h 657"/>
                <a:gd name="T98" fmla="*/ 24 w 657"/>
                <a:gd name="T99" fmla="*/ 179 h 657"/>
                <a:gd name="T100" fmla="*/ 11 w 657"/>
                <a:gd name="T101" fmla="*/ 159 h 657"/>
                <a:gd name="T102" fmla="*/ 3 w 657"/>
                <a:gd name="T103" fmla="*/ 135 h 657"/>
                <a:gd name="T104" fmla="*/ 0 w 657"/>
                <a:gd name="T105" fmla="*/ 110 h 657"/>
                <a:gd name="T106" fmla="*/ 3 w 657"/>
                <a:gd name="T107" fmla="*/ 85 h 657"/>
                <a:gd name="T108" fmla="*/ 11 w 657"/>
                <a:gd name="T109" fmla="*/ 62 h 657"/>
                <a:gd name="T110" fmla="*/ 24 w 657"/>
                <a:gd name="T111" fmla="*/ 41 h 657"/>
                <a:gd name="T112" fmla="*/ 40 w 657"/>
                <a:gd name="T113" fmla="*/ 25 h 657"/>
                <a:gd name="T114" fmla="*/ 61 w 657"/>
                <a:gd name="T115" fmla="*/ 12 h 657"/>
                <a:gd name="T116" fmla="*/ 85 w 657"/>
                <a:gd name="T117" fmla="*/ 4 h 657"/>
                <a:gd name="T118" fmla="*/ 109 w 657"/>
                <a:gd name="T11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7" h="657">
                  <a:moveTo>
                    <a:pt x="109" y="0"/>
                  </a:moveTo>
                  <a:lnTo>
                    <a:pt x="109" y="0"/>
                  </a:lnTo>
                  <a:lnTo>
                    <a:pt x="164" y="3"/>
                  </a:lnTo>
                  <a:lnTo>
                    <a:pt x="217" y="10"/>
                  </a:lnTo>
                  <a:lnTo>
                    <a:pt x="269" y="24"/>
                  </a:lnTo>
                  <a:lnTo>
                    <a:pt x="319" y="41"/>
                  </a:lnTo>
                  <a:lnTo>
                    <a:pt x="367" y="64"/>
                  </a:lnTo>
                  <a:lnTo>
                    <a:pt x="412" y="91"/>
                  </a:lnTo>
                  <a:lnTo>
                    <a:pt x="455" y="124"/>
                  </a:lnTo>
                  <a:lnTo>
                    <a:pt x="496" y="161"/>
                  </a:lnTo>
                  <a:lnTo>
                    <a:pt x="533" y="202"/>
                  </a:lnTo>
                  <a:lnTo>
                    <a:pt x="566" y="245"/>
                  </a:lnTo>
                  <a:lnTo>
                    <a:pt x="593" y="290"/>
                  </a:lnTo>
                  <a:lnTo>
                    <a:pt x="616" y="338"/>
                  </a:lnTo>
                  <a:lnTo>
                    <a:pt x="633" y="388"/>
                  </a:lnTo>
                  <a:lnTo>
                    <a:pt x="647" y="440"/>
                  </a:lnTo>
                  <a:lnTo>
                    <a:pt x="654" y="493"/>
                  </a:lnTo>
                  <a:lnTo>
                    <a:pt x="657" y="548"/>
                  </a:lnTo>
                  <a:lnTo>
                    <a:pt x="653" y="572"/>
                  </a:lnTo>
                  <a:lnTo>
                    <a:pt x="645" y="596"/>
                  </a:lnTo>
                  <a:lnTo>
                    <a:pt x="632" y="617"/>
                  </a:lnTo>
                  <a:lnTo>
                    <a:pt x="616" y="633"/>
                  </a:lnTo>
                  <a:lnTo>
                    <a:pt x="595" y="646"/>
                  </a:lnTo>
                  <a:lnTo>
                    <a:pt x="572" y="654"/>
                  </a:lnTo>
                  <a:lnTo>
                    <a:pt x="547" y="657"/>
                  </a:lnTo>
                  <a:lnTo>
                    <a:pt x="547" y="657"/>
                  </a:lnTo>
                  <a:lnTo>
                    <a:pt x="522" y="654"/>
                  </a:lnTo>
                  <a:lnTo>
                    <a:pt x="498" y="646"/>
                  </a:lnTo>
                  <a:lnTo>
                    <a:pt x="478" y="633"/>
                  </a:lnTo>
                  <a:lnTo>
                    <a:pt x="462" y="617"/>
                  </a:lnTo>
                  <a:lnTo>
                    <a:pt x="449" y="596"/>
                  </a:lnTo>
                  <a:lnTo>
                    <a:pt x="441" y="572"/>
                  </a:lnTo>
                  <a:lnTo>
                    <a:pt x="438" y="548"/>
                  </a:lnTo>
                  <a:lnTo>
                    <a:pt x="434" y="504"/>
                  </a:lnTo>
                  <a:lnTo>
                    <a:pt x="426" y="462"/>
                  </a:lnTo>
                  <a:lnTo>
                    <a:pt x="413" y="422"/>
                  </a:lnTo>
                  <a:lnTo>
                    <a:pt x="394" y="384"/>
                  </a:lnTo>
                  <a:lnTo>
                    <a:pt x="370" y="349"/>
                  </a:lnTo>
                  <a:lnTo>
                    <a:pt x="341" y="316"/>
                  </a:lnTo>
                  <a:lnTo>
                    <a:pt x="308" y="286"/>
                  </a:lnTo>
                  <a:lnTo>
                    <a:pt x="273" y="263"/>
                  </a:lnTo>
                  <a:lnTo>
                    <a:pt x="235" y="244"/>
                  </a:lnTo>
                  <a:lnTo>
                    <a:pt x="195" y="231"/>
                  </a:lnTo>
                  <a:lnTo>
                    <a:pt x="153" y="222"/>
                  </a:lnTo>
                  <a:lnTo>
                    <a:pt x="109" y="219"/>
                  </a:lnTo>
                  <a:lnTo>
                    <a:pt x="109" y="219"/>
                  </a:lnTo>
                  <a:lnTo>
                    <a:pt x="85" y="216"/>
                  </a:lnTo>
                  <a:lnTo>
                    <a:pt x="61" y="208"/>
                  </a:lnTo>
                  <a:lnTo>
                    <a:pt x="40" y="195"/>
                  </a:lnTo>
                  <a:lnTo>
                    <a:pt x="24" y="179"/>
                  </a:lnTo>
                  <a:lnTo>
                    <a:pt x="11" y="159"/>
                  </a:lnTo>
                  <a:lnTo>
                    <a:pt x="3" y="135"/>
                  </a:lnTo>
                  <a:lnTo>
                    <a:pt x="0" y="110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4" y="41"/>
                  </a:lnTo>
                  <a:lnTo>
                    <a:pt x="40" y="25"/>
                  </a:lnTo>
                  <a:lnTo>
                    <a:pt x="61" y="12"/>
                  </a:lnTo>
                  <a:lnTo>
                    <a:pt x="85" y="4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462920" y="1970258"/>
            <a:ext cx="579438" cy="447675"/>
            <a:chOff x="3463925" y="1966913"/>
            <a:chExt cx="579438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59"/>
            <p:cNvSpPr>
              <a:spLocks noEditPoints="1"/>
            </p:cNvSpPr>
            <p:nvPr/>
          </p:nvSpPr>
          <p:spPr bwMode="auto">
            <a:xfrm>
              <a:off x="3605213" y="2073275"/>
              <a:ext cx="296863" cy="298450"/>
            </a:xfrm>
            <a:custGeom>
              <a:avLst/>
              <a:gdLst>
                <a:gd name="T0" fmla="*/ 796 w 1876"/>
                <a:gd name="T1" fmla="*/ 163 h 1879"/>
                <a:gd name="T2" fmla="*/ 601 w 1876"/>
                <a:gd name="T3" fmla="*/ 226 h 1879"/>
                <a:gd name="T4" fmla="*/ 430 w 1876"/>
                <a:gd name="T5" fmla="*/ 336 h 1879"/>
                <a:gd name="T6" fmla="*/ 294 w 1876"/>
                <a:gd name="T7" fmla="*/ 484 h 1879"/>
                <a:gd name="T8" fmla="*/ 199 w 1876"/>
                <a:gd name="T9" fmla="*/ 664 h 1879"/>
                <a:gd name="T10" fmla="*/ 153 w 1876"/>
                <a:gd name="T11" fmla="*/ 868 h 1879"/>
                <a:gd name="T12" fmla="*/ 163 w 1876"/>
                <a:gd name="T13" fmla="*/ 1082 h 1879"/>
                <a:gd name="T14" fmla="*/ 226 w 1876"/>
                <a:gd name="T15" fmla="*/ 1278 h 1879"/>
                <a:gd name="T16" fmla="*/ 335 w 1876"/>
                <a:gd name="T17" fmla="*/ 1449 h 1879"/>
                <a:gd name="T18" fmla="*/ 483 w 1876"/>
                <a:gd name="T19" fmla="*/ 1585 h 1879"/>
                <a:gd name="T20" fmla="*/ 664 w 1876"/>
                <a:gd name="T21" fmla="*/ 1681 h 1879"/>
                <a:gd name="T22" fmla="*/ 866 w 1876"/>
                <a:gd name="T23" fmla="*/ 1727 h 1879"/>
                <a:gd name="T24" fmla="*/ 1080 w 1876"/>
                <a:gd name="T25" fmla="*/ 1717 h 1879"/>
                <a:gd name="T26" fmla="*/ 1275 w 1876"/>
                <a:gd name="T27" fmla="*/ 1654 h 1879"/>
                <a:gd name="T28" fmla="*/ 1446 w 1876"/>
                <a:gd name="T29" fmla="*/ 1544 h 1879"/>
                <a:gd name="T30" fmla="*/ 1582 w 1876"/>
                <a:gd name="T31" fmla="*/ 1396 h 1879"/>
                <a:gd name="T32" fmla="*/ 1677 w 1876"/>
                <a:gd name="T33" fmla="*/ 1215 h 1879"/>
                <a:gd name="T34" fmla="*/ 1723 w 1876"/>
                <a:gd name="T35" fmla="*/ 1012 h 1879"/>
                <a:gd name="T36" fmla="*/ 1713 w 1876"/>
                <a:gd name="T37" fmla="*/ 798 h 1879"/>
                <a:gd name="T38" fmla="*/ 1650 w 1876"/>
                <a:gd name="T39" fmla="*/ 602 h 1879"/>
                <a:gd name="T40" fmla="*/ 1541 w 1876"/>
                <a:gd name="T41" fmla="*/ 431 h 1879"/>
                <a:gd name="T42" fmla="*/ 1393 w 1876"/>
                <a:gd name="T43" fmla="*/ 295 h 1879"/>
                <a:gd name="T44" fmla="*/ 1212 w 1876"/>
                <a:gd name="T45" fmla="*/ 199 h 1879"/>
                <a:gd name="T46" fmla="*/ 1010 w 1876"/>
                <a:gd name="T47" fmla="*/ 153 h 1879"/>
                <a:gd name="T48" fmla="*/ 1019 w 1876"/>
                <a:gd name="T49" fmla="*/ 3 h 1879"/>
                <a:gd name="T50" fmla="*/ 1249 w 1876"/>
                <a:gd name="T51" fmla="*/ 53 h 1879"/>
                <a:gd name="T52" fmla="*/ 1453 w 1876"/>
                <a:gd name="T53" fmla="*/ 155 h 1879"/>
                <a:gd name="T54" fmla="*/ 1627 w 1876"/>
                <a:gd name="T55" fmla="*/ 302 h 1879"/>
                <a:gd name="T56" fmla="*/ 1760 w 1876"/>
                <a:gd name="T57" fmla="*/ 487 h 1879"/>
                <a:gd name="T58" fmla="*/ 1845 w 1876"/>
                <a:gd name="T59" fmla="*/ 703 h 1879"/>
                <a:gd name="T60" fmla="*/ 1876 w 1876"/>
                <a:gd name="T61" fmla="*/ 940 h 1879"/>
                <a:gd name="T62" fmla="*/ 1845 w 1876"/>
                <a:gd name="T63" fmla="*/ 1177 h 1879"/>
                <a:gd name="T64" fmla="*/ 1760 w 1876"/>
                <a:gd name="T65" fmla="*/ 1391 h 1879"/>
                <a:gd name="T66" fmla="*/ 1627 w 1876"/>
                <a:gd name="T67" fmla="*/ 1576 h 1879"/>
                <a:gd name="T68" fmla="*/ 1453 w 1876"/>
                <a:gd name="T69" fmla="*/ 1724 h 1879"/>
                <a:gd name="T70" fmla="*/ 1249 w 1876"/>
                <a:gd name="T71" fmla="*/ 1827 h 1879"/>
                <a:gd name="T72" fmla="*/ 1019 w 1876"/>
                <a:gd name="T73" fmla="*/ 1876 h 1879"/>
                <a:gd name="T74" fmla="*/ 779 w 1876"/>
                <a:gd name="T75" fmla="*/ 1866 h 1879"/>
                <a:gd name="T76" fmla="*/ 555 w 1876"/>
                <a:gd name="T77" fmla="*/ 1798 h 1879"/>
                <a:gd name="T78" fmla="*/ 361 w 1876"/>
                <a:gd name="T79" fmla="*/ 1680 h 1879"/>
                <a:gd name="T80" fmla="*/ 200 w 1876"/>
                <a:gd name="T81" fmla="*/ 1519 h 1879"/>
                <a:gd name="T82" fmla="*/ 82 w 1876"/>
                <a:gd name="T83" fmla="*/ 1323 h 1879"/>
                <a:gd name="T84" fmla="*/ 14 w 1876"/>
                <a:gd name="T85" fmla="*/ 1100 h 1879"/>
                <a:gd name="T86" fmla="*/ 4 w 1876"/>
                <a:gd name="T87" fmla="*/ 859 h 1879"/>
                <a:gd name="T88" fmla="*/ 53 w 1876"/>
                <a:gd name="T89" fmla="*/ 628 h 1879"/>
                <a:gd name="T90" fmla="*/ 156 w 1876"/>
                <a:gd name="T91" fmla="*/ 422 h 1879"/>
                <a:gd name="T92" fmla="*/ 303 w 1876"/>
                <a:gd name="T93" fmla="*/ 249 h 1879"/>
                <a:gd name="T94" fmla="*/ 488 w 1876"/>
                <a:gd name="T95" fmla="*/ 116 h 1879"/>
                <a:gd name="T96" fmla="*/ 701 w 1876"/>
                <a:gd name="T97" fmla="*/ 30 h 1879"/>
                <a:gd name="T98" fmla="*/ 937 w 1876"/>
                <a:gd name="T99" fmla="*/ 0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76" h="1879">
                  <a:moveTo>
                    <a:pt x="937" y="149"/>
                  </a:moveTo>
                  <a:lnTo>
                    <a:pt x="866" y="153"/>
                  </a:lnTo>
                  <a:lnTo>
                    <a:pt x="796" y="163"/>
                  </a:lnTo>
                  <a:lnTo>
                    <a:pt x="729" y="178"/>
                  </a:lnTo>
                  <a:lnTo>
                    <a:pt x="664" y="199"/>
                  </a:lnTo>
                  <a:lnTo>
                    <a:pt x="601" y="226"/>
                  </a:lnTo>
                  <a:lnTo>
                    <a:pt x="541" y="258"/>
                  </a:lnTo>
                  <a:lnTo>
                    <a:pt x="483" y="295"/>
                  </a:lnTo>
                  <a:lnTo>
                    <a:pt x="430" y="336"/>
                  </a:lnTo>
                  <a:lnTo>
                    <a:pt x="381" y="381"/>
                  </a:lnTo>
                  <a:lnTo>
                    <a:pt x="335" y="431"/>
                  </a:lnTo>
                  <a:lnTo>
                    <a:pt x="294" y="484"/>
                  </a:lnTo>
                  <a:lnTo>
                    <a:pt x="258" y="541"/>
                  </a:lnTo>
                  <a:lnTo>
                    <a:pt x="226" y="602"/>
                  </a:lnTo>
                  <a:lnTo>
                    <a:pt x="199" y="664"/>
                  </a:lnTo>
                  <a:lnTo>
                    <a:pt x="178" y="730"/>
                  </a:lnTo>
                  <a:lnTo>
                    <a:pt x="163" y="798"/>
                  </a:lnTo>
                  <a:lnTo>
                    <a:pt x="153" y="868"/>
                  </a:lnTo>
                  <a:lnTo>
                    <a:pt x="149" y="940"/>
                  </a:lnTo>
                  <a:lnTo>
                    <a:pt x="153" y="1012"/>
                  </a:lnTo>
                  <a:lnTo>
                    <a:pt x="163" y="1082"/>
                  </a:lnTo>
                  <a:lnTo>
                    <a:pt x="178" y="1150"/>
                  </a:lnTo>
                  <a:lnTo>
                    <a:pt x="199" y="1215"/>
                  </a:lnTo>
                  <a:lnTo>
                    <a:pt x="226" y="1278"/>
                  </a:lnTo>
                  <a:lnTo>
                    <a:pt x="258" y="1338"/>
                  </a:lnTo>
                  <a:lnTo>
                    <a:pt x="294" y="1396"/>
                  </a:lnTo>
                  <a:lnTo>
                    <a:pt x="335" y="1449"/>
                  </a:lnTo>
                  <a:lnTo>
                    <a:pt x="381" y="1499"/>
                  </a:lnTo>
                  <a:lnTo>
                    <a:pt x="430" y="1544"/>
                  </a:lnTo>
                  <a:lnTo>
                    <a:pt x="483" y="1585"/>
                  </a:lnTo>
                  <a:lnTo>
                    <a:pt x="541" y="1622"/>
                  </a:lnTo>
                  <a:lnTo>
                    <a:pt x="601" y="1654"/>
                  </a:lnTo>
                  <a:lnTo>
                    <a:pt x="664" y="1681"/>
                  </a:lnTo>
                  <a:lnTo>
                    <a:pt x="729" y="1702"/>
                  </a:lnTo>
                  <a:lnTo>
                    <a:pt x="796" y="1717"/>
                  </a:lnTo>
                  <a:lnTo>
                    <a:pt x="866" y="1727"/>
                  </a:lnTo>
                  <a:lnTo>
                    <a:pt x="937" y="1729"/>
                  </a:lnTo>
                  <a:lnTo>
                    <a:pt x="1010" y="1727"/>
                  </a:lnTo>
                  <a:lnTo>
                    <a:pt x="1080" y="1717"/>
                  </a:lnTo>
                  <a:lnTo>
                    <a:pt x="1147" y="1702"/>
                  </a:lnTo>
                  <a:lnTo>
                    <a:pt x="1212" y="1681"/>
                  </a:lnTo>
                  <a:lnTo>
                    <a:pt x="1275" y="1654"/>
                  </a:lnTo>
                  <a:lnTo>
                    <a:pt x="1335" y="1622"/>
                  </a:lnTo>
                  <a:lnTo>
                    <a:pt x="1393" y="1585"/>
                  </a:lnTo>
                  <a:lnTo>
                    <a:pt x="1446" y="1544"/>
                  </a:lnTo>
                  <a:lnTo>
                    <a:pt x="1495" y="1499"/>
                  </a:lnTo>
                  <a:lnTo>
                    <a:pt x="1541" y="1449"/>
                  </a:lnTo>
                  <a:lnTo>
                    <a:pt x="1582" y="1396"/>
                  </a:lnTo>
                  <a:lnTo>
                    <a:pt x="1618" y="1338"/>
                  </a:lnTo>
                  <a:lnTo>
                    <a:pt x="1650" y="1278"/>
                  </a:lnTo>
                  <a:lnTo>
                    <a:pt x="1677" y="1215"/>
                  </a:lnTo>
                  <a:lnTo>
                    <a:pt x="1698" y="1150"/>
                  </a:lnTo>
                  <a:lnTo>
                    <a:pt x="1713" y="1082"/>
                  </a:lnTo>
                  <a:lnTo>
                    <a:pt x="1723" y="1012"/>
                  </a:lnTo>
                  <a:lnTo>
                    <a:pt x="1727" y="940"/>
                  </a:lnTo>
                  <a:lnTo>
                    <a:pt x="1723" y="868"/>
                  </a:lnTo>
                  <a:lnTo>
                    <a:pt x="1713" y="798"/>
                  </a:lnTo>
                  <a:lnTo>
                    <a:pt x="1698" y="730"/>
                  </a:lnTo>
                  <a:lnTo>
                    <a:pt x="1677" y="664"/>
                  </a:lnTo>
                  <a:lnTo>
                    <a:pt x="1650" y="602"/>
                  </a:lnTo>
                  <a:lnTo>
                    <a:pt x="1618" y="541"/>
                  </a:lnTo>
                  <a:lnTo>
                    <a:pt x="1582" y="484"/>
                  </a:lnTo>
                  <a:lnTo>
                    <a:pt x="1541" y="431"/>
                  </a:lnTo>
                  <a:lnTo>
                    <a:pt x="1495" y="381"/>
                  </a:lnTo>
                  <a:lnTo>
                    <a:pt x="1446" y="336"/>
                  </a:lnTo>
                  <a:lnTo>
                    <a:pt x="1393" y="295"/>
                  </a:lnTo>
                  <a:lnTo>
                    <a:pt x="1335" y="258"/>
                  </a:lnTo>
                  <a:lnTo>
                    <a:pt x="1275" y="226"/>
                  </a:lnTo>
                  <a:lnTo>
                    <a:pt x="1212" y="199"/>
                  </a:lnTo>
                  <a:lnTo>
                    <a:pt x="1147" y="178"/>
                  </a:lnTo>
                  <a:lnTo>
                    <a:pt x="1080" y="163"/>
                  </a:lnTo>
                  <a:lnTo>
                    <a:pt x="1010" y="153"/>
                  </a:lnTo>
                  <a:lnTo>
                    <a:pt x="937" y="149"/>
                  </a:lnTo>
                  <a:close/>
                  <a:moveTo>
                    <a:pt x="937" y="0"/>
                  </a:moveTo>
                  <a:lnTo>
                    <a:pt x="1019" y="3"/>
                  </a:lnTo>
                  <a:lnTo>
                    <a:pt x="1097" y="14"/>
                  </a:lnTo>
                  <a:lnTo>
                    <a:pt x="1175" y="30"/>
                  </a:lnTo>
                  <a:lnTo>
                    <a:pt x="1249" y="53"/>
                  </a:lnTo>
                  <a:lnTo>
                    <a:pt x="1321" y="82"/>
                  </a:lnTo>
                  <a:lnTo>
                    <a:pt x="1388" y="116"/>
                  </a:lnTo>
                  <a:lnTo>
                    <a:pt x="1453" y="155"/>
                  </a:lnTo>
                  <a:lnTo>
                    <a:pt x="1515" y="200"/>
                  </a:lnTo>
                  <a:lnTo>
                    <a:pt x="1573" y="249"/>
                  </a:lnTo>
                  <a:lnTo>
                    <a:pt x="1627" y="302"/>
                  </a:lnTo>
                  <a:lnTo>
                    <a:pt x="1676" y="361"/>
                  </a:lnTo>
                  <a:lnTo>
                    <a:pt x="1720" y="422"/>
                  </a:lnTo>
                  <a:lnTo>
                    <a:pt x="1760" y="487"/>
                  </a:lnTo>
                  <a:lnTo>
                    <a:pt x="1794" y="556"/>
                  </a:lnTo>
                  <a:lnTo>
                    <a:pt x="1823" y="628"/>
                  </a:lnTo>
                  <a:lnTo>
                    <a:pt x="1845" y="703"/>
                  </a:lnTo>
                  <a:lnTo>
                    <a:pt x="1862" y="779"/>
                  </a:lnTo>
                  <a:lnTo>
                    <a:pt x="1872" y="859"/>
                  </a:lnTo>
                  <a:lnTo>
                    <a:pt x="1876" y="940"/>
                  </a:lnTo>
                  <a:lnTo>
                    <a:pt x="1872" y="1021"/>
                  </a:lnTo>
                  <a:lnTo>
                    <a:pt x="1862" y="1100"/>
                  </a:lnTo>
                  <a:lnTo>
                    <a:pt x="1845" y="1177"/>
                  </a:lnTo>
                  <a:lnTo>
                    <a:pt x="1823" y="1252"/>
                  </a:lnTo>
                  <a:lnTo>
                    <a:pt x="1794" y="1323"/>
                  </a:lnTo>
                  <a:lnTo>
                    <a:pt x="1760" y="1391"/>
                  </a:lnTo>
                  <a:lnTo>
                    <a:pt x="1720" y="1457"/>
                  </a:lnTo>
                  <a:lnTo>
                    <a:pt x="1676" y="1519"/>
                  </a:lnTo>
                  <a:lnTo>
                    <a:pt x="1627" y="1576"/>
                  </a:lnTo>
                  <a:lnTo>
                    <a:pt x="1573" y="1631"/>
                  </a:lnTo>
                  <a:lnTo>
                    <a:pt x="1515" y="1680"/>
                  </a:lnTo>
                  <a:lnTo>
                    <a:pt x="1453" y="1724"/>
                  </a:lnTo>
                  <a:lnTo>
                    <a:pt x="1388" y="1764"/>
                  </a:lnTo>
                  <a:lnTo>
                    <a:pt x="1321" y="1798"/>
                  </a:lnTo>
                  <a:lnTo>
                    <a:pt x="1249" y="1827"/>
                  </a:lnTo>
                  <a:lnTo>
                    <a:pt x="1175" y="1849"/>
                  </a:lnTo>
                  <a:lnTo>
                    <a:pt x="1097" y="1866"/>
                  </a:lnTo>
                  <a:lnTo>
                    <a:pt x="1019" y="1876"/>
                  </a:lnTo>
                  <a:lnTo>
                    <a:pt x="937" y="1879"/>
                  </a:lnTo>
                  <a:lnTo>
                    <a:pt x="857" y="1876"/>
                  </a:lnTo>
                  <a:lnTo>
                    <a:pt x="779" y="1866"/>
                  </a:lnTo>
                  <a:lnTo>
                    <a:pt x="701" y="1849"/>
                  </a:lnTo>
                  <a:lnTo>
                    <a:pt x="627" y="1827"/>
                  </a:lnTo>
                  <a:lnTo>
                    <a:pt x="555" y="1798"/>
                  </a:lnTo>
                  <a:lnTo>
                    <a:pt x="488" y="1764"/>
                  </a:lnTo>
                  <a:lnTo>
                    <a:pt x="423" y="1724"/>
                  </a:lnTo>
                  <a:lnTo>
                    <a:pt x="361" y="1680"/>
                  </a:lnTo>
                  <a:lnTo>
                    <a:pt x="303" y="1631"/>
                  </a:lnTo>
                  <a:lnTo>
                    <a:pt x="249" y="1576"/>
                  </a:lnTo>
                  <a:lnTo>
                    <a:pt x="200" y="1519"/>
                  </a:lnTo>
                  <a:lnTo>
                    <a:pt x="156" y="1457"/>
                  </a:lnTo>
                  <a:lnTo>
                    <a:pt x="116" y="1391"/>
                  </a:lnTo>
                  <a:lnTo>
                    <a:pt x="82" y="1323"/>
                  </a:lnTo>
                  <a:lnTo>
                    <a:pt x="53" y="1252"/>
                  </a:lnTo>
                  <a:lnTo>
                    <a:pt x="31" y="1177"/>
                  </a:lnTo>
                  <a:lnTo>
                    <a:pt x="14" y="1100"/>
                  </a:lnTo>
                  <a:lnTo>
                    <a:pt x="4" y="1021"/>
                  </a:lnTo>
                  <a:lnTo>
                    <a:pt x="0" y="940"/>
                  </a:lnTo>
                  <a:lnTo>
                    <a:pt x="4" y="859"/>
                  </a:lnTo>
                  <a:lnTo>
                    <a:pt x="14" y="779"/>
                  </a:lnTo>
                  <a:lnTo>
                    <a:pt x="31" y="703"/>
                  </a:lnTo>
                  <a:lnTo>
                    <a:pt x="53" y="628"/>
                  </a:lnTo>
                  <a:lnTo>
                    <a:pt x="82" y="556"/>
                  </a:lnTo>
                  <a:lnTo>
                    <a:pt x="116" y="487"/>
                  </a:lnTo>
                  <a:lnTo>
                    <a:pt x="156" y="422"/>
                  </a:lnTo>
                  <a:lnTo>
                    <a:pt x="200" y="361"/>
                  </a:lnTo>
                  <a:lnTo>
                    <a:pt x="249" y="302"/>
                  </a:lnTo>
                  <a:lnTo>
                    <a:pt x="303" y="249"/>
                  </a:lnTo>
                  <a:lnTo>
                    <a:pt x="361" y="200"/>
                  </a:lnTo>
                  <a:lnTo>
                    <a:pt x="423" y="155"/>
                  </a:lnTo>
                  <a:lnTo>
                    <a:pt x="488" y="116"/>
                  </a:lnTo>
                  <a:lnTo>
                    <a:pt x="555" y="82"/>
                  </a:lnTo>
                  <a:lnTo>
                    <a:pt x="627" y="53"/>
                  </a:lnTo>
                  <a:lnTo>
                    <a:pt x="701" y="30"/>
                  </a:lnTo>
                  <a:lnTo>
                    <a:pt x="779" y="14"/>
                  </a:lnTo>
                  <a:lnTo>
                    <a:pt x="857" y="3"/>
                  </a:lnTo>
                  <a:lnTo>
                    <a:pt x="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60"/>
            <p:cNvSpPr>
              <a:spLocks noEditPoints="1"/>
            </p:cNvSpPr>
            <p:nvPr/>
          </p:nvSpPr>
          <p:spPr bwMode="auto">
            <a:xfrm>
              <a:off x="3660775" y="2128838"/>
              <a:ext cx="185738" cy="185738"/>
            </a:xfrm>
            <a:custGeom>
              <a:avLst/>
              <a:gdLst>
                <a:gd name="T0" fmla="*/ 530 w 1170"/>
                <a:gd name="T1" fmla="*/ 146 h 1174"/>
                <a:gd name="T2" fmla="*/ 425 w 1170"/>
                <a:gd name="T3" fmla="*/ 172 h 1174"/>
                <a:gd name="T4" fmla="*/ 332 w 1170"/>
                <a:gd name="T5" fmla="*/ 222 h 1174"/>
                <a:gd name="T6" fmla="*/ 253 w 1170"/>
                <a:gd name="T7" fmla="*/ 292 h 1174"/>
                <a:gd name="T8" fmla="*/ 193 w 1170"/>
                <a:gd name="T9" fmla="*/ 377 h 1174"/>
                <a:gd name="T10" fmla="*/ 155 w 1170"/>
                <a:gd name="T11" fmla="*/ 477 h 1174"/>
                <a:gd name="T12" fmla="*/ 141 w 1170"/>
                <a:gd name="T13" fmla="*/ 587 h 1174"/>
                <a:gd name="T14" fmla="*/ 155 w 1170"/>
                <a:gd name="T15" fmla="*/ 696 h 1174"/>
                <a:gd name="T16" fmla="*/ 193 w 1170"/>
                <a:gd name="T17" fmla="*/ 795 h 1174"/>
                <a:gd name="T18" fmla="*/ 253 w 1170"/>
                <a:gd name="T19" fmla="*/ 882 h 1174"/>
                <a:gd name="T20" fmla="*/ 332 w 1170"/>
                <a:gd name="T21" fmla="*/ 952 h 1174"/>
                <a:gd name="T22" fmla="*/ 425 w 1170"/>
                <a:gd name="T23" fmla="*/ 1002 h 1174"/>
                <a:gd name="T24" fmla="*/ 530 w 1170"/>
                <a:gd name="T25" fmla="*/ 1028 h 1174"/>
                <a:gd name="T26" fmla="*/ 640 w 1170"/>
                <a:gd name="T27" fmla="*/ 1028 h 1174"/>
                <a:gd name="T28" fmla="*/ 745 w 1170"/>
                <a:gd name="T29" fmla="*/ 1002 h 1174"/>
                <a:gd name="T30" fmla="*/ 838 w 1170"/>
                <a:gd name="T31" fmla="*/ 952 h 1174"/>
                <a:gd name="T32" fmla="*/ 917 w 1170"/>
                <a:gd name="T33" fmla="*/ 882 h 1174"/>
                <a:gd name="T34" fmla="*/ 977 w 1170"/>
                <a:gd name="T35" fmla="*/ 795 h 1174"/>
                <a:gd name="T36" fmla="*/ 1015 w 1170"/>
                <a:gd name="T37" fmla="*/ 696 h 1174"/>
                <a:gd name="T38" fmla="*/ 1029 w 1170"/>
                <a:gd name="T39" fmla="*/ 587 h 1174"/>
                <a:gd name="T40" fmla="*/ 1015 w 1170"/>
                <a:gd name="T41" fmla="*/ 477 h 1174"/>
                <a:gd name="T42" fmla="*/ 977 w 1170"/>
                <a:gd name="T43" fmla="*/ 377 h 1174"/>
                <a:gd name="T44" fmla="*/ 917 w 1170"/>
                <a:gd name="T45" fmla="*/ 292 h 1174"/>
                <a:gd name="T46" fmla="*/ 838 w 1170"/>
                <a:gd name="T47" fmla="*/ 222 h 1174"/>
                <a:gd name="T48" fmla="*/ 745 w 1170"/>
                <a:gd name="T49" fmla="*/ 172 h 1174"/>
                <a:gd name="T50" fmla="*/ 640 w 1170"/>
                <a:gd name="T51" fmla="*/ 146 h 1174"/>
                <a:gd name="T52" fmla="*/ 584 w 1170"/>
                <a:gd name="T53" fmla="*/ 0 h 1174"/>
                <a:gd name="T54" fmla="*/ 710 w 1170"/>
                <a:gd name="T55" fmla="*/ 14 h 1174"/>
                <a:gd name="T56" fmla="*/ 826 w 1170"/>
                <a:gd name="T57" fmla="*/ 52 h 1174"/>
                <a:gd name="T58" fmla="*/ 930 w 1170"/>
                <a:gd name="T59" fmla="*/ 113 h 1174"/>
                <a:gd name="T60" fmla="*/ 1019 w 1170"/>
                <a:gd name="T61" fmla="*/ 194 h 1174"/>
                <a:gd name="T62" fmla="*/ 1090 w 1170"/>
                <a:gd name="T63" fmla="*/ 291 h 1174"/>
                <a:gd name="T64" fmla="*/ 1140 w 1170"/>
                <a:gd name="T65" fmla="*/ 402 h 1174"/>
                <a:gd name="T66" fmla="*/ 1167 w 1170"/>
                <a:gd name="T67" fmla="*/ 523 h 1174"/>
                <a:gd name="T68" fmla="*/ 1167 w 1170"/>
                <a:gd name="T69" fmla="*/ 650 h 1174"/>
                <a:gd name="T70" fmla="*/ 1140 w 1170"/>
                <a:gd name="T71" fmla="*/ 772 h 1174"/>
                <a:gd name="T72" fmla="*/ 1090 w 1170"/>
                <a:gd name="T73" fmla="*/ 883 h 1174"/>
                <a:gd name="T74" fmla="*/ 1019 w 1170"/>
                <a:gd name="T75" fmla="*/ 979 h 1174"/>
                <a:gd name="T76" fmla="*/ 930 w 1170"/>
                <a:gd name="T77" fmla="*/ 1060 h 1174"/>
                <a:gd name="T78" fmla="*/ 826 w 1170"/>
                <a:gd name="T79" fmla="*/ 1121 h 1174"/>
                <a:gd name="T80" fmla="*/ 710 w 1170"/>
                <a:gd name="T81" fmla="*/ 1159 h 1174"/>
                <a:gd name="T82" fmla="*/ 584 w 1170"/>
                <a:gd name="T83" fmla="*/ 1174 h 1174"/>
                <a:gd name="T84" fmla="*/ 460 w 1170"/>
                <a:gd name="T85" fmla="*/ 1159 h 1174"/>
                <a:gd name="T86" fmla="*/ 344 w 1170"/>
                <a:gd name="T87" fmla="*/ 1121 h 1174"/>
                <a:gd name="T88" fmla="*/ 240 w 1170"/>
                <a:gd name="T89" fmla="*/ 1060 h 1174"/>
                <a:gd name="T90" fmla="*/ 151 w 1170"/>
                <a:gd name="T91" fmla="*/ 979 h 1174"/>
                <a:gd name="T92" fmla="*/ 80 w 1170"/>
                <a:gd name="T93" fmla="*/ 883 h 1174"/>
                <a:gd name="T94" fmla="*/ 30 w 1170"/>
                <a:gd name="T95" fmla="*/ 772 h 1174"/>
                <a:gd name="T96" fmla="*/ 3 w 1170"/>
                <a:gd name="T97" fmla="*/ 650 h 1174"/>
                <a:gd name="T98" fmla="*/ 3 w 1170"/>
                <a:gd name="T99" fmla="*/ 523 h 1174"/>
                <a:gd name="T100" fmla="*/ 30 w 1170"/>
                <a:gd name="T101" fmla="*/ 402 h 1174"/>
                <a:gd name="T102" fmla="*/ 80 w 1170"/>
                <a:gd name="T103" fmla="*/ 291 h 1174"/>
                <a:gd name="T104" fmla="*/ 151 w 1170"/>
                <a:gd name="T105" fmla="*/ 194 h 1174"/>
                <a:gd name="T106" fmla="*/ 240 w 1170"/>
                <a:gd name="T107" fmla="*/ 113 h 1174"/>
                <a:gd name="T108" fmla="*/ 344 w 1170"/>
                <a:gd name="T109" fmla="*/ 52 h 1174"/>
                <a:gd name="T110" fmla="*/ 460 w 1170"/>
                <a:gd name="T111" fmla="*/ 14 h 1174"/>
                <a:gd name="T112" fmla="*/ 584 w 1170"/>
                <a:gd name="T113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0" h="1174">
                  <a:moveTo>
                    <a:pt x="584" y="142"/>
                  </a:moveTo>
                  <a:lnTo>
                    <a:pt x="530" y="146"/>
                  </a:lnTo>
                  <a:lnTo>
                    <a:pt x="476" y="156"/>
                  </a:lnTo>
                  <a:lnTo>
                    <a:pt x="425" y="172"/>
                  </a:lnTo>
                  <a:lnTo>
                    <a:pt x="377" y="194"/>
                  </a:lnTo>
                  <a:lnTo>
                    <a:pt x="332" y="222"/>
                  </a:lnTo>
                  <a:lnTo>
                    <a:pt x="291" y="254"/>
                  </a:lnTo>
                  <a:lnTo>
                    <a:pt x="253" y="292"/>
                  </a:lnTo>
                  <a:lnTo>
                    <a:pt x="221" y="333"/>
                  </a:lnTo>
                  <a:lnTo>
                    <a:pt x="193" y="377"/>
                  </a:lnTo>
                  <a:lnTo>
                    <a:pt x="171" y="426"/>
                  </a:lnTo>
                  <a:lnTo>
                    <a:pt x="155" y="477"/>
                  </a:lnTo>
                  <a:lnTo>
                    <a:pt x="145" y="531"/>
                  </a:lnTo>
                  <a:lnTo>
                    <a:pt x="141" y="587"/>
                  </a:lnTo>
                  <a:lnTo>
                    <a:pt x="145" y="642"/>
                  </a:lnTo>
                  <a:lnTo>
                    <a:pt x="155" y="696"/>
                  </a:lnTo>
                  <a:lnTo>
                    <a:pt x="171" y="748"/>
                  </a:lnTo>
                  <a:lnTo>
                    <a:pt x="193" y="795"/>
                  </a:lnTo>
                  <a:lnTo>
                    <a:pt x="221" y="841"/>
                  </a:lnTo>
                  <a:lnTo>
                    <a:pt x="253" y="882"/>
                  </a:lnTo>
                  <a:lnTo>
                    <a:pt x="291" y="920"/>
                  </a:lnTo>
                  <a:lnTo>
                    <a:pt x="332" y="952"/>
                  </a:lnTo>
                  <a:lnTo>
                    <a:pt x="377" y="979"/>
                  </a:lnTo>
                  <a:lnTo>
                    <a:pt x="425" y="1002"/>
                  </a:lnTo>
                  <a:lnTo>
                    <a:pt x="476" y="1018"/>
                  </a:lnTo>
                  <a:lnTo>
                    <a:pt x="530" y="1028"/>
                  </a:lnTo>
                  <a:lnTo>
                    <a:pt x="584" y="1032"/>
                  </a:lnTo>
                  <a:lnTo>
                    <a:pt x="640" y="1028"/>
                  </a:lnTo>
                  <a:lnTo>
                    <a:pt x="695" y="1018"/>
                  </a:lnTo>
                  <a:lnTo>
                    <a:pt x="745" y="1002"/>
                  </a:lnTo>
                  <a:lnTo>
                    <a:pt x="793" y="979"/>
                  </a:lnTo>
                  <a:lnTo>
                    <a:pt x="838" y="952"/>
                  </a:lnTo>
                  <a:lnTo>
                    <a:pt x="879" y="920"/>
                  </a:lnTo>
                  <a:lnTo>
                    <a:pt x="917" y="882"/>
                  </a:lnTo>
                  <a:lnTo>
                    <a:pt x="949" y="841"/>
                  </a:lnTo>
                  <a:lnTo>
                    <a:pt x="977" y="795"/>
                  </a:lnTo>
                  <a:lnTo>
                    <a:pt x="999" y="748"/>
                  </a:lnTo>
                  <a:lnTo>
                    <a:pt x="1015" y="696"/>
                  </a:lnTo>
                  <a:lnTo>
                    <a:pt x="1025" y="642"/>
                  </a:lnTo>
                  <a:lnTo>
                    <a:pt x="1029" y="587"/>
                  </a:lnTo>
                  <a:lnTo>
                    <a:pt x="1025" y="531"/>
                  </a:lnTo>
                  <a:lnTo>
                    <a:pt x="1015" y="477"/>
                  </a:lnTo>
                  <a:lnTo>
                    <a:pt x="999" y="426"/>
                  </a:lnTo>
                  <a:lnTo>
                    <a:pt x="977" y="377"/>
                  </a:lnTo>
                  <a:lnTo>
                    <a:pt x="949" y="333"/>
                  </a:lnTo>
                  <a:lnTo>
                    <a:pt x="917" y="292"/>
                  </a:lnTo>
                  <a:lnTo>
                    <a:pt x="879" y="254"/>
                  </a:lnTo>
                  <a:lnTo>
                    <a:pt x="838" y="222"/>
                  </a:lnTo>
                  <a:lnTo>
                    <a:pt x="793" y="194"/>
                  </a:lnTo>
                  <a:lnTo>
                    <a:pt x="745" y="172"/>
                  </a:lnTo>
                  <a:lnTo>
                    <a:pt x="695" y="156"/>
                  </a:lnTo>
                  <a:lnTo>
                    <a:pt x="640" y="146"/>
                  </a:lnTo>
                  <a:lnTo>
                    <a:pt x="584" y="142"/>
                  </a:lnTo>
                  <a:close/>
                  <a:moveTo>
                    <a:pt x="584" y="0"/>
                  </a:moveTo>
                  <a:lnTo>
                    <a:pt x="649" y="4"/>
                  </a:lnTo>
                  <a:lnTo>
                    <a:pt x="710" y="14"/>
                  </a:lnTo>
                  <a:lnTo>
                    <a:pt x="770" y="30"/>
                  </a:lnTo>
                  <a:lnTo>
                    <a:pt x="826" y="52"/>
                  </a:lnTo>
                  <a:lnTo>
                    <a:pt x="880" y="80"/>
                  </a:lnTo>
                  <a:lnTo>
                    <a:pt x="930" y="113"/>
                  </a:lnTo>
                  <a:lnTo>
                    <a:pt x="977" y="151"/>
                  </a:lnTo>
                  <a:lnTo>
                    <a:pt x="1019" y="194"/>
                  </a:lnTo>
                  <a:lnTo>
                    <a:pt x="1057" y="241"/>
                  </a:lnTo>
                  <a:lnTo>
                    <a:pt x="1090" y="291"/>
                  </a:lnTo>
                  <a:lnTo>
                    <a:pt x="1118" y="345"/>
                  </a:lnTo>
                  <a:lnTo>
                    <a:pt x="1140" y="402"/>
                  </a:lnTo>
                  <a:lnTo>
                    <a:pt x="1157" y="462"/>
                  </a:lnTo>
                  <a:lnTo>
                    <a:pt x="1167" y="523"/>
                  </a:lnTo>
                  <a:lnTo>
                    <a:pt x="1170" y="587"/>
                  </a:lnTo>
                  <a:lnTo>
                    <a:pt x="1167" y="650"/>
                  </a:lnTo>
                  <a:lnTo>
                    <a:pt x="1157" y="712"/>
                  </a:lnTo>
                  <a:lnTo>
                    <a:pt x="1140" y="772"/>
                  </a:lnTo>
                  <a:lnTo>
                    <a:pt x="1118" y="829"/>
                  </a:lnTo>
                  <a:lnTo>
                    <a:pt x="1090" y="883"/>
                  </a:lnTo>
                  <a:lnTo>
                    <a:pt x="1057" y="933"/>
                  </a:lnTo>
                  <a:lnTo>
                    <a:pt x="1019" y="979"/>
                  </a:lnTo>
                  <a:lnTo>
                    <a:pt x="977" y="1022"/>
                  </a:lnTo>
                  <a:lnTo>
                    <a:pt x="930" y="1060"/>
                  </a:lnTo>
                  <a:lnTo>
                    <a:pt x="880" y="1093"/>
                  </a:lnTo>
                  <a:lnTo>
                    <a:pt x="826" y="1121"/>
                  </a:lnTo>
                  <a:lnTo>
                    <a:pt x="770" y="1144"/>
                  </a:lnTo>
                  <a:lnTo>
                    <a:pt x="710" y="1159"/>
                  </a:lnTo>
                  <a:lnTo>
                    <a:pt x="649" y="1170"/>
                  </a:lnTo>
                  <a:lnTo>
                    <a:pt x="584" y="1174"/>
                  </a:lnTo>
                  <a:lnTo>
                    <a:pt x="521" y="1170"/>
                  </a:lnTo>
                  <a:lnTo>
                    <a:pt x="460" y="1159"/>
                  </a:lnTo>
                  <a:lnTo>
                    <a:pt x="400" y="1144"/>
                  </a:lnTo>
                  <a:lnTo>
                    <a:pt x="344" y="1121"/>
                  </a:lnTo>
                  <a:lnTo>
                    <a:pt x="290" y="1093"/>
                  </a:lnTo>
                  <a:lnTo>
                    <a:pt x="240" y="1060"/>
                  </a:lnTo>
                  <a:lnTo>
                    <a:pt x="193" y="1022"/>
                  </a:lnTo>
                  <a:lnTo>
                    <a:pt x="151" y="979"/>
                  </a:lnTo>
                  <a:lnTo>
                    <a:pt x="113" y="933"/>
                  </a:lnTo>
                  <a:lnTo>
                    <a:pt x="80" y="883"/>
                  </a:lnTo>
                  <a:lnTo>
                    <a:pt x="52" y="829"/>
                  </a:lnTo>
                  <a:lnTo>
                    <a:pt x="30" y="772"/>
                  </a:lnTo>
                  <a:lnTo>
                    <a:pt x="13" y="712"/>
                  </a:lnTo>
                  <a:lnTo>
                    <a:pt x="3" y="650"/>
                  </a:lnTo>
                  <a:lnTo>
                    <a:pt x="0" y="587"/>
                  </a:lnTo>
                  <a:lnTo>
                    <a:pt x="3" y="523"/>
                  </a:lnTo>
                  <a:lnTo>
                    <a:pt x="13" y="462"/>
                  </a:lnTo>
                  <a:lnTo>
                    <a:pt x="30" y="402"/>
                  </a:lnTo>
                  <a:lnTo>
                    <a:pt x="52" y="345"/>
                  </a:lnTo>
                  <a:lnTo>
                    <a:pt x="80" y="291"/>
                  </a:lnTo>
                  <a:lnTo>
                    <a:pt x="113" y="241"/>
                  </a:lnTo>
                  <a:lnTo>
                    <a:pt x="151" y="194"/>
                  </a:lnTo>
                  <a:lnTo>
                    <a:pt x="193" y="151"/>
                  </a:lnTo>
                  <a:lnTo>
                    <a:pt x="240" y="113"/>
                  </a:lnTo>
                  <a:lnTo>
                    <a:pt x="290" y="80"/>
                  </a:lnTo>
                  <a:lnTo>
                    <a:pt x="344" y="52"/>
                  </a:lnTo>
                  <a:lnTo>
                    <a:pt x="400" y="30"/>
                  </a:lnTo>
                  <a:lnTo>
                    <a:pt x="460" y="14"/>
                  </a:lnTo>
                  <a:lnTo>
                    <a:pt x="521" y="4"/>
                  </a:lnTo>
                  <a:lnTo>
                    <a:pt x="5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61"/>
            <p:cNvSpPr>
              <a:spLocks noEditPoints="1"/>
            </p:cNvSpPr>
            <p:nvPr/>
          </p:nvSpPr>
          <p:spPr bwMode="auto">
            <a:xfrm>
              <a:off x="3463925" y="1966913"/>
              <a:ext cx="579438" cy="447675"/>
            </a:xfrm>
            <a:custGeom>
              <a:avLst/>
              <a:gdLst>
                <a:gd name="T0" fmla="*/ 3493 w 3650"/>
                <a:gd name="T1" fmla="*/ 2229 h 2824"/>
                <a:gd name="T2" fmla="*/ 157 w 3650"/>
                <a:gd name="T3" fmla="*/ 995 h 2824"/>
                <a:gd name="T4" fmla="*/ 389 w 3650"/>
                <a:gd name="T5" fmla="*/ 995 h 2824"/>
                <a:gd name="T6" fmla="*/ 215 w 3650"/>
                <a:gd name="T7" fmla="*/ 560 h 2824"/>
                <a:gd name="T8" fmla="*/ 168 w 3650"/>
                <a:gd name="T9" fmla="*/ 596 h 2824"/>
                <a:gd name="T10" fmla="*/ 157 w 3650"/>
                <a:gd name="T11" fmla="*/ 838 h 2824"/>
                <a:gd name="T12" fmla="*/ 508 w 3650"/>
                <a:gd name="T13" fmla="*/ 849 h 2824"/>
                <a:gd name="T14" fmla="*/ 544 w 3650"/>
                <a:gd name="T15" fmla="*/ 896 h 2824"/>
                <a:gd name="T16" fmla="*/ 544 w 3650"/>
                <a:gd name="T17" fmla="*/ 2328 h 2824"/>
                <a:gd name="T18" fmla="*/ 508 w 3650"/>
                <a:gd name="T19" fmla="*/ 2375 h 2824"/>
                <a:gd name="T20" fmla="*/ 157 w 3650"/>
                <a:gd name="T21" fmla="*/ 2386 h 2824"/>
                <a:gd name="T22" fmla="*/ 168 w 3650"/>
                <a:gd name="T23" fmla="*/ 2628 h 2824"/>
                <a:gd name="T24" fmla="*/ 215 w 3650"/>
                <a:gd name="T25" fmla="*/ 2664 h 2824"/>
                <a:gd name="T26" fmla="*/ 3435 w 3650"/>
                <a:gd name="T27" fmla="*/ 2664 h 2824"/>
                <a:gd name="T28" fmla="*/ 3482 w 3650"/>
                <a:gd name="T29" fmla="*/ 2628 h 2824"/>
                <a:gd name="T30" fmla="*/ 3493 w 3650"/>
                <a:gd name="T31" fmla="*/ 2386 h 2824"/>
                <a:gd name="T32" fmla="*/ 3142 w 3650"/>
                <a:gd name="T33" fmla="*/ 2375 h 2824"/>
                <a:gd name="T34" fmla="*/ 3106 w 3650"/>
                <a:gd name="T35" fmla="*/ 2328 h 2824"/>
                <a:gd name="T36" fmla="*/ 3106 w 3650"/>
                <a:gd name="T37" fmla="*/ 896 h 2824"/>
                <a:gd name="T38" fmla="*/ 3142 w 3650"/>
                <a:gd name="T39" fmla="*/ 849 h 2824"/>
                <a:gd name="T40" fmla="*/ 3493 w 3650"/>
                <a:gd name="T41" fmla="*/ 838 h 2824"/>
                <a:gd name="T42" fmla="*/ 3482 w 3650"/>
                <a:gd name="T43" fmla="*/ 596 h 2824"/>
                <a:gd name="T44" fmla="*/ 3435 w 3650"/>
                <a:gd name="T45" fmla="*/ 560 h 2824"/>
                <a:gd name="T46" fmla="*/ 2398 w 3650"/>
                <a:gd name="T47" fmla="*/ 557 h 2824"/>
                <a:gd name="T48" fmla="*/ 491 w 3650"/>
                <a:gd name="T49" fmla="*/ 290 h 2824"/>
                <a:gd name="T50" fmla="*/ 487 w 3650"/>
                <a:gd name="T51" fmla="*/ 295 h 2824"/>
                <a:gd name="T52" fmla="*/ 721 w 3650"/>
                <a:gd name="T53" fmla="*/ 295 h 2824"/>
                <a:gd name="T54" fmla="*/ 717 w 3650"/>
                <a:gd name="T55" fmla="*/ 290 h 2824"/>
                <a:gd name="T56" fmla="*/ 1470 w 3650"/>
                <a:gd name="T57" fmla="*/ 159 h 2824"/>
                <a:gd name="T58" fmla="*/ 1442 w 3650"/>
                <a:gd name="T59" fmla="*/ 186 h 2824"/>
                <a:gd name="T60" fmla="*/ 2208 w 3650"/>
                <a:gd name="T61" fmla="*/ 186 h 2824"/>
                <a:gd name="T62" fmla="*/ 2180 w 3650"/>
                <a:gd name="T63" fmla="*/ 159 h 2824"/>
                <a:gd name="T64" fmla="*/ 1483 w 3650"/>
                <a:gd name="T65" fmla="*/ 0 h 2824"/>
                <a:gd name="T66" fmla="*/ 2228 w 3650"/>
                <a:gd name="T67" fmla="*/ 10 h 2824"/>
                <a:gd name="T68" fmla="*/ 2305 w 3650"/>
                <a:gd name="T69" fmla="*/ 55 h 2824"/>
                <a:gd name="T70" fmla="*/ 2355 w 3650"/>
                <a:gd name="T71" fmla="*/ 132 h 2824"/>
                <a:gd name="T72" fmla="*/ 3452 w 3650"/>
                <a:gd name="T73" fmla="*/ 402 h 2824"/>
                <a:gd name="T74" fmla="*/ 3554 w 3650"/>
                <a:gd name="T75" fmla="*/ 445 h 2824"/>
                <a:gd name="T76" fmla="*/ 3623 w 3650"/>
                <a:gd name="T77" fmla="*/ 527 h 2824"/>
                <a:gd name="T78" fmla="*/ 3650 w 3650"/>
                <a:gd name="T79" fmla="*/ 636 h 2824"/>
                <a:gd name="T80" fmla="*/ 3638 w 3650"/>
                <a:gd name="T81" fmla="*/ 2662 h 2824"/>
                <a:gd name="T82" fmla="*/ 3581 w 3650"/>
                <a:gd name="T83" fmla="*/ 2755 h 2824"/>
                <a:gd name="T84" fmla="*/ 3489 w 3650"/>
                <a:gd name="T85" fmla="*/ 2812 h 2824"/>
                <a:gd name="T86" fmla="*/ 236 w 3650"/>
                <a:gd name="T87" fmla="*/ 2824 h 2824"/>
                <a:gd name="T88" fmla="*/ 127 w 3650"/>
                <a:gd name="T89" fmla="*/ 2797 h 2824"/>
                <a:gd name="T90" fmla="*/ 45 w 3650"/>
                <a:gd name="T91" fmla="*/ 2728 h 2824"/>
                <a:gd name="T92" fmla="*/ 3 w 3650"/>
                <a:gd name="T93" fmla="*/ 2627 h 2824"/>
                <a:gd name="T94" fmla="*/ 3 w 3650"/>
                <a:gd name="T95" fmla="*/ 597 h 2824"/>
                <a:gd name="T96" fmla="*/ 45 w 3650"/>
                <a:gd name="T97" fmla="*/ 496 h 2824"/>
                <a:gd name="T98" fmla="*/ 127 w 3650"/>
                <a:gd name="T99" fmla="*/ 425 h 2824"/>
                <a:gd name="T100" fmla="*/ 236 w 3650"/>
                <a:gd name="T101" fmla="*/ 399 h 2824"/>
                <a:gd name="T102" fmla="*/ 341 w 3650"/>
                <a:gd name="T103" fmla="*/ 263 h 2824"/>
                <a:gd name="T104" fmla="*/ 383 w 3650"/>
                <a:gd name="T105" fmla="*/ 186 h 2824"/>
                <a:gd name="T106" fmla="*/ 460 w 3650"/>
                <a:gd name="T107" fmla="*/ 144 h 2824"/>
                <a:gd name="T108" fmla="*/ 748 w 3650"/>
                <a:gd name="T109" fmla="*/ 144 h 2824"/>
                <a:gd name="T110" fmla="*/ 825 w 3650"/>
                <a:gd name="T111" fmla="*/ 186 h 2824"/>
                <a:gd name="T112" fmla="*/ 867 w 3650"/>
                <a:gd name="T113" fmla="*/ 263 h 2824"/>
                <a:gd name="T114" fmla="*/ 1197 w 3650"/>
                <a:gd name="T115" fmla="*/ 399 h 2824"/>
                <a:gd name="T116" fmla="*/ 1325 w 3650"/>
                <a:gd name="T117" fmla="*/ 77 h 2824"/>
                <a:gd name="T118" fmla="*/ 1395 w 3650"/>
                <a:gd name="T119" fmla="*/ 21 h 2824"/>
                <a:gd name="T120" fmla="*/ 1483 w 3650"/>
                <a:gd name="T121" fmla="*/ 0 h 2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50" h="2824">
                  <a:moveTo>
                    <a:pt x="3261" y="995"/>
                  </a:moveTo>
                  <a:lnTo>
                    <a:pt x="3261" y="2229"/>
                  </a:lnTo>
                  <a:lnTo>
                    <a:pt x="3493" y="2229"/>
                  </a:lnTo>
                  <a:lnTo>
                    <a:pt x="3493" y="995"/>
                  </a:lnTo>
                  <a:lnTo>
                    <a:pt x="3261" y="995"/>
                  </a:lnTo>
                  <a:close/>
                  <a:moveTo>
                    <a:pt x="157" y="995"/>
                  </a:moveTo>
                  <a:lnTo>
                    <a:pt x="157" y="2229"/>
                  </a:lnTo>
                  <a:lnTo>
                    <a:pt x="389" y="2229"/>
                  </a:lnTo>
                  <a:lnTo>
                    <a:pt x="389" y="995"/>
                  </a:lnTo>
                  <a:lnTo>
                    <a:pt x="157" y="995"/>
                  </a:lnTo>
                  <a:close/>
                  <a:moveTo>
                    <a:pt x="236" y="557"/>
                  </a:moveTo>
                  <a:lnTo>
                    <a:pt x="215" y="560"/>
                  </a:lnTo>
                  <a:lnTo>
                    <a:pt x="196" y="567"/>
                  </a:lnTo>
                  <a:lnTo>
                    <a:pt x="180" y="580"/>
                  </a:lnTo>
                  <a:lnTo>
                    <a:pt x="168" y="596"/>
                  </a:lnTo>
                  <a:lnTo>
                    <a:pt x="160" y="615"/>
                  </a:lnTo>
                  <a:lnTo>
                    <a:pt x="157" y="636"/>
                  </a:lnTo>
                  <a:lnTo>
                    <a:pt x="157" y="838"/>
                  </a:lnTo>
                  <a:lnTo>
                    <a:pt x="468" y="838"/>
                  </a:lnTo>
                  <a:lnTo>
                    <a:pt x="489" y="840"/>
                  </a:lnTo>
                  <a:lnTo>
                    <a:pt x="508" y="849"/>
                  </a:lnTo>
                  <a:lnTo>
                    <a:pt x="524" y="861"/>
                  </a:lnTo>
                  <a:lnTo>
                    <a:pt x="536" y="877"/>
                  </a:lnTo>
                  <a:lnTo>
                    <a:pt x="544" y="896"/>
                  </a:lnTo>
                  <a:lnTo>
                    <a:pt x="548" y="917"/>
                  </a:lnTo>
                  <a:lnTo>
                    <a:pt x="548" y="2307"/>
                  </a:lnTo>
                  <a:lnTo>
                    <a:pt x="544" y="2328"/>
                  </a:lnTo>
                  <a:lnTo>
                    <a:pt x="536" y="2347"/>
                  </a:lnTo>
                  <a:lnTo>
                    <a:pt x="524" y="2363"/>
                  </a:lnTo>
                  <a:lnTo>
                    <a:pt x="508" y="2375"/>
                  </a:lnTo>
                  <a:lnTo>
                    <a:pt x="489" y="2383"/>
                  </a:lnTo>
                  <a:lnTo>
                    <a:pt x="468" y="2386"/>
                  </a:lnTo>
                  <a:lnTo>
                    <a:pt x="157" y="2386"/>
                  </a:lnTo>
                  <a:lnTo>
                    <a:pt x="157" y="2588"/>
                  </a:lnTo>
                  <a:lnTo>
                    <a:pt x="160" y="2609"/>
                  </a:lnTo>
                  <a:lnTo>
                    <a:pt x="168" y="2628"/>
                  </a:lnTo>
                  <a:lnTo>
                    <a:pt x="180" y="2643"/>
                  </a:lnTo>
                  <a:lnTo>
                    <a:pt x="196" y="2655"/>
                  </a:lnTo>
                  <a:lnTo>
                    <a:pt x="215" y="2664"/>
                  </a:lnTo>
                  <a:lnTo>
                    <a:pt x="236" y="2667"/>
                  </a:lnTo>
                  <a:lnTo>
                    <a:pt x="3414" y="2667"/>
                  </a:lnTo>
                  <a:lnTo>
                    <a:pt x="3435" y="2664"/>
                  </a:lnTo>
                  <a:lnTo>
                    <a:pt x="3454" y="2655"/>
                  </a:lnTo>
                  <a:lnTo>
                    <a:pt x="3470" y="2643"/>
                  </a:lnTo>
                  <a:lnTo>
                    <a:pt x="3482" y="2628"/>
                  </a:lnTo>
                  <a:lnTo>
                    <a:pt x="3490" y="2609"/>
                  </a:lnTo>
                  <a:lnTo>
                    <a:pt x="3493" y="2588"/>
                  </a:lnTo>
                  <a:lnTo>
                    <a:pt x="3493" y="2386"/>
                  </a:lnTo>
                  <a:lnTo>
                    <a:pt x="3182" y="2386"/>
                  </a:lnTo>
                  <a:lnTo>
                    <a:pt x="3161" y="2383"/>
                  </a:lnTo>
                  <a:lnTo>
                    <a:pt x="3142" y="2375"/>
                  </a:lnTo>
                  <a:lnTo>
                    <a:pt x="3126" y="2363"/>
                  </a:lnTo>
                  <a:lnTo>
                    <a:pt x="3114" y="2347"/>
                  </a:lnTo>
                  <a:lnTo>
                    <a:pt x="3106" y="2328"/>
                  </a:lnTo>
                  <a:lnTo>
                    <a:pt x="3103" y="2307"/>
                  </a:lnTo>
                  <a:lnTo>
                    <a:pt x="3103" y="917"/>
                  </a:lnTo>
                  <a:lnTo>
                    <a:pt x="3106" y="896"/>
                  </a:lnTo>
                  <a:lnTo>
                    <a:pt x="3114" y="877"/>
                  </a:lnTo>
                  <a:lnTo>
                    <a:pt x="3126" y="861"/>
                  </a:lnTo>
                  <a:lnTo>
                    <a:pt x="3142" y="849"/>
                  </a:lnTo>
                  <a:lnTo>
                    <a:pt x="3161" y="840"/>
                  </a:lnTo>
                  <a:lnTo>
                    <a:pt x="3182" y="838"/>
                  </a:lnTo>
                  <a:lnTo>
                    <a:pt x="3493" y="838"/>
                  </a:lnTo>
                  <a:lnTo>
                    <a:pt x="3493" y="636"/>
                  </a:lnTo>
                  <a:lnTo>
                    <a:pt x="3490" y="615"/>
                  </a:lnTo>
                  <a:lnTo>
                    <a:pt x="3482" y="596"/>
                  </a:lnTo>
                  <a:lnTo>
                    <a:pt x="3470" y="580"/>
                  </a:lnTo>
                  <a:lnTo>
                    <a:pt x="3454" y="567"/>
                  </a:lnTo>
                  <a:lnTo>
                    <a:pt x="3435" y="560"/>
                  </a:lnTo>
                  <a:lnTo>
                    <a:pt x="3414" y="557"/>
                  </a:lnTo>
                  <a:lnTo>
                    <a:pt x="2399" y="557"/>
                  </a:lnTo>
                  <a:lnTo>
                    <a:pt x="2398" y="557"/>
                  </a:lnTo>
                  <a:lnTo>
                    <a:pt x="2398" y="557"/>
                  </a:lnTo>
                  <a:lnTo>
                    <a:pt x="236" y="557"/>
                  </a:lnTo>
                  <a:close/>
                  <a:moveTo>
                    <a:pt x="491" y="290"/>
                  </a:moveTo>
                  <a:lnTo>
                    <a:pt x="489" y="291"/>
                  </a:lnTo>
                  <a:lnTo>
                    <a:pt x="488" y="292"/>
                  </a:lnTo>
                  <a:lnTo>
                    <a:pt x="487" y="295"/>
                  </a:lnTo>
                  <a:lnTo>
                    <a:pt x="487" y="399"/>
                  </a:lnTo>
                  <a:lnTo>
                    <a:pt x="721" y="399"/>
                  </a:lnTo>
                  <a:lnTo>
                    <a:pt x="721" y="295"/>
                  </a:lnTo>
                  <a:lnTo>
                    <a:pt x="720" y="292"/>
                  </a:lnTo>
                  <a:lnTo>
                    <a:pt x="719" y="291"/>
                  </a:lnTo>
                  <a:lnTo>
                    <a:pt x="717" y="290"/>
                  </a:lnTo>
                  <a:lnTo>
                    <a:pt x="491" y="290"/>
                  </a:lnTo>
                  <a:close/>
                  <a:moveTo>
                    <a:pt x="1483" y="157"/>
                  </a:moveTo>
                  <a:lnTo>
                    <a:pt x="1470" y="159"/>
                  </a:lnTo>
                  <a:lnTo>
                    <a:pt x="1458" y="165"/>
                  </a:lnTo>
                  <a:lnTo>
                    <a:pt x="1449" y="174"/>
                  </a:lnTo>
                  <a:lnTo>
                    <a:pt x="1442" y="186"/>
                  </a:lnTo>
                  <a:lnTo>
                    <a:pt x="1364" y="399"/>
                  </a:lnTo>
                  <a:lnTo>
                    <a:pt x="2286" y="399"/>
                  </a:lnTo>
                  <a:lnTo>
                    <a:pt x="2208" y="186"/>
                  </a:lnTo>
                  <a:lnTo>
                    <a:pt x="2201" y="174"/>
                  </a:lnTo>
                  <a:lnTo>
                    <a:pt x="2192" y="165"/>
                  </a:lnTo>
                  <a:lnTo>
                    <a:pt x="2180" y="159"/>
                  </a:lnTo>
                  <a:lnTo>
                    <a:pt x="2167" y="157"/>
                  </a:lnTo>
                  <a:lnTo>
                    <a:pt x="1483" y="157"/>
                  </a:lnTo>
                  <a:close/>
                  <a:moveTo>
                    <a:pt x="1483" y="0"/>
                  </a:moveTo>
                  <a:lnTo>
                    <a:pt x="2167" y="0"/>
                  </a:lnTo>
                  <a:lnTo>
                    <a:pt x="2198" y="2"/>
                  </a:lnTo>
                  <a:lnTo>
                    <a:pt x="2228" y="10"/>
                  </a:lnTo>
                  <a:lnTo>
                    <a:pt x="2255" y="21"/>
                  </a:lnTo>
                  <a:lnTo>
                    <a:pt x="2282" y="36"/>
                  </a:lnTo>
                  <a:lnTo>
                    <a:pt x="2305" y="55"/>
                  </a:lnTo>
                  <a:lnTo>
                    <a:pt x="2325" y="77"/>
                  </a:lnTo>
                  <a:lnTo>
                    <a:pt x="2343" y="103"/>
                  </a:lnTo>
                  <a:lnTo>
                    <a:pt x="2355" y="132"/>
                  </a:lnTo>
                  <a:lnTo>
                    <a:pt x="2453" y="399"/>
                  </a:lnTo>
                  <a:lnTo>
                    <a:pt x="3414" y="399"/>
                  </a:lnTo>
                  <a:lnTo>
                    <a:pt x="3452" y="402"/>
                  </a:lnTo>
                  <a:lnTo>
                    <a:pt x="3489" y="411"/>
                  </a:lnTo>
                  <a:lnTo>
                    <a:pt x="3523" y="425"/>
                  </a:lnTo>
                  <a:lnTo>
                    <a:pt x="3554" y="445"/>
                  </a:lnTo>
                  <a:lnTo>
                    <a:pt x="3581" y="469"/>
                  </a:lnTo>
                  <a:lnTo>
                    <a:pt x="3605" y="496"/>
                  </a:lnTo>
                  <a:lnTo>
                    <a:pt x="3623" y="527"/>
                  </a:lnTo>
                  <a:lnTo>
                    <a:pt x="3638" y="561"/>
                  </a:lnTo>
                  <a:lnTo>
                    <a:pt x="3647" y="597"/>
                  </a:lnTo>
                  <a:lnTo>
                    <a:pt x="3650" y="636"/>
                  </a:lnTo>
                  <a:lnTo>
                    <a:pt x="3650" y="2588"/>
                  </a:lnTo>
                  <a:lnTo>
                    <a:pt x="3647" y="2627"/>
                  </a:lnTo>
                  <a:lnTo>
                    <a:pt x="3638" y="2662"/>
                  </a:lnTo>
                  <a:lnTo>
                    <a:pt x="3623" y="2696"/>
                  </a:lnTo>
                  <a:lnTo>
                    <a:pt x="3605" y="2728"/>
                  </a:lnTo>
                  <a:lnTo>
                    <a:pt x="3581" y="2755"/>
                  </a:lnTo>
                  <a:lnTo>
                    <a:pt x="3554" y="2779"/>
                  </a:lnTo>
                  <a:lnTo>
                    <a:pt x="3523" y="2797"/>
                  </a:lnTo>
                  <a:lnTo>
                    <a:pt x="3489" y="2812"/>
                  </a:lnTo>
                  <a:lnTo>
                    <a:pt x="3452" y="2821"/>
                  </a:lnTo>
                  <a:lnTo>
                    <a:pt x="3414" y="2824"/>
                  </a:lnTo>
                  <a:lnTo>
                    <a:pt x="236" y="2824"/>
                  </a:lnTo>
                  <a:lnTo>
                    <a:pt x="198" y="2821"/>
                  </a:lnTo>
                  <a:lnTo>
                    <a:pt x="161" y="2812"/>
                  </a:lnTo>
                  <a:lnTo>
                    <a:pt x="127" y="2797"/>
                  </a:lnTo>
                  <a:lnTo>
                    <a:pt x="96" y="2779"/>
                  </a:lnTo>
                  <a:lnTo>
                    <a:pt x="69" y="2755"/>
                  </a:lnTo>
                  <a:lnTo>
                    <a:pt x="45" y="2728"/>
                  </a:lnTo>
                  <a:lnTo>
                    <a:pt x="27" y="2696"/>
                  </a:lnTo>
                  <a:lnTo>
                    <a:pt x="12" y="2662"/>
                  </a:lnTo>
                  <a:lnTo>
                    <a:pt x="3" y="2627"/>
                  </a:lnTo>
                  <a:lnTo>
                    <a:pt x="0" y="2588"/>
                  </a:lnTo>
                  <a:lnTo>
                    <a:pt x="0" y="636"/>
                  </a:lnTo>
                  <a:lnTo>
                    <a:pt x="3" y="597"/>
                  </a:lnTo>
                  <a:lnTo>
                    <a:pt x="12" y="561"/>
                  </a:lnTo>
                  <a:lnTo>
                    <a:pt x="27" y="527"/>
                  </a:lnTo>
                  <a:lnTo>
                    <a:pt x="45" y="496"/>
                  </a:lnTo>
                  <a:lnTo>
                    <a:pt x="69" y="469"/>
                  </a:lnTo>
                  <a:lnTo>
                    <a:pt x="96" y="445"/>
                  </a:lnTo>
                  <a:lnTo>
                    <a:pt x="127" y="425"/>
                  </a:lnTo>
                  <a:lnTo>
                    <a:pt x="161" y="411"/>
                  </a:lnTo>
                  <a:lnTo>
                    <a:pt x="198" y="402"/>
                  </a:lnTo>
                  <a:lnTo>
                    <a:pt x="236" y="399"/>
                  </a:lnTo>
                  <a:lnTo>
                    <a:pt x="337" y="399"/>
                  </a:lnTo>
                  <a:lnTo>
                    <a:pt x="337" y="295"/>
                  </a:lnTo>
                  <a:lnTo>
                    <a:pt x="341" y="263"/>
                  </a:lnTo>
                  <a:lnTo>
                    <a:pt x="350" y="235"/>
                  </a:lnTo>
                  <a:lnTo>
                    <a:pt x="364" y="208"/>
                  </a:lnTo>
                  <a:lnTo>
                    <a:pt x="383" y="186"/>
                  </a:lnTo>
                  <a:lnTo>
                    <a:pt x="405" y="167"/>
                  </a:lnTo>
                  <a:lnTo>
                    <a:pt x="431" y="153"/>
                  </a:lnTo>
                  <a:lnTo>
                    <a:pt x="460" y="144"/>
                  </a:lnTo>
                  <a:lnTo>
                    <a:pt x="491" y="140"/>
                  </a:lnTo>
                  <a:lnTo>
                    <a:pt x="717" y="140"/>
                  </a:lnTo>
                  <a:lnTo>
                    <a:pt x="748" y="144"/>
                  </a:lnTo>
                  <a:lnTo>
                    <a:pt x="776" y="153"/>
                  </a:lnTo>
                  <a:lnTo>
                    <a:pt x="803" y="167"/>
                  </a:lnTo>
                  <a:lnTo>
                    <a:pt x="825" y="186"/>
                  </a:lnTo>
                  <a:lnTo>
                    <a:pt x="844" y="208"/>
                  </a:lnTo>
                  <a:lnTo>
                    <a:pt x="858" y="235"/>
                  </a:lnTo>
                  <a:lnTo>
                    <a:pt x="867" y="263"/>
                  </a:lnTo>
                  <a:lnTo>
                    <a:pt x="870" y="295"/>
                  </a:lnTo>
                  <a:lnTo>
                    <a:pt x="870" y="399"/>
                  </a:lnTo>
                  <a:lnTo>
                    <a:pt x="1197" y="399"/>
                  </a:lnTo>
                  <a:lnTo>
                    <a:pt x="1295" y="132"/>
                  </a:lnTo>
                  <a:lnTo>
                    <a:pt x="1307" y="103"/>
                  </a:lnTo>
                  <a:lnTo>
                    <a:pt x="1325" y="77"/>
                  </a:lnTo>
                  <a:lnTo>
                    <a:pt x="1345" y="55"/>
                  </a:lnTo>
                  <a:lnTo>
                    <a:pt x="1368" y="36"/>
                  </a:lnTo>
                  <a:lnTo>
                    <a:pt x="1395" y="21"/>
                  </a:lnTo>
                  <a:lnTo>
                    <a:pt x="1422" y="10"/>
                  </a:lnTo>
                  <a:lnTo>
                    <a:pt x="1452" y="2"/>
                  </a:lnTo>
                  <a:lnTo>
                    <a:pt x="1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62"/>
            <p:cNvSpPr>
              <a:spLocks/>
            </p:cNvSpPr>
            <p:nvPr/>
          </p:nvSpPr>
          <p:spPr bwMode="auto">
            <a:xfrm>
              <a:off x="3708400" y="2176463"/>
              <a:ext cx="57150" cy="57150"/>
            </a:xfrm>
            <a:custGeom>
              <a:avLst/>
              <a:gdLst>
                <a:gd name="T0" fmla="*/ 288 w 360"/>
                <a:gd name="T1" fmla="*/ 0 h 360"/>
                <a:gd name="T2" fmla="*/ 308 w 360"/>
                <a:gd name="T3" fmla="*/ 2 h 360"/>
                <a:gd name="T4" fmla="*/ 324 w 360"/>
                <a:gd name="T5" fmla="*/ 8 h 360"/>
                <a:gd name="T6" fmla="*/ 339 w 360"/>
                <a:gd name="T7" fmla="*/ 19 h 360"/>
                <a:gd name="T8" fmla="*/ 350 w 360"/>
                <a:gd name="T9" fmla="*/ 34 h 360"/>
                <a:gd name="T10" fmla="*/ 358 w 360"/>
                <a:gd name="T11" fmla="*/ 51 h 360"/>
                <a:gd name="T12" fmla="*/ 360 w 360"/>
                <a:gd name="T13" fmla="*/ 69 h 360"/>
                <a:gd name="T14" fmla="*/ 358 w 360"/>
                <a:gd name="T15" fmla="*/ 88 h 360"/>
                <a:gd name="T16" fmla="*/ 350 w 360"/>
                <a:gd name="T17" fmla="*/ 106 h 360"/>
                <a:gd name="T18" fmla="*/ 339 w 360"/>
                <a:gd name="T19" fmla="*/ 120 h 360"/>
                <a:gd name="T20" fmla="*/ 324 w 360"/>
                <a:gd name="T21" fmla="*/ 131 h 360"/>
                <a:gd name="T22" fmla="*/ 308 w 360"/>
                <a:gd name="T23" fmla="*/ 138 h 360"/>
                <a:gd name="T24" fmla="*/ 288 w 360"/>
                <a:gd name="T25" fmla="*/ 140 h 360"/>
                <a:gd name="T26" fmla="*/ 259 w 360"/>
                <a:gd name="T27" fmla="*/ 144 h 360"/>
                <a:gd name="T28" fmla="*/ 231 w 360"/>
                <a:gd name="T29" fmla="*/ 153 h 360"/>
                <a:gd name="T30" fmla="*/ 206 w 360"/>
                <a:gd name="T31" fmla="*/ 166 h 360"/>
                <a:gd name="T32" fmla="*/ 185 w 360"/>
                <a:gd name="T33" fmla="*/ 184 h 360"/>
                <a:gd name="T34" fmla="*/ 166 w 360"/>
                <a:gd name="T35" fmla="*/ 206 h 360"/>
                <a:gd name="T36" fmla="*/ 153 w 360"/>
                <a:gd name="T37" fmla="*/ 231 h 360"/>
                <a:gd name="T38" fmla="*/ 144 w 360"/>
                <a:gd name="T39" fmla="*/ 259 h 360"/>
                <a:gd name="T40" fmla="*/ 142 w 360"/>
                <a:gd name="T41" fmla="*/ 289 h 360"/>
                <a:gd name="T42" fmla="*/ 139 w 360"/>
                <a:gd name="T43" fmla="*/ 308 h 360"/>
                <a:gd name="T44" fmla="*/ 132 w 360"/>
                <a:gd name="T45" fmla="*/ 324 h 360"/>
                <a:gd name="T46" fmla="*/ 121 w 360"/>
                <a:gd name="T47" fmla="*/ 339 h 360"/>
                <a:gd name="T48" fmla="*/ 107 w 360"/>
                <a:gd name="T49" fmla="*/ 350 h 360"/>
                <a:gd name="T50" fmla="*/ 90 w 360"/>
                <a:gd name="T51" fmla="*/ 357 h 360"/>
                <a:gd name="T52" fmla="*/ 71 w 360"/>
                <a:gd name="T53" fmla="*/ 360 h 360"/>
                <a:gd name="T54" fmla="*/ 52 w 360"/>
                <a:gd name="T55" fmla="*/ 357 h 360"/>
                <a:gd name="T56" fmla="*/ 35 w 360"/>
                <a:gd name="T57" fmla="*/ 350 h 360"/>
                <a:gd name="T58" fmla="*/ 20 w 360"/>
                <a:gd name="T59" fmla="*/ 339 h 360"/>
                <a:gd name="T60" fmla="*/ 9 w 360"/>
                <a:gd name="T61" fmla="*/ 324 h 360"/>
                <a:gd name="T62" fmla="*/ 3 w 360"/>
                <a:gd name="T63" fmla="*/ 308 h 360"/>
                <a:gd name="T64" fmla="*/ 0 w 360"/>
                <a:gd name="T65" fmla="*/ 289 h 360"/>
                <a:gd name="T66" fmla="*/ 4 w 360"/>
                <a:gd name="T67" fmla="*/ 246 h 360"/>
                <a:gd name="T68" fmla="*/ 12 w 360"/>
                <a:gd name="T69" fmla="*/ 205 h 360"/>
                <a:gd name="T70" fmla="*/ 27 w 360"/>
                <a:gd name="T71" fmla="*/ 167 h 360"/>
                <a:gd name="T72" fmla="*/ 47 w 360"/>
                <a:gd name="T73" fmla="*/ 131 h 360"/>
                <a:gd name="T74" fmla="*/ 71 w 360"/>
                <a:gd name="T75" fmla="*/ 98 h 360"/>
                <a:gd name="T76" fmla="*/ 100 w 360"/>
                <a:gd name="T77" fmla="*/ 70 h 360"/>
                <a:gd name="T78" fmla="*/ 132 w 360"/>
                <a:gd name="T79" fmla="*/ 46 h 360"/>
                <a:gd name="T80" fmla="*/ 167 w 360"/>
                <a:gd name="T81" fmla="*/ 26 h 360"/>
                <a:gd name="T82" fmla="*/ 206 w 360"/>
                <a:gd name="T83" fmla="*/ 12 h 360"/>
                <a:gd name="T84" fmla="*/ 246 w 360"/>
                <a:gd name="T85" fmla="*/ 2 h 360"/>
                <a:gd name="T86" fmla="*/ 288 w 36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0" h="360">
                  <a:moveTo>
                    <a:pt x="288" y="0"/>
                  </a:moveTo>
                  <a:lnTo>
                    <a:pt x="308" y="2"/>
                  </a:lnTo>
                  <a:lnTo>
                    <a:pt x="324" y="8"/>
                  </a:lnTo>
                  <a:lnTo>
                    <a:pt x="339" y="19"/>
                  </a:lnTo>
                  <a:lnTo>
                    <a:pt x="350" y="34"/>
                  </a:lnTo>
                  <a:lnTo>
                    <a:pt x="358" y="51"/>
                  </a:lnTo>
                  <a:lnTo>
                    <a:pt x="360" y="69"/>
                  </a:lnTo>
                  <a:lnTo>
                    <a:pt x="358" y="88"/>
                  </a:lnTo>
                  <a:lnTo>
                    <a:pt x="350" y="106"/>
                  </a:lnTo>
                  <a:lnTo>
                    <a:pt x="339" y="120"/>
                  </a:lnTo>
                  <a:lnTo>
                    <a:pt x="324" y="131"/>
                  </a:lnTo>
                  <a:lnTo>
                    <a:pt x="308" y="138"/>
                  </a:lnTo>
                  <a:lnTo>
                    <a:pt x="288" y="140"/>
                  </a:lnTo>
                  <a:lnTo>
                    <a:pt x="259" y="144"/>
                  </a:lnTo>
                  <a:lnTo>
                    <a:pt x="231" y="153"/>
                  </a:lnTo>
                  <a:lnTo>
                    <a:pt x="206" y="166"/>
                  </a:lnTo>
                  <a:lnTo>
                    <a:pt x="185" y="184"/>
                  </a:lnTo>
                  <a:lnTo>
                    <a:pt x="166" y="206"/>
                  </a:lnTo>
                  <a:lnTo>
                    <a:pt x="153" y="231"/>
                  </a:lnTo>
                  <a:lnTo>
                    <a:pt x="144" y="259"/>
                  </a:lnTo>
                  <a:lnTo>
                    <a:pt x="142" y="289"/>
                  </a:lnTo>
                  <a:lnTo>
                    <a:pt x="139" y="308"/>
                  </a:lnTo>
                  <a:lnTo>
                    <a:pt x="132" y="324"/>
                  </a:lnTo>
                  <a:lnTo>
                    <a:pt x="121" y="339"/>
                  </a:lnTo>
                  <a:lnTo>
                    <a:pt x="107" y="350"/>
                  </a:lnTo>
                  <a:lnTo>
                    <a:pt x="90" y="357"/>
                  </a:lnTo>
                  <a:lnTo>
                    <a:pt x="71" y="360"/>
                  </a:lnTo>
                  <a:lnTo>
                    <a:pt x="52" y="357"/>
                  </a:lnTo>
                  <a:lnTo>
                    <a:pt x="35" y="350"/>
                  </a:lnTo>
                  <a:lnTo>
                    <a:pt x="20" y="339"/>
                  </a:lnTo>
                  <a:lnTo>
                    <a:pt x="9" y="324"/>
                  </a:lnTo>
                  <a:lnTo>
                    <a:pt x="3" y="308"/>
                  </a:lnTo>
                  <a:lnTo>
                    <a:pt x="0" y="289"/>
                  </a:lnTo>
                  <a:lnTo>
                    <a:pt x="4" y="246"/>
                  </a:lnTo>
                  <a:lnTo>
                    <a:pt x="12" y="205"/>
                  </a:lnTo>
                  <a:lnTo>
                    <a:pt x="27" y="167"/>
                  </a:lnTo>
                  <a:lnTo>
                    <a:pt x="47" y="131"/>
                  </a:lnTo>
                  <a:lnTo>
                    <a:pt x="71" y="98"/>
                  </a:lnTo>
                  <a:lnTo>
                    <a:pt x="100" y="70"/>
                  </a:lnTo>
                  <a:lnTo>
                    <a:pt x="132" y="46"/>
                  </a:lnTo>
                  <a:lnTo>
                    <a:pt x="167" y="26"/>
                  </a:lnTo>
                  <a:lnTo>
                    <a:pt x="206" y="12"/>
                  </a:lnTo>
                  <a:lnTo>
                    <a:pt x="246" y="2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599658" y="1904377"/>
            <a:ext cx="434975" cy="579437"/>
            <a:chOff x="2598738" y="1900238"/>
            <a:chExt cx="434975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1" name="Freeform 67"/>
            <p:cNvSpPr>
              <a:spLocks noEditPoints="1"/>
            </p:cNvSpPr>
            <p:nvPr/>
          </p:nvSpPr>
          <p:spPr bwMode="auto">
            <a:xfrm>
              <a:off x="2598738" y="1900238"/>
              <a:ext cx="434975" cy="579437"/>
            </a:xfrm>
            <a:custGeom>
              <a:avLst/>
              <a:gdLst>
                <a:gd name="T0" fmla="*/ 695 w 2744"/>
                <a:gd name="T1" fmla="*/ 3193 h 3650"/>
                <a:gd name="T2" fmla="*/ 768 w 2744"/>
                <a:gd name="T3" fmla="*/ 3193 h 3650"/>
                <a:gd name="T4" fmla="*/ 2013 w 2744"/>
                <a:gd name="T5" fmla="*/ 3185 h 3650"/>
                <a:gd name="T6" fmla="*/ 2104 w 2744"/>
                <a:gd name="T7" fmla="*/ 2610 h 3650"/>
                <a:gd name="T8" fmla="*/ 1554 w 2744"/>
                <a:gd name="T9" fmla="*/ 3021 h 3650"/>
                <a:gd name="T10" fmla="*/ 1413 w 2744"/>
                <a:gd name="T11" fmla="*/ 3087 h 3650"/>
                <a:gd name="T12" fmla="*/ 1256 w 2744"/>
                <a:gd name="T13" fmla="*/ 3065 h 3650"/>
                <a:gd name="T14" fmla="*/ 1139 w 2744"/>
                <a:gd name="T15" fmla="*/ 2959 h 3650"/>
                <a:gd name="T16" fmla="*/ 1198 w 2744"/>
                <a:gd name="T17" fmla="*/ 196 h 3650"/>
                <a:gd name="T18" fmla="*/ 907 w 2744"/>
                <a:gd name="T19" fmla="*/ 302 h 3650"/>
                <a:gd name="T20" fmla="*/ 667 w 2744"/>
                <a:gd name="T21" fmla="*/ 491 h 3650"/>
                <a:gd name="T22" fmla="*/ 499 w 2744"/>
                <a:gd name="T23" fmla="*/ 747 h 3650"/>
                <a:gd name="T24" fmla="*/ 419 w 2744"/>
                <a:gd name="T25" fmla="*/ 1049 h 3650"/>
                <a:gd name="T26" fmla="*/ 440 w 2744"/>
                <a:gd name="T27" fmla="*/ 1355 h 3650"/>
                <a:gd name="T28" fmla="*/ 1295 w 2744"/>
                <a:gd name="T29" fmla="*/ 2866 h 3650"/>
                <a:gd name="T30" fmla="*/ 1350 w 2744"/>
                <a:gd name="T31" fmla="*/ 2908 h 3650"/>
                <a:gd name="T32" fmla="*/ 1394 w 2744"/>
                <a:gd name="T33" fmla="*/ 2908 h 3650"/>
                <a:gd name="T34" fmla="*/ 1450 w 2744"/>
                <a:gd name="T35" fmla="*/ 2866 h 3650"/>
                <a:gd name="T36" fmla="*/ 2303 w 2744"/>
                <a:gd name="T37" fmla="*/ 1358 h 3650"/>
                <a:gd name="T38" fmla="*/ 2326 w 2744"/>
                <a:gd name="T39" fmla="*/ 1059 h 3650"/>
                <a:gd name="T40" fmla="*/ 2256 w 2744"/>
                <a:gd name="T41" fmla="*/ 767 h 3650"/>
                <a:gd name="T42" fmla="*/ 2097 w 2744"/>
                <a:gd name="T43" fmla="*/ 511 h 3650"/>
                <a:gd name="T44" fmla="*/ 1864 w 2744"/>
                <a:gd name="T45" fmla="*/ 315 h 3650"/>
                <a:gd name="T46" fmla="*/ 1586 w 2744"/>
                <a:gd name="T47" fmla="*/ 204 h 3650"/>
                <a:gd name="T48" fmla="*/ 1355 w 2744"/>
                <a:gd name="T49" fmla="*/ 0 h 3650"/>
                <a:gd name="T50" fmla="*/ 1681 w 2744"/>
                <a:gd name="T51" fmla="*/ 42 h 3650"/>
                <a:gd name="T52" fmla="*/ 1977 w 2744"/>
                <a:gd name="T53" fmla="*/ 174 h 3650"/>
                <a:gd name="T54" fmla="*/ 2228 w 2744"/>
                <a:gd name="T55" fmla="*/ 387 h 3650"/>
                <a:gd name="T56" fmla="*/ 2406 w 2744"/>
                <a:gd name="T57" fmla="*/ 660 h 3650"/>
                <a:gd name="T58" fmla="*/ 2498 w 2744"/>
                <a:gd name="T59" fmla="*/ 971 h 3650"/>
                <a:gd name="T60" fmla="*/ 2499 w 2744"/>
                <a:gd name="T61" fmla="*/ 1290 h 3650"/>
                <a:gd name="T62" fmla="*/ 2418 w 2744"/>
                <a:gd name="T63" fmla="*/ 1583 h 3650"/>
                <a:gd name="T64" fmla="*/ 2207 w 2744"/>
                <a:gd name="T65" fmla="*/ 2459 h 3650"/>
                <a:gd name="T66" fmla="*/ 2735 w 2744"/>
                <a:gd name="T67" fmla="*/ 3522 h 3650"/>
                <a:gd name="T68" fmla="*/ 2732 w 2744"/>
                <a:gd name="T69" fmla="*/ 3606 h 3650"/>
                <a:gd name="T70" fmla="*/ 2671 w 2744"/>
                <a:gd name="T71" fmla="*/ 3648 h 3650"/>
                <a:gd name="T72" fmla="*/ 2013 w 2744"/>
                <a:gd name="T73" fmla="*/ 3373 h 3650"/>
                <a:gd name="T74" fmla="*/ 1353 w 2744"/>
                <a:gd name="T75" fmla="*/ 3648 h 3650"/>
                <a:gd name="T76" fmla="*/ 106 w 2744"/>
                <a:gd name="T77" fmla="*/ 3649 h 3650"/>
                <a:gd name="T78" fmla="*/ 25 w 2744"/>
                <a:gd name="T79" fmla="*/ 3622 h 3650"/>
                <a:gd name="T80" fmla="*/ 2 w 2744"/>
                <a:gd name="T81" fmla="*/ 3543 h 3650"/>
                <a:gd name="T82" fmla="*/ 518 w 2744"/>
                <a:gd name="T83" fmla="*/ 2471 h 3650"/>
                <a:gd name="T84" fmla="*/ 359 w 2744"/>
                <a:gd name="T85" fmla="*/ 1652 h 3650"/>
                <a:gd name="T86" fmla="*/ 257 w 2744"/>
                <a:gd name="T87" fmla="*/ 1360 h 3650"/>
                <a:gd name="T88" fmla="*/ 237 w 2744"/>
                <a:gd name="T89" fmla="*/ 1047 h 3650"/>
                <a:gd name="T90" fmla="*/ 307 w 2744"/>
                <a:gd name="T91" fmla="*/ 738 h 3650"/>
                <a:gd name="T92" fmla="*/ 459 w 2744"/>
                <a:gd name="T93" fmla="*/ 459 h 3650"/>
                <a:gd name="T94" fmla="*/ 687 w 2744"/>
                <a:gd name="T95" fmla="*/ 230 h 3650"/>
                <a:gd name="T96" fmla="*/ 965 w 2744"/>
                <a:gd name="T97" fmla="*/ 75 h 3650"/>
                <a:gd name="T98" fmla="*/ 1275 w 2744"/>
                <a:gd name="T99" fmla="*/ 4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4" h="3650">
                  <a:moveTo>
                    <a:pt x="870" y="2509"/>
                  </a:moveTo>
                  <a:lnTo>
                    <a:pt x="639" y="2610"/>
                  </a:lnTo>
                  <a:lnTo>
                    <a:pt x="276" y="3379"/>
                  </a:lnTo>
                  <a:lnTo>
                    <a:pt x="695" y="3193"/>
                  </a:lnTo>
                  <a:lnTo>
                    <a:pt x="713" y="3188"/>
                  </a:lnTo>
                  <a:lnTo>
                    <a:pt x="731" y="3185"/>
                  </a:lnTo>
                  <a:lnTo>
                    <a:pt x="750" y="3188"/>
                  </a:lnTo>
                  <a:lnTo>
                    <a:pt x="768" y="3193"/>
                  </a:lnTo>
                  <a:lnTo>
                    <a:pt x="1372" y="3461"/>
                  </a:lnTo>
                  <a:lnTo>
                    <a:pt x="1976" y="3193"/>
                  </a:lnTo>
                  <a:lnTo>
                    <a:pt x="1994" y="3188"/>
                  </a:lnTo>
                  <a:lnTo>
                    <a:pt x="2013" y="3185"/>
                  </a:lnTo>
                  <a:lnTo>
                    <a:pt x="2032" y="3188"/>
                  </a:lnTo>
                  <a:lnTo>
                    <a:pt x="2049" y="3193"/>
                  </a:lnTo>
                  <a:lnTo>
                    <a:pt x="2468" y="3379"/>
                  </a:lnTo>
                  <a:lnTo>
                    <a:pt x="2104" y="2610"/>
                  </a:lnTo>
                  <a:lnTo>
                    <a:pt x="1873" y="2509"/>
                  </a:lnTo>
                  <a:lnTo>
                    <a:pt x="1605" y="2959"/>
                  </a:lnTo>
                  <a:lnTo>
                    <a:pt x="1582" y="2992"/>
                  </a:lnTo>
                  <a:lnTo>
                    <a:pt x="1554" y="3021"/>
                  </a:lnTo>
                  <a:lnTo>
                    <a:pt x="1523" y="3045"/>
                  </a:lnTo>
                  <a:lnTo>
                    <a:pt x="1489" y="3065"/>
                  </a:lnTo>
                  <a:lnTo>
                    <a:pt x="1452" y="3078"/>
                  </a:lnTo>
                  <a:lnTo>
                    <a:pt x="1413" y="3087"/>
                  </a:lnTo>
                  <a:lnTo>
                    <a:pt x="1372" y="3090"/>
                  </a:lnTo>
                  <a:lnTo>
                    <a:pt x="1331" y="3087"/>
                  </a:lnTo>
                  <a:lnTo>
                    <a:pt x="1292" y="3078"/>
                  </a:lnTo>
                  <a:lnTo>
                    <a:pt x="1256" y="3065"/>
                  </a:lnTo>
                  <a:lnTo>
                    <a:pt x="1221" y="3045"/>
                  </a:lnTo>
                  <a:lnTo>
                    <a:pt x="1190" y="3021"/>
                  </a:lnTo>
                  <a:lnTo>
                    <a:pt x="1163" y="2992"/>
                  </a:lnTo>
                  <a:lnTo>
                    <a:pt x="1139" y="2959"/>
                  </a:lnTo>
                  <a:lnTo>
                    <a:pt x="870" y="2509"/>
                  </a:lnTo>
                  <a:close/>
                  <a:moveTo>
                    <a:pt x="1359" y="180"/>
                  </a:moveTo>
                  <a:lnTo>
                    <a:pt x="1278" y="185"/>
                  </a:lnTo>
                  <a:lnTo>
                    <a:pt x="1198" y="196"/>
                  </a:lnTo>
                  <a:lnTo>
                    <a:pt x="1122" y="213"/>
                  </a:lnTo>
                  <a:lnTo>
                    <a:pt x="1047" y="238"/>
                  </a:lnTo>
                  <a:lnTo>
                    <a:pt x="975" y="267"/>
                  </a:lnTo>
                  <a:lnTo>
                    <a:pt x="907" y="302"/>
                  </a:lnTo>
                  <a:lnTo>
                    <a:pt x="841" y="342"/>
                  </a:lnTo>
                  <a:lnTo>
                    <a:pt x="779" y="387"/>
                  </a:lnTo>
                  <a:lnTo>
                    <a:pt x="721" y="437"/>
                  </a:lnTo>
                  <a:lnTo>
                    <a:pt x="667" y="491"/>
                  </a:lnTo>
                  <a:lnTo>
                    <a:pt x="617" y="550"/>
                  </a:lnTo>
                  <a:lnTo>
                    <a:pt x="573" y="612"/>
                  </a:lnTo>
                  <a:lnTo>
                    <a:pt x="533" y="678"/>
                  </a:lnTo>
                  <a:lnTo>
                    <a:pt x="499" y="747"/>
                  </a:lnTo>
                  <a:lnTo>
                    <a:pt x="470" y="818"/>
                  </a:lnTo>
                  <a:lnTo>
                    <a:pt x="447" y="893"/>
                  </a:lnTo>
                  <a:lnTo>
                    <a:pt x="429" y="970"/>
                  </a:lnTo>
                  <a:lnTo>
                    <a:pt x="419" y="1049"/>
                  </a:lnTo>
                  <a:lnTo>
                    <a:pt x="414" y="1129"/>
                  </a:lnTo>
                  <a:lnTo>
                    <a:pt x="418" y="1207"/>
                  </a:lnTo>
                  <a:lnTo>
                    <a:pt x="426" y="1282"/>
                  </a:lnTo>
                  <a:lnTo>
                    <a:pt x="440" y="1355"/>
                  </a:lnTo>
                  <a:lnTo>
                    <a:pt x="460" y="1428"/>
                  </a:lnTo>
                  <a:lnTo>
                    <a:pt x="486" y="1499"/>
                  </a:lnTo>
                  <a:lnTo>
                    <a:pt x="519" y="1567"/>
                  </a:lnTo>
                  <a:lnTo>
                    <a:pt x="1295" y="2866"/>
                  </a:lnTo>
                  <a:lnTo>
                    <a:pt x="1308" y="2884"/>
                  </a:lnTo>
                  <a:lnTo>
                    <a:pt x="1322" y="2896"/>
                  </a:lnTo>
                  <a:lnTo>
                    <a:pt x="1337" y="2903"/>
                  </a:lnTo>
                  <a:lnTo>
                    <a:pt x="1350" y="2908"/>
                  </a:lnTo>
                  <a:lnTo>
                    <a:pt x="1362" y="2910"/>
                  </a:lnTo>
                  <a:lnTo>
                    <a:pt x="1372" y="2910"/>
                  </a:lnTo>
                  <a:lnTo>
                    <a:pt x="1381" y="2910"/>
                  </a:lnTo>
                  <a:lnTo>
                    <a:pt x="1394" y="2908"/>
                  </a:lnTo>
                  <a:lnTo>
                    <a:pt x="1408" y="2903"/>
                  </a:lnTo>
                  <a:lnTo>
                    <a:pt x="1422" y="2896"/>
                  </a:lnTo>
                  <a:lnTo>
                    <a:pt x="1436" y="2884"/>
                  </a:lnTo>
                  <a:lnTo>
                    <a:pt x="1450" y="2866"/>
                  </a:lnTo>
                  <a:lnTo>
                    <a:pt x="2226" y="1567"/>
                  </a:lnTo>
                  <a:lnTo>
                    <a:pt x="2258" y="1500"/>
                  </a:lnTo>
                  <a:lnTo>
                    <a:pt x="2283" y="1430"/>
                  </a:lnTo>
                  <a:lnTo>
                    <a:pt x="2303" y="1358"/>
                  </a:lnTo>
                  <a:lnTo>
                    <a:pt x="2318" y="1285"/>
                  </a:lnTo>
                  <a:lnTo>
                    <a:pt x="2326" y="1211"/>
                  </a:lnTo>
                  <a:lnTo>
                    <a:pt x="2330" y="1136"/>
                  </a:lnTo>
                  <a:lnTo>
                    <a:pt x="2326" y="1059"/>
                  </a:lnTo>
                  <a:lnTo>
                    <a:pt x="2318" y="983"/>
                  </a:lnTo>
                  <a:lnTo>
                    <a:pt x="2302" y="909"/>
                  </a:lnTo>
                  <a:lnTo>
                    <a:pt x="2282" y="837"/>
                  </a:lnTo>
                  <a:lnTo>
                    <a:pt x="2256" y="767"/>
                  </a:lnTo>
                  <a:lnTo>
                    <a:pt x="2224" y="699"/>
                  </a:lnTo>
                  <a:lnTo>
                    <a:pt x="2187" y="634"/>
                  </a:lnTo>
                  <a:lnTo>
                    <a:pt x="2145" y="571"/>
                  </a:lnTo>
                  <a:lnTo>
                    <a:pt x="2097" y="511"/>
                  </a:lnTo>
                  <a:lnTo>
                    <a:pt x="2044" y="456"/>
                  </a:lnTo>
                  <a:lnTo>
                    <a:pt x="1987" y="404"/>
                  </a:lnTo>
                  <a:lnTo>
                    <a:pt x="1927" y="357"/>
                  </a:lnTo>
                  <a:lnTo>
                    <a:pt x="1864" y="315"/>
                  </a:lnTo>
                  <a:lnTo>
                    <a:pt x="1798" y="279"/>
                  </a:lnTo>
                  <a:lnTo>
                    <a:pt x="1729" y="249"/>
                  </a:lnTo>
                  <a:lnTo>
                    <a:pt x="1658" y="223"/>
                  </a:lnTo>
                  <a:lnTo>
                    <a:pt x="1586" y="204"/>
                  </a:lnTo>
                  <a:lnTo>
                    <a:pt x="1512" y="190"/>
                  </a:lnTo>
                  <a:lnTo>
                    <a:pt x="1435" y="183"/>
                  </a:lnTo>
                  <a:lnTo>
                    <a:pt x="1359" y="180"/>
                  </a:lnTo>
                  <a:close/>
                  <a:moveTo>
                    <a:pt x="1355" y="0"/>
                  </a:moveTo>
                  <a:lnTo>
                    <a:pt x="1440" y="2"/>
                  </a:lnTo>
                  <a:lnTo>
                    <a:pt x="1522" y="10"/>
                  </a:lnTo>
                  <a:lnTo>
                    <a:pt x="1603" y="23"/>
                  </a:lnTo>
                  <a:lnTo>
                    <a:pt x="1681" y="42"/>
                  </a:lnTo>
                  <a:lnTo>
                    <a:pt x="1759" y="66"/>
                  </a:lnTo>
                  <a:lnTo>
                    <a:pt x="1834" y="97"/>
                  </a:lnTo>
                  <a:lnTo>
                    <a:pt x="1907" y="133"/>
                  </a:lnTo>
                  <a:lnTo>
                    <a:pt x="1977" y="174"/>
                  </a:lnTo>
                  <a:lnTo>
                    <a:pt x="2045" y="220"/>
                  </a:lnTo>
                  <a:lnTo>
                    <a:pt x="2109" y="271"/>
                  </a:lnTo>
                  <a:lnTo>
                    <a:pt x="2171" y="327"/>
                  </a:lnTo>
                  <a:lnTo>
                    <a:pt x="2228" y="387"/>
                  </a:lnTo>
                  <a:lnTo>
                    <a:pt x="2280" y="451"/>
                  </a:lnTo>
                  <a:lnTo>
                    <a:pt x="2328" y="518"/>
                  </a:lnTo>
                  <a:lnTo>
                    <a:pt x="2370" y="587"/>
                  </a:lnTo>
                  <a:lnTo>
                    <a:pt x="2406" y="660"/>
                  </a:lnTo>
                  <a:lnTo>
                    <a:pt x="2437" y="734"/>
                  </a:lnTo>
                  <a:lnTo>
                    <a:pt x="2463" y="812"/>
                  </a:lnTo>
                  <a:lnTo>
                    <a:pt x="2484" y="890"/>
                  </a:lnTo>
                  <a:lnTo>
                    <a:pt x="2498" y="971"/>
                  </a:lnTo>
                  <a:lnTo>
                    <a:pt x="2507" y="1052"/>
                  </a:lnTo>
                  <a:lnTo>
                    <a:pt x="2509" y="1136"/>
                  </a:lnTo>
                  <a:lnTo>
                    <a:pt x="2507" y="1213"/>
                  </a:lnTo>
                  <a:lnTo>
                    <a:pt x="2499" y="1290"/>
                  </a:lnTo>
                  <a:lnTo>
                    <a:pt x="2487" y="1365"/>
                  </a:lnTo>
                  <a:lnTo>
                    <a:pt x="2469" y="1439"/>
                  </a:lnTo>
                  <a:lnTo>
                    <a:pt x="2446" y="1511"/>
                  </a:lnTo>
                  <a:lnTo>
                    <a:pt x="2418" y="1583"/>
                  </a:lnTo>
                  <a:lnTo>
                    <a:pt x="2385" y="1652"/>
                  </a:lnTo>
                  <a:lnTo>
                    <a:pt x="2383" y="1658"/>
                  </a:lnTo>
                  <a:lnTo>
                    <a:pt x="1967" y="2353"/>
                  </a:lnTo>
                  <a:lnTo>
                    <a:pt x="2207" y="2459"/>
                  </a:lnTo>
                  <a:lnTo>
                    <a:pt x="2226" y="2470"/>
                  </a:lnTo>
                  <a:lnTo>
                    <a:pt x="2241" y="2485"/>
                  </a:lnTo>
                  <a:lnTo>
                    <a:pt x="2253" y="2503"/>
                  </a:lnTo>
                  <a:lnTo>
                    <a:pt x="2735" y="3522"/>
                  </a:lnTo>
                  <a:lnTo>
                    <a:pt x="2742" y="3543"/>
                  </a:lnTo>
                  <a:lnTo>
                    <a:pt x="2744" y="3564"/>
                  </a:lnTo>
                  <a:lnTo>
                    <a:pt x="2740" y="3586"/>
                  </a:lnTo>
                  <a:lnTo>
                    <a:pt x="2732" y="3606"/>
                  </a:lnTo>
                  <a:lnTo>
                    <a:pt x="2718" y="3622"/>
                  </a:lnTo>
                  <a:lnTo>
                    <a:pt x="2704" y="3635"/>
                  </a:lnTo>
                  <a:lnTo>
                    <a:pt x="2688" y="3643"/>
                  </a:lnTo>
                  <a:lnTo>
                    <a:pt x="2671" y="3648"/>
                  </a:lnTo>
                  <a:lnTo>
                    <a:pt x="2653" y="3650"/>
                  </a:lnTo>
                  <a:lnTo>
                    <a:pt x="2635" y="3648"/>
                  </a:lnTo>
                  <a:lnTo>
                    <a:pt x="2617" y="3642"/>
                  </a:lnTo>
                  <a:lnTo>
                    <a:pt x="2013" y="3373"/>
                  </a:lnTo>
                  <a:lnTo>
                    <a:pt x="1409" y="3642"/>
                  </a:lnTo>
                  <a:lnTo>
                    <a:pt x="1391" y="3648"/>
                  </a:lnTo>
                  <a:lnTo>
                    <a:pt x="1372" y="3650"/>
                  </a:lnTo>
                  <a:lnTo>
                    <a:pt x="1353" y="3648"/>
                  </a:lnTo>
                  <a:lnTo>
                    <a:pt x="1336" y="3642"/>
                  </a:lnTo>
                  <a:lnTo>
                    <a:pt x="731" y="3373"/>
                  </a:lnTo>
                  <a:lnTo>
                    <a:pt x="127" y="3642"/>
                  </a:lnTo>
                  <a:lnTo>
                    <a:pt x="106" y="3649"/>
                  </a:lnTo>
                  <a:lnTo>
                    <a:pt x="84" y="3650"/>
                  </a:lnTo>
                  <a:lnTo>
                    <a:pt x="63" y="3646"/>
                  </a:lnTo>
                  <a:lnTo>
                    <a:pt x="43" y="3637"/>
                  </a:lnTo>
                  <a:lnTo>
                    <a:pt x="25" y="3622"/>
                  </a:lnTo>
                  <a:lnTo>
                    <a:pt x="12" y="3606"/>
                  </a:lnTo>
                  <a:lnTo>
                    <a:pt x="4" y="3586"/>
                  </a:lnTo>
                  <a:lnTo>
                    <a:pt x="0" y="3564"/>
                  </a:lnTo>
                  <a:lnTo>
                    <a:pt x="2" y="3543"/>
                  </a:lnTo>
                  <a:lnTo>
                    <a:pt x="9" y="3522"/>
                  </a:lnTo>
                  <a:lnTo>
                    <a:pt x="491" y="2503"/>
                  </a:lnTo>
                  <a:lnTo>
                    <a:pt x="502" y="2485"/>
                  </a:lnTo>
                  <a:lnTo>
                    <a:pt x="518" y="2471"/>
                  </a:lnTo>
                  <a:lnTo>
                    <a:pt x="536" y="2460"/>
                  </a:lnTo>
                  <a:lnTo>
                    <a:pt x="777" y="2353"/>
                  </a:lnTo>
                  <a:lnTo>
                    <a:pt x="361" y="1657"/>
                  </a:lnTo>
                  <a:lnTo>
                    <a:pt x="359" y="1652"/>
                  </a:lnTo>
                  <a:lnTo>
                    <a:pt x="326" y="1583"/>
                  </a:lnTo>
                  <a:lnTo>
                    <a:pt x="298" y="1510"/>
                  </a:lnTo>
                  <a:lnTo>
                    <a:pt x="275" y="1436"/>
                  </a:lnTo>
                  <a:lnTo>
                    <a:pt x="257" y="1360"/>
                  </a:lnTo>
                  <a:lnTo>
                    <a:pt x="244" y="1284"/>
                  </a:lnTo>
                  <a:lnTo>
                    <a:pt x="236" y="1207"/>
                  </a:lnTo>
                  <a:lnTo>
                    <a:pt x="234" y="1128"/>
                  </a:lnTo>
                  <a:lnTo>
                    <a:pt x="237" y="1047"/>
                  </a:lnTo>
                  <a:lnTo>
                    <a:pt x="247" y="968"/>
                  </a:lnTo>
                  <a:lnTo>
                    <a:pt x="261" y="889"/>
                  </a:lnTo>
                  <a:lnTo>
                    <a:pt x="281" y="813"/>
                  </a:lnTo>
                  <a:lnTo>
                    <a:pt x="307" y="738"/>
                  </a:lnTo>
                  <a:lnTo>
                    <a:pt x="337" y="665"/>
                  </a:lnTo>
                  <a:lnTo>
                    <a:pt x="372" y="594"/>
                  </a:lnTo>
                  <a:lnTo>
                    <a:pt x="413" y="525"/>
                  </a:lnTo>
                  <a:lnTo>
                    <a:pt x="459" y="459"/>
                  </a:lnTo>
                  <a:lnTo>
                    <a:pt x="510" y="396"/>
                  </a:lnTo>
                  <a:lnTo>
                    <a:pt x="565" y="336"/>
                  </a:lnTo>
                  <a:lnTo>
                    <a:pt x="625" y="281"/>
                  </a:lnTo>
                  <a:lnTo>
                    <a:pt x="687" y="230"/>
                  </a:lnTo>
                  <a:lnTo>
                    <a:pt x="753" y="184"/>
                  </a:lnTo>
                  <a:lnTo>
                    <a:pt x="821" y="143"/>
                  </a:lnTo>
                  <a:lnTo>
                    <a:pt x="892" y="106"/>
                  </a:lnTo>
                  <a:lnTo>
                    <a:pt x="965" y="75"/>
                  </a:lnTo>
                  <a:lnTo>
                    <a:pt x="1040" y="50"/>
                  </a:lnTo>
                  <a:lnTo>
                    <a:pt x="1117" y="29"/>
                  </a:lnTo>
                  <a:lnTo>
                    <a:pt x="1195" y="13"/>
                  </a:lnTo>
                  <a:lnTo>
                    <a:pt x="1275" y="4"/>
                  </a:lnTo>
                  <a:lnTo>
                    <a:pt x="1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68"/>
            <p:cNvSpPr>
              <a:spLocks noEditPoints="1"/>
            </p:cNvSpPr>
            <p:nvPr/>
          </p:nvSpPr>
          <p:spPr bwMode="auto">
            <a:xfrm>
              <a:off x="2751138" y="2014538"/>
              <a:ext cx="130175" cy="131762"/>
            </a:xfrm>
            <a:custGeom>
              <a:avLst/>
              <a:gdLst>
                <a:gd name="T0" fmla="*/ 374 w 824"/>
                <a:gd name="T1" fmla="*/ 183 h 822"/>
                <a:gd name="T2" fmla="*/ 306 w 824"/>
                <a:gd name="T3" fmla="*/ 206 h 822"/>
                <a:gd name="T4" fmla="*/ 248 w 824"/>
                <a:gd name="T5" fmla="*/ 248 h 822"/>
                <a:gd name="T6" fmla="*/ 207 w 824"/>
                <a:gd name="T7" fmla="*/ 306 h 822"/>
                <a:gd name="T8" fmla="*/ 184 w 824"/>
                <a:gd name="T9" fmla="*/ 374 h 822"/>
                <a:gd name="T10" fmla="*/ 184 w 824"/>
                <a:gd name="T11" fmla="*/ 448 h 822"/>
                <a:gd name="T12" fmla="*/ 207 w 824"/>
                <a:gd name="T13" fmla="*/ 517 h 822"/>
                <a:gd name="T14" fmla="*/ 248 w 824"/>
                <a:gd name="T15" fmla="*/ 575 h 822"/>
                <a:gd name="T16" fmla="*/ 306 w 824"/>
                <a:gd name="T17" fmla="*/ 617 h 822"/>
                <a:gd name="T18" fmla="*/ 374 w 824"/>
                <a:gd name="T19" fmla="*/ 640 h 822"/>
                <a:gd name="T20" fmla="*/ 450 w 824"/>
                <a:gd name="T21" fmla="*/ 640 h 822"/>
                <a:gd name="T22" fmla="*/ 519 w 824"/>
                <a:gd name="T23" fmla="*/ 617 h 822"/>
                <a:gd name="T24" fmla="*/ 576 w 824"/>
                <a:gd name="T25" fmla="*/ 575 h 822"/>
                <a:gd name="T26" fmla="*/ 617 w 824"/>
                <a:gd name="T27" fmla="*/ 517 h 822"/>
                <a:gd name="T28" fmla="*/ 640 w 824"/>
                <a:gd name="T29" fmla="*/ 448 h 822"/>
                <a:gd name="T30" fmla="*/ 640 w 824"/>
                <a:gd name="T31" fmla="*/ 374 h 822"/>
                <a:gd name="T32" fmla="*/ 617 w 824"/>
                <a:gd name="T33" fmla="*/ 306 h 822"/>
                <a:gd name="T34" fmla="*/ 576 w 824"/>
                <a:gd name="T35" fmla="*/ 248 h 822"/>
                <a:gd name="T36" fmla="*/ 519 w 824"/>
                <a:gd name="T37" fmla="*/ 206 h 822"/>
                <a:gd name="T38" fmla="*/ 450 w 824"/>
                <a:gd name="T39" fmla="*/ 183 h 822"/>
                <a:gd name="T40" fmla="*/ 412 w 824"/>
                <a:gd name="T41" fmla="*/ 0 h 822"/>
                <a:gd name="T42" fmla="*/ 513 w 824"/>
                <a:gd name="T43" fmla="*/ 13 h 822"/>
                <a:gd name="T44" fmla="*/ 606 w 824"/>
                <a:gd name="T45" fmla="*/ 48 h 822"/>
                <a:gd name="T46" fmla="*/ 686 w 824"/>
                <a:gd name="T47" fmla="*/ 104 h 822"/>
                <a:gd name="T48" fmla="*/ 750 w 824"/>
                <a:gd name="T49" fmla="*/ 176 h 822"/>
                <a:gd name="T50" fmla="*/ 797 w 824"/>
                <a:gd name="T51" fmla="*/ 263 h 822"/>
                <a:gd name="T52" fmla="*/ 821 w 824"/>
                <a:gd name="T53" fmla="*/ 360 h 822"/>
                <a:gd name="T54" fmla="*/ 821 w 824"/>
                <a:gd name="T55" fmla="*/ 463 h 822"/>
                <a:gd name="T56" fmla="*/ 797 w 824"/>
                <a:gd name="T57" fmla="*/ 560 h 822"/>
                <a:gd name="T58" fmla="*/ 750 w 824"/>
                <a:gd name="T59" fmla="*/ 646 h 822"/>
                <a:gd name="T60" fmla="*/ 686 w 824"/>
                <a:gd name="T61" fmla="*/ 718 h 822"/>
                <a:gd name="T62" fmla="*/ 606 w 824"/>
                <a:gd name="T63" fmla="*/ 775 h 822"/>
                <a:gd name="T64" fmla="*/ 513 w 824"/>
                <a:gd name="T65" fmla="*/ 810 h 822"/>
                <a:gd name="T66" fmla="*/ 412 w 824"/>
                <a:gd name="T67" fmla="*/ 822 h 822"/>
                <a:gd name="T68" fmla="*/ 311 w 824"/>
                <a:gd name="T69" fmla="*/ 810 h 822"/>
                <a:gd name="T70" fmla="*/ 218 w 824"/>
                <a:gd name="T71" fmla="*/ 775 h 822"/>
                <a:gd name="T72" fmla="*/ 138 w 824"/>
                <a:gd name="T73" fmla="*/ 718 h 822"/>
                <a:gd name="T74" fmla="*/ 74 w 824"/>
                <a:gd name="T75" fmla="*/ 646 h 822"/>
                <a:gd name="T76" fmla="*/ 27 w 824"/>
                <a:gd name="T77" fmla="*/ 560 h 822"/>
                <a:gd name="T78" fmla="*/ 3 w 824"/>
                <a:gd name="T79" fmla="*/ 463 h 822"/>
                <a:gd name="T80" fmla="*/ 3 w 824"/>
                <a:gd name="T81" fmla="*/ 360 h 822"/>
                <a:gd name="T82" fmla="*/ 27 w 824"/>
                <a:gd name="T83" fmla="*/ 263 h 822"/>
                <a:gd name="T84" fmla="*/ 74 w 824"/>
                <a:gd name="T85" fmla="*/ 176 h 822"/>
                <a:gd name="T86" fmla="*/ 138 w 824"/>
                <a:gd name="T87" fmla="*/ 104 h 822"/>
                <a:gd name="T88" fmla="*/ 218 w 824"/>
                <a:gd name="T89" fmla="*/ 48 h 822"/>
                <a:gd name="T90" fmla="*/ 311 w 824"/>
                <a:gd name="T91" fmla="*/ 13 h 822"/>
                <a:gd name="T92" fmla="*/ 412 w 824"/>
                <a:gd name="T93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4" h="822">
                  <a:moveTo>
                    <a:pt x="412" y="181"/>
                  </a:moveTo>
                  <a:lnTo>
                    <a:pt x="374" y="183"/>
                  </a:lnTo>
                  <a:lnTo>
                    <a:pt x="339" y="192"/>
                  </a:lnTo>
                  <a:lnTo>
                    <a:pt x="306" y="206"/>
                  </a:lnTo>
                  <a:lnTo>
                    <a:pt x="276" y="225"/>
                  </a:lnTo>
                  <a:lnTo>
                    <a:pt x="248" y="248"/>
                  </a:lnTo>
                  <a:lnTo>
                    <a:pt x="226" y="275"/>
                  </a:lnTo>
                  <a:lnTo>
                    <a:pt x="207" y="306"/>
                  </a:lnTo>
                  <a:lnTo>
                    <a:pt x="193" y="339"/>
                  </a:lnTo>
                  <a:lnTo>
                    <a:pt x="184" y="374"/>
                  </a:lnTo>
                  <a:lnTo>
                    <a:pt x="180" y="412"/>
                  </a:lnTo>
                  <a:lnTo>
                    <a:pt x="184" y="448"/>
                  </a:lnTo>
                  <a:lnTo>
                    <a:pt x="193" y="484"/>
                  </a:lnTo>
                  <a:lnTo>
                    <a:pt x="207" y="517"/>
                  </a:lnTo>
                  <a:lnTo>
                    <a:pt x="226" y="548"/>
                  </a:lnTo>
                  <a:lnTo>
                    <a:pt x="248" y="575"/>
                  </a:lnTo>
                  <a:lnTo>
                    <a:pt x="276" y="598"/>
                  </a:lnTo>
                  <a:lnTo>
                    <a:pt x="306" y="617"/>
                  </a:lnTo>
                  <a:lnTo>
                    <a:pt x="339" y="631"/>
                  </a:lnTo>
                  <a:lnTo>
                    <a:pt x="374" y="640"/>
                  </a:lnTo>
                  <a:lnTo>
                    <a:pt x="412" y="642"/>
                  </a:lnTo>
                  <a:lnTo>
                    <a:pt x="450" y="640"/>
                  </a:lnTo>
                  <a:lnTo>
                    <a:pt x="485" y="631"/>
                  </a:lnTo>
                  <a:lnTo>
                    <a:pt x="519" y="617"/>
                  </a:lnTo>
                  <a:lnTo>
                    <a:pt x="548" y="598"/>
                  </a:lnTo>
                  <a:lnTo>
                    <a:pt x="576" y="575"/>
                  </a:lnTo>
                  <a:lnTo>
                    <a:pt x="598" y="548"/>
                  </a:lnTo>
                  <a:lnTo>
                    <a:pt x="617" y="517"/>
                  </a:lnTo>
                  <a:lnTo>
                    <a:pt x="632" y="484"/>
                  </a:lnTo>
                  <a:lnTo>
                    <a:pt x="640" y="448"/>
                  </a:lnTo>
                  <a:lnTo>
                    <a:pt x="644" y="412"/>
                  </a:lnTo>
                  <a:lnTo>
                    <a:pt x="640" y="374"/>
                  </a:lnTo>
                  <a:lnTo>
                    <a:pt x="632" y="339"/>
                  </a:lnTo>
                  <a:lnTo>
                    <a:pt x="617" y="306"/>
                  </a:lnTo>
                  <a:lnTo>
                    <a:pt x="598" y="275"/>
                  </a:lnTo>
                  <a:lnTo>
                    <a:pt x="576" y="248"/>
                  </a:lnTo>
                  <a:lnTo>
                    <a:pt x="548" y="225"/>
                  </a:lnTo>
                  <a:lnTo>
                    <a:pt x="519" y="206"/>
                  </a:lnTo>
                  <a:lnTo>
                    <a:pt x="485" y="192"/>
                  </a:lnTo>
                  <a:lnTo>
                    <a:pt x="450" y="183"/>
                  </a:lnTo>
                  <a:lnTo>
                    <a:pt x="412" y="181"/>
                  </a:lnTo>
                  <a:close/>
                  <a:moveTo>
                    <a:pt x="412" y="0"/>
                  </a:moveTo>
                  <a:lnTo>
                    <a:pt x="464" y="4"/>
                  </a:lnTo>
                  <a:lnTo>
                    <a:pt x="513" y="13"/>
                  </a:lnTo>
                  <a:lnTo>
                    <a:pt x="561" y="28"/>
                  </a:lnTo>
                  <a:lnTo>
                    <a:pt x="606" y="48"/>
                  </a:lnTo>
                  <a:lnTo>
                    <a:pt x="647" y="75"/>
                  </a:lnTo>
                  <a:lnTo>
                    <a:pt x="686" y="104"/>
                  </a:lnTo>
                  <a:lnTo>
                    <a:pt x="720" y="139"/>
                  </a:lnTo>
                  <a:lnTo>
                    <a:pt x="750" y="176"/>
                  </a:lnTo>
                  <a:lnTo>
                    <a:pt x="776" y="218"/>
                  </a:lnTo>
                  <a:lnTo>
                    <a:pt x="797" y="263"/>
                  </a:lnTo>
                  <a:lnTo>
                    <a:pt x="811" y="310"/>
                  </a:lnTo>
                  <a:lnTo>
                    <a:pt x="821" y="360"/>
                  </a:lnTo>
                  <a:lnTo>
                    <a:pt x="824" y="412"/>
                  </a:lnTo>
                  <a:lnTo>
                    <a:pt x="821" y="463"/>
                  </a:lnTo>
                  <a:lnTo>
                    <a:pt x="811" y="513"/>
                  </a:lnTo>
                  <a:lnTo>
                    <a:pt x="797" y="560"/>
                  </a:lnTo>
                  <a:lnTo>
                    <a:pt x="776" y="604"/>
                  </a:lnTo>
                  <a:lnTo>
                    <a:pt x="750" y="646"/>
                  </a:lnTo>
                  <a:lnTo>
                    <a:pt x="720" y="684"/>
                  </a:lnTo>
                  <a:lnTo>
                    <a:pt x="686" y="718"/>
                  </a:lnTo>
                  <a:lnTo>
                    <a:pt x="647" y="748"/>
                  </a:lnTo>
                  <a:lnTo>
                    <a:pt x="606" y="775"/>
                  </a:lnTo>
                  <a:lnTo>
                    <a:pt x="561" y="795"/>
                  </a:lnTo>
                  <a:lnTo>
                    <a:pt x="513" y="810"/>
                  </a:lnTo>
                  <a:lnTo>
                    <a:pt x="464" y="819"/>
                  </a:lnTo>
                  <a:lnTo>
                    <a:pt x="412" y="822"/>
                  </a:lnTo>
                  <a:lnTo>
                    <a:pt x="360" y="819"/>
                  </a:lnTo>
                  <a:lnTo>
                    <a:pt x="311" y="810"/>
                  </a:lnTo>
                  <a:lnTo>
                    <a:pt x="264" y="795"/>
                  </a:lnTo>
                  <a:lnTo>
                    <a:pt x="218" y="775"/>
                  </a:lnTo>
                  <a:lnTo>
                    <a:pt x="177" y="748"/>
                  </a:lnTo>
                  <a:lnTo>
                    <a:pt x="138" y="718"/>
                  </a:lnTo>
                  <a:lnTo>
                    <a:pt x="104" y="684"/>
                  </a:lnTo>
                  <a:lnTo>
                    <a:pt x="74" y="646"/>
                  </a:lnTo>
                  <a:lnTo>
                    <a:pt x="49" y="604"/>
                  </a:lnTo>
                  <a:lnTo>
                    <a:pt x="27" y="560"/>
                  </a:lnTo>
                  <a:lnTo>
                    <a:pt x="13" y="513"/>
                  </a:lnTo>
                  <a:lnTo>
                    <a:pt x="3" y="463"/>
                  </a:lnTo>
                  <a:lnTo>
                    <a:pt x="0" y="412"/>
                  </a:lnTo>
                  <a:lnTo>
                    <a:pt x="3" y="360"/>
                  </a:lnTo>
                  <a:lnTo>
                    <a:pt x="13" y="310"/>
                  </a:lnTo>
                  <a:lnTo>
                    <a:pt x="27" y="263"/>
                  </a:lnTo>
                  <a:lnTo>
                    <a:pt x="49" y="218"/>
                  </a:lnTo>
                  <a:lnTo>
                    <a:pt x="74" y="176"/>
                  </a:lnTo>
                  <a:lnTo>
                    <a:pt x="104" y="139"/>
                  </a:lnTo>
                  <a:lnTo>
                    <a:pt x="138" y="104"/>
                  </a:lnTo>
                  <a:lnTo>
                    <a:pt x="177" y="75"/>
                  </a:lnTo>
                  <a:lnTo>
                    <a:pt x="218" y="48"/>
                  </a:lnTo>
                  <a:lnTo>
                    <a:pt x="264" y="28"/>
                  </a:lnTo>
                  <a:lnTo>
                    <a:pt x="311" y="13"/>
                  </a:lnTo>
                  <a:lnTo>
                    <a:pt x="360" y="4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7" name="Freeform 73"/>
          <p:cNvSpPr>
            <a:spLocks noEditPoints="1"/>
          </p:cNvSpPr>
          <p:nvPr/>
        </p:nvSpPr>
        <p:spPr bwMode="auto">
          <a:xfrm>
            <a:off x="1591932" y="1904377"/>
            <a:ext cx="579438" cy="579437"/>
          </a:xfrm>
          <a:custGeom>
            <a:avLst/>
            <a:gdLst>
              <a:gd name="T0" fmla="*/ 821 w 3650"/>
              <a:gd name="T1" fmla="*/ 3149 h 3650"/>
              <a:gd name="T2" fmla="*/ 355 w 3650"/>
              <a:gd name="T3" fmla="*/ 2364 h 3650"/>
              <a:gd name="T4" fmla="*/ 239 w 3650"/>
              <a:gd name="T5" fmla="*/ 1324 h 3650"/>
              <a:gd name="T6" fmla="*/ 727 w 3650"/>
              <a:gd name="T7" fmla="*/ 877 h 3650"/>
              <a:gd name="T8" fmla="*/ 2566 w 3650"/>
              <a:gd name="T9" fmla="*/ 904 h 3650"/>
              <a:gd name="T10" fmla="*/ 1660 w 3650"/>
              <a:gd name="T11" fmla="*/ 1270 h 3650"/>
              <a:gd name="T12" fmla="*/ 2428 w 3650"/>
              <a:gd name="T13" fmla="*/ 1357 h 3650"/>
              <a:gd name="T14" fmla="*/ 2430 w 3650"/>
              <a:gd name="T15" fmla="*/ 1656 h 3650"/>
              <a:gd name="T16" fmla="*/ 1424 w 3650"/>
              <a:gd name="T17" fmla="*/ 1698 h 3650"/>
              <a:gd name="T18" fmla="*/ 1677 w 3650"/>
              <a:gd name="T19" fmla="*/ 2545 h 3650"/>
              <a:gd name="T20" fmla="*/ 1826 w 3650"/>
              <a:gd name="T21" fmla="*/ 2923 h 3650"/>
              <a:gd name="T22" fmla="*/ 1874 w 3650"/>
              <a:gd name="T23" fmla="*/ 3133 h 3650"/>
              <a:gd name="T24" fmla="*/ 2474 w 3650"/>
              <a:gd name="T25" fmla="*/ 2270 h 3650"/>
              <a:gd name="T26" fmla="*/ 2339 w 3650"/>
              <a:gd name="T27" fmla="*/ 1898 h 3650"/>
              <a:gd name="T28" fmla="*/ 2585 w 3650"/>
              <a:gd name="T29" fmla="*/ 1813 h 3650"/>
              <a:gd name="T30" fmla="*/ 2806 w 3650"/>
              <a:gd name="T31" fmla="*/ 1818 h 3650"/>
              <a:gd name="T32" fmla="*/ 2841 w 3650"/>
              <a:gd name="T33" fmla="*/ 1551 h 3650"/>
              <a:gd name="T34" fmla="*/ 3239 w 3650"/>
              <a:gd name="T35" fmla="*/ 1575 h 3650"/>
              <a:gd name="T36" fmla="*/ 3397 w 3650"/>
              <a:gd name="T37" fmla="*/ 1283 h 3650"/>
              <a:gd name="T38" fmla="*/ 2761 w 3650"/>
              <a:gd name="T39" fmla="*/ 451 h 3650"/>
              <a:gd name="T40" fmla="*/ 875 w 3650"/>
              <a:gd name="T41" fmla="*/ 945 h 3650"/>
              <a:gd name="T42" fmla="*/ 163 w 3650"/>
              <a:gd name="T43" fmla="*/ 1825 h 3650"/>
              <a:gd name="T44" fmla="*/ 523 w 3650"/>
              <a:gd name="T45" fmla="*/ 2293 h 3650"/>
              <a:gd name="T46" fmla="*/ 864 w 3650"/>
              <a:gd name="T47" fmla="*/ 2741 h 3650"/>
              <a:gd name="T48" fmla="*/ 1002 w 3650"/>
              <a:gd name="T49" fmla="*/ 2919 h 3650"/>
              <a:gd name="T50" fmla="*/ 1722 w 3650"/>
              <a:gd name="T51" fmla="*/ 3484 h 3650"/>
              <a:gd name="T52" fmla="*/ 2806 w 3650"/>
              <a:gd name="T53" fmla="*/ 3167 h 3650"/>
              <a:gd name="T54" fmla="*/ 3433 w 3650"/>
              <a:gd name="T55" fmla="*/ 2250 h 3650"/>
              <a:gd name="T56" fmla="*/ 3397 w 3650"/>
              <a:gd name="T57" fmla="*/ 1613 h 3650"/>
              <a:gd name="T58" fmla="*/ 3162 w 3650"/>
              <a:gd name="T59" fmla="*/ 1719 h 3650"/>
              <a:gd name="T60" fmla="*/ 2917 w 3650"/>
              <a:gd name="T61" fmla="*/ 1699 h 3650"/>
              <a:gd name="T62" fmla="*/ 3017 w 3650"/>
              <a:gd name="T63" fmla="*/ 1918 h 3650"/>
              <a:gd name="T64" fmla="*/ 2700 w 3650"/>
              <a:gd name="T65" fmla="*/ 2081 h 3650"/>
              <a:gd name="T66" fmla="*/ 2604 w 3650"/>
              <a:gd name="T67" fmla="*/ 2170 h 3650"/>
              <a:gd name="T68" fmla="*/ 2416 w 3650"/>
              <a:gd name="T69" fmla="*/ 3031 h 3650"/>
              <a:gd name="T70" fmla="*/ 1969 w 3650"/>
              <a:gd name="T71" fmla="*/ 3375 h 3650"/>
              <a:gd name="T72" fmla="*/ 1577 w 3650"/>
              <a:gd name="T73" fmla="*/ 2673 h 3650"/>
              <a:gd name="T74" fmla="*/ 953 w 3650"/>
              <a:gd name="T75" fmla="*/ 2190 h 3650"/>
              <a:gd name="T76" fmla="*/ 1404 w 3650"/>
              <a:gd name="T77" fmla="*/ 1536 h 3650"/>
              <a:gd name="T78" fmla="*/ 2314 w 3650"/>
              <a:gd name="T79" fmla="*/ 1472 h 3650"/>
              <a:gd name="T80" fmla="*/ 1498 w 3650"/>
              <a:gd name="T81" fmla="*/ 1279 h 3650"/>
              <a:gd name="T82" fmla="*/ 2061 w 3650"/>
              <a:gd name="T83" fmla="*/ 830 h 3650"/>
              <a:gd name="T84" fmla="*/ 2534 w 3650"/>
              <a:gd name="T85" fmla="*/ 699 h 3650"/>
              <a:gd name="T86" fmla="*/ 2609 w 3650"/>
              <a:gd name="T87" fmla="*/ 393 h 3650"/>
              <a:gd name="T88" fmla="*/ 2108 w 3650"/>
              <a:gd name="T89" fmla="*/ 354 h 3650"/>
              <a:gd name="T90" fmla="*/ 1469 w 3650"/>
              <a:gd name="T91" fmla="*/ 853 h 3650"/>
              <a:gd name="T92" fmla="*/ 1283 w 3650"/>
              <a:gd name="T93" fmla="*/ 633 h 3650"/>
              <a:gd name="T94" fmla="*/ 1441 w 3650"/>
              <a:gd name="T95" fmla="*/ 303 h 3650"/>
              <a:gd name="T96" fmla="*/ 1447 w 3650"/>
              <a:gd name="T97" fmla="*/ 650 h 3650"/>
              <a:gd name="T98" fmla="*/ 1479 w 3650"/>
              <a:gd name="T99" fmla="*/ 686 h 3650"/>
              <a:gd name="T100" fmla="*/ 2068 w 3650"/>
              <a:gd name="T101" fmla="*/ 181 h 3650"/>
              <a:gd name="T102" fmla="*/ 2429 w 3650"/>
              <a:gd name="T103" fmla="*/ 102 h 3650"/>
              <a:gd name="T104" fmla="*/ 3315 w 3650"/>
              <a:gd name="T105" fmla="*/ 771 h 3650"/>
              <a:gd name="T106" fmla="*/ 3650 w 3650"/>
              <a:gd name="T107" fmla="*/ 1825 h 3650"/>
              <a:gd name="T108" fmla="*/ 3315 w 3650"/>
              <a:gd name="T109" fmla="*/ 2879 h 3650"/>
              <a:gd name="T110" fmla="*/ 2429 w 3650"/>
              <a:gd name="T111" fmla="*/ 3548 h 3650"/>
              <a:gd name="T112" fmla="*/ 1317 w 3650"/>
              <a:gd name="T113" fmla="*/ 3579 h 3650"/>
              <a:gd name="T114" fmla="*/ 396 w 3650"/>
              <a:gd name="T115" fmla="*/ 2961 h 3650"/>
              <a:gd name="T116" fmla="*/ 3 w 3650"/>
              <a:gd name="T117" fmla="*/ 1929 h 3650"/>
              <a:gd name="T118" fmla="*/ 278 w 3650"/>
              <a:gd name="T119" fmla="*/ 856 h 3650"/>
              <a:gd name="T120" fmla="*/ 1126 w 3650"/>
              <a:gd name="T121" fmla="*/ 138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50" h="3650">
                <a:moveTo>
                  <a:pt x="252" y="2364"/>
                </a:moveTo>
                <a:lnTo>
                  <a:pt x="288" y="2457"/>
                </a:lnTo>
                <a:lnTo>
                  <a:pt x="327" y="2547"/>
                </a:lnTo>
                <a:lnTo>
                  <a:pt x="373" y="2635"/>
                </a:lnTo>
                <a:lnTo>
                  <a:pt x="424" y="2720"/>
                </a:lnTo>
                <a:lnTo>
                  <a:pt x="479" y="2801"/>
                </a:lnTo>
                <a:lnTo>
                  <a:pt x="539" y="2878"/>
                </a:lnTo>
                <a:lnTo>
                  <a:pt x="603" y="2952"/>
                </a:lnTo>
                <a:lnTo>
                  <a:pt x="671" y="3022"/>
                </a:lnTo>
                <a:lnTo>
                  <a:pt x="744" y="3087"/>
                </a:lnTo>
                <a:lnTo>
                  <a:pt x="821" y="3149"/>
                </a:lnTo>
                <a:lnTo>
                  <a:pt x="843" y="2963"/>
                </a:lnTo>
                <a:lnTo>
                  <a:pt x="843" y="2951"/>
                </a:lnTo>
                <a:lnTo>
                  <a:pt x="838" y="2940"/>
                </a:lnTo>
                <a:lnTo>
                  <a:pt x="832" y="2931"/>
                </a:lnTo>
                <a:lnTo>
                  <a:pt x="628" y="2745"/>
                </a:lnTo>
                <a:lnTo>
                  <a:pt x="611" y="2728"/>
                </a:lnTo>
                <a:lnTo>
                  <a:pt x="595" y="2707"/>
                </a:lnTo>
                <a:lnTo>
                  <a:pt x="386" y="2381"/>
                </a:lnTo>
                <a:lnTo>
                  <a:pt x="378" y="2371"/>
                </a:lnTo>
                <a:lnTo>
                  <a:pt x="367" y="2366"/>
                </a:lnTo>
                <a:lnTo>
                  <a:pt x="355" y="2364"/>
                </a:lnTo>
                <a:lnTo>
                  <a:pt x="252" y="2364"/>
                </a:lnTo>
                <a:close/>
                <a:moveTo>
                  <a:pt x="738" y="569"/>
                </a:moveTo>
                <a:lnTo>
                  <a:pt x="663" y="637"/>
                </a:lnTo>
                <a:lnTo>
                  <a:pt x="593" y="710"/>
                </a:lnTo>
                <a:lnTo>
                  <a:pt x="526" y="786"/>
                </a:lnTo>
                <a:lnTo>
                  <a:pt x="466" y="868"/>
                </a:lnTo>
                <a:lnTo>
                  <a:pt x="410" y="952"/>
                </a:lnTo>
                <a:lnTo>
                  <a:pt x="359" y="1041"/>
                </a:lnTo>
                <a:lnTo>
                  <a:pt x="313" y="1133"/>
                </a:lnTo>
                <a:lnTo>
                  <a:pt x="273" y="1227"/>
                </a:lnTo>
                <a:lnTo>
                  <a:pt x="239" y="1324"/>
                </a:lnTo>
                <a:lnTo>
                  <a:pt x="211" y="1425"/>
                </a:lnTo>
                <a:lnTo>
                  <a:pt x="369" y="1192"/>
                </a:lnTo>
                <a:lnTo>
                  <a:pt x="392" y="1164"/>
                </a:lnTo>
                <a:lnTo>
                  <a:pt x="416" y="1137"/>
                </a:lnTo>
                <a:lnTo>
                  <a:pt x="442" y="1114"/>
                </a:lnTo>
                <a:lnTo>
                  <a:pt x="471" y="1093"/>
                </a:lnTo>
                <a:lnTo>
                  <a:pt x="646" y="979"/>
                </a:lnTo>
                <a:lnTo>
                  <a:pt x="672" y="959"/>
                </a:lnTo>
                <a:lnTo>
                  <a:pt x="696" y="935"/>
                </a:lnTo>
                <a:lnTo>
                  <a:pt x="713" y="907"/>
                </a:lnTo>
                <a:lnTo>
                  <a:pt x="727" y="877"/>
                </a:lnTo>
                <a:lnTo>
                  <a:pt x="734" y="845"/>
                </a:lnTo>
                <a:lnTo>
                  <a:pt x="738" y="812"/>
                </a:lnTo>
                <a:lnTo>
                  <a:pt x="738" y="569"/>
                </a:lnTo>
                <a:close/>
                <a:moveTo>
                  <a:pt x="2761" y="451"/>
                </a:moveTo>
                <a:lnTo>
                  <a:pt x="2680" y="784"/>
                </a:lnTo>
                <a:lnTo>
                  <a:pt x="2671" y="812"/>
                </a:lnTo>
                <a:lnTo>
                  <a:pt x="2657" y="837"/>
                </a:lnTo>
                <a:lnTo>
                  <a:pt x="2639" y="859"/>
                </a:lnTo>
                <a:lnTo>
                  <a:pt x="2617" y="878"/>
                </a:lnTo>
                <a:lnTo>
                  <a:pt x="2593" y="894"/>
                </a:lnTo>
                <a:lnTo>
                  <a:pt x="2566" y="904"/>
                </a:lnTo>
                <a:lnTo>
                  <a:pt x="2537" y="909"/>
                </a:lnTo>
                <a:lnTo>
                  <a:pt x="2173" y="947"/>
                </a:lnTo>
                <a:lnTo>
                  <a:pt x="2171" y="948"/>
                </a:lnTo>
                <a:lnTo>
                  <a:pt x="1929" y="1176"/>
                </a:lnTo>
                <a:lnTo>
                  <a:pt x="1908" y="1193"/>
                </a:lnTo>
                <a:lnTo>
                  <a:pt x="1885" y="1207"/>
                </a:lnTo>
                <a:lnTo>
                  <a:pt x="1859" y="1216"/>
                </a:lnTo>
                <a:lnTo>
                  <a:pt x="1661" y="1269"/>
                </a:lnTo>
                <a:lnTo>
                  <a:pt x="1660" y="1269"/>
                </a:lnTo>
                <a:lnTo>
                  <a:pt x="1660" y="1270"/>
                </a:lnTo>
                <a:lnTo>
                  <a:pt x="1660" y="1270"/>
                </a:lnTo>
                <a:lnTo>
                  <a:pt x="1659" y="1271"/>
                </a:lnTo>
                <a:lnTo>
                  <a:pt x="1660" y="1272"/>
                </a:lnTo>
                <a:lnTo>
                  <a:pt x="1660" y="1272"/>
                </a:lnTo>
                <a:lnTo>
                  <a:pt x="1660" y="1273"/>
                </a:lnTo>
                <a:lnTo>
                  <a:pt x="1661" y="1273"/>
                </a:lnTo>
                <a:lnTo>
                  <a:pt x="1661" y="1273"/>
                </a:lnTo>
                <a:lnTo>
                  <a:pt x="2322" y="1310"/>
                </a:lnTo>
                <a:lnTo>
                  <a:pt x="2351" y="1314"/>
                </a:lnTo>
                <a:lnTo>
                  <a:pt x="2379" y="1324"/>
                </a:lnTo>
                <a:lnTo>
                  <a:pt x="2406" y="1338"/>
                </a:lnTo>
                <a:lnTo>
                  <a:pt x="2428" y="1357"/>
                </a:lnTo>
                <a:lnTo>
                  <a:pt x="2448" y="1380"/>
                </a:lnTo>
                <a:lnTo>
                  <a:pt x="2462" y="1407"/>
                </a:lnTo>
                <a:lnTo>
                  <a:pt x="2484" y="1456"/>
                </a:lnTo>
                <a:lnTo>
                  <a:pt x="2493" y="1482"/>
                </a:lnTo>
                <a:lnTo>
                  <a:pt x="2497" y="1511"/>
                </a:lnTo>
                <a:lnTo>
                  <a:pt x="2497" y="1539"/>
                </a:lnTo>
                <a:lnTo>
                  <a:pt x="2493" y="1565"/>
                </a:lnTo>
                <a:lnTo>
                  <a:pt x="2483" y="1592"/>
                </a:lnTo>
                <a:lnTo>
                  <a:pt x="2470" y="1616"/>
                </a:lnTo>
                <a:lnTo>
                  <a:pt x="2452" y="1638"/>
                </a:lnTo>
                <a:lnTo>
                  <a:pt x="2430" y="1656"/>
                </a:lnTo>
                <a:lnTo>
                  <a:pt x="2196" y="1824"/>
                </a:lnTo>
                <a:lnTo>
                  <a:pt x="2169" y="1839"/>
                </a:lnTo>
                <a:lnTo>
                  <a:pt x="2141" y="1850"/>
                </a:lnTo>
                <a:lnTo>
                  <a:pt x="2111" y="1855"/>
                </a:lnTo>
                <a:lnTo>
                  <a:pt x="2082" y="1855"/>
                </a:lnTo>
                <a:lnTo>
                  <a:pt x="1727" y="1816"/>
                </a:lnTo>
                <a:lnTo>
                  <a:pt x="1703" y="1812"/>
                </a:lnTo>
                <a:lnTo>
                  <a:pt x="1681" y="1804"/>
                </a:lnTo>
                <a:lnTo>
                  <a:pt x="1426" y="1698"/>
                </a:lnTo>
                <a:lnTo>
                  <a:pt x="1425" y="1698"/>
                </a:lnTo>
                <a:lnTo>
                  <a:pt x="1424" y="1698"/>
                </a:lnTo>
                <a:lnTo>
                  <a:pt x="1159" y="1897"/>
                </a:lnTo>
                <a:lnTo>
                  <a:pt x="1158" y="1898"/>
                </a:lnTo>
                <a:lnTo>
                  <a:pt x="1115" y="2186"/>
                </a:lnTo>
                <a:lnTo>
                  <a:pt x="1115" y="2188"/>
                </a:lnTo>
                <a:lnTo>
                  <a:pt x="1287" y="2484"/>
                </a:lnTo>
                <a:lnTo>
                  <a:pt x="1289" y="2485"/>
                </a:lnTo>
                <a:lnTo>
                  <a:pt x="1290" y="2485"/>
                </a:lnTo>
                <a:lnTo>
                  <a:pt x="1592" y="2512"/>
                </a:lnTo>
                <a:lnTo>
                  <a:pt x="1623" y="2517"/>
                </a:lnTo>
                <a:lnTo>
                  <a:pt x="1651" y="2528"/>
                </a:lnTo>
                <a:lnTo>
                  <a:pt x="1677" y="2545"/>
                </a:lnTo>
                <a:lnTo>
                  <a:pt x="1699" y="2565"/>
                </a:lnTo>
                <a:lnTo>
                  <a:pt x="1718" y="2590"/>
                </a:lnTo>
                <a:lnTo>
                  <a:pt x="1731" y="2618"/>
                </a:lnTo>
                <a:lnTo>
                  <a:pt x="1797" y="2795"/>
                </a:lnTo>
                <a:lnTo>
                  <a:pt x="1798" y="2799"/>
                </a:lnTo>
                <a:lnTo>
                  <a:pt x="1801" y="2811"/>
                </a:lnTo>
                <a:lnTo>
                  <a:pt x="1805" y="2826"/>
                </a:lnTo>
                <a:lnTo>
                  <a:pt x="1810" y="2846"/>
                </a:lnTo>
                <a:lnTo>
                  <a:pt x="1814" y="2869"/>
                </a:lnTo>
                <a:lnTo>
                  <a:pt x="1821" y="2895"/>
                </a:lnTo>
                <a:lnTo>
                  <a:pt x="1826" y="2923"/>
                </a:lnTo>
                <a:lnTo>
                  <a:pt x="1833" y="2952"/>
                </a:lnTo>
                <a:lnTo>
                  <a:pt x="1839" y="2981"/>
                </a:lnTo>
                <a:lnTo>
                  <a:pt x="1846" y="3010"/>
                </a:lnTo>
                <a:lnTo>
                  <a:pt x="1852" y="3037"/>
                </a:lnTo>
                <a:lnTo>
                  <a:pt x="1857" y="3064"/>
                </a:lnTo>
                <a:lnTo>
                  <a:pt x="1863" y="3086"/>
                </a:lnTo>
                <a:lnTo>
                  <a:pt x="1867" y="3105"/>
                </a:lnTo>
                <a:lnTo>
                  <a:pt x="1870" y="3120"/>
                </a:lnTo>
                <a:lnTo>
                  <a:pt x="1873" y="3129"/>
                </a:lnTo>
                <a:lnTo>
                  <a:pt x="1873" y="3132"/>
                </a:lnTo>
                <a:lnTo>
                  <a:pt x="1874" y="3133"/>
                </a:lnTo>
                <a:lnTo>
                  <a:pt x="1874" y="3133"/>
                </a:lnTo>
                <a:lnTo>
                  <a:pt x="2024" y="3222"/>
                </a:lnTo>
                <a:lnTo>
                  <a:pt x="2025" y="3222"/>
                </a:lnTo>
                <a:lnTo>
                  <a:pt x="2026" y="3221"/>
                </a:lnTo>
                <a:lnTo>
                  <a:pt x="2257" y="2995"/>
                </a:lnTo>
                <a:lnTo>
                  <a:pt x="2259" y="2993"/>
                </a:lnTo>
                <a:lnTo>
                  <a:pt x="2273" y="2617"/>
                </a:lnTo>
                <a:lnTo>
                  <a:pt x="2277" y="2587"/>
                </a:lnTo>
                <a:lnTo>
                  <a:pt x="2286" y="2559"/>
                </a:lnTo>
                <a:lnTo>
                  <a:pt x="2301" y="2533"/>
                </a:lnTo>
                <a:lnTo>
                  <a:pt x="2474" y="2270"/>
                </a:lnTo>
                <a:lnTo>
                  <a:pt x="2474" y="2269"/>
                </a:lnTo>
                <a:lnTo>
                  <a:pt x="2473" y="2267"/>
                </a:lnTo>
                <a:lnTo>
                  <a:pt x="2367" y="2168"/>
                </a:lnTo>
                <a:lnTo>
                  <a:pt x="2348" y="2147"/>
                </a:lnTo>
                <a:lnTo>
                  <a:pt x="2334" y="2125"/>
                </a:lnTo>
                <a:lnTo>
                  <a:pt x="2324" y="2100"/>
                </a:lnTo>
                <a:lnTo>
                  <a:pt x="2317" y="2075"/>
                </a:lnTo>
                <a:lnTo>
                  <a:pt x="2315" y="2047"/>
                </a:lnTo>
                <a:lnTo>
                  <a:pt x="2317" y="2021"/>
                </a:lnTo>
                <a:lnTo>
                  <a:pt x="2333" y="1925"/>
                </a:lnTo>
                <a:lnTo>
                  <a:pt x="2339" y="1898"/>
                </a:lnTo>
                <a:lnTo>
                  <a:pt x="2350" y="1873"/>
                </a:lnTo>
                <a:lnTo>
                  <a:pt x="2365" y="1850"/>
                </a:lnTo>
                <a:lnTo>
                  <a:pt x="2382" y="1831"/>
                </a:lnTo>
                <a:lnTo>
                  <a:pt x="2405" y="1814"/>
                </a:lnTo>
                <a:lnTo>
                  <a:pt x="2429" y="1801"/>
                </a:lnTo>
                <a:lnTo>
                  <a:pt x="2454" y="1792"/>
                </a:lnTo>
                <a:lnTo>
                  <a:pt x="2481" y="1787"/>
                </a:lnTo>
                <a:lnTo>
                  <a:pt x="2507" y="1787"/>
                </a:lnTo>
                <a:lnTo>
                  <a:pt x="2534" y="1791"/>
                </a:lnTo>
                <a:lnTo>
                  <a:pt x="2561" y="1800"/>
                </a:lnTo>
                <a:lnTo>
                  <a:pt x="2585" y="1813"/>
                </a:lnTo>
                <a:lnTo>
                  <a:pt x="2788" y="1944"/>
                </a:lnTo>
                <a:lnTo>
                  <a:pt x="2789" y="1944"/>
                </a:lnTo>
                <a:lnTo>
                  <a:pt x="2792" y="1944"/>
                </a:lnTo>
                <a:lnTo>
                  <a:pt x="2867" y="1857"/>
                </a:lnTo>
                <a:lnTo>
                  <a:pt x="2868" y="1856"/>
                </a:lnTo>
                <a:lnTo>
                  <a:pt x="2868" y="1855"/>
                </a:lnTo>
                <a:lnTo>
                  <a:pt x="2867" y="1854"/>
                </a:lnTo>
                <a:lnTo>
                  <a:pt x="2866" y="1853"/>
                </a:lnTo>
                <a:lnTo>
                  <a:pt x="2860" y="1852"/>
                </a:lnTo>
                <a:lnTo>
                  <a:pt x="2832" y="1837"/>
                </a:lnTo>
                <a:lnTo>
                  <a:pt x="2806" y="1818"/>
                </a:lnTo>
                <a:lnTo>
                  <a:pt x="2786" y="1795"/>
                </a:lnTo>
                <a:lnTo>
                  <a:pt x="2770" y="1769"/>
                </a:lnTo>
                <a:lnTo>
                  <a:pt x="2759" y="1739"/>
                </a:lnTo>
                <a:lnTo>
                  <a:pt x="2754" y="1707"/>
                </a:lnTo>
                <a:lnTo>
                  <a:pt x="2754" y="1679"/>
                </a:lnTo>
                <a:lnTo>
                  <a:pt x="2760" y="1652"/>
                </a:lnTo>
                <a:lnTo>
                  <a:pt x="2768" y="1628"/>
                </a:lnTo>
                <a:lnTo>
                  <a:pt x="2782" y="1605"/>
                </a:lnTo>
                <a:lnTo>
                  <a:pt x="2798" y="1584"/>
                </a:lnTo>
                <a:lnTo>
                  <a:pt x="2818" y="1566"/>
                </a:lnTo>
                <a:lnTo>
                  <a:pt x="2841" y="1551"/>
                </a:lnTo>
                <a:lnTo>
                  <a:pt x="2963" y="1488"/>
                </a:lnTo>
                <a:lnTo>
                  <a:pt x="2992" y="1475"/>
                </a:lnTo>
                <a:lnTo>
                  <a:pt x="3023" y="1470"/>
                </a:lnTo>
                <a:lnTo>
                  <a:pt x="3053" y="1470"/>
                </a:lnTo>
                <a:lnTo>
                  <a:pt x="3083" y="1474"/>
                </a:lnTo>
                <a:lnTo>
                  <a:pt x="3111" y="1485"/>
                </a:lnTo>
                <a:lnTo>
                  <a:pt x="3139" y="1502"/>
                </a:lnTo>
                <a:lnTo>
                  <a:pt x="3236" y="1575"/>
                </a:lnTo>
                <a:lnTo>
                  <a:pt x="3236" y="1575"/>
                </a:lnTo>
                <a:lnTo>
                  <a:pt x="3237" y="1575"/>
                </a:lnTo>
                <a:lnTo>
                  <a:pt x="3239" y="1575"/>
                </a:lnTo>
                <a:lnTo>
                  <a:pt x="3240" y="1574"/>
                </a:lnTo>
                <a:lnTo>
                  <a:pt x="3240" y="1573"/>
                </a:lnTo>
                <a:lnTo>
                  <a:pt x="3256" y="1508"/>
                </a:lnTo>
                <a:lnTo>
                  <a:pt x="3266" y="1478"/>
                </a:lnTo>
                <a:lnTo>
                  <a:pt x="3282" y="1451"/>
                </a:lnTo>
                <a:lnTo>
                  <a:pt x="3303" y="1428"/>
                </a:lnTo>
                <a:lnTo>
                  <a:pt x="3327" y="1409"/>
                </a:lnTo>
                <a:lnTo>
                  <a:pt x="3355" y="1395"/>
                </a:lnTo>
                <a:lnTo>
                  <a:pt x="3385" y="1386"/>
                </a:lnTo>
                <a:lnTo>
                  <a:pt x="3427" y="1377"/>
                </a:lnTo>
                <a:lnTo>
                  <a:pt x="3397" y="1283"/>
                </a:lnTo>
                <a:lnTo>
                  <a:pt x="3362" y="1191"/>
                </a:lnTo>
                <a:lnTo>
                  <a:pt x="3323" y="1103"/>
                </a:lnTo>
                <a:lnTo>
                  <a:pt x="3277" y="1016"/>
                </a:lnTo>
                <a:lnTo>
                  <a:pt x="3227" y="934"/>
                </a:lnTo>
                <a:lnTo>
                  <a:pt x="3173" y="853"/>
                </a:lnTo>
                <a:lnTo>
                  <a:pt x="3115" y="776"/>
                </a:lnTo>
                <a:lnTo>
                  <a:pt x="3052" y="703"/>
                </a:lnTo>
                <a:lnTo>
                  <a:pt x="2984" y="634"/>
                </a:lnTo>
                <a:lnTo>
                  <a:pt x="2913" y="569"/>
                </a:lnTo>
                <a:lnTo>
                  <a:pt x="2839" y="508"/>
                </a:lnTo>
                <a:lnTo>
                  <a:pt x="2761" y="451"/>
                </a:lnTo>
                <a:close/>
                <a:moveTo>
                  <a:pt x="1422" y="211"/>
                </a:moveTo>
                <a:lnTo>
                  <a:pt x="1329" y="238"/>
                </a:lnTo>
                <a:lnTo>
                  <a:pt x="1238" y="269"/>
                </a:lnTo>
                <a:lnTo>
                  <a:pt x="1149" y="306"/>
                </a:lnTo>
                <a:lnTo>
                  <a:pt x="1063" y="347"/>
                </a:lnTo>
                <a:lnTo>
                  <a:pt x="980" y="394"/>
                </a:lnTo>
                <a:lnTo>
                  <a:pt x="899" y="445"/>
                </a:lnTo>
                <a:lnTo>
                  <a:pt x="899" y="812"/>
                </a:lnTo>
                <a:lnTo>
                  <a:pt x="897" y="857"/>
                </a:lnTo>
                <a:lnTo>
                  <a:pt x="888" y="901"/>
                </a:lnTo>
                <a:lnTo>
                  <a:pt x="875" y="945"/>
                </a:lnTo>
                <a:lnTo>
                  <a:pt x="856" y="984"/>
                </a:lnTo>
                <a:lnTo>
                  <a:pt x="832" y="1022"/>
                </a:lnTo>
                <a:lnTo>
                  <a:pt x="804" y="1057"/>
                </a:lnTo>
                <a:lnTo>
                  <a:pt x="771" y="1088"/>
                </a:lnTo>
                <a:lnTo>
                  <a:pt x="734" y="1115"/>
                </a:lnTo>
                <a:lnTo>
                  <a:pt x="560" y="1229"/>
                </a:lnTo>
                <a:lnTo>
                  <a:pt x="539" y="1244"/>
                </a:lnTo>
                <a:lnTo>
                  <a:pt x="520" y="1263"/>
                </a:lnTo>
                <a:lnTo>
                  <a:pt x="503" y="1284"/>
                </a:lnTo>
                <a:lnTo>
                  <a:pt x="163" y="1783"/>
                </a:lnTo>
                <a:lnTo>
                  <a:pt x="163" y="1825"/>
                </a:lnTo>
                <a:lnTo>
                  <a:pt x="165" y="1921"/>
                </a:lnTo>
                <a:lnTo>
                  <a:pt x="174" y="2016"/>
                </a:lnTo>
                <a:lnTo>
                  <a:pt x="187" y="2110"/>
                </a:lnTo>
                <a:lnTo>
                  <a:pt x="206" y="2202"/>
                </a:lnTo>
                <a:lnTo>
                  <a:pt x="355" y="2202"/>
                </a:lnTo>
                <a:lnTo>
                  <a:pt x="388" y="2204"/>
                </a:lnTo>
                <a:lnTo>
                  <a:pt x="420" y="2213"/>
                </a:lnTo>
                <a:lnTo>
                  <a:pt x="451" y="2227"/>
                </a:lnTo>
                <a:lnTo>
                  <a:pt x="478" y="2244"/>
                </a:lnTo>
                <a:lnTo>
                  <a:pt x="502" y="2266"/>
                </a:lnTo>
                <a:lnTo>
                  <a:pt x="523" y="2293"/>
                </a:lnTo>
                <a:lnTo>
                  <a:pt x="731" y="2618"/>
                </a:lnTo>
                <a:lnTo>
                  <a:pt x="734" y="2621"/>
                </a:lnTo>
                <a:lnTo>
                  <a:pt x="740" y="2627"/>
                </a:lnTo>
                <a:lnTo>
                  <a:pt x="750" y="2636"/>
                </a:lnTo>
                <a:lnTo>
                  <a:pt x="762" y="2647"/>
                </a:lnTo>
                <a:lnTo>
                  <a:pt x="776" y="2660"/>
                </a:lnTo>
                <a:lnTo>
                  <a:pt x="792" y="2674"/>
                </a:lnTo>
                <a:lnTo>
                  <a:pt x="810" y="2691"/>
                </a:lnTo>
                <a:lnTo>
                  <a:pt x="827" y="2708"/>
                </a:lnTo>
                <a:lnTo>
                  <a:pt x="846" y="2724"/>
                </a:lnTo>
                <a:lnTo>
                  <a:pt x="864" y="2741"/>
                </a:lnTo>
                <a:lnTo>
                  <a:pt x="882" y="2756"/>
                </a:lnTo>
                <a:lnTo>
                  <a:pt x="897" y="2772"/>
                </a:lnTo>
                <a:lnTo>
                  <a:pt x="911" y="2784"/>
                </a:lnTo>
                <a:lnTo>
                  <a:pt x="924" y="2795"/>
                </a:lnTo>
                <a:lnTo>
                  <a:pt x="932" y="2804"/>
                </a:lnTo>
                <a:lnTo>
                  <a:pt x="939" y="2809"/>
                </a:lnTo>
                <a:lnTo>
                  <a:pt x="941" y="2811"/>
                </a:lnTo>
                <a:lnTo>
                  <a:pt x="962" y="2835"/>
                </a:lnTo>
                <a:lnTo>
                  <a:pt x="980" y="2860"/>
                </a:lnTo>
                <a:lnTo>
                  <a:pt x="993" y="2889"/>
                </a:lnTo>
                <a:lnTo>
                  <a:pt x="1002" y="2919"/>
                </a:lnTo>
                <a:lnTo>
                  <a:pt x="1005" y="2951"/>
                </a:lnTo>
                <a:lnTo>
                  <a:pt x="1004" y="2983"/>
                </a:lnTo>
                <a:lnTo>
                  <a:pt x="971" y="3252"/>
                </a:lnTo>
                <a:lnTo>
                  <a:pt x="1056" y="3299"/>
                </a:lnTo>
                <a:lnTo>
                  <a:pt x="1144" y="3341"/>
                </a:lnTo>
                <a:lnTo>
                  <a:pt x="1234" y="3379"/>
                </a:lnTo>
                <a:lnTo>
                  <a:pt x="1327" y="3412"/>
                </a:lnTo>
                <a:lnTo>
                  <a:pt x="1422" y="3439"/>
                </a:lnTo>
                <a:lnTo>
                  <a:pt x="1521" y="3460"/>
                </a:lnTo>
                <a:lnTo>
                  <a:pt x="1620" y="3475"/>
                </a:lnTo>
                <a:lnTo>
                  <a:pt x="1722" y="3484"/>
                </a:lnTo>
                <a:lnTo>
                  <a:pt x="1825" y="3487"/>
                </a:lnTo>
                <a:lnTo>
                  <a:pt x="1935" y="3484"/>
                </a:lnTo>
                <a:lnTo>
                  <a:pt x="2042" y="3474"/>
                </a:lnTo>
                <a:lnTo>
                  <a:pt x="2147" y="3456"/>
                </a:lnTo>
                <a:lnTo>
                  <a:pt x="2250" y="3433"/>
                </a:lnTo>
                <a:lnTo>
                  <a:pt x="2350" y="3403"/>
                </a:lnTo>
                <a:lnTo>
                  <a:pt x="2448" y="3367"/>
                </a:lnTo>
                <a:lnTo>
                  <a:pt x="2543" y="3325"/>
                </a:lnTo>
                <a:lnTo>
                  <a:pt x="2634" y="3277"/>
                </a:lnTo>
                <a:lnTo>
                  <a:pt x="2722" y="3224"/>
                </a:lnTo>
                <a:lnTo>
                  <a:pt x="2806" y="3167"/>
                </a:lnTo>
                <a:lnTo>
                  <a:pt x="2887" y="3104"/>
                </a:lnTo>
                <a:lnTo>
                  <a:pt x="2963" y="3036"/>
                </a:lnTo>
                <a:lnTo>
                  <a:pt x="3036" y="2963"/>
                </a:lnTo>
                <a:lnTo>
                  <a:pt x="3104" y="2887"/>
                </a:lnTo>
                <a:lnTo>
                  <a:pt x="3167" y="2806"/>
                </a:lnTo>
                <a:lnTo>
                  <a:pt x="3224" y="2722"/>
                </a:lnTo>
                <a:lnTo>
                  <a:pt x="3277" y="2634"/>
                </a:lnTo>
                <a:lnTo>
                  <a:pt x="3325" y="2543"/>
                </a:lnTo>
                <a:lnTo>
                  <a:pt x="3367" y="2448"/>
                </a:lnTo>
                <a:lnTo>
                  <a:pt x="3403" y="2350"/>
                </a:lnTo>
                <a:lnTo>
                  <a:pt x="3433" y="2250"/>
                </a:lnTo>
                <a:lnTo>
                  <a:pt x="3456" y="2147"/>
                </a:lnTo>
                <a:lnTo>
                  <a:pt x="3474" y="2042"/>
                </a:lnTo>
                <a:lnTo>
                  <a:pt x="3484" y="1935"/>
                </a:lnTo>
                <a:lnTo>
                  <a:pt x="3487" y="1825"/>
                </a:lnTo>
                <a:lnTo>
                  <a:pt x="3485" y="1727"/>
                </a:lnTo>
                <a:lnTo>
                  <a:pt x="3476" y="1630"/>
                </a:lnTo>
                <a:lnTo>
                  <a:pt x="3463" y="1536"/>
                </a:lnTo>
                <a:lnTo>
                  <a:pt x="3416" y="1545"/>
                </a:lnTo>
                <a:lnTo>
                  <a:pt x="3414" y="1545"/>
                </a:lnTo>
                <a:lnTo>
                  <a:pt x="3413" y="1546"/>
                </a:lnTo>
                <a:lnTo>
                  <a:pt x="3397" y="1613"/>
                </a:lnTo>
                <a:lnTo>
                  <a:pt x="3388" y="1638"/>
                </a:lnTo>
                <a:lnTo>
                  <a:pt x="3376" y="1662"/>
                </a:lnTo>
                <a:lnTo>
                  <a:pt x="3359" y="1683"/>
                </a:lnTo>
                <a:lnTo>
                  <a:pt x="3340" y="1701"/>
                </a:lnTo>
                <a:lnTo>
                  <a:pt x="3317" y="1717"/>
                </a:lnTo>
                <a:lnTo>
                  <a:pt x="3293" y="1728"/>
                </a:lnTo>
                <a:lnTo>
                  <a:pt x="3266" y="1734"/>
                </a:lnTo>
                <a:lnTo>
                  <a:pt x="3240" y="1738"/>
                </a:lnTo>
                <a:lnTo>
                  <a:pt x="3213" y="1735"/>
                </a:lnTo>
                <a:lnTo>
                  <a:pt x="3187" y="1730"/>
                </a:lnTo>
                <a:lnTo>
                  <a:pt x="3162" y="1719"/>
                </a:lnTo>
                <a:lnTo>
                  <a:pt x="3139" y="1704"/>
                </a:lnTo>
                <a:lnTo>
                  <a:pt x="3042" y="1631"/>
                </a:lnTo>
                <a:lnTo>
                  <a:pt x="3039" y="1631"/>
                </a:lnTo>
                <a:lnTo>
                  <a:pt x="3038" y="1631"/>
                </a:lnTo>
                <a:lnTo>
                  <a:pt x="2917" y="1694"/>
                </a:lnTo>
                <a:lnTo>
                  <a:pt x="2917" y="1696"/>
                </a:lnTo>
                <a:lnTo>
                  <a:pt x="2916" y="1696"/>
                </a:lnTo>
                <a:lnTo>
                  <a:pt x="2916" y="1697"/>
                </a:lnTo>
                <a:lnTo>
                  <a:pt x="2916" y="1698"/>
                </a:lnTo>
                <a:lnTo>
                  <a:pt x="2917" y="1699"/>
                </a:lnTo>
                <a:lnTo>
                  <a:pt x="2917" y="1699"/>
                </a:lnTo>
                <a:lnTo>
                  <a:pt x="2918" y="1699"/>
                </a:lnTo>
                <a:lnTo>
                  <a:pt x="2923" y="1701"/>
                </a:lnTo>
                <a:lnTo>
                  <a:pt x="2952" y="1716"/>
                </a:lnTo>
                <a:lnTo>
                  <a:pt x="2978" y="1734"/>
                </a:lnTo>
                <a:lnTo>
                  <a:pt x="2997" y="1758"/>
                </a:lnTo>
                <a:lnTo>
                  <a:pt x="3014" y="1785"/>
                </a:lnTo>
                <a:lnTo>
                  <a:pt x="3025" y="1815"/>
                </a:lnTo>
                <a:lnTo>
                  <a:pt x="3030" y="1842"/>
                </a:lnTo>
                <a:lnTo>
                  <a:pt x="3030" y="1868"/>
                </a:lnTo>
                <a:lnTo>
                  <a:pt x="3025" y="1894"/>
                </a:lnTo>
                <a:lnTo>
                  <a:pt x="3017" y="1918"/>
                </a:lnTo>
                <a:lnTo>
                  <a:pt x="3005" y="1942"/>
                </a:lnTo>
                <a:lnTo>
                  <a:pt x="2990" y="1963"/>
                </a:lnTo>
                <a:lnTo>
                  <a:pt x="2913" y="2051"/>
                </a:lnTo>
                <a:lnTo>
                  <a:pt x="2892" y="2072"/>
                </a:lnTo>
                <a:lnTo>
                  <a:pt x="2868" y="2087"/>
                </a:lnTo>
                <a:lnTo>
                  <a:pt x="2840" y="2098"/>
                </a:lnTo>
                <a:lnTo>
                  <a:pt x="2813" y="2105"/>
                </a:lnTo>
                <a:lnTo>
                  <a:pt x="2784" y="2107"/>
                </a:lnTo>
                <a:lnTo>
                  <a:pt x="2755" y="2104"/>
                </a:lnTo>
                <a:lnTo>
                  <a:pt x="2728" y="2095"/>
                </a:lnTo>
                <a:lnTo>
                  <a:pt x="2700" y="2081"/>
                </a:lnTo>
                <a:lnTo>
                  <a:pt x="2496" y="1949"/>
                </a:lnTo>
                <a:lnTo>
                  <a:pt x="2495" y="1949"/>
                </a:lnTo>
                <a:lnTo>
                  <a:pt x="2495" y="1949"/>
                </a:lnTo>
                <a:lnTo>
                  <a:pt x="2494" y="1949"/>
                </a:lnTo>
                <a:lnTo>
                  <a:pt x="2493" y="1950"/>
                </a:lnTo>
                <a:lnTo>
                  <a:pt x="2493" y="1951"/>
                </a:lnTo>
                <a:lnTo>
                  <a:pt x="2478" y="2047"/>
                </a:lnTo>
                <a:lnTo>
                  <a:pt x="2478" y="2048"/>
                </a:lnTo>
                <a:lnTo>
                  <a:pt x="2478" y="2048"/>
                </a:lnTo>
                <a:lnTo>
                  <a:pt x="2584" y="2148"/>
                </a:lnTo>
                <a:lnTo>
                  <a:pt x="2604" y="2170"/>
                </a:lnTo>
                <a:lnTo>
                  <a:pt x="2619" y="2196"/>
                </a:lnTo>
                <a:lnTo>
                  <a:pt x="2629" y="2222"/>
                </a:lnTo>
                <a:lnTo>
                  <a:pt x="2636" y="2250"/>
                </a:lnTo>
                <a:lnTo>
                  <a:pt x="2636" y="2277"/>
                </a:lnTo>
                <a:lnTo>
                  <a:pt x="2632" y="2306"/>
                </a:lnTo>
                <a:lnTo>
                  <a:pt x="2624" y="2333"/>
                </a:lnTo>
                <a:lnTo>
                  <a:pt x="2609" y="2359"/>
                </a:lnTo>
                <a:lnTo>
                  <a:pt x="2436" y="2622"/>
                </a:lnTo>
                <a:lnTo>
                  <a:pt x="2436" y="2624"/>
                </a:lnTo>
                <a:lnTo>
                  <a:pt x="2420" y="3000"/>
                </a:lnTo>
                <a:lnTo>
                  <a:pt x="2416" y="3031"/>
                </a:lnTo>
                <a:lnTo>
                  <a:pt x="2407" y="3060"/>
                </a:lnTo>
                <a:lnTo>
                  <a:pt x="2391" y="3087"/>
                </a:lnTo>
                <a:lnTo>
                  <a:pt x="2371" y="3110"/>
                </a:lnTo>
                <a:lnTo>
                  <a:pt x="2140" y="3337"/>
                </a:lnTo>
                <a:lnTo>
                  <a:pt x="2120" y="3354"/>
                </a:lnTo>
                <a:lnTo>
                  <a:pt x="2098" y="3367"/>
                </a:lnTo>
                <a:lnTo>
                  <a:pt x="2075" y="3377"/>
                </a:lnTo>
                <a:lnTo>
                  <a:pt x="2050" y="3382"/>
                </a:lnTo>
                <a:lnTo>
                  <a:pt x="2025" y="3385"/>
                </a:lnTo>
                <a:lnTo>
                  <a:pt x="1996" y="3381"/>
                </a:lnTo>
                <a:lnTo>
                  <a:pt x="1969" y="3375"/>
                </a:lnTo>
                <a:lnTo>
                  <a:pt x="1942" y="3361"/>
                </a:lnTo>
                <a:lnTo>
                  <a:pt x="1792" y="3274"/>
                </a:lnTo>
                <a:lnTo>
                  <a:pt x="1770" y="3258"/>
                </a:lnTo>
                <a:lnTo>
                  <a:pt x="1751" y="3239"/>
                </a:lnTo>
                <a:lnTo>
                  <a:pt x="1734" y="3218"/>
                </a:lnTo>
                <a:lnTo>
                  <a:pt x="1722" y="3193"/>
                </a:lnTo>
                <a:lnTo>
                  <a:pt x="1714" y="3167"/>
                </a:lnTo>
                <a:lnTo>
                  <a:pt x="1646" y="2853"/>
                </a:lnTo>
                <a:lnTo>
                  <a:pt x="1579" y="2674"/>
                </a:lnTo>
                <a:lnTo>
                  <a:pt x="1578" y="2673"/>
                </a:lnTo>
                <a:lnTo>
                  <a:pt x="1577" y="2673"/>
                </a:lnTo>
                <a:lnTo>
                  <a:pt x="1275" y="2647"/>
                </a:lnTo>
                <a:lnTo>
                  <a:pt x="1249" y="2642"/>
                </a:lnTo>
                <a:lnTo>
                  <a:pt x="1224" y="2634"/>
                </a:lnTo>
                <a:lnTo>
                  <a:pt x="1201" y="2621"/>
                </a:lnTo>
                <a:lnTo>
                  <a:pt x="1180" y="2606"/>
                </a:lnTo>
                <a:lnTo>
                  <a:pt x="1162" y="2587"/>
                </a:lnTo>
                <a:lnTo>
                  <a:pt x="1147" y="2565"/>
                </a:lnTo>
                <a:lnTo>
                  <a:pt x="976" y="2269"/>
                </a:lnTo>
                <a:lnTo>
                  <a:pt x="963" y="2244"/>
                </a:lnTo>
                <a:lnTo>
                  <a:pt x="956" y="2218"/>
                </a:lnTo>
                <a:lnTo>
                  <a:pt x="953" y="2190"/>
                </a:lnTo>
                <a:lnTo>
                  <a:pt x="955" y="2162"/>
                </a:lnTo>
                <a:lnTo>
                  <a:pt x="998" y="1875"/>
                </a:lnTo>
                <a:lnTo>
                  <a:pt x="1003" y="1849"/>
                </a:lnTo>
                <a:lnTo>
                  <a:pt x="1013" y="1826"/>
                </a:lnTo>
                <a:lnTo>
                  <a:pt x="1026" y="1804"/>
                </a:lnTo>
                <a:lnTo>
                  <a:pt x="1042" y="1784"/>
                </a:lnTo>
                <a:lnTo>
                  <a:pt x="1062" y="1767"/>
                </a:lnTo>
                <a:lnTo>
                  <a:pt x="1325" y="1568"/>
                </a:lnTo>
                <a:lnTo>
                  <a:pt x="1351" y="1553"/>
                </a:lnTo>
                <a:lnTo>
                  <a:pt x="1376" y="1542"/>
                </a:lnTo>
                <a:lnTo>
                  <a:pt x="1404" y="1536"/>
                </a:lnTo>
                <a:lnTo>
                  <a:pt x="1432" y="1535"/>
                </a:lnTo>
                <a:lnTo>
                  <a:pt x="1461" y="1539"/>
                </a:lnTo>
                <a:lnTo>
                  <a:pt x="1488" y="1547"/>
                </a:lnTo>
                <a:lnTo>
                  <a:pt x="1744" y="1655"/>
                </a:lnTo>
                <a:lnTo>
                  <a:pt x="2099" y="1693"/>
                </a:lnTo>
                <a:lnTo>
                  <a:pt x="2100" y="1692"/>
                </a:lnTo>
                <a:lnTo>
                  <a:pt x="2335" y="1524"/>
                </a:lnTo>
                <a:lnTo>
                  <a:pt x="2336" y="1523"/>
                </a:lnTo>
                <a:lnTo>
                  <a:pt x="2336" y="1522"/>
                </a:lnTo>
                <a:lnTo>
                  <a:pt x="2314" y="1473"/>
                </a:lnTo>
                <a:lnTo>
                  <a:pt x="2314" y="1472"/>
                </a:lnTo>
                <a:lnTo>
                  <a:pt x="2313" y="1471"/>
                </a:lnTo>
                <a:lnTo>
                  <a:pt x="1652" y="1436"/>
                </a:lnTo>
                <a:lnTo>
                  <a:pt x="1628" y="1432"/>
                </a:lnTo>
                <a:lnTo>
                  <a:pt x="1604" y="1425"/>
                </a:lnTo>
                <a:lnTo>
                  <a:pt x="1581" y="1414"/>
                </a:lnTo>
                <a:lnTo>
                  <a:pt x="1557" y="1398"/>
                </a:lnTo>
                <a:lnTo>
                  <a:pt x="1537" y="1378"/>
                </a:lnTo>
                <a:lnTo>
                  <a:pt x="1521" y="1356"/>
                </a:lnTo>
                <a:lnTo>
                  <a:pt x="1509" y="1332"/>
                </a:lnTo>
                <a:lnTo>
                  <a:pt x="1501" y="1305"/>
                </a:lnTo>
                <a:lnTo>
                  <a:pt x="1498" y="1279"/>
                </a:lnTo>
                <a:lnTo>
                  <a:pt x="1499" y="1250"/>
                </a:lnTo>
                <a:lnTo>
                  <a:pt x="1504" y="1222"/>
                </a:lnTo>
                <a:lnTo>
                  <a:pt x="1515" y="1197"/>
                </a:lnTo>
                <a:lnTo>
                  <a:pt x="1530" y="1174"/>
                </a:lnTo>
                <a:lnTo>
                  <a:pt x="1547" y="1153"/>
                </a:lnTo>
                <a:lnTo>
                  <a:pt x="1568" y="1136"/>
                </a:lnTo>
                <a:lnTo>
                  <a:pt x="1593" y="1122"/>
                </a:lnTo>
                <a:lnTo>
                  <a:pt x="1619" y="1112"/>
                </a:lnTo>
                <a:lnTo>
                  <a:pt x="1817" y="1059"/>
                </a:lnTo>
                <a:lnTo>
                  <a:pt x="1818" y="1059"/>
                </a:lnTo>
                <a:lnTo>
                  <a:pt x="2061" y="830"/>
                </a:lnTo>
                <a:lnTo>
                  <a:pt x="2082" y="813"/>
                </a:lnTo>
                <a:lnTo>
                  <a:pt x="2105" y="800"/>
                </a:lnTo>
                <a:lnTo>
                  <a:pt x="2130" y="791"/>
                </a:lnTo>
                <a:lnTo>
                  <a:pt x="2156" y="785"/>
                </a:lnTo>
                <a:lnTo>
                  <a:pt x="2521" y="748"/>
                </a:lnTo>
                <a:lnTo>
                  <a:pt x="2522" y="748"/>
                </a:lnTo>
                <a:lnTo>
                  <a:pt x="2523" y="747"/>
                </a:lnTo>
                <a:lnTo>
                  <a:pt x="2523" y="743"/>
                </a:lnTo>
                <a:lnTo>
                  <a:pt x="2526" y="733"/>
                </a:lnTo>
                <a:lnTo>
                  <a:pt x="2530" y="718"/>
                </a:lnTo>
                <a:lnTo>
                  <a:pt x="2534" y="699"/>
                </a:lnTo>
                <a:lnTo>
                  <a:pt x="2540" y="675"/>
                </a:lnTo>
                <a:lnTo>
                  <a:pt x="2546" y="648"/>
                </a:lnTo>
                <a:lnTo>
                  <a:pt x="2554" y="618"/>
                </a:lnTo>
                <a:lnTo>
                  <a:pt x="2561" y="588"/>
                </a:lnTo>
                <a:lnTo>
                  <a:pt x="2568" y="556"/>
                </a:lnTo>
                <a:lnTo>
                  <a:pt x="2576" y="524"/>
                </a:lnTo>
                <a:lnTo>
                  <a:pt x="2584" y="493"/>
                </a:lnTo>
                <a:lnTo>
                  <a:pt x="2592" y="465"/>
                </a:lnTo>
                <a:lnTo>
                  <a:pt x="2598" y="437"/>
                </a:lnTo>
                <a:lnTo>
                  <a:pt x="2604" y="413"/>
                </a:lnTo>
                <a:lnTo>
                  <a:pt x="2609" y="393"/>
                </a:lnTo>
                <a:lnTo>
                  <a:pt x="2613" y="377"/>
                </a:lnTo>
                <a:lnTo>
                  <a:pt x="2615" y="367"/>
                </a:lnTo>
                <a:lnTo>
                  <a:pt x="2616" y="363"/>
                </a:lnTo>
                <a:lnTo>
                  <a:pt x="2530" y="319"/>
                </a:lnTo>
                <a:lnTo>
                  <a:pt x="2439" y="280"/>
                </a:lnTo>
                <a:lnTo>
                  <a:pt x="2347" y="247"/>
                </a:lnTo>
                <a:lnTo>
                  <a:pt x="2252" y="218"/>
                </a:lnTo>
                <a:lnTo>
                  <a:pt x="2179" y="303"/>
                </a:lnTo>
                <a:lnTo>
                  <a:pt x="2158" y="323"/>
                </a:lnTo>
                <a:lnTo>
                  <a:pt x="2134" y="341"/>
                </a:lnTo>
                <a:lnTo>
                  <a:pt x="2108" y="354"/>
                </a:lnTo>
                <a:lnTo>
                  <a:pt x="1915" y="431"/>
                </a:lnTo>
                <a:lnTo>
                  <a:pt x="1910" y="434"/>
                </a:lnTo>
                <a:lnTo>
                  <a:pt x="1906" y="437"/>
                </a:lnTo>
                <a:lnTo>
                  <a:pt x="1606" y="789"/>
                </a:lnTo>
                <a:lnTo>
                  <a:pt x="1583" y="811"/>
                </a:lnTo>
                <a:lnTo>
                  <a:pt x="1558" y="827"/>
                </a:lnTo>
                <a:lnTo>
                  <a:pt x="1535" y="840"/>
                </a:lnTo>
                <a:lnTo>
                  <a:pt x="1514" y="846"/>
                </a:lnTo>
                <a:lnTo>
                  <a:pt x="1494" y="851"/>
                </a:lnTo>
                <a:lnTo>
                  <a:pt x="1480" y="853"/>
                </a:lnTo>
                <a:lnTo>
                  <a:pt x="1469" y="853"/>
                </a:lnTo>
                <a:lnTo>
                  <a:pt x="1464" y="853"/>
                </a:lnTo>
                <a:lnTo>
                  <a:pt x="1432" y="851"/>
                </a:lnTo>
                <a:lnTo>
                  <a:pt x="1402" y="843"/>
                </a:lnTo>
                <a:lnTo>
                  <a:pt x="1374" y="830"/>
                </a:lnTo>
                <a:lnTo>
                  <a:pt x="1347" y="811"/>
                </a:lnTo>
                <a:lnTo>
                  <a:pt x="1325" y="789"/>
                </a:lnTo>
                <a:lnTo>
                  <a:pt x="1305" y="761"/>
                </a:lnTo>
                <a:lnTo>
                  <a:pt x="1291" y="731"/>
                </a:lnTo>
                <a:lnTo>
                  <a:pt x="1283" y="699"/>
                </a:lnTo>
                <a:lnTo>
                  <a:pt x="1280" y="666"/>
                </a:lnTo>
                <a:lnTo>
                  <a:pt x="1283" y="633"/>
                </a:lnTo>
                <a:lnTo>
                  <a:pt x="1284" y="630"/>
                </a:lnTo>
                <a:lnTo>
                  <a:pt x="1286" y="624"/>
                </a:lnTo>
                <a:lnTo>
                  <a:pt x="1289" y="615"/>
                </a:lnTo>
                <a:lnTo>
                  <a:pt x="1292" y="604"/>
                </a:lnTo>
                <a:lnTo>
                  <a:pt x="1295" y="593"/>
                </a:lnTo>
                <a:lnTo>
                  <a:pt x="1300" y="583"/>
                </a:lnTo>
                <a:lnTo>
                  <a:pt x="1303" y="574"/>
                </a:lnTo>
                <a:lnTo>
                  <a:pt x="1439" y="319"/>
                </a:lnTo>
                <a:lnTo>
                  <a:pt x="1441" y="313"/>
                </a:lnTo>
                <a:lnTo>
                  <a:pt x="1442" y="307"/>
                </a:lnTo>
                <a:lnTo>
                  <a:pt x="1441" y="303"/>
                </a:lnTo>
                <a:lnTo>
                  <a:pt x="1422" y="211"/>
                </a:lnTo>
                <a:close/>
                <a:moveTo>
                  <a:pt x="1825" y="163"/>
                </a:moveTo>
                <a:lnTo>
                  <a:pt x="1743" y="164"/>
                </a:lnTo>
                <a:lnTo>
                  <a:pt x="1661" y="170"/>
                </a:lnTo>
                <a:lnTo>
                  <a:pt x="1582" y="180"/>
                </a:lnTo>
                <a:lnTo>
                  <a:pt x="1600" y="270"/>
                </a:lnTo>
                <a:lnTo>
                  <a:pt x="1604" y="302"/>
                </a:lnTo>
                <a:lnTo>
                  <a:pt x="1603" y="334"/>
                </a:lnTo>
                <a:lnTo>
                  <a:pt x="1595" y="365"/>
                </a:lnTo>
                <a:lnTo>
                  <a:pt x="1583" y="394"/>
                </a:lnTo>
                <a:lnTo>
                  <a:pt x="1447" y="650"/>
                </a:lnTo>
                <a:lnTo>
                  <a:pt x="1445" y="654"/>
                </a:lnTo>
                <a:lnTo>
                  <a:pt x="1443" y="659"/>
                </a:lnTo>
                <a:lnTo>
                  <a:pt x="1442" y="667"/>
                </a:lnTo>
                <a:lnTo>
                  <a:pt x="1443" y="676"/>
                </a:lnTo>
                <a:lnTo>
                  <a:pt x="1448" y="684"/>
                </a:lnTo>
                <a:lnTo>
                  <a:pt x="1451" y="687"/>
                </a:lnTo>
                <a:lnTo>
                  <a:pt x="1458" y="690"/>
                </a:lnTo>
                <a:lnTo>
                  <a:pt x="1466" y="691"/>
                </a:lnTo>
                <a:lnTo>
                  <a:pt x="1471" y="690"/>
                </a:lnTo>
                <a:lnTo>
                  <a:pt x="1474" y="689"/>
                </a:lnTo>
                <a:lnTo>
                  <a:pt x="1479" y="686"/>
                </a:lnTo>
                <a:lnTo>
                  <a:pt x="1482" y="684"/>
                </a:lnTo>
                <a:lnTo>
                  <a:pt x="1783" y="332"/>
                </a:lnTo>
                <a:lnTo>
                  <a:pt x="1804" y="311"/>
                </a:lnTo>
                <a:lnTo>
                  <a:pt x="1828" y="293"/>
                </a:lnTo>
                <a:lnTo>
                  <a:pt x="1855" y="280"/>
                </a:lnTo>
                <a:lnTo>
                  <a:pt x="2047" y="204"/>
                </a:lnTo>
                <a:lnTo>
                  <a:pt x="2051" y="201"/>
                </a:lnTo>
                <a:lnTo>
                  <a:pt x="2055" y="197"/>
                </a:lnTo>
                <a:lnTo>
                  <a:pt x="2059" y="191"/>
                </a:lnTo>
                <a:lnTo>
                  <a:pt x="2065" y="186"/>
                </a:lnTo>
                <a:lnTo>
                  <a:pt x="2068" y="181"/>
                </a:lnTo>
                <a:lnTo>
                  <a:pt x="2071" y="180"/>
                </a:lnTo>
                <a:lnTo>
                  <a:pt x="1990" y="170"/>
                </a:lnTo>
                <a:lnTo>
                  <a:pt x="1908" y="165"/>
                </a:lnTo>
                <a:lnTo>
                  <a:pt x="1825" y="163"/>
                </a:lnTo>
                <a:close/>
                <a:moveTo>
                  <a:pt x="1825" y="0"/>
                </a:moveTo>
                <a:lnTo>
                  <a:pt x="1929" y="3"/>
                </a:lnTo>
                <a:lnTo>
                  <a:pt x="2032" y="11"/>
                </a:lnTo>
                <a:lnTo>
                  <a:pt x="2134" y="25"/>
                </a:lnTo>
                <a:lnTo>
                  <a:pt x="2234" y="45"/>
                </a:lnTo>
                <a:lnTo>
                  <a:pt x="2333" y="71"/>
                </a:lnTo>
                <a:lnTo>
                  <a:pt x="2429" y="102"/>
                </a:lnTo>
                <a:lnTo>
                  <a:pt x="2524" y="138"/>
                </a:lnTo>
                <a:lnTo>
                  <a:pt x="2616" y="179"/>
                </a:lnTo>
                <a:lnTo>
                  <a:pt x="2707" y="226"/>
                </a:lnTo>
                <a:lnTo>
                  <a:pt x="2794" y="278"/>
                </a:lnTo>
                <a:lnTo>
                  <a:pt x="2879" y="335"/>
                </a:lnTo>
                <a:lnTo>
                  <a:pt x="2961" y="396"/>
                </a:lnTo>
                <a:lnTo>
                  <a:pt x="3039" y="463"/>
                </a:lnTo>
                <a:lnTo>
                  <a:pt x="3116" y="534"/>
                </a:lnTo>
                <a:lnTo>
                  <a:pt x="3187" y="611"/>
                </a:lnTo>
                <a:lnTo>
                  <a:pt x="3254" y="689"/>
                </a:lnTo>
                <a:lnTo>
                  <a:pt x="3315" y="771"/>
                </a:lnTo>
                <a:lnTo>
                  <a:pt x="3372" y="856"/>
                </a:lnTo>
                <a:lnTo>
                  <a:pt x="3424" y="943"/>
                </a:lnTo>
                <a:lnTo>
                  <a:pt x="3471" y="1034"/>
                </a:lnTo>
                <a:lnTo>
                  <a:pt x="3512" y="1126"/>
                </a:lnTo>
                <a:lnTo>
                  <a:pt x="3548" y="1221"/>
                </a:lnTo>
                <a:lnTo>
                  <a:pt x="3579" y="1317"/>
                </a:lnTo>
                <a:lnTo>
                  <a:pt x="3605" y="1416"/>
                </a:lnTo>
                <a:lnTo>
                  <a:pt x="3625" y="1516"/>
                </a:lnTo>
                <a:lnTo>
                  <a:pt x="3639" y="1618"/>
                </a:lnTo>
                <a:lnTo>
                  <a:pt x="3647" y="1721"/>
                </a:lnTo>
                <a:lnTo>
                  <a:pt x="3650" y="1825"/>
                </a:lnTo>
                <a:lnTo>
                  <a:pt x="3647" y="1929"/>
                </a:lnTo>
                <a:lnTo>
                  <a:pt x="3639" y="2032"/>
                </a:lnTo>
                <a:lnTo>
                  <a:pt x="3625" y="2134"/>
                </a:lnTo>
                <a:lnTo>
                  <a:pt x="3605" y="2234"/>
                </a:lnTo>
                <a:lnTo>
                  <a:pt x="3579" y="2333"/>
                </a:lnTo>
                <a:lnTo>
                  <a:pt x="3548" y="2429"/>
                </a:lnTo>
                <a:lnTo>
                  <a:pt x="3512" y="2524"/>
                </a:lnTo>
                <a:lnTo>
                  <a:pt x="3471" y="2616"/>
                </a:lnTo>
                <a:lnTo>
                  <a:pt x="3424" y="2707"/>
                </a:lnTo>
                <a:lnTo>
                  <a:pt x="3372" y="2794"/>
                </a:lnTo>
                <a:lnTo>
                  <a:pt x="3315" y="2879"/>
                </a:lnTo>
                <a:lnTo>
                  <a:pt x="3254" y="2961"/>
                </a:lnTo>
                <a:lnTo>
                  <a:pt x="3187" y="3039"/>
                </a:lnTo>
                <a:lnTo>
                  <a:pt x="3116" y="3116"/>
                </a:lnTo>
                <a:lnTo>
                  <a:pt x="3039" y="3187"/>
                </a:lnTo>
                <a:lnTo>
                  <a:pt x="2961" y="3254"/>
                </a:lnTo>
                <a:lnTo>
                  <a:pt x="2879" y="3315"/>
                </a:lnTo>
                <a:lnTo>
                  <a:pt x="2794" y="3372"/>
                </a:lnTo>
                <a:lnTo>
                  <a:pt x="2707" y="3424"/>
                </a:lnTo>
                <a:lnTo>
                  <a:pt x="2616" y="3471"/>
                </a:lnTo>
                <a:lnTo>
                  <a:pt x="2524" y="3512"/>
                </a:lnTo>
                <a:lnTo>
                  <a:pt x="2429" y="3548"/>
                </a:lnTo>
                <a:lnTo>
                  <a:pt x="2333" y="3579"/>
                </a:lnTo>
                <a:lnTo>
                  <a:pt x="2234" y="3605"/>
                </a:lnTo>
                <a:lnTo>
                  <a:pt x="2134" y="3625"/>
                </a:lnTo>
                <a:lnTo>
                  <a:pt x="2032" y="3639"/>
                </a:lnTo>
                <a:lnTo>
                  <a:pt x="1929" y="3647"/>
                </a:lnTo>
                <a:lnTo>
                  <a:pt x="1825" y="3650"/>
                </a:lnTo>
                <a:lnTo>
                  <a:pt x="1721" y="3647"/>
                </a:lnTo>
                <a:lnTo>
                  <a:pt x="1618" y="3639"/>
                </a:lnTo>
                <a:lnTo>
                  <a:pt x="1516" y="3625"/>
                </a:lnTo>
                <a:lnTo>
                  <a:pt x="1416" y="3605"/>
                </a:lnTo>
                <a:lnTo>
                  <a:pt x="1317" y="3579"/>
                </a:lnTo>
                <a:lnTo>
                  <a:pt x="1221" y="3548"/>
                </a:lnTo>
                <a:lnTo>
                  <a:pt x="1126" y="3512"/>
                </a:lnTo>
                <a:lnTo>
                  <a:pt x="1034" y="3471"/>
                </a:lnTo>
                <a:lnTo>
                  <a:pt x="943" y="3424"/>
                </a:lnTo>
                <a:lnTo>
                  <a:pt x="856" y="3372"/>
                </a:lnTo>
                <a:lnTo>
                  <a:pt x="771" y="3315"/>
                </a:lnTo>
                <a:lnTo>
                  <a:pt x="689" y="3254"/>
                </a:lnTo>
                <a:lnTo>
                  <a:pt x="611" y="3187"/>
                </a:lnTo>
                <a:lnTo>
                  <a:pt x="534" y="3116"/>
                </a:lnTo>
                <a:lnTo>
                  <a:pt x="463" y="3039"/>
                </a:lnTo>
                <a:lnTo>
                  <a:pt x="396" y="2961"/>
                </a:lnTo>
                <a:lnTo>
                  <a:pt x="335" y="2879"/>
                </a:lnTo>
                <a:lnTo>
                  <a:pt x="278" y="2794"/>
                </a:lnTo>
                <a:lnTo>
                  <a:pt x="226" y="2707"/>
                </a:lnTo>
                <a:lnTo>
                  <a:pt x="179" y="2616"/>
                </a:lnTo>
                <a:lnTo>
                  <a:pt x="138" y="2524"/>
                </a:lnTo>
                <a:lnTo>
                  <a:pt x="102" y="2429"/>
                </a:lnTo>
                <a:lnTo>
                  <a:pt x="71" y="2333"/>
                </a:lnTo>
                <a:lnTo>
                  <a:pt x="45" y="2234"/>
                </a:lnTo>
                <a:lnTo>
                  <a:pt x="25" y="2134"/>
                </a:lnTo>
                <a:lnTo>
                  <a:pt x="11" y="2032"/>
                </a:lnTo>
                <a:lnTo>
                  <a:pt x="3" y="1929"/>
                </a:lnTo>
                <a:lnTo>
                  <a:pt x="0" y="1825"/>
                </a:lnTo>
                <a:lnTo>
                  <a:pt x="3" y="1721"/>
                </a:lnTo>
                <a:lnTo>
                  <a:pt x="11" y="1618"/>
                </a:lnTo>
                <a:lnTo>
                  <a:pt x="25" y="1516"/>
                </a:lnTo>
                <a:lnTo>
                  <a:pt x="45" y="1416"/>
                </a:lnTo>
                <a:lnTo>
                  <a:pt x="71" y="1317"/>
                </a:lnTo>
                <a:lnTo>
                  <a:pt x="102" y="1221"/>
                </a:lnTo>
                <a:lnTo>
                  <a:pt x="138" y="1126"/>
                </a:lnTo>
                <a:lnTo>
                  <a:pt x="179" y="1034"/>
                </a:lnTo>
                <a:lnTo>
                  <a:pt x="226" y="943"/>
                </a:lnTo>
                <a:lnTo>
                  <a:pt x="278" y="856"/>
                </a:lnTo>
                <a:lnTo>
                  <a:pt x="335" y="771"/>
                </a:lnTo>
                <a:lnTo>
                  <a:pt x="396" y="689"/>
                </a:lnTo>
                <a:lnTo>
                  <a:pt x="463" y="611"/>
                </a:lnTo>
                <a:lnTo>
                  <a:pt x="534" y="534"/>
                </a:lnTo>
                <a:lnTo>
                  <a:pt x="611" y="463"/>
                </a:lnTo>
                <a:lnTo>
                  <a:pt x="689" y="396"/>
                </a:lnTo>
                <a:lnTo>
                  <a:pt x="771" y="335"/>
                </a:lnTo>
                <a:lnTo>
                  <a:pt x="856" y="278"/>
                </a:lnTo>
                <a:lnTo>
                  <a:pt x="943" y="226"/>
                </a:lnTo>
                <a:lnTo>
                  <a:pt x="1034" y="179"/>
                </a:lnTo>
                <a:lnTo>
                  <a:pt x="1126" y="138"/>
                </a:lnTo>
                <a:lnTo>
                  <a:pt x="1221" y="102"/>
                </a:lnTo>
                <a:lnTo>
                  <a:pt x="1317" y="71"/>
                </a:lnTo>
                <a:lnTo>
                  <a:pt x="1416" y="45"/>
                </a:lnTo>
                <a:lnTo>
                  <a:pt x="1516" y="25"/>
                </a:lnTo>
                <a:lnTo>
                  <a:pt x="1618" y="11"/>
                </a:lnTo>
                <a:lnTo>
                  <a:pt x="1721" y="3"/>
                </a:lnTo>
                <a:lnTo>
                  <a:pt x="18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656439" y="1905170"/>
            <a:ext cx="579437" cy="577850"/>
            <a:chOff x="668338" y="1901825"/>
            <a:chExt cx="579437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" name="Freeform 78"/>
            <p:cNvSpPr>
              <a:spLocks noEditPoints="1"/>
            </p:cNvSpPr>
            <p:nvPr/>
          </p:nvSpPr>
          <p:spPr bwMode="auto">
            <a:xfrm>
              <a:off x="668338" y="1901825"/>
              <a:ext cx="579437" cy="577850"/>
            </a:xfrm>
            <a:custGeom>
              <a:avLst/>
              <a:gdLst>
                <a:gd name="T0" fmla="*/ 1541 w 3649"/>
                <a:gd name="T1" fmla="*/ 213 h 3642"/>
                <a:gd name="T2" fmla="*/ 1179 w 3649"/>
                <a:gd name="T3" fmla="*/ 322 h 3642"/>
                <a:gd name="T4" fmla="*/ 840 w 3649"/>
                <a:gd name="T5" fmla="*/ 517 h 3642"/>
                <a:gd name="T6" fmla="*/ 558 w 3649"/>
                <a:gd name="T7" fmla="*/ 788 h 3642"/>
                <a:gd name="T8" fmla="*/ 348 w 3649"/>
                <a:gd name="T9" fmla="*/ 1119 h 3642"/>
                <a:gd name="T10" fmla="*/ 223 w 3649"/>
                <a:gd name="T11" fmla="*/ 1496 h 3642"/>
                <a:gd name="T12" fmla="*/ 191 w 3649"/>
                <a:gd name="T13" fmla="*/ 1888 h 3642"/>
                <a:gd name="T14" fmla="*/ 253 w 3649"/>
                <a:gd name="T15" fmla="*/ 2273 h 3642"/>
                <a:gd name="T16" fmla="*/ 409 w 3649"/>
                <a:gd name="T17" fmla="*/ 2637 h 3642"/>
                <a:gd name="T18" fmla="*/ 646 w 3649"/>
                <a:gd name="T19" fmla="*/ 2953 h 3642"/>
                <a:gd name="T20" fmla="*/ 949 w 3649"/>
                <a:gd name="T21" fmla="*/ 3200 h 3642"/>
                <a:gd name="T22" fmla="*/ 1306 w 3649"/>
                <a:gd name="T23" fmla="*/ 3368 h 3642"/>
                <a:gd name="T24" fmla="*/ 1696 w 3649"/>
                <a:gd name="T25" fmla="*/ 3447 h 3642"/>
                <a:gd name="T26" fmla="*/ 2086 w 3649"/>
                <a:gd name="T27" fmla="*/ 3432 h 3642"/>
                <a:gd name="T28" fmla="*/ 2463 w 3649"/>
                <a:gd name="T29" fmla="*/ 3322 h 3642"/>
                <a:gd name="T30" fmla="*/ 2809 w 3649"/>
                <a:gd name="T31" fmla="*/ 3123 h 3642"/>
                <a:gd name="T32" fmla="*/ 3091 w 3649"/>
                <a:gd name="T33" fmla="*/ 2852 h 3642"/>
                <a:gd name="T34" fmla="*/ 3301 w 3649"/>
                <a:gd name="T35" fmla="*/ 2523 h 3642"/>
                <a:gd name="T36" fmla="*/ 3426 w 3649"/>
                <a:gd name="T37" fmla="*/ 2146 h 3642"/>
                <a:gd name="T38" fmla="*/ 3458 w 3649"/>
                <a:gd name="T39" fmla="*/ 1754 h 3642"/>
                <a:gd name="T40" fmla="*/ 3396 w 3649"/>
                <a:gd name="T41" fmla="*/ 1369 h 3642"/>
                <a:gd name="T42" fmla="*/ 3240 w 3649"/>
                <a:gd name="T43" fmla="*/ 1005 h 3642"/>
                <a:gd name="T44" fmla="*/ 3003 w 3649"/>
                <a:gd name="T45" fmla="*/ 689 h 3642"/>
                <a:gd name="T46" fmla="*/ 2700 w 3649"/>
                <a:gd name="T47" fmla="*/ 442 h 3642"/>
                <a:gd name="T48" fmla="*/ 2343 w 3649"/>
                <a:gd name="T49" fmla="*/ 274 h 3642"/>
                <a:gd name="T50" fmla="*/ 1929 w 3649"/>
                <a:gd name="T51" fmla="*/ 192 h 3642"/>
                <a:gd name="T52" fmla="*/ 2078 w 3649"/>
                <a:gd name="T53" fmla="*/ 17 h 3642"/>
                <a:gd name="T54" fmla="*/ 2494 w 3649"/>
                <a:gd name="T55" fmla="*/ 127 h 3642"/>
                <a:gd name="T56" fmla="*/ 2854 w 3649"/>
                <a:gd name="T57" fmla="*/ 316 h 3642"/>
                <a:gd name="T58" fmla="*/ 3161 w 3649"/>
                <a:gd name="T59" fmla="*/ 580 h 3642"/>
                <a:gd name="T60" fmla="*/ 3405 w 3649"/>
                <a:gd name="T61" fmla="*/ 910 h 3642"/>
                <a:gd name="T62" fmla="*/ 3578 w 3649"/>
                <a:gd name="T63" fmla="*/ 1316 h 3642"/>
                <a:gd name="T64" fmla="*/ 3648 w 3649"/>
                <a:gd name="T65" fmla="*/ 1745 h 3642"/>
                <a:gd name="T66" fmla="*/ 3612 w 3649"/>
                <a:gd name="T67" fmla="*/ 2183 h 3642"/>
                <a:gd name="T68" fmla="*/ 3482 w 3649"/>
                <a:gd name="T69" fmla="*/ 2582 h 3642"/>
                <a:gd name="T70" fmla="*/ 3273 w 3649"/>
                <a:gd name="T71" fmla="*/ 2930 h 3642"/>
                <a:gd name="T72" fmla="*/ 2990 w 3649"/>
                <a:gd name="T73" fmla="*/ 3221 h 3642"/>
                <a:gd name="T74" fmla="*/ 2641 w 3649"/>
                <a:gd name="T75" fmla="*/ 3448 h 3642"/>
                <a:gd name="T76" fmla="*/ 2245 w 3649"/>
                <a:gd name="T77" fmla="*/ 3593 h 3642"/>
                <a:gd name="T78" fmla="*/ 1828 w 3649"/>
                <a:gd name="T79" fmla="*/ 3642 h 3642"/>
                <a:gd name="T80" fmla="*/ 1352 w 3649"/>
                <a:gd name="T81" fmla="*/ 3579 h 3642"/>
                <a:gd name="T82" fmla="*/ 970 w 3649"/>
                <a:gd name="T83" fmla="*/ 3430 h 3642"/>
                <a:gd name="T84" fmla="*/ 634 w 3649"/>
                <a:gd name="T85" fmla="*/ 3202 h 3642"/>
                <a:gd name="T86" fmla="*/ 358 w 3649"/>
                <a:gd name="T87" fmla="*/ 2904 h 3642"/>
                <a:gd name="T88" fmla="*/ 144 w 3649"/>
                <a:gd name="T89" fmla="*/ 2532 h 3642"/>
                <a:gd name="T90" fmla="*/ 22 w 3649"/>
                <a:gd name="T91" fmla="*/ 2112 h 3642"/>
                <a:gd name="T92" fmla="*/ 6 w 3649"/>
                <a:gd name="T93" fmla="*/ 1677 h 3642"/>
                <a:gd name="T94" fmla="*/ 92 w 3649"/>
                <a:gd name="T95" fmla="*/ 1250 h 3642"/>
                <a:gd name="T96" fmla="*/ 262 w 3649"/>
                <a:gd name="T97" fmla="*/ 879 h 3642"/>
                <a:gd name="T98" fmla="*/ 509 w 3649"/>
                <a:gd name="T99" fmla="*/ 558 h 3642"/>
                <a:gd name="T100" fmla="*/ 824 w 3649"/>
                <a:gd name="T101" fmla="*/ 298 h 3642"/>
                <a:gd name="T102" fmla="*/ 1215 w 3649"/>
                <a:gd name="T103" fmla="*/ 104 h 3642"/>
                <a:gd name="T104" fmla="*/ 1640 w 3649"/>
                <a:gd name="T105" fmla="*/ 9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9" h="3642">
                  <a:moveTo>
                    <a:pt x="1822" y="189"/>
                  </a:moveTo>
                  <a:lnTo>
                    <a:pt x="1728" y="191"/>
                  </a:lnTo>
                  <a:lnTo>
                    <a:pt x="1634" y="200"/>
                  </a:lnTo>
                  <a:lnTo>
                    <a:pt x="1541" y="213"/>
                  </a:lnTo>
                  <a:lnTo>
                    <a:pt x="1449" y="232"/>
                  </a:lnTo>
                  <a:lnTo>
                    <a:pt x="1358" y="256"/>
                  </a:lnTo>
                  <a:lnTo>
                    <a:pt x="1267" y="286"/>
                  </a:lnTo>
                  <a:lnTo>
                    <a:pt x="1179" y="322"/>
                  </a:lnTo>
                  <a:lnTo>
                    <a:pt x="1092" y="363"/>
                  </a:lnTo>
                  <a:lnTo>
                    <a:pt x="1008" y="408"/>
                  </a:lnTo>
                  <a:lnTo>
                    <a:pt x="922" y="461"/>
                  </a:lnTo>
                  <a:lnTo>
                    <a:pt x="840" y="517"/>
                  </a:lnTo>
                  <a:lnTo>
                    <a:pt x="764" y="579"/>
                  </a:lnTo>
                  <a:lnTo>
                    <a:pt x="691" y="646"/>
                  </a:lnTo>
                  <a:lnTo>
                    <a:pt x="622" y="715"/>
                  </a:lnTo>
                  <a:lnTo>
                    <a:pt x="558" y="788"/>
                  </a:lnTo>
                  <a:lnTo>
                    <a:pt x="498" y="866"/>
                  </a:lnTo>
                  <a:lnTo>
                    <a:pt x="443" y="948"/>
                  </a:lnTo>
                  <a:lnTo>
                    <a:pt x="393" y="1032"/>
                  </a:lnTo>
                  <a:lnTo>
                    <a:pt x="348" y="1119"/>
                  </a:lnTo>
                  <a:lnTo>
                    <a:pt x="309" y="1210"/>
                  </a:lnTo>
                  <a:lnTo>
                    <a:pt x="275" y="1303"/>
                  </a:lnTo>
                  <a:lnTo>
                    <a:pt x="246" y="1399"/>
                  </a:lnTo>
                  <a:lnTo>
                    <a:pt x="223" y="1496"/>
                  </a:lnTo>
                  <a:lnTo>
                    <a:pt x="205" y="1594"/>
                  </a:lnTo>
                  <a:lnTo>
                    <a:pt x="195" y="1692"/>
                  </a:lnTo>
                  <a:lnTo>
                    <a:pt x="190" y="1789"/>
                  </a:lnTo>
                  <a:lnTo>
                    <a:pt x="191" y="1888"/>
                  </a:lnTo>
                  <a:lnTo>
                    <a:pt x="197" y="1985"/>
                  </a:lnTo>
                  <a:lnTo>
                    <a:pt x="211" y="2081"/>
                  </a:lnTo>
                  <a:lnTo>
                    <a:pt x="228" y="2178"/>
                  </a:lnTo>
                  <a:lnTo>
                    <a:pt x="253" y="2273"/>
                  </a:lnTo>
                  <a:lnTo>
                    <a:pt x="284" y="2366"/>
                  </a:lnTo>
                  <a:lnTo>
                    <a:pt x="319" y="2457"/>
                  </a:lnTo>
                  <a:lnTo>
                    <a:pt x="361" y="2548"/>
                  </a:lnTo>
                  <a:lnTo>
                    <a:pt x="409" y="2637"/>
                  </a:lnTo>
                  <a:lnTo>
                    <a:pt x="461" y="2722"/>
                  </a:lnTo>
                  <a:lnTo>
                    <a:pt x="519" y="2803"/>
                  </a:lnTo>
                  <a:lnTo>
                    <a:pt x="581" y="2880"/>
                  </a:lnTo>
                  <a:lnTo>
                    <a:pt x="646" y="2953"/>
                  </a:lnTo>
                  <a:lnTo>
                    <a:pt x="717" y="3022"/>
                  </a:lnTo>
                  <a:lnTo>
                    <a:pt x="790" y="3085"/>
                  </a:lnTo>
                  <a:lnTo>
                    <a:pt x="868" y="3144"/>
                  </a:lnTo>
                  <a:lnTo>
                    <a:pt x="949" y="3200"/>
                  </a:lnTo>
                  <a:lnTo>
                    <a:pt x="1034" y="3248"/>
                  </a:lnTo>
                  <a:lnTo>
                    <a:pt x="1122" y="3294"/>
                  </a:lnTo>
                  <a:lnTo>
                    <a:pt x="1211" y="3333"/>
                  </a:lnTo>
                  <a:lnTo>
                    <a:pt x="1306" y="3368"/>
                  </a:lnTo>
                  <a:lnTo>
                    <a:pt x="1401" y="3396"/>
                  </a:lnTo>
                  <a:lnTo>
                    <a:pt x="1499" y="3419"/>
                  </a:lnTo>
                  <a:lnTo>
                    <a:pt x="1597" y="3436"/>
                  </a:lnTo>
                  <a:lnTo>
                    <a:pt x="1696" y="3447"/>
                  </a:lnTo>
                  <a:lnTo>
                    <a:pt x="1793" y="3452"/>
                  </a:lnTo>
                  <a:lnTo>
                    <a:pt x="1892" y="3451"/>
                  </a:lnTo>
                  <a:lnTo>
                    <a:pt x="1990" y="3444"/>
                  </a:lnTo>
                  <a:lnTo>
                    <a:pt x="2086" y="3432"/>
                  </a:lnTo>
                  <a:lnTo>
                    <a:pt x="2182" y="3413"/>
                  </a:lnTo>
                  <a:lnTo>
                    <a:pt x="2278" y="3389"/>
                  </a:lnTo>
                  <a:lnTo>
                    <a:pt x="2371" y="3358"/>
                  </a:lnTo>
                  <a:lnTo>
                    <a:pt x="2463" y="3322"/>
                  </a:lnTo>
                  <a:lnTo>
                    <a:pt x="2554" y="3280"/>
                  </a:lnTo>
                  <a:lnTo>
                    <a:pt x="2641" y="3233"/>
                  </a:lnTo>
                  <a:lnTo>
                    <a:pt x="2727" y="3181"/>
                  </a:lnTo>
                  <a:lnTo>
                    <a:pt x="2809" y="3123"/>
                  </a:lnTo>
                  <a:lnTo>
                    <a:pt x="2885" y="3061"/>
                  </a:lnTo>
                  <a:lnTo>
                    <a:pt x="2958" y="2996"/>
                  </a:lnTo>
                  <a:lnTo>
                    <a:pt x="3027" y="2926"/>
                  </a:lnTo>
                  <a:lnTo>
                    <a:pt x="3091" y="2852"/>
                  </a:lnTo>
                  <a:lnTo>
                    <a:pt x="3151" y="2775"/>
                  </a:lnTo>
                  <a:lnTo>
                    <a:pt x="3206" y="2694"/>
                  </a:lnTo>
                  <a:lnTo>
                    <a:pt x="3255" y="2610"/>
                  </a:lnTo>
                  <a:lnTo>
                    <a:pt x="3301" y="2523"/>
                  </a:lnTo>
                  <a:lnTo>
                    <a:pt x="3340" y="2432"/>
                  </a:lnTo>
                  <a:lnTo>
                    <a:pt x="3374" y="2339"/>
                  </a:lnTo>
                  <a:lnTo>
                    <a:pt x="3403" y="2243"/>
                  </a:lnTo>
                  <a:lnTo>
                    <a:pt x="3426" y="2146"/>
                  </a:lnTo>
                  <a:lnTo>
                    <a:pt x="3444" y="2047"/>
                  </a:lnTo>
                  <a:lnTo>
                    <a:pt x="3454" y="1950"/>
                  </a:lnTo>
                  <a:lnTo>
                    <a:pt x="3459" y="1851"/>
                  </a:lnTo>
                  <a:lnTo>
                    <a:pt x="3458" y="1754"/>
                  </a:lnTo>
                  <a:lnTo>
                    <a:pt x="3452" y="1656"/>
                  </a:lnTo>
                  <a:lnTo>
                    <a:pt x="3438" y="1559"/>
                  </a:lnTo>
                  <a:lnTo>
                    <a:pt x="3421" y="1463"/>
                  </a:lnTo>
                  <a:lnTo>
                    <a:pt x="3396" y="1369"/>
                  </a:lnTo>
                  <a:lnTo>
                    <a:pt x="3365" y="1275"/>
                  </a:lnTo>
                  <a:lnTo>
                    <a:pt x="3330" y="1183"/>
                  </a:lnTo>
                  <a:lnTo>
                    <a:pt x="3288" y="1094"/>
                  </a:lnTo>
                  <a:lnTo>
                    <a:pt x="3240" y="1005"/>
                  </a:lnTo>
                  <a:lnTo>
                    <a:pt x="3187" y="920"/>
                  </a:lnTo>
                  <a:lnTo>
                    <a:pt x="3130" y="839"/>
                  </a:lnTo>
                  <a:lnTo>
                    <a:pt x="3068" y="762"/>
                  </a:lnTo>
                  <a:lnTo>
                    <a:pt x="3003" y="689"/>
                  </a:lnTo>
                  <a:lnTo>
                    <a:pt x="2932" y="620"/>
                  </a:lnTo>
                  <a:lnTo>
                    <a:pt x="2859" y="556"/>
                  </a:lnTo>
                  <a:lnTo>
                    <a:pt x="2781" y="496"/>
                  </a:lnTo>
                  <a:lnTo>
                    <a:pt x="2700" y="442"/>
                  </a:lnTo>
                  <a:lnTo>
                    <a:pt x="2615" y="392"/>
                  </a:lnTo>
                  <a:lnTo>
                    <a:pt x="2527" y="348"/>
                  </a:lnTo>
                  <a:lnTo>
                    <a:pt x="2437" y="308"/>
                  </a:lnTo>
                  <a:lnTo>
                    <a:pt x="2343" y="274"/>
                  </a:lnTo>
                  <a:lnTo>
                    <a:pt x="2248" y="245"/>
                  </a:lnTo>
                  <a:lnTo>
                    <a:pt x="2141" y="221"/>
                  </a:lnTo>
                  <a:lnTo>
                    <a:pt x="2035" y="203"/>
                  </a:lnTo>
                  <a:lnTo>
                    <a:pt x="1929" y="192"/>
                  </a:lnTo>
                  <a:lnTo>
                    <a:pt x="1822" y="189"/>
                  </a:lnTo>
                  <a:close/>
                  <a:moveTo>
                    <a:pt x="1859" y="0"/>
                  </a:moveTo>
                  <a:lnTo>
                    <a:pt x="1969" y="5"/>
                  </a:lnTo>
                  <a:lnTo>
                    <a:pt x="2078" y="17"/>
                  </a:lnTo>
                  <a:lnTo>
                    <a:pt x="2188" y="36"/>
                  </a:lnTo>
                  <a:lnTo>
                    <a:pt x="2297" y="62"/>
                  </a:lnTo>
                  <a:lnTo>
                    <a:pt x="2396" y="92"/>
                  </a:lnTo>
                  <a:lnTo>
                    <a:pt x="2494" y="127"/>
                  </a:lnTo>
                  <a:lnTo>
                    <a:pt x="2588" y="167"/>
                  </a:lnTo>
                  <a:lnTo>
                    <a:pt x="2679" y="211"/>
                  </a:lnTo>
                  <a:lnTo>
                    <a:pt x="2768" y="262"/>
                  </a:lnTo>
                  <a:lnTo>
                    <a:pt x="2854" y="316"/>
                  </a:lnTo>
                  <a:lnTo>
                    <a:pt x="2936" y="376"/>
                  </a:lnTo>
                  <a:lnTo>
                    <a:pt x="3015" y="439"/>
                  </a:lnTo>
                  <a:lnTo>
                    <a:pt x="3089" y="507"/>
                  </a:lnTo>
                  <a:lnTo>
                    <a:pt x="3161" y="580"/>
                  </a:lnTo>
                  <a:lnTo>
                    <a:pt x="3228" y="657"/>
                  </a:lnTo>
                  <a:lnTo>
                    <a:pt x="3291" y="737"/>
                  </a:lnTo>
                  <a:lnTo>
                    <a:pt x="3350" y="822"/>
                  </a:lnTo>
                  <a:lnTo>
                    <a:pt x="3405" y="910"/>
                  </a:lnTo>
                  <a:lnTo>
                    <a:pt x="3457" y="1008"/>
                  </a:lnTo>
                  <a:lnTo>
                    <a:pt x="3504" y="1109"/>
                  </a:lnTo>
                  <a:lnTo>
                    <a:pt x="3545" y="1212"/>
                  </a:lnTo>
                  <a:lnTo>
                    <a:pt x="3578" y="1316"/>
                  </a:lnTo>
                  <a:lnTo>
                    <a:pt x="3606" y="1422"/>
                  </a:lnTo>
                  <a:lnTo>
                    <a:pt x="3627" y="1529"/>
                  </a:lnTo>
                  <a:lnTo>
                    <a:pt x="3641" y="1637"/>
                  </a:lnTo>
                  <a:lnTo>
                    <a:pt x="3648" y="1745"/>
                  </a:lnTo>
                  <a:lnTo>
                    <a:pt x="3649" y="1855"/>
                  </a:lnTo>
                  <a:lnTo>
                    <a:pt x="3643" y="1964"/>
                  </a:lnTo>
                  <a:lnTo>
                    <a:pt x="3631" y="2074"/>
                  </a:lnTo>
                  <a:lnTo>
                    <a:pt x="3612" y="2183"/>
                  </a:lnTo>
                  <a:lnTo>
                    <a:pt x="3587" y="2292"/>
                  </a:lnTo>
                  <a:lnTo>
                    <a:pt x="3557" y="2391"/>
                  </a:lnTo>
                  <a:lnTo>
                    <a:pt x="3523" y="2488"/>
                  </a:lnTo>
                  <a:lnTo>
                    <a:pt x="3482" y="2582"/>
                  </a:lnTo>
                  <a:lnTo>
                    <a:pt x="3437" y="2674"/>
                  </a:lnTo>
                  <a:lnTo>
                    <a:pt x="3387" y="2763"/>
                  </a:lnTo>
                  <a:lnTo>
                    <a:pt x="3332" y="2848"/>
                  </a:lnTo>
                  <a:lnTo>
                    <a:pt x="3273" y="2930"/>
                  </a:lnTo>
                  <a:lnTo>
                    <a:pt x="3209" y="3008"/>
                  </a:lnTo>
                  <a:lnTo>
                    <a:pt x="3140" y="3082"/>
                  </a:lnTo>
                  <a:lnTo>
                    <a:pt x="3068" y="3154"/>
                  </a:lnTo>
                  <a:lnTo>
                    <a:pt x="2990" y="3221"/>
                  </a:lnTo>
                  <a:lnTo>
                    <a:pt x="2910" y="3284"/>
                  </a:lnTo>
                  <a:lnTo>
                    <a:pt x="2825" y="3343"/>
                  </a:lnTo>
                  <a:lnTo>
                    <a:pt x="2737" y="3398"/>
                  </a:lnTo>
                  <a:lnTo>
                    <a:pt x="2641" y="3448"/>
                  </a:lnTo>
                  <a:lnTo>
                    <a:pt x="2545" y="3494"/>
                  </a:lnTo>
                  <a:lnTo>
                    <a:pt x="2446" y="3533"/>
                  </a:lnTo>
                  <a:lnTo>
                    <a:pt x="2345" y="3566"/>
                  </a:lnTo>
                  <a:lnTo>
                    <a:pt x="2245" y="3593"/>
                  </a:lnTo>
                  <a:lnTo>
                    <a:pt x="2141" y="3614"/>
                  </a:lnTo>
                  <a:lnTo>
                    <a:pt x="2037" y="3630"/>
                  </a:lnTo>
                  <a:lnTo>
                    <a:pt x="1933" y="3639"/>
                  </a:lnTo>
                  <a:lnTo>
                    <a:pt x="1828" y="3642"/>
                  </a:lnTo>
                  <a:lnTo>
                    <a:pt x="1708" y="3638"/>
                  </a:lnTo>
                  <a:lnTo>
                    <a:pt x="1589" y="3627"/>
                  </a:lnTo>
                  <a:lnTo>
                    <a:pt x="1471" y="3607"/>
                  </a:lnTo>
                  <a:lnTo>
                    <a:pt x="1352" y="3579"/>
                  </a:lnTo>
                  <a:lnTo>
                    <a:pt x="1253" y="3549"/>
                  </a:lnTo>
                  <a:lnTo>
                    <a:pt x="1155" y="3515"/>
                  </a:lnTo>
                  <a:lnTo>
                    <a:pt x="1061" y="3475"/>
                  </a:lnTo>
                  <a:lnTo>
                    <a:pt x="970" y="3430"/>
                  </a:lnTo>
                  <a:lnTo>
                    <a:pt x="881" y="3380"/>
                  </a:lnTo>
                  <a:lnTo>
                    <a:pt x="795" y="3325"/>
                  </a:lnTo>
                  <a:lnTo>
                    <a:pt x="713" y="3266"/>
                  </a:lnTo>
                  <a:lnTo>
                    <a:pt x="634" y="3202"/>
                  </a:lnTo>
                  <a:lnTo>
                    <a:pt x="560" y="3133"/>
                  </a:lnTo>
                  <a:lnTo>
                    <a:pt x="488" y="3061"/>
                  </a:lnTo>
                  <a:lnTo>
                    <a:pt x="421" y="2985"/>
                  </a:lnTo>
                  <a:lnTo>
                    <a:pt x="358" y="2904"/>
                  </a:lnTo>
                  <a:lnTo>
                    <a:pt x="299" y="2819"/>
                  </a:lnTo>
                  <a:lnTo>
                    <a:pt x="244" y="2731"/>
                  </a:lnTo>
                  <a:lnTo>
                    <a:pt x="192" y="2632"/>
                  </a:lnTo>
                  <a:lnTo>
                    <a:pt x="144" y="2532"/>
                  </a:lnTo>
                  <a:lnTo>
                    <a:pt x="104" y="2430"/>
                  </a:lnTo>
                  <a:lnTo>
                    <a:pt x="71" y="2325"/>
                  </a:lnTo>
                  <a:lnTo>
                    <a:pt x="43" y="2220"/>
                  </a:lnTo>
                  <a:lnTo>
                    <a:pt x="22" y="2112"/>
                  </a:lnTo>
                  <a:lnTo>
                    <a:pt x="8" y="2004"/>
                  </a:lnTo>
                  <a:lnTo>
                    <a:pt x="1" y="1896"/>
                  </a:lnTo>
                  <a:lnTo>
                    <a:pt x="0" y="1786"/>
                  </a:lnTo>
                  <a:lnTo>
                    <a:pt x="6" y="1677"/>
                  </a:lnTo>
                  <a:lnTo>
                    <a:pt x="18" y="1567"/>
                  </a:lnTo>
                  <a:lnTo>
                    <a:pt x="37" y="1458"/>
                  </a:lnTo>
                  <a:lnTo>
                    <a:pt x="62" y="1349"/>
                  </a:lnTo>
                  <a:lnTo>
                    <a:pt x="92" y="1250"/>
                  </a:lnTo>
                  <a:lnTo>
                    <a:pt x="126" y="1153"/>
                  </a:lnTo>
                  <a:lnTo>
                    <a:pt x="167" y="1058"/>
                  </a:lnTo>
                  <a:lnTo>
                    <a:pt x="212" y="968"/>
                  </a:lnTo>
                  <a:lnTo>
                    <a:pt x="262" y="879"/>
                  </a:lnTo>
                  <a:lnTo>
                    <a:pt x="317" y="794"/>
                  </a:lnTo>
                  <a:lnTo>
                    <a:pt x="376" y="712"/>
                  </a:lnTo>
                  <a:lnTo>
                    <a:pt x="440" y="634"/>
                  </a:lnTo>
                  <a:lnTo>
                    <a:pt x="509" y="558"/>
                  </a:lnTo>
                  <a:lnTo>
                    <a:pt x="581" y="488"/>
                  </a:lnTo>
                  <a:lnTo>
                    <a:pt x="658" y="420"/>
                  </a:lnTo>
                  <a:lnTo>
                    <a:pt x="739" y="357"/>
                  </a:lnTo>
                  <a:lnTo>
                    <a:pt x="824" y="298"/>
                  </a:lnTo>
                  <a:lnTo>
                    <a:pt x="912" y="244"/>
                  </a:lnTo>
                  <a:lnTo>
                    <a:pt x="1011" y="191"/>
                  </a:lnTo>
                  <a:lnTo>
                    <a:pt x="1112" y="145"/>
                  </a:lnTo>
                  <a:lnTo>
                    <a:pt x="1215" y="104"/>
                  </a:lnTo>
                  <a:lnTo>
                    <a:pt x="1319" y="71"/>
                  </a:lnTo>
                  <a:lnTo>
                    <a:pt x="1425" y="43"/>
                  </a:lnTo>
                  <a:lnTo>
                    <a:pt x="1532" y="23"/>
                  </a:lnTo>
                  <a:lnTo>
                    <a:pt x="1640" y="9"/>
                  </a:lnTo>
                  <a:lnTo>
                    <a:pt x="1749" y="1"/>
                  </a:lnTo>
                  <a:lnTo>
                    <a:pt x="1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79"/>
            <p:cNvSpPr>
              <a:spLocks noEditPoints="1"/>
            </p:cNvSpPr>
            <p:nvPr/>
          </p:nvSpPr>
          <p:spPr bwMode="auto">
            <a:xfrm>
              <a:off x="863600" y="2051050"/>
              <a:ext cx="249237" cy="277812"/>
            </a:xfrm>
            <a:custGeom>
              <a:avLst/>
              <a:gdLst>
                <a:gd name="T0" fmla="*/ 197 w 1571"/>
                <a:gd name="T1" fmla="*/ 189 h 1748"/>
                <a:gd name="T2" fmla="*/ 192 w 1571"/>
                <a:gd name="T3" fmla="*/ 192 h 1748"/>
                <a:gd name="T4" fmla="*/ 191 w 1571"/>
                <a:gd name="T5" fmla="*/ 196 h 1748"/>
                <a:gd name="T6" fmla="*/ 191 w 1571"/>
                <a:gd name="T7" fmla="*/ 1549 h 1748"/>
                <a:gd name="T8" fmla="*/ 191 w 1571"/>
                <a:gd name="T9" fmla="*/ 1552 h 1748"/>
                <a:gd name="T10" fmla="*/ 195 w 1571"/>
                <a:gd name="T11" fmla="*/ 1557 h 1748"/>
                <a:gd name="T12" fmla="*/ 201 w 1571"/>
                <a:gd name="T13" fmla="*/ 1558 h 1748"/>
                <a:gd name="T14" fmla="*/ 204 w 1571"/>
                <a:gd name="T15" fmla="*/ 1557 h 1748"/>
                <a:gd name="T16" fmla="*/ 1378 w 1571"/>
                <a:gd name="T17" fmla="*/ 881 h 1748"/>
                <a:gd name="T18" fmla="*/ 1380 w 1571"/>
                <a:gd name="T19" fmla="*/ 878 h 1748"/>
                <a:gd name="T20" fmla="*/ 1381 w 1571"/>
                <a:gd name="T21" fmla="*/ 873 h 1748"/>
                <a:gd name="T22" fmla="*/ 1380 w 1571"/>
                <a:gd name="T23" fmla="*/ 869 h 1748"/>
                <a:gd name="T24" fmla="*/ 1378 w 1571"/>
                <a:gd name="T25" fmla="*/ 867 h 1748"/>
                <a:gd name="T26" fmla="*/ 204 w 1571"/>
                <a:gd name="T27" fmla="*/ 190 h 1748"/>
                <a:gd name="T28" fmla="*/ 200 w 1571"/>
                <a:gd name="T29" fmla="*/ 189 h 1748"/>
                <a:gd name="T30" fmla="*/ 233 w 1571"/>
                <a:gd name="T31" fmla="*/ 2 h 1748"/>
                <a:gd name="T32" fmla="*/ 298 w 1571"/>
                <a:gd name="T33" fmla="*/ 26 h 1748"/>
                <a:gd name="T34" fmla="*/ 1496 w 1571"/>
                <a:gd name="T35" fmla="*/ 718 h 1748"/>
                <a:gd name="T36" fmla="*/ 1537 w 1571"/>
                <a:gd name="T37" fmla="*/ 762 h 1748"/>
                <a:gd name="T38" fmla="*/ 1563 w 1571"/>
                <a:gd name="T39" fmla="*/ 815 h 1748"/>
                <a:gd name="T40" fmla="*/ 1571 w 1571"/>
                <a:gd name="T41" fmla="*/ 873 h 1748"/>
                <a:gd name="T42" fmla="*/ 1563 w 1571"/>
                <a:gd name="T43" fmla="*/ 933 h 1748"/>
                <a:gd name="T44" fmla="*/ 1537 w 1571"/>
                <a:gd name="T45" fmla="*/ 985 h 1748"/>
                <a:gd name="T46" fmla="*/ 1496 w 1571"/>
                <a:gd name="T47" fmla="*/ 1028 h 1748"/>
                <a:gd name="T48" fmla="*/ 298 w 1571"/>
                <a:gd name="T49" fmla="*/ 1722 h 1748"/>
                <a:gd name="T50" fmla="*/ 233 w 1571"/>
                <a:gd name="T51" fmla="*/ 1745 h 1748"/>
                <a:gd name="T52" fmla="*/ 165 w 1571"/>
                <a:gd name="T53" fmla="*/ 1745 h 1748"/>
                <a:gd name="T54" fmla="*/ 100 w 1571"/>
                <a:gd name="T55" fmla="*/ 1722 h 1748"/>
                <a:gd name="T56" fmla="*/ 53 w 1571"/>
                <a:gd name="T57" fmla="*/ 1684 h 1748"/>
                <a:gd name="T58" fmla="*/ 20 w 1571"/>
                <a:gd name="T59" fmla="*/ 1635 h 1748"/>
                <a:gd name="T60" fmla="*/ 2 w 1571"/>
                <a:gd name="T61" fmla="*/ 1580 h 1748"/>
                <a:gd name="T62" fmla="*/ 0 w 1571"/>
                <a:gd name="T63" fmla="*/ 198 h 1748"/>
                <a:gd name="T64" fmla="*/ 9 w 1571"/>
                <a:gd name="T65" fmla="*/ 139 h 1748"/>
                <a:gd name="T66" fmla="*/ 34 w 1571"/>
                <a:gd name="T67" fmla="*/ 86 h 1748"/>
                <a:gd name="T68" fmla="*/ 74 w 1571"/>
                <a:gd name="T69" fmla="*/ 43 h 1748"/>
                <a:gd name="T70" fmla="*/ 132 w 1571"/>
                <a:gd name="T71" fmla="*/ 11 h 1748"/>
                <a:gd name="T72" fmla="*/ 200 w 1571"/>
                <a:gd name="T73" fmla="*/ 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71" h="1748">
                  <a:moveTo>
                    <a:pt x="200" y="189"/>
                  </a:moveTo>
                  <a:lnTo>
                    <a:pt x="197" y="189"/>
                  </a:lnTo>
                  <a:lnTo>
                    <a:pt x="195" y="190"/>
                  </a:lnTo>
                  <a:lnTo>
                    <a:pt x="192" y="192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8"/>
                  </a:lnTo>
                  <a:lnTo>
                    <a:pt x="191" y="1549"/>
                  </a:lnTo>
                  <a:lnTo>
                    <a:pt x="191" y="1551"/>
                  </a:lnTo>
                  <a:lnTo>
                    <a:pt x="191" y="1552"/>
                  </a:lnTo>
                  <a:lnTo>
                    <a:pt x="192" y="1555"/>
                  </a:lnTo>
                  <a:lnTo>
                    <a:pt x="195" y="1557"/>
                  </a:lnTo>
                  <a:lnTo>
                    <a:pt x="197" y="1558"/>
                  </a:lnTo>
                  <a:lnTo>
                    <a:pt x="201" y="1558"/>
                  </a:lnTo>
                  <a:lnTo>
                    <a:pt x="202" y="1558"/>
                  </a:lnTo>
                  <a:lnTo>
                    <a:pt x="204" y="1557"/>
                  </a:lnTo>
                  <a:lnTo>
                    <a:pt x="1377" y="881"/>
                  </a:lnTo>
                  <a:lnTo>
                    <a:pt x="1378" y="881"/>
                  </a:lnTo>
                  <a:lnTo>
                    <a:pt x="1379" y="880"/>
                  </a:lnTo>
                  <a:lnTo>
                    <a:pt x="1380" y="878"/>
                  </a:lnTo>
                  <a:lnTo>
                    <a:pt x="1381" y="877"/>
                  </a:lnTo>
                  <a:lnTo>
                    <a:pt x="1381" y="873"/>
                  </a:lnTo>
                  <a:lnTo>
                    <a:pt x="1381" y="871"/>
                  </a:lnTo>
                  <a:lnTo>
                    <a:pt x="1380" y="869"/>
                  </a:lnTo>
                  <a:lnTo>
                    <a:pt x="1379" y="868"/>
                  </a:lnTo>
                  <a:lnTo>
                    <a:pt x="1378" y="867"/>
                  </a:lnTo>
                  <a:lnTo>
                    <a:pt x="1377" y="866"/>
                  </a:lnTo>
                  <a:lnTo>
                    <a:pt x="204" y="190"/>
                  </a:lnTo>
                  <a:lnTo>
                    <a:pt x="202" y="190"/>
                  </a:lnTo>
                  <a:lnTo>
                    <a:pt x="200" y="189"/>
                  </a:lnTo>
                  <a:close/>
                  <a:moveTo>
                    <a:pt x="200" y="0"/>
                  </a:moveTo>
                  <a:lnTo>
                    <a:pt x="233" y="2"/>
                  </a:lnTo>
                  <a:lnTo>
                    <a:pt x="267" y="11"/>
                  </a:lnTo>
                  <a:lnTo>
                    <a:pt x="298" y="26"/>
                  </a:lnTo>
                  <a:lnTo>
                    <a:pt x="1472" y="702"/>
                  </a:lnTo>
                  <a:lnTo>
                    <a:pt x="1496" y="718"/>
                  </a:lnTo>
                  <a:lnTo>
                    <a:pt x="1519" y="739"/>
                  </a:lnTo>
                  <a:lnTo>
                    <a:pt x="1537" y="762"/>
                  </a:lnTo>
                  <a:lnTo>
                    <a:pt x="1552" y="787"/>
                  </a:lnTo>
                  <a:lnTo>
                    <a:pt x="1563" y="815"/>
                  </a:lnTo>
                  <a:lnTo>
                    <a:pt x="1569" y="843"/>
                  </a:lnTo>
                  <a:lnTo>
                    <a:pt x="1571" y="873"/>
                  </a:lnTo>
                  <a:lnTo>
                    <a:pt x="1569" y="904"/>
                  </a:lnTo>
                  <a:lnTo>
                    <a:pt x="1563" y="933"/>
                  </a:lnTo>
                  <a:lnTo>
                    <a:pt x="1552" y="960"/>
                  </a:lnTo>
                  <a:lnTo>
                    <a:pt x="1537" y="985"/>
                  </a:lnTo>
                  <a:lnTo>
                    <a:pt x="1519" y="1008"/>
                  </a:lnTo>
                  <a:lnTo>
                    <a:pt x="1496" y="1028"/>
                  </a:lnTo>
                  <a:lnTo>
                    <a:pt x="1472" y="1046"/>
                  </a:lnTo>
                  <a:lnTo>
                    <a:pt x="298" y="1722"/>
                  </a:lnTo>
                  <a:lnTo>
                    <a:pt x="267" y="1736"/>
                  </a:lnTo>
                  <a:lnTo>
                    <a:pt x="233" y="1745"/>
                  </a:lnTo>
                  <a:lnTo>
                    <a:pt x="200" y="1748"/>
                  </a:lnTo>
                  <a:lnTo>
                    <a:pt x="165" y="1745"/>
                  </a:lnTo>
                  <a:lnTo>
                    <a:pt x="132" y="1736"/>
                  </a:lnTo>
                  <a:lnTo>
                    <a:pt x="100" y="1722"/>
                  </a:lnTo>
                  <a:lnTo>
                    <a:pt x="74" y="1704"/>
                  </a:lnTo>
                  <a:lnTo>
                    <a:pt x="53" y="1684"/>
                  </a:lnTo>
                  <a:lnTo>
                    <a:pt x="34" y="1661"/>
                  </a:lnTo>
                  <a:lnTo>
                    <a:pt x="20" y="1635"/>
                  </a:lnTo>
                  <a:lnTo>
                    <a:pt x="9" y="1609"/>
                  </a:lnTo>
                  <a:lnTo>
                    <a:pt x="2" y="1580"/>
                  </a:lnTo>
                  <a:lnTo>
                    <a:pt x="0" y="1549"/>
                  </a:lnTo>
                  <a:lnTo>
                    <a:pt x="0" y="198"/>
                  </a:lnTo>
                  <a:lnTo>
                    <a:pt x="2" y="168"/>
                  </a:lnTo>
                  <a:lnTo>
                    <a:pt x="9" y="139"/>
                  </a:lnTo>
                  <a:lnTo>
                    <a:pt x="20" y="111"/>
                  </a:lnTo>
                  <a:lnTo>
                    <a:pt x="34" y="86"/>
                  </a:lnTo>
                  <a:lnTo>
                    <a:pt x="53" y="63"/>
                  </a:lnTo>
                  <a:lnTo>
                    <a:pt x="74" y="43"/>
                  </a:lnTo>
                  <a:lnTo>
                    <a:pt x="100" y="26"/>
                  </a:lnTo>
                  <a:lnTo>
                    <a:pt x="132" y="11"/>
                  </a:lnTo>
                  <a:lnTo>
                    <a:pt x="165" y="2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0"/>
            <p:cNvSpPr>
              <a:spLocks/>
            </p:cNvSpPr>
            <p:nvPr/>
          </p:nvSpPr>
          <p:spPr bwMode="auto">
            <a:xfrm>
              <a:off x="971550" y="1968500"/>
              <a:ext cx="168275" cy="109537"/>
            </a:xfrm>
            <a:custGeom>
              <a:avLst/>
              <a:gdLst>
                <a:gd name="T0" fmla="*/ 86 w 1060"/>
                <a:gd name="T1" fmla="*/ 0 h 690"/>
                <a:gd name="T2" fmla="*/ 108 w 1060"/>
                <a:gd name="T3" fmla="*/ 1 h 690"/>
                <a:gd name="T4" fmla="*/ 199 w 1060"/>
                <a:gd name="T5" fmla="*/ 16 h 690"/>
                <a:gd name="T6" fmla="*/ 289 w 1060"/>
                <a:gd name="T7" fmla="*/ 37 h 690"/>
                <a:gd name="T8" fmla="*/ 376 w 1060"/>
                <a:gd name="T9" fmla="*/ 65 h 690"/>
                <a:gd name="T10" fmla="*/ 463 w 1060"/>
                <a:gd name="T11" fmla="*/ 97 h 690"/>
                <a:gd name="T12" fmla="*/ 546 w 1060"/>
                <a:gd name="T13" fmla="*/ 136 h 690"/>
                <a:gd name="T14" fmla="*/ 627 w 1060"/>
                <a:gd name="T15" fmla="*/ 179 h 690"/>
                <a:gd name="T16" fmla="*/ 704 w 1060"/>
                <a:gd name="T17" fmla="*/ 227 h 690"/>
                <a:gd name="T18" fmla="*/ 780 w 1060"/>
                <a:gd name="T19" fmla="*/ 280 h 690"/>
                <a:gd name="T20" fmla="*/ 851 w 1060"/>
                <a:gd name="T21" fmla="*/ 338 h 690"/>
                <a:gd name="T22" fmla="*/ 918 w 1060"/>
                <a:gd name="T23" fmla="*/ 400 h 690"/>
                <a:gd name="T24" fmla="*/ 981 w 1060"/>
                <a:gd name="T25" fmla="*/ 467 h 690"/>
                <a:gd name="T26" fmla="*/ 1040 w 1060"/>
                <a:gd name="T27" fmla="*/ 537 h 690"/>
                <a:gd name="T28" fmla="*/ 1051 w 1060"/>
                <a:gd name="T29" fmla="*/ 556 h 690"/>
                <a:gd name="T30" fmla="*/ 1058 w 1060"/>
                <a:gd name="T31" fmla="*/ 576 h 690"/>
                <a:gd name="T32" fmla="*/ 1060 w 1060"/>
                <a:gd name="T33" fmla="*/ 597 h 690"/>
                <a:gd name="T34" fmla="*/ 1057 w 1060"/>
                <a:gd name="T35" fmla="*/ 618 h 690"/>
                <a:gd name="T36" fmla="*/ 1050 w 1060"/>
                <a:gd name="T37" fmla="*/ 638 h 690"/>
                <a:gd name="T38" fmla="*/ 1039 w 1060"/>
                <a:gd name="T39" fmla="*/ 656 h 690"/>
                <a:gd name="T40" fmla="*/ 1024 w 1060"/>
                <a:gd name="T41" fmla="*/ 670 h 690"/>
                <a:gd name="T42" fmla="*/ 1005 w 1060"/>
                <a:gd name="T43" fmla="*/ 682 h 690"/>
                <a:gd name="T44" fmla="*/ 985 w 1060"/>
                <a:gd name="T45" fmla="*/ 688 h 690"/>
                <a:gd name="T46" fmla="*/ 965 w 1060"/>
                <a:gd name="T47" fmla="*/ 690 h 690"/>
                <a:gd name="T48" fmla="*/ 944 w 1060"/>
                <a:gd name="T49" fmla="*/ 688 h 690"/>
                <a:gd name="T50" fmla="*/ 924 w 1060"/>
                <a:gd name="T51" fmla="*/ 681 h 690"/>
                <a:gd name="T52" fmla="*/ 905 w 1060"/>
                <a:gd name="T53" fmla="*/ 670 h 690"/>
                <a:gd name="T54" fmla="*/ 889 w 1060"/>
                <a:gd name="T55" fmla="*/ 654 h 690"/>
                <a:gd name="T56" fmla="*/ 838 w 1060"/>
                <a:gd name="T57" fmla="*/ 593 h 690"/>
                <a:gd name="T58" fmla="*/ 784 w 1060"/>
                <a:gd name="T59" fmla="*/ 535 h 690"/>
                <a:gd name="T60" fmla="*/ 725 w 1060"/>
                <a:gd name="T61" fmla="*/ 481 h 690"/>
                <a:gd name="T62" fmla="*/ 664 w 1060"/>
                <a:gd name="T63" fmla="*/ 430 h 690"/>
                <a:gd name="T64" fmla="*/ 599 w 1060"/>
                <a:gd name="T65" fmla="*/ 385 h 690"/>
                <a:gd name="T66" fmla="*/ 531 w 1060"/>
                <a:gd name="T67" fmla="*/ 343 h 690"/>
                <a:gd name="T68" fmla="*/ 462 w 1060"/>
                <a:gd name="T69" fmla="*/ 305 h 690"/>
                <a:gd name="T70" fmla="*/ 390 w 1060"/>
                <a:gd name="T71" fmla="*/ 272 h 690"/>
                <a:gd name="T72" fmla="*/ 315 w 1060"/>
                <a:gd name="T73" fmla="*/ 244 h 690"/>
                <a:gd name="T74" fmla="*/ 239 w 1060"/>
                <a:gd name="T75" fmla="*/ 221 h 690"/>
                <a:gd name="T76" fmla="*/ 161 w 1060"/>
                <a:gd name="T77" fmla="*/ 202 h 690"/>
                <a:gd name="T78" fmla="*/ 82 w 1060"/>
                <a:gd name="T79" fmla="*/ 189 h 690"/>
                <a:gd name="T80" fmla="*/ 61 w 1060"/>
                <a:gd name="T81" fmla="*/ 183 h 690"/>
                <a:gd name="T82" fmla="*/ 43 w 1060"/>
                <a:gd name="T83" fmla="*/ 173 h 690"/>
                <a:gd name="T84" fmla="*/ 26 w 1060"/>
                <a:gd name="T85" fmla="*/ 160 h 690"/>
                <a:gd name="T86" fmla="*/ 14 w 1060"/>
                <a:gd name="T87" fmla="*/ 144 h 690"/>
                <a:gd name="T88" fmla="*/ 5 w 1060"/>
                <a:gd name="T89" fmla="*/ 125 h 690"/>
                <a:gd name="T90" fmla="*/ 0 w 1060"/>
                <a:gd name="T91" fmla="*/ 104 h 690"/>
                <a:gd name="T92" fmla="*/ 2 w 1060"/>
                <a:gd name="T93" fmla="*/ 82 h 690"/>
                <a:gd name="T94" fmla="*/ 7 w 1060"/>
                <a:gd name="T95" fmla="*/ 61 h 690"/>
                <a:gd name="T96" fmla="*/ 16 w 1060"/>
                <a:gd name="T97" fmla="*/ 42 h 690"/>
                <a:gd name="T98" fmla="*/ 30 w 1060"/>
                <a:gd name="T99" fmla="*/ 26 h 690"/>
                <a:gd name="T100" fmla="*/ 46 w 1060"/>
                <a:gd name="T101" fmla="*/ 13 h 690"/>
                <a:gd name="T102" fmla="*/ 66 w 1060"/>
                <a:gd name="T103" fmla="*/ 4 h 690"/>
                <a:gd name="T104" fmla="*/ 86 w 1060"/>
                <a:gd name="T105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0" h="690">
                  <a:moveTo>
                    <a:pt x="86" y="0"/>
                  </a:moveTo>
                  <a:lnTo>
                    <a:pt x="108" y="1"/>
                  </a:lnTo>
                  <a:lnTo>
                    <a:pt x="199" y="16"/>
                  </a:lnTo>
                  <a:lnTo>
                    <a:pt x="289" y="37"/>
                  </a:lnTo>
                  <a:lnTo>
                    <a:pt x="376" y="65"/>
                  </a:lnTo>
                  <a:lnTo>
                    <a:pt x="463" y="97"/>
                  </a:lnTo>
                  <a:lnTo>
                    <a:pt x="546" y="136"/>
                  </a:lnTo>
                  <a:lnTo>
                    <a:pt x="627" y="179"/>
                  </a:lnTo>
                  <a:lnTo>
                    <a:pt x="704" y="227"/>
                  </a:lnTo>
                  <a:lnTo>
                    <a:pt x="780" y="280"/>
                  </a:lnTo>
                  <a:lnTo>
                    <a:pt x="851" y="338"/>
                  </a:lnTo>
                  <a:lnTo>
                    <a:pt x="918" y="400"/>
                  </a:lnTo>
                  <a:lnTo>
                    <a:pt x="981" y="467"/>
                  </a:lnTo>
                  <a:lnTo>
                    <a:pt x="1040" y="537"/>
                  </a:lnTo>
                  <a:lnTo>
                    <a:pt x="1051" y="556"/>
                  </a:lnTo>
                  <a:lnTo>
                    <a:pt x="1058" y="576"/>
                  </a:lnTo>
                  <a:lnTo>
                    <a:pt x="1060" y="597"/>
                  </a:lnTo>
                  <a:lnTo>
                    <a:pt x="1057" y="618"/>
                  </a:lnTo>
                  <a:lnTo>
                    <a:pt x="1050" y="638"/>
                  </a:lnTo>
                  <a:lnTo>
                    <a:pt x="1039" y="656"/>
                  </a:lnTo>
                  <a:lnTo>
                    <a:pt x="1024" y="670"/>
                  </a:lnTo>
                  <a:lnTo>
                    <a:pt x="1005" y="682"/>
                  </a:lnTo>
                  <a:lnTo>
                    <a:pt x="985" y="688"/>
                  </a:lnTo>
                  <a:lnTo>
                    <a:pt x="965" y="690"/>
                  </a:lnTo>
                  <a:lnTo>
                    <a:pt x="944" y="688"/>
                  </a:lnTo>
                  <a:lnTo>
                    <a:pt x="924" y="681"/>
                  </a:lnTo>
                  <a:lnTo>
                    <a:pt x="905" y="670"/>
                  </a:lnTo>
                  <a:lnTo>
                    <a:pt x="889" y="654"/>
                  </a:lnTo>
                  <a:lnTo>
                    <a:pt x="838" y="593"/>
                  </a:lnTo>
                  <a:lnTo>
                    <a:pt x="784" y="535"/>
                  </a:lnTo>
                  <a:lnTo>
                    <a:pt x="725" y="481"/>
                  </a:lnTo>
                  <a:lnTo>
                    <a:pt x="664" y="430"/>
                  </a:lnTo>
                  <a:lnTo>
                    <a:pt x="599" y="385"/>
                  </a:lnTo>
                  <a:lnTo>
                    <a:pt x="531" y="343"/>
                  </a:lnTo>
                  <a:lnTo>
                    <a:pt x="462" y="305"/>
                  </a:lnTo>
                  <a:lnTo>
                    <a:pt x="390" y="272"/>
                  </a:lnTo>
                  <a:lnTo>
                    <a:pt x="315" y="244"/>
                  </a:lnTo>
                  <a:lnTo>
                    <a:pt x="239" y="221"/>
                  </a:lnTo>
                  <a:lnTo>
                    <a:pt x="161" y="202"/>
                  </a:lnTo>
                  <a:lnTo>
                    <a:pt x="82" y="189"/>
                  </a:lnTo>
                  <a:lnTo>
                    <a:pt x="61" y="183"/>
                  </a:lnTo>
                  <a:lnTo>
                    <a:pt x="43" y="173"/>
                  </a:lnTo>
                  <a:lnTo>
                    <a:pt x="26" y="160"/>
                  </a:lnTo>
                  <a:lnTo>
                    <a:pt x="14" y="144"/>
                  </a:lnTo>
                  <a:lnTo>
                    <a:pt x="5" y="125"/>
                  </a:lnTo>
                  <a:lnTo>
                    <a:pt x="0" y="104"/>
                  </a:lnTo>
                  <a:lnTo>
                    <a:pt x="2" y="82"/>
                  </a:lnTo>
                  <a:lnTo>
                    <a:pt x="7" y="61"/>
                  </a:lnTo>
                  <a:lnTo>
                    <a:pt x="16" y="42"/>
                  </a:lnTo>
                  <a:lnTo>
                    <a:pt x="30" y="26"/>
                  </a:lnTo>
                  <a:lnTo>
                    <a:pt x="46" y="13"/>
                  </a:lnTo>
                  <a:lnTo>
                    <a:pt x="66" y="4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0946877" y="2730500"/>
            <a:ext cx="579438" cy="471488"/>
            <a:chOff x="10945813" y="2730500"/>
            <a:chExt cx="579438" cy="471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8" name="Freeform 85"/>
            <p:cNvSpPr>
              <a:spLocks/>
            </p:cNvSpPr>
            <p:nvPr/>
          </p:nvSpPr>
          <p:spPr bwMode="auto">
            <a:xfrm>
              <a:off x="11050588" y="3103563"/>
              <a:ext cx="39688" cy="39688"/>
            </a:xfrm>
            <a:custGeom>
              <a:avLst/>
              <a:gdLst>
                <a:gd name="T0" fmla="*/ 123 w 246"/>
                <a:gd name="T1" fmla="*/ 0 h 247"/>
                <a:gd name="T2" fmla="*/ 151 w 246"/>
                <a:gd name="T3" fmla="*/ 3 h 247"/>
                <a:gd name="T4" fmla="*/ 178 w 246"/>
                <a:gd name="T5" fmla="*/ 13 h 247"/>
                <a:gd name="T6" fmla="*/ 201 w 246"/>
                <a:gd name="T7" fmla="*/ 28 h 247"/>
                <a:gd name="T8" fmla="*/ 220 w 246"/>
                <a:gd name="T9" fmla="*/ 46 h 247"/>
                <a:gd name="T10" fmla="*/ 234 w 246"/>
                <a:gd name="T11" fmla="*/ 70 h 247"/>
                <a:gd name="T12" fmla="*/ 243 w 246"/>
                <a:gd name="T13" fmla="*/ 95 h 247"/>
                <a:gd name="T14" fmla="*/ 246 w 246"/>
                <a:gd name="T15" fmla="*/ 124 h 247"/>
                <a:gd name="T16" fmla="*/ 243 w 246"/>
                <a:gd name="T17" fmla="*/ 152 h 247"/>
                <a:gd name="T18" fmla="*/ 234 w 246"/>
                <a:gd name="T19" fmla="*/ 178 h 247"/>
                <a:gd name="T20" fmla="*/ 220 w 246"/>
                <a:gd name="T21" fmla="*/ 200 h 247"/>
                <a:gd name="T22" fmla="*/ 201 w 246"/>
                <a:gd name="T23" fmla="*/ 220 h 247"/>
                <a:gd name="T24" fmla="*/ 178 w 246"/>
                <a:gd name="T25" fmla="*/ 235 h 247"/>
                <a:gd name="T26" fmla="*/ 151 w 246"/>
                <a:gd name="T27" fmla="*/ 244 h 247"/>
                <a:gd name="T28" fmla="*/ 123 w 246"/>
                <a:gd name="T29" fmla="*/ 247 h 247"/>
                <a:gd name="T30" fmla="*/ 95 w 246"/>
                <a:gd name="T31" fmla="*/ 244 h 247"/>
                <a:gd name="T32" fmla="*/ 69 w 246"/>
                <a:gd name="T33" fmla="*/ 235 h 247"/>
                <a:gd name="T34" fmla="*/ 46 w 246"/>
                <a:gd name="T35" fmla="*/ 220 h 247"/>
                <a:gd name="T36" fmla="*/ 27 w 246"/>
                <a:gd name="T37" fmla="*/ 200 h 247"/>
                <a:gd name="T38" fmla="*/ 12 w 246"/>
                <a:gd name="T39" fmla="*/ 178 h 247"/>
                <a:gd name="T40" fmla="*/ 4 w 246"/>
                <a:gd name="T41" fmla="*/ 152 h 247"/>
                <a:gd name="T42" fmla="*/ 0 w 246"/>
                <a:gd name="T43" fmla="*/ 124 h 247"/>
                <a:gd name="T44" fmla="*/ 4 w 246"/>
                <a:gd name="T45" fmla="*/ 95 h 247"/>
                <a:gd name="T46" fmla="*/ 12 w 246"/>
                <a:gd name="T47" fmla="*/ 70 h 247"/>
                <a:gd name="T48" fmla="*/ 27 w 246"/>
                <a:gd name="T49" fmla="*/ 46 h 247"/>
                <a:gd name="T50" fmla="*/ 46 w 246"/>
                <a:gd name="T51" fmla="*/ 28 h 247"/>
                <a:gd name="T52" fmla="*/ 69 w 246"/>
                <a:gd name="T53" fmla="*/ 13 h 247"/>
                <a:gd name="T54" fmla="*/ 95 w 246"/>
                <a:gd name="T55" fmla="*/ 3 h 247"/>
                <a:gd name="T56" fmla="*/ 123 w 246"/>
                <a:gd name="T5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6" h="247">
                  <a:moveTo>
                    <a:pt x="123" y="0"/>
                  </a:moveTo>
                  <a:lnTo>
                    <a:pt x="151" y="3"/>
                  </a:lnTo>
                  <a:lnTo>
                    <a:pt x="178" y="13"/>
                  </a:lnTo>
                  <a:lnTo>
                    <a:pt x="201" y="28"/>
                  </a:lnTo>
                  <a:lnTo>
                    <a:pt x="220" y="46"/>
                  </a:lnTo>
                  <a:lnTo>
                    <a:pt x="234" y="70"/>
                  </a:lnTo>
                  <a:lnTo>
                    <a:pt x="243" y="95"/>
                  </a:lnTo>
                  <a:lnTo>
                    <a:pt x="246" y="124"/>
                  </a:lnTo>
                  <a:lnTo>
                    <a:pt x="243" y="152"/>
                  </a:lnTo>
                  <a:lnTo>
                    <a:pt x="234" y="178"/>
                  </a:lnTo>
                  <a:lnTo>
                    <a:pt x="220" y="200"/>
                  </a:lnTo>
                  <a:lnTo>
                    <a:pt x="201" y="220"/>
                  </a:lnTo>
                  <a:lnTo>
                    <a:pt x="178" y="235"/>
                  </a:lnTo>
                  <a:lnTo>
                    <a:pt x="151" y="244"/>
                  </a:lnTo>
                  <a:lnTo>
                    <a:pt x="123" y="247"/>
                  </a:lnTo>
                  <a:lnTo>
                    <a:pt x="95" y="244"/>
                  </a:lnTo>
                  <a:lnTo>
                    <a:pt x="69" y="235"/>
                  </a:lnTo>
                  <a:lnTo>
                    <a:pt x="46" y="220"/>
                  </a:lnTo>
                  <a:lnTo>
                    <a:pt x="27" y="200"/>
                  </a:lnTo>
                  <a:lnTo>
                    <a:pt x="12" y="178"/>
                  </a:lnTo>
                  <a:lnTo>
                    <a:pt x="4" y="152"/>
                  </a:lnTo>
                  <a:lnTo>
                    <a:pt x="0" y="124"/>
                  </a:lnTo>
                  <a:lnTo>
                    <a:pt x="4" y="95"/>
                  </a:lnTo>
                  <a:lnTo>
                    <a:pt x="12" y="70"/>
                  </a:lnTo>
                  <a:lnTo>
                    <a:pt x="27" y="46"/>
                  </a:lnTo>
                  <a:lnTo>
                    <a:pt x="46" y="28"/>
                  </a:lnTo>
                  <a:lnTo>
                    <a:pt x="69" y="13"/>
                  </a:lnTo>
                  <a:lnTo>
                    <a:pt x="95" y="3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86"/>
            <p:cNvSpPr>
              <a:spLocks noEditPoints="1"/>
            </p:cNvSpPr>
            <p:nvPr/>
          </p:nvSpPr>
          <p:spPr bwMode="auto">
            <a:xfrm>
              <a:off x="10945813" y="2730500"/>
              <a:ext cx="579438" cy="471488"/>
            </a:xfrm>
            <a:custGeom>
              <a:avLst/>
              <a:gdLst>
                <a:gd name="T0" fmla="*/ 177 w 3653"/>
                <a:gd name="T1" fmla="*/ 1061 h 2966"/>
                <a:gd name="T2" fmla="*/ 2363 w 3653"/>
                <a:gd name="T3" fmla="*/ 226 h 2966"/>
                <a:gd name="T4" fmla="*/ 2330 w 3653"/>
                <a:gd name="T5" fmla="*/ 307 h 2966"/>
                <a:gd name="T6" fmla="*/ 2289 w 3653"/>
                <a:gd name="T7" fmla="*/ 428 h 2966"/>
                <a:gd name="T8" fmla="*/ 2175 w 3653"/>
                <a:gd name="T9" fmla="*/ 679 h 2966"/>
                <a:gd name="T10" fmla="*/ 1528 w 3653"/>
                <a:gd name="T11" fmla="*/ 1312 h 2966"/>
                <a:gd name="T12" fmla="*/ 1366 w 3653"/>
                <a:gd name="T13" fmla="*/ 2473 h 2966"/>
                <a:gd name="T14" fmla="*/ 1812 w 3653"/>
                <a:gd name="T15" fmla="*/ 2650 h 2966"/>
                <a:gd name="T16" fmla="*/ 3141 w 3653"/>
                <a:gd name="T17" fmla="*/ 2719 h 2966"/>
                <a:gd name="T18" fmla="*/ 3250 w 3653"/>
                <a:gd name="T19" fmla="*/ 2634 h 2966"/>
                <a:gd name="T20" fmla="*/ 3191 w 3653"/>
                <a:gd name="T21" fmla="*/ 2508 h 2966"/>
                <a:gd name="T22" fmla="*/ 3026 w 3653"/>
                <a:gd name="T23" fmla="*/ 2470 h 2966"/>
                <a:gd name="T24" fmla="*/ 3026 w 3653"/>
                <a:gd name="T25" fmla="*/ 2345 h 2966"/>
                <a:gd name="T26" fmla="*/ 3264 w 3653"/>
                <a:gd name="T27" fmla="*/ 2307 h 2966"/>
                <a:gd name="T28" fmla="*/ 3324 w 3653"/>
                <a:gd name="T29" fmla="*/ 2181 h 2966"/>
                <a:gd name="T30" fmla="*/ 3215 w 3653"/>
                <a:gd name="T31" fmla="*/ 2094 h 2966"/>
                <a:gd name="T32" fmla="*/ 3078 w 3653"/>
                <a:gd name="T33" fmla="*/ 2030 h 2966"/>
                <a:gd name="T34" fmla="*/ 3140 w 3653"/>
                <a:gd name="T35" fmla="*/ 1921 h 2966"/>
                <a:gd name="T36" fmla="*/ 3377 w 3653"/>
                <a:gd name="T37" fmla="*/ 1875 h 2966"/>
                <a:gd name="T38" fmla="*/ 3377 w 3653"/>
                <a:gd name="T39" fmla="*/ 1736 h 2966"/>
                <a:gd name="T40" fmla="*/ 3213 w 3653"/>
                <a:gd name="T41" fmla="*/ 1690 h 2966"/>
                <a:gd name="T42" fmla="*/ 3151 w 3653"/>
                <a:gd name="T43" fmla="*/ 1582 h 2966"/>
                <a:gd name="T44" fmla="*/ 3364 w 3653"/>
                <a:gd name="T45" fmla="*/ 1516 h 2966"/>
                <a:gd name="T46" fmla="*/ 3473 w 3653"/>
                <a:gd name="T47" fmla="*/ 1430 h 2966"/>
                <a:gd name="T48" fmla="*/ 3413 w 3653"/>
                <a:gd name="T49" fmla="*/ 1305 h 2966"/>
                <a:gd name="T50" fmla="*/ 2416 w 3653"/>
                <a:gd name="T51" fmla="*/ 1277 h 2966"/>
                <a:gd name="T52" fmla="*/ 2381 w 3653"/>
                <a:gd name="T53" fmla="*/ 1229 h 2966"/>
                <a:gd name="T54" fmla="*/ 2539 w 3653"/>
                <a:gd name="T55" fmla="*/ 798 h 2966"/>
                <a:gd name="T56" fmla="*/ 2580 w 3653"/>
                <a:gd name="T57" fmla="*/ 493 h 2966"/>
                <a:gd name="T58" fmla="*/ 2580 w 3653"/>
                <a:gd name="T59" fmla="*/ 353 h 2966"/>
                <a:gd name="T60" fmla="*/ 2568 w 3653"/>
                <a:gd name="T61" fmla="*/ 245 h 2966"/>
                <a:gd name="T62" fmla="*/ 2460 w 3653"/>
                <a:gd name="T63" fmla="*/ 0 h 2966"/>
                <a:gd name="T64" fmla="*/ 2684 w 3653"/>
                <a:gd name="T65" fmla="*/ 102 h 2966"/>
                <a:gd name="T66" fmla="*/ 2757 w 3653"/>
                <a:gd name="T67" fmla="*/ 302 h 2966"/>
                <a:gd name="T68" fmla="*/ 2757 w 3653"/>
                <a:gd name="T69" fmla="*/ 430 h 2966"/>
                <a:gd name="T70" fmla="*/ 2754 w 3653"/>
                <a:gd name="T71" fmla="*/ 595 h 2966"/>
                <a:gd name="T72" fmla="*/ 2602 w 3653"/>
                <a:gd name="T73" fmla="*/ 1116 h 2966"/>
                <a:gd name="T74" fmla="*/ 3554 w 3653"/>
                <a:gd name="T75" fmla="*/ 1186 h 2966"/>
                <a:gd name="T76" fmla="*/ 3653 w 3653"/>
                <a:gd name="T77" fmla="*/ 1405 h 2966"/>
                <a:gd name="T78" fmla="*/ 3559 w 3653"/>
                <a:gd name="T79" fmla="*/ 1618 h 2966"/>
                <a:gd name="T80" fmla="*/ 3576 w 3653"/>
                <a:gd name="T81" fmla="*/ 1848 h 2966"/>
                <a:gd name="T82" fmla="*/ 3454 w 3653"/>
                <a:gd name="T83" fmla="*/ 2044 h 2966"/>
                <a:gd name="T84" fmla="*/ 3494 w 3653"/>
                <a:gd name="T85" fmla="*/ 2287 h 2966"/>
                <a:gd name="T86" fmla="*/ 3402 w 3653"/>
                <a:gd name="T87" fmla="*/ 2481 h 2966"/>
                <a:gd name="T88" fmla="*/ 3404 w 3653"/>
                <a:gd name="T89" fmla="*/ 2729 h 2966"/>
                <a:gd name="T90" fmla="*/ 3224 w 3653"/>
                <a:gd name="T91" fmla="*/ 2884 h 2966"/>
                <a:gd name="T92" fmla="*/ 1975 w 3653"/>
                <a:gd name="T93" fmla="*/ 2869 h 2966"/>
                <a:gd name="T94" fmla="*/ 1346 w 3653"/>
                <a:gd name="T95" fmla="*/ 2650 h 2966"/>
                <a:gd name="T96" fmla="*/ 1193 w 3653"/>
                <a:gd name="T97" fmla="*/ 2903 h 2966"/>
                <a:gd name="T98" fmla="*/ 177 w 3653"/>
                <a:gd name="T99" fmla="*/ 2966 h 2966"/>
                <a:gd name="T100" fmla="*/ 24 w 3653"/>
                <a:gd name="T101" fmla="*/ 2879 h 2966"/>
                <a:gd name="T102" fmla="*/ 11 w 3653"/>
                <a:gd name="T103" fmla="*/ 999 h 2966"/>
                <a:gd name="T104" fmla="*/ 145 w 3653"/>
                <a:gd name="T105" fmla="*/ 887 h 2966"/>
                <a:gd name="T106" fmla="*/ 1172 w 3653"/>
                <a:gd name="T107" fmla="*/ 926 h 2966"/>
                <a:gd name="T108" fmla="*/ 1236 w 3653"/>
                <a:gd name="T109" fmla="*/ 1154 h 2966"/>
                <a:gd name="T110" fmla="*/ 1984 w 3653"/>
                <a:gd name="T111" fmla="*/ 649 h 2966"/>
                <a:gd name="T112" fmla="*/ 2116 w 3653"/>
                <a:gd name="T113" fmla="*/ 384 h 2966"/>
                <a:gd name="T114" fmla="*/ 2155 w 3653"/>
                <a:gd name="T115" fmla="*/ 271 h 2966"/>
                <a:gd name="T116" fmla="*/ 2184 w 3653"/>
                <a:gd name="T117" fmla="*/ 186 h 2966"/>
                <a:gd name="T118" fmla="*/ 2345 w 3653"/>
                <a:gd name="T119" fmla="*/ 24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53" h="2966">
                  <a:moveTo>
                    <a:pt x="177" y="1061"/>
                  </a:moveTo>
                  <a:lnTo>
                    <a:pt x="177" y="2789"/>
                  </a:lnTo>
                  <a:lnTo>
                    <a:pt x="1057" y="2789"/>
                  </a:lnTo>
                  <a:lnTo>
                    <a:pt x="1058" y="2789"/>
                  </a:lnTo>
                  <a:lnTo>
                    <a:pt x="1057" y="1061"/>
                  </a:lnTo>
                  <a:lnTo>
                    <a:pt x="177" y="1061"/>
                  </a:lnTo>
                  <a:close/>
                  <a:moveTo>
                    <a:pt x="2460" y="178"/>
                  </a:moveTo>
                  <a:lnTo>
                    <a:pt x="2437" y="180"/>
                  </a:lnTo>
                  <a:lnTo>
                    <a:pt x="2416" y="186"/>
                  </a:lnTo>
                  <a:lnTo>
                    <a:pt x="2396" y="196"/>
                  </a:lnTo>
                  <a:lnTo>
                    <a:pt x="2378" y="210"/>
                  </a:lnTo>
                  <a:lnTo>
                    <a:pt x="2363" y="226"/>
                  </a:lnTo>
                  <a:lnTo>
                    <a:pt x="2351" y="246"/>
                  </a:lnTo>
                  <a:lnTo>
                    <a:pt x="2350" y="250"/>
                  </a:lnTo>
                  <a:lnTo>
                    <a:pt x="2348" y="257"/>
                  </a:lnTo>
                  <a:lnTo>
                    <a:pt x="2344" y="271"/>
                  </a:lnTo>
                  <a:lnTo>
                    <a:pt x="2337" y="287"/>
                  </a:lnTo>
                  <a:lnTo>
                    <a:pt x="2330" y="307"/>
                  </a:lnTo>
                  <a:lnTo>
                    <a:pt x="2324" y="328"/>
                  </a:lnTo>
                  <a:lnTo>
                    <a:pt x="2316" y="349"/>
                  </a:lnTo>
                  <a:lnTo>
                    <a:pt x="2308" y="371"/>
                  </a:lnTo>
                  <a:lnTo>
                    <a:pt x="2301" y="392"/>
                  </a:lnTo>
                  <a:lnTo>
                    <a:pt x="2295" y="411"/>
                  </a:lnTo>
                  <a:lnTo>
                    <a:pt x="2289" y="428"/>
                  </a:lnTo>
                  <a:lnTo>
                    <a:pt x="2285" y="441"/>
                  </a:lnTo>
                  <a:lnTo>
                    <a:pt x="2281" y="450"/>
                  </a:lnTo>
                  <a:lnTo>
                    <a:pt x="2280" y="452"/>
                  </a:lnTo>
                  <a:lnTo>
                    <a:pt x="2250" y="531"/>
                  </a:lnTo>
                  <a:lnTo>
                    <a:pt x="2216" y="606"/>
                  </a:lnTo>
                  <a:lnTo>
                    <a:pt x="2175" y="679"/>
                  </a:lnTo>
                  <a:lnTo>
                    <a:pt x="2131" y="749"/>
                  </a:lnTo>
                  <a:lnTo>
                    <a:pt x="2081" y="817"/>
                  </a:lnTo>
                  <a:lnTo>
                    <a:pt x="2027" y="880"/>
                  </a:lnTo>
                  <a:lnTo>
                    <a:pt x="1969" y="939"/>
                  </a:lnTo>
                  <a:lnTo>
                    <a:pt x="1907" y="996"/>
                  </a:lnTo>
                  <a:lnTo>
                    <a:pt x="1528" y="1312"/>
                  </a:lnTo>
                  <a:lnTo>
                    <a:pt x="1511" y="1323"/>
                  </a:lnTo>
                  <a:lnTo>
                    <a:pt x="1492" y="1329"/>
                  </a:lnTo>
                  <a:lnTo>
                    <a:pt x="1472" y="1332"/>
                  </a:lnTo>
                  <a:lnTo>
                    <a:pt x="1236" y="1332"/>
                  </a:lnTo>
                  <a:lnTo>
                    <a:pt x="1236" y="2473"/>
                  </a:lnTo>
                  <a:lnTo>
                    <a:pt x="1366" y="2473"/>
                  </a:lnTo>
                  <a:lnTo>
                    <a:pt x="1386" y="2475"/>
                  </a:lnTo>
                  <a:lnTo>
                    <a:pt x="1405" y="2482"/>
                  </a:lnTo>
                  <a:lnTo>
                    <a:pt x="1534" y="2544"/>
                  </a:lnTo>
                  <a:lnTo>
                    <a:pt x="1625" y="2585"/>
                  </a:lnTo>
                  <a:lnTo>
                    <a:pt x="1718" y="2619"/>
                  </a:lnTo>
                  <a:lnTo>
                    <a:pt x="1812" y="2650"/>
                  </a:lnTo>
                  <a:lnTo>
                    <a:pt x="1908" y="2675"/>
                  </a:lnTo>
                  <a:lnTo>
                    <a:pt x="2005" y="2695"/>
                  </a:lnTo>
                  <a:lnTo>
                    <a:pt x="2104" y="2708"/>
                  </a:lnTo>
                  <a:lnTo>
                    <a:pt x="2203" y="2717"/>
                  </a:lnTo>
                  <a:lnTo>
                    <a:pt x="2301" y="2719"/>
                  </a:lnTo>
                  <a:lnTo>
                    <a:pt x="3141" y="2719"/>
                  </a:lnTo>
                  <a:lnTo>
                    <a:pt x="3166" y="2717"/>
                  </a:lnTo>
                  <a:lnTo>
                    <a:pt x="3191" y="2708"/>
                  </a:lnTo>
                  <a:lnTo>
                    <a:pt x="3211" y="2695"/>
                  </a:lnTo>
                  <a:lnTo>
                    <a:pt x="3229" y="2678"/>
                  </a:lnTo>
                  <a:lnTo>
                    <a:pt x="3242" y="2657"/>
                  </a:lnTo>
                  <a:lnTo>
                    <a:pt x="3250" y="2634"/>
                  </a:lnTo>
                  <a:lnTo>
                    <a:pt x="3253" y="2607"/>
                  </a:lnTo>
                  <a:lnTo>
                    <a:pt x="3250" y="2582"/>
                  </a:lnTo>
                  <a:lnTo>
                    <a:pt x="3242" y="2558"/>
                  </a:lnTo>
                  <a:lnTo>
                    <a:pt x="3229" y="2537"/>
                  </a:lnTo>
                  <a:lnTo>
                    <a:pt x="3211" y="2521"/>
                  </a:lnTo>
                  <a:lnTo>
                    <a:pt x="3191" y="2508"/>
                  </a:lnTo>
                  <a:lnTo>
                    <a:pt x="3166" y="2499"/>
                  </a:lnTo>
                  <a:lnTo>
                    <a:pt x="3141" y="2495"/>
                  </a:lnTo>
                  <a:lnTo>
                    <a:pt x="3089" y="2495"/>
                  </a:lnTo>
                  <a:lnTo>
                    <a:pt x="3066" y="2493"/>
                  </a:lnTo>
                  <a:lnTo>
                    <a:pt x="3044" y="2483"/>
                  </a:lnTo>
                  <a:lnTo>
                    <a:pt x="3026" y="2470"/>
                  </a:lnTo>
                  <a:lnTo>
                    <a:pt x="3012" y="2452"/>
                  </a:lnTo>
                  <a:lnTo>
                    <a:pt x="3003" y="2431"/>
                  </a:lnTo>
                  <a:lnTo>
                    <a:pt x="3000" y="2407"/>
                  </a:lnTo>
                  <a:lnTo>
                    <a:pt x="3003" y="2384"/>
                  </a:lnTo>
                  <a:lnTo>
                    <a:pt x="3012" y="2362"/>
                  </a:lnTo>
                  <a:lnTo>
                    <a:pt x="3026" y="2345"/>
                  </a:lnTo>
                  <a:lnTo>
                    <a:pt x="3044" y="2330"/>
                  </a:lnTo>
                  <a:lnTo>
                    <a:pt x="3066" y="2322"/>
                  </a:lnTo>
                  <a:lnTo>
                    <a:pt x="3089" y="2318"/>
                  </a:lnTo>
                  <a:lnTo>
                    <a:pt x="3215" y="2318"/>
                  </a:lnTo>
                  <a:lnTo>
                    <a:pt x="3241" y="2316"/>
                  </a:lnTo>
                  <a:lnTo>
                    <a:pt x="3264" y="2307"/>
                  </a:lnTo>
                  <a:lnTo>
                    <a:pt x="3285" y="2294"/>
                  </a:lnTo>
                  <a:lnTo>
                    <a:pt x="3303" y="2276"/>
                  </a:lnTo>
                  <a:lnTo>
                    <a:pt x="3316" y="2256"/>
                  </a:lnTo>
                  <a:lnTo>
                    <a:pt x="3324" y="2232"/>
                  </a:lnTo>
                  <a:lnTo>
                    <a:pt x="3327" y="2206"/>
                  </a:lnTo>
                  <a:lnTo>
                    <a:pt x="3324" y="2181"/>
                  </a:lnTo>
                  <a:lnTo>
                    <a:pt x="3316" y="2158"/>
                  </a:lnTo>
                  <a:lnTo>
                    <a:pt x="3303" y="2137"/>
                  </a:lnTo>
                  <a:lnTo>
                    <a:pt x="3285" y="2120"/>
                  </a:lnTo>
                  <a:lnTo>
                    <a:pt x="3264" y="2107"/>
                  </a:lnTo>
                  <a:lnTo>
                    <a:pt x="3241" y="2098"/>
                  </a:lnTo>
                  <a:lnTo>
                    <a:pt x="3215" y="2094"/>
                  </a:lnTo>
                  <a:lnTo>
                    <a:pt x="3163" y="2094"/>
                  </a:lnTo>
                  <a:lnTo>
                    <a:pt x="3140" y="2091"/>
                  </a:lnTo>
                  <a:lnTo>
                    <a:pt x="3118" y="2082"/>
                  </a:lnTo>
                  <a:lnTo>
                    <a:pt x="3100" y="2069"/>
                  </a:lnTo>
                  <a:lnTo>
                    <a:pt x="3087" y="2051"/>
                  </a:lnTo>
                  <a:lnTo>
                    <a:pt x="3078" y="2030"/>
                  </a:lnTo>
                  <a:lnTo>
                    <a:pt x="3074" y="2006"/>
                  </a:lnTo>
                  <a:lnTo>
                    <a:pt x="3078" y="1983"/>
                  </a:lnTo>
                  <a:lnTo>
                    <a:pt x="3087" y="1962"/>
                  </a:lnTo>
                  <a:lnTo>
                    <a:pt x="3100" y="1944"/>
                  </a:lnTo>
                  <a:lnTo>
                    <a:pt x="3118" y="1929"/>
                  </a:lnTo>
                  <a:lnTo>
                    <a:pt x="3140" y="1921"/>
                  </a:lnTo>
                  <a:lnTo>
                    <a:pt x="3163" y="1917"/>
                  </a:lnTo>
                  <a:lnTo>
                    <a:pt x="3290" y="1917"/>
                  </a:lnTo>
                  <a:lnTo>
                    <a:pt x="3315" y="1915"/>
                  </a:lnTo>
                  <a:lnTo>
                    <a:pt x="3338" y="1906"/>
                  </a:lnTo>
                  <a:lnTo>
                    <a:pt x="3359" y="1893"/>
                  </a:lnTo>
                  <a:lnTo>
                    <a:pt x="3377" y="1875"/>
                  </a:lnTo>
                  <a:lnTo>
                    <a:pt x="3389" y="1855"/>
                  </a:lnTo>
                  <a:lnTo>
                    <a:pt x="3398" y="1831"/>
                  </a:lnTo>
                  <a:lnTo>
                    <a:pt x="3402" y="1805"/>
                  </a:lnTo>
                  <a:lnTo>
                    <a:pt x="3398" y="1780"/>
                  </a:lnTo>
                  <a:lnTo>
                    <a:pt x="3389" y="1757"/>
                  </a:lnTo>
                  <a:lnTo>
                    <a:pt x="3377" y="1736"/>
                  </a:lnTo>
                  <a:lnTo>
                    <a:pt x="3359" y="1719"/>
                  </a:lnTo>
                  <a:lnTo>
                    <a:pt x="3338" y="1706"/>
                  </a:lnTo>
                  <a:lnTo>
                    <a:pt x="3315" y="1697"/>
                  </a:lnTo>
                  <a:lnTo>
                    <a:pt x="3290" y="1694"/>
                  </a:lnTo>
                  <a:lnTo>
                    <a:pt x="3237" y="1694"/>
                  </a:lnTo>
                  <a:lnTo>
                    <a:pt x="3213" y="1690"/>
                  </a:lnTo>
                  <a:lnTo>
                    <a:pt x="3192" y="1681"/>
                  </a:lnTo>
                  <a:lnTo>
                    <a:pt x="3174" y="1668"/>
                  </a:lnTo>
                  <a:lnTo>
                    <a:pt x="3161" y="1650"/>
                  </a:lnTo>
                  <a:lnTo>
                    <a:pt x="3151" y="1629"/>
                  </a:lnTo>
                  <a:lnTo>
                    <a:pt x="3149" y="1605"/>
                  </a:lnTo>
                  <a:lnTo>
                    <a:pt x="3151" y="1582"/>
                  </a:lnTo>
                  <a:lnTo>
                    <a:pt x="3161" y="1561"/>
                  </a:lnTo>
                  <a:lnTo>
                    <a:pt x="3174" y="1543"/>
                  </a:lnTo>
                  <a:lnTo>
                    <a:pt x="3192" y="1529"/>
                  </a:lnTo>
                  <a:lnTo>
                    <a:pt x="3213" y="1520"/>
                  </a:lnTo>
                  <a:lnTo>
                    <a:pt x="3237" y="1516"/>
                  </a:lnTo>
                  <a:lnTo>
                    <a:pt x="3364" y="1516"/>
                  </a:lnTo>
                  <a:lnTo>
                    <a:pt x="3389" y="1514"/>
                  </a:lnTo>
                  <a:lnTo>
                    <a:pt x="3413" y="1505"/>
                  </a:lnTo>
                  <a:lnTo>
                    <a:pt x="3434" y="1492"/>
                  </a:lnTo>
                  <a:lnTo>
                    <a:pt x="3450" y="1474"/>
                  </a:lnTo>
                  <a:lnTo>
                    <a:pt x="3464" y="1454"/>
                  </a:lnTo>
                  <a:lnTo>
                    <a:pt x="3473" y="1430"/>
                  </a:lnTo>
                  <a:lnTo>
                    <a:pt x="3475" y="1405"/>
                  </a:lnTo>
                  <a:lnTo>
                    <a:pt x="3473" y="1379"/>
                  </a:lnTo>
                  <a:lnTo>
                    <a:pt x="3464" y="1356"/>
                  </a:lnTo>
                  <a:lnTo>
                    <a:pt x="3450" y="1335"/>
                  </a:lnTo>
                  <a:lnTo>
                    <a:pt x="3434" y="1317"/>
                  </a:lnTo>
                  <a:lnTo>
                    <a:pt x="3413" y="1305"/>
                  </a:lnTo>
                  <a:lnTo>
                    <a:pt x="3389" y="1296"/>
                  </a:lnTo>
                  <a:lnTo>
                    <a:pt x="3364" y="1293"/>
                  </a:lnTo>
                  <a:lnTo>
                    <a:pt x="2467" y="1293"/>
                  </a:lnTo>
                  <a:lnTo>
                    <a:pt x="2446" y="1291"/>
                  </a:lnTo>
                  <a:lnTo>
                    <a:pt x="2429" y="1285"/>
                  </a:lnTo>
                  <a:lnTo>
                    <a:pt x="2416" y="1277"/>
                  </a:lnTo>
                  <a:lnTo>
                    <a:pt x="2403" y="1267"/>
                  </a:lnTo>
                  <a:lnTo>
                    <a:pt x="2396" y="1256"/>
                  </a:lnTo>
                  <a:lnTo>
                    <a:pt x="2389" y="1246"/>
                  </a:lnTo>
                  <a:lnTo>
                    <a:pt x="2385" y="1237"/>
                  </a:lnTo>
                  <a:lnTo>
                    <a:pt x="2382" y="1232"/>
                  </a:lnTo>
                  <a:lnTo>
                    <a:pt x="2381" y="1229"/>
                  </a:lnTo>
                  <a:lnTo>
                    <a:pt x="2377" y="1209"/>
                  </a:lnTo>
                  <a:lnTo>
                    <a:pt x="2378" y="1188"/>
                  </a:lnTo>
                  <a:lnTo>
                    <a:pt x="2385" y="1168"/>
                  </a:lnTo>
                  <a:lnTo>
                    <a:pt x="2488" y="935"/>
                  </a:lnTo>
                  <a:lnTo>
                    <a:pt x="2515" y="868"/>
                  </a:lnTo>
                  <a:lnTo>
                    <a:pt x="2539" y="798"/>
                  </a:lnTo>
                  <a:lnTo>
                    <a:pt x="2556" y="727"/>
                  </a:lnTo>
                  <a:lnTo>
                    <a:pt x="2569" y="655"/>
                  </a:lnTo>
                  <a:lnTo>
                    <a:pt x="2576" y="583"/>
                  </a:lnTo>
                  <a:lnTo>
                    <a:pt x="2580" y="509"/>
                  </a:lnTo>
                  <a:lnTo>
                    <a:pt x="2580" y="505"/>
                  </a:lnTo>
                  <a:lnTo>
                    <a:pt x="2580" y="493"/>
                  </a:lnTo>
                  <a:lnTo>
                    <a:pt x="2580" y="477"/>
                  </a:lnTo>
                  <a:lnTo>
                    <a:pt x="2580" y="454"/>
                  </a:lnTo>
                  <a:lnTo>
                    <a:pt x="2580" y="430"/>
                  </a:lnTo>
                  <a:lnTo>
                    <a:pt x="2580" y="404"/>
                  </a:lnTo>
                  <a:lnTo>
                    <a:pt x="2580" y="378"/>
                  </a:lnTo>
                  <a:lnTo>
                    <a:pt x="2580" y="353"/>
                  </a:lnTo>
                  <a:lnTo>
                    <a:pt x="2580" y="330"/>
                  </a:lnTo>
                  <a:lnTo>
                    <a:pt x="2580" y="314"/>
                  </a:lnTo>
                  <a:lnTo>
                    <a:pt x="2580" y="302"/>
                  </a:lnTo>
                  <a:lnTo>
                    <a:pt x="2580" y="297"/>
                  </a:lnTo>
                  <a:lnTo>
                    <a:pt x="2576" y="270"/>
                  </a:lnTo>
                  <a:lnTo>
                    <a:pt x="2568" y="245"/>
                  </a:lnTo>
                  <a:lnTo>
                    <a:pt x="2553" y="223"/>
                  </a:lnTo>
                  <a:lnTo>
                    <a:pt x="2535" y="204"/>
                  </a:lnTo>
                  <a:lnTo>
                    <a:pt x="2513" y="190"/>
                  </a:lnTo>
                  <a:lnTo>
                    <a:pt x="2488" y="181"/>
                  </a:lnTo>
                  <a:lnTo>
                    <a:pt x="2460" y="178"/>
                  </a:lnTo>
                  <a:close/>
                  <a:moveTo>
                    <a:pt x="2460" y="0"/>
                  </a:moveTo>
                  <a:lnTo>
                    <a:pt x="2504" y="4"/>
                  </a:lnTo>
                  <a:lnTo>
                    <a:pt x="2545" y="13"/>
                  </a:lnTo>
                  <a:lnTo>
                    <a:pt x="2585" y="28"/>
                  </a:lnTo>
                  <a:lnTo>
                    <a:pt x="2622" y="48"/>
                  </a:lnTo>
                  <a:lnTo>
                    <a:pt x="2655" y="74"/>
                  </a:lnTo>
                  <a:lnTo>
                    <a:pt x="2684" y="102"/>
                  </a:lnTo>
                  <a:lnTo>
                    <a:pt x="2710" y="136"/>
                  </a:lnTo>
                  <a:lnTo>
                    <a:pt x="2729" y="172"/>
                  </a:lnTo>
                  <a:lnTo>
                    <a:pt x="2745" y="212"/>
                  </a:lnTo>
                  <a:lnTo>
                    <a:pt x="2754" y="254"/>
                  </a:lnTo>
                  <a:lnTo>
                    <a:pt x="2757" y="297"/>
                  </a:lnTo>
                  <a:lnTo>
                    <a:pt x="2757" y="302"/>
                  </a:lnTo>
                  <a:lnTo>
                    <a:pt x="2757" y="314"/>
                  </a:lnTo>
                  <a:lnTo>
                    <a:pt x="2757" y="332"/>
                  </a:lnTo>
                  <a:lnTo>
                    <a:pt x="2757" y="353"/>
                  </a:lnTo>
                  <a:lnTo>
                    <a:pt x="2757" y="378"/>
                  </a:lnTo>
                  <a:lnTo>
                    <a:pt x="2757" y="404"/>
                  </a:lnTo>
                  <a:lnTo>
                    <a:pt x="2757" y="430"/>
                  </a:lnTo>
                  <a:lnTo>
                    <a:pt x="2757" y="454"/>
                  </a:lnTo>
                  <a:lnTo>
                    <a:pt x="2757" y="477"/>
                  </a:lnTo>
                  <a:lnTo>
                    <a:pt x="2757" y="494"/>
                  </a:lnTo>
                  <a:lnTo>
                    <a:pt x="2757" y="505"/>
                  </a:lnTo>
                  <a:lnTo>
                    <a:pt x="2757" y="510"/>
                  </a:lnTo>
                  <a:lnTo>
                    <a:pt x="2754" y="595"/>
                  </a:lnTo>
                  <a:lnTo>
                    <a:pt x="2745" y="680"/>
                  </a:lnTo>
                  <a:lnTo>
                    <a:pt x="2729" y="765"/>
                  </a:lnTo>
                  <a:lnTo>
                    <a:pt x="2710" y="846"/>
                  </a:lnTo>
                  <a:lnTo>
                    <a:pt x="2683" y="928"/>
                  </a:lnTo>
                  <a:lnTo>
                    <a:pt x="2651" y="1008"/>
                  </a:lnTo>
                  <a:lnTo>
                    <a:pt x="2602" y="1116"/>
                  </a:lnTo>
                  <a:lnTo>
                    <a:pt x="3364" y="1116"/>
                  </a:lnTo>
                  <a:lnTo>
                    <a:pt x="3406" y="1119"/>
                  </a:lnTo>
                  <a:lnTo>
                    <a:pt x="3447" y="1128"/>
                  </a:lnTo>
                  <a:lnTo>
                    <a:pt x="3485" y="1142"/>
                  </a:lnTo>
                  <a:lnTo>
                    <a:pt x="3521" y="1162"/>
                  </a:lnTo>
                  <a:lnTo>
                    <a:pt x="3554" y="1186"/>
                  </a:lnTo>
                  <a:lnTo>
                    <a:pt x="3581" y="1215"/>
                  </a:lnTo>
                  <a:lnTo>
                    <a:pt x="3606" y="1247"/>
                  </a:lnTo>
                  <a:lnTo>
                    <a:pt x="3626" y="1283"/>
                  </a:lnTo>
                  <a:lnTo>
                    <a:pt x="3641" y="1322"/>
                  </a:lnTo>
                  <a:lnTo>
                    <a:pt x="3650" y="1363"/>
                  </a:lnTo>
                  <a:lnTo>
                    <a:pt x="3653" y="1405"/>
                  </a:lnTo>
                  <a:lnTo>
                    <a:pt x="3650" y="1447"/>
                  </a:lnTo>
                  <a:lnTo>
                    <a:pt x="3641" y="1485"/>
                  </a:lnTo>
                  <a:lnTo>
                    <a:pt x="3628" y="1523"/>
                  </a:lnTo>
                  <a:lnTo>
                    <a:pt x="3609" y="1557"/>
                  </a:lnTo>
                  <a:lnTo>
                    <a:pt x="3586" y="1590"/>
                  </a:lnTo>
                  <a:lnTo>
                    <a:pt x="3559" y="1618"/>
                  </a:lnTo>
                  <a:lnTo>
                    <a:pt x="3528" y="1643"/>
                  </a:lnTo>
                  <a:lnTo>
                    <a:pt x="3549" y="1679"/>
                  </a:lnTo>
                  <a:lnTo>
                    <a:pt x="3566" y="1719"/>
                  </a:lnTo>
                  <a:lnTo>
                    <a:pt x="3576" y="1761"/>
                  </a:lnTo>
                  <a:lnTo>
                    <a:pt x="3579" y="1805"/>
                  </a:lnTo>
                  <a:lnTo>
                    <a:pt x="3576" y="1848"/>
                  </a:lnTo>
                  <a:lnTo>
                    <a:pt x="3567" y="1886"/>
                  </a:lnTo>
                  <a:lnTo>
                    <a:pt x="3554" y="1924"/>
                  </a:lnTo>
                  <a:lnTo>
                    <a:pt x="3535" y="1959"/>
                  </a:lnTo>
                  <a:lnTo>
                    <a:pt x="3511" y="1990"/>
                  </a:lnTo>
                  <a:lnTo>
                    <a:pt x="3485" y="2019"/>
                  </a:lnTo>
                  <a:lnTo>
                    <a:pt x="3454" y="2044"/>
                  </a:lnTo>
                  <a:lnTo>
                    <a:pt x="3476" y="2080"/>
                  </a:lnTo>
                  <a:lnTo>
                    <a:pt x="3491" y="2120"/>
                  </a:lnTo>
                  <a:lnTo>
                    <a:pt x="3501" y="2162"/>
                  </a:lnTo>
                  <a:lnTo>
                    <a:pt x="3505" y="2206"/>
                  </a:lnTo>
                  <a:lnTo>
                    <a:pt x="3501" y="2248"/>
                  </a:lnTo>
                  <a:lnTo>
                    <a:pt x="3494" y="2287"/>
                  </a:lnTo>
                  <a:lnTo>
                    <a:pt x="3479" y="2325"/>
                  </a:lnTo>
                  <a:lnTo>
                    <a:pt x="3460" y="2360"/>
                  </a:lnTo>
                  <a:lnTo>
                    <a:pt x="3437" y="2391"/>
                  </a:lnTo>
                  <a:lnTo>
                    <a:pt x="3410" y="2420"/>
                  </a:lnTo>
                  <a:lnTo>
                    <a:pt x="3379" y="2444"/>
                  </a:lnTo>
                  <a:lnTo>
                    <a:pt x="3402" y="2481"/>
                  </a:lnTo>
                  <a:lnTo>
                    <a:pt x="3417" y="2521"/>
                  </a:lnTo>
                  <a:lnTo>
                    <a:pt x="3427" y="2563"/>
                  </a:lnTo>
                  <a:lnTo>
                    <a:pt x="3430" y="2607"/>
                  </a:lnTo>
                  <a:lnTo>
                    <a:pt x="3427" y="2650"/>
                  </a:lnTo>
                  <a:lnTo>
                    <a:pt x="3418" y="2691"/>
                  </a:lnTo>
                  <a:lnTo>
                    <a:pt x="3404" y="2729"/>
                  </a:lnTo>
                  <a:lnTo>
                    <a:pt x="3384" y="2764"/>
                  </a:lnTo>
                  <a:lnTo>
                    <a:pt x="3359" y="2798"/>
                  </a:lnTo>
                  <a:lnTo>
                    <a:pt x="3331" y="2825"/>
                  </a:lnTo>
                  <a:lnTo>
                    <a:pt x="3298" y="2850"/>
                  </a:lnTo>
                  <a:lnTo>
                    <a:pt x="3263" y="2870"/>
                  </a:lnTo>
                  <a:lnTo>
                    <a:pt x="3224" y="2884"/>
                  </a:lnTo>
                  <a:lnTo>
                    <a:pt x="3184" y="2894"/>
                  </a:lnTo>
                  <a:lnTo>
                    <a:pt x="3141" y="2896"/>
                  </a:lnTo>
                  <a:lnTo>
                    <a:pt x="2301" y="2896"/>
                  </a:lnTo>
                  <a:lnTo>
                    <a:pt x="2193" y="2894"/>
                  </a:lnTo>
                  <a:lnTo>
                    <a:pt x="2084" y="2884"/>
                  </a:lnTo>
                  <a:lnTo>
                    <a:pt x="1975" y="2869"/>
                  </a:lnTo>
                  <a:lnTo>
                    <a:pt x="1869" y="2848"/>
                  </a:lnTo>
                  <a:lnTo>
                    <a:pt x="1762" y="2820"/>
                  </a:lnTo>
                  <a:lnTo>
                    <a:pt x="1658" y="2787"/>
                  </a:lnTo>
                  <a:lnTo>
                    <a:pt x="1557" y="2748"/>
                  </a:lnTo>
                  <a:lnTo>
                    <a:pt x="1457" y="2704"/>
                  </a:lnTo>
                  <a:lnTo>
                    <a:pt x="1346" y="2650"/>
                  </a:lnTo>
                  <a:lnTo>
                    <a:pt x="1236" y="2650"/>
                  </a:lnTo>
                  <a:lnTo>
                    <a:pt x="1236" y="2789"/>
                  </a:lnTo>
                  <a:lnTo>
                    <a:pt x="1232" y="2821"/>
                  </a:lnTo>
                  <a:lnTo>
                    <a:pt x="1224" y="2851"/>
                  </a:lnTo>
                  <a:lnTo>
                    <a:pt x="1211" y="2879"/>
                  </a:lnTo>
                  <a:lnTo>
                    <a:pt x="1193" y="2903"/>
                  </a:lnTo>
                  <a:lnTo>
                    <a:pt x="1172" y="2925"/>
                  </a:lnTo>
                  <a:lnTo>
                    <a:pt x="1147" y="2942"/>
                  </a:lnTo>
                  <a:lnTo>
                    <a:pt x="1119" y="2955"/>
                  </a:lnTo>
                  <a:lnTo>
                    <a:pt x="1089" y="2964"/>
                  </a:lnTo>
                  <a:lnTo>
                    <a:pt x="1057" y="2966"/>
                  </a:lnTo>
                  <a:lnTo>
                    <a:pt x="177" y="2966"/>
                  </a:lnTo>
                  <a:lnTo>
                    <a:pt x="145" y="2964"/>
                  </a:lnTo>
                  <a:lnTo>
                    <a:pt x="115" y="2955"/>
                  </a:lnTo>
                  <a:lnTo>
                    <a:pt x="88" y="2942"/>
                  </a:lnTo>
                  <a:lnTo>
                    <a:pt x="63" y="2925"/>
                  </a:lnTo>
                  <a:lnTo>
                    <a:pt x="42" y="2903"/>
                  </a:lnTo>
                  <a:lnTo>
                    <a:pt x="24" y="2879"/>
                  </a:lnTo>
                  <a:lnTo>
                    <a:pt x="11" y="2851"/>
                  </a:lnTo>
                  <a:lnTo>
                    <a:pt x="3" y="2821"/>
                  </a:lnTo>
                  <a:lnTo>
                    <a:pt x="0" y="2789"/>
                  </a:lnTo>
                  <a:lnTo>
                    <a:pt x="0" y="1061"/>
                  </a:lnTo>
                  <a:lnTo>
                    <a:pt x="3" y="1029"/>
                  </a:lnTo>
                  <a:lnTo>
                    <a:pt x="11" y="999"/>
                  </a:lnTo>
                  <a:lnTo>
                    <a:pt x="24" y="972"/>
                  </a:lnTo>
                  <a:lnTo>
                    <a:pt x="42" y="947"/>
                  </a:lnTo>
                  <a:lnTo>
                    <a:pt x="63" y="926"/>
                  </a:lnTo>
                  <a:lnTo>
                    <a:pt x="88" y="908"/>
                  </a:lnTo>
                  <a:lnTo>
                    <a:pt x="115" y="895"/>
                  </a:lnTo>
                  <a:lnTo>
                    <a:pt x="145" y="887"/>
                  </a:lnTo>
                  <a:lnTo>
                    <a:pt x="177" y="884"/>
                  </a:lnTo>
                  <a:lnTo>
                    <a:pt x="1057" y="884"/>
                  </a:lnTo>
                  <a:lnTo>
                    <a:pt x="1089" y="887"/>
                  </a:lnTo>
                  <a:lnTo>
                    <a:pt x="1119" y="895"/>
                  </a:lnTo>
                  <a:lnTo>
                    <a:pt x="1147" y="908"/>
                  </a:lnTo>
                  <a:lnTo>
                    <a:pt x="1172" y="926"/>
                  </a:lnTo>
                  <a:lnTo>
                    <a:pt x="1193" y="947"/>
                  </a:lnTo>
                  <a:lnTo>
                    <a:pt x="1211" y="972"/>
                  </a:lnTo>
                  <a:lnTo>
                    <a:pt x="1224" y="999"/>
                  </a:lnTo>
                  <a:lnTo>
                    <a:pt x="1232" y="1029"/>
                  </a:lnTo>
                  <a:lnTo>
                    <a:pt x="1236" y="1061"/>
                  </a:lnTo>
                  <a:lnTo>
                    <a:pt x="1236" y="1154"/>
                  </a:lnTo>
                  <a:lnTo>
                    <a:pt x="1440" y="1154"/>
                  </a:lnTo>
                  <a:lnTo>
                    <a:pt x="1792" y="860"/>
                  </a:lnTo>
                  <a:lnTo>
                    <a:pt x="1846" y="812"/>
                  </a:lnTo>
                  <a:lnTo>
                    <a:pt x="1895" y="760"/>
                  </a:lnTo>
                  <a:lnTo>
                    <a:pt x="1942" y="706"/>
                  </a:lnTo>
                  <a:lnTo>
                    <a:pt x="1984" y="649"/>
                  </a:lnTo>
                  <a:lnTo>
                    <a:pt x="2023" y="590"/>
                  </a:lnTo>
                  <a:lnTo>
                    <a:pt x="2057" y="526"/>
                  </a:lnTo>
                  <a:lnTo>
                    <a:pt x="2087" y="462"/>
                  </a:lnTo>
                  <a:lnTo>
                    <a:pt x="2113" y="395"/>
                  </a:lnTo>
                  <a:lnTo>
                    <a:pt x="2114" y="391"/>
                  </a:lnTo>
                  <a:lnTo>
                    <a:pt x="2116" y="384"/>
                  </a:lnTo>
                  <a:lnTo>
                    <a:pt x="2121" y="370"/>
                  </a:lnTo>
                  <a:lnTo>
                    <a:pt x="2126" y="355"/>
                  </a:lnTo>
                  <a:lnTo>
                    <a:pt x="2133" y="335"/>
                  </a:lnTo>
                  <a:lnTo>
                    <a:pt x="2141" y="314"/>
                  </a:lnTo>
                  <a:lnTo>
                    <a:pt x="2147" y="293"/>
                  </a:lnTo>
                  <a:lnTo>
                    <a:pt x="2155" y="271"/>
                  </a:lnTo>
                  <a:lnTo>
                    <a:pt x="2163" y="250"/>
                  </a:lnTo>
                  <a:lnTo>
                    <a:pt x="2169" y="230"/>
                  </a:lnTo>
                  <a:lnTo>
                    <a:pt x="2175" y="213"/>
                  </a:lnTo>
                  <a:lnTo>
                    <a:pt x="2179" y="200"/>
                  </a:lnTo>
                  <a:lnTo>
                    <a:pt x="2183" y="190"/>
                  </a:lnTo>
                  <a:lnTo>
                    <a:pt x="2184" y="186"/>
                  </a:lnTo>
                  <a:lnTo>
                    <a:pt x="2202" y="150"/>
                  </a:lnTo>
                  <a:lnTo>
                    <a:pt x="2223" y="117"/>
                  </a:lnTo>
                  <a:lnTo>
                    <a:pt x="2249" y="88"/>
                  </a:lnTo>
                  <a:lnTo>
                    <a:pt x="2278" y="62"/>
                  </a:lnTo>
                  <a:lnTo>
                    <a:pt x="2310" y="40"/>
                  </a:lnTo>
                  <a:lnTo>
                    <a:pt x="2345" y="24"/>
                  </a:lnTo>
                  <a:lnTo>
                    <a:pt x="2381" y="10"/>
                  </a:lnTo>
                  <a:lnTo>
                    <a:pt x="2420" y="3"/>
                  </a:lnTo>
                  <a:lnTo>
                    <a:pt x="2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10012172" y="2828925"/>
            <a:ext cx="577850" cy="274638"/>
            <a:chOff x="10028238" y="2828925"/>
            <a:chExt cx="577850" cy="274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4" name="Freeform 91"/>
            <p:cNvSpPr>
              <a:spLocks noEditPoints="1"/>
            </p:cNvSpPr>
            <p:nvPr/>
          </p:nvSpPr>
          <p:spPr bwMode="auto">
            <a:xfrm>
              <a:off x="10028238" y="2828925"/>
              <a:ext cx="577850" cy="274638"/>
            </a:xfrm>
            <a:custGeom>
              <a:avLst/>
              <a:gdLst>
                <a:gd name="T0" fmla="*/ 227 w 3643"/>
                <a:gd name="T1" fmla="*/ 1180 h 1728"/>
                <a:gd name="T2" fmla="*/ 163 w 3643"/>
                <a:gd name="T3" fmla="*/ 1377 h 1728"/>
                <a:gd name="T4" fmla="*/ 282 w 3643"/>
                <a:gd name="T5" fmla="*/ 1542 h 1728"/>
                <a:gd name="T6" fmla="*/ 491 w 3643"/>
                <a:gd name="T7" fmla="*/ 1542 h 1728"/>
                <a:gd name="T8" fmla="*/ 611 w 3643"/>
                <a:gd name="T9" fmla="*/ 1377 h 1728"/>
                <a:gd name="T10" fmla="*/ 548 w 3643"/>
                <a:gd name="T11" fmla="*/ 1180 h 1728"/>
                <a:gd name="T12" fmla="*/ 2303 w 3643"/>
                <a:gd name="T13" fmla="*/ 1114 h 1728"/>
                <a:gd name="T14" fmla="*/ 2120 w 3643"/>
                <a:gd name="T15" fmla="*/ 1207 h 1728"/>
                <a:gd name="T16" fmla="*/ 2088 w 3643"/>
                <a:gd name="T17" fmla="*/ 1413 h 1728"/>
                <a:gd name="T18" fmla="*/ 2232 w 3643"/>
                <a:gd name="T19" fmla="*/ 1556 h 1728"/>
                <a:gd name="T20" fmla="*/ 2438 w 3643"/>
                <a:gd name="T21" fmla="*/ 1523 h 1728"/>
                <a:gd name="T22" fmla="*/ 2531 w 3643"/>
                <a:gd name="T23" fmla="*/ 1341 h 1728"/>
                <a:gd name="T24" fmla="*/ 2438 w 3643"/>
                <a:gd name="T25" fmla="*/ 1157 h 1728"/>
                <a:gd name="T26" fmla="*/ 3220 w 3643"/>
                <a:gd name="T27" fmla="*/ 163 h 1728"/>
                <a:gd name="T28" fmla="*/ 3055 w 3643"/>
                <a:gd name="T29" fmla="*/ 282 h 1728"/>
                <a:gd name="T30" fmla="*/ 3055 w 3643"/>
                <a:gd name="T31" fmla="*/ 492 h 1728"/>
                <a:gd name="T32" fmla="*/ 3220 w 3643"/>
                <a:gd name="T33" fmla="*/ 611 h 1728"/>
                <a:gd name="T34" fmla="*/ 3417 w 3643"/>
                <a:gd name="T35" fmla="*/ 547 h 1728"/>
                <a:gd name="T36" fmla="*/ 3480 w 3643"/>
                <a:gd name="T37" fmla="*/ 350 h 1728"/>
                <a:gd name="T38" fmla="*/ 3360 w 3643"/>
                <a:gd name="T39" fmla="*/ 185 h 1728"/>
                <a:gd name="T40" fmla="*/ 1268 w 3643"/>
                <a:gd name="T41" fmla="*/ 172 h 1728"/>
                <a:gd name="T42" fmla="*/ 1124 w 3643"/>
                <a:gd name="T43" fmla="*/ 316 h 1728"/>
                <a:gd name="T44" fmla="*/ 1157 w 3643"/>
                <a:gd name="T45" fmla="*/ 522 h 1728"/>
                <a:gd name="T46" fmla="*/ 1339 w 3643"/>
                <a:gd name="T47" fmla="*/ 615 h 1728"/>
                <a:gd name="T48" fmla="*/ 1523 w 3643"/>
                <a:gd name="T49" fmla="*/ 522 h 1728"/>
                <a:gd name="T50" fmla="*/ 1555 w 3643"/>
                <a:gd name="T51" fmla="*/ 316 h 1728"/>
                <a:gd name="T52" fmla="*/ 1411 w 3643"/>
                <a:gd name="T53" fmla="*/ 172 h 1728"/>
                <a:gd name="T54" fmla="*/ 3396 w 3643"/>
                <a:gd name="T55" fmla="*/ 26 h 1728"/>
                <a:gd name="T56" fmla="*/ 3598 w 3643"/>
                <a:gd name="T57" fmla="*/ 205 h 1728"/>
                <a:gd name="T58" fmla="*/ 3631 w 3643"/>
                <a:gd name="T59" fmla="*/ 482 h 1728"/>
                <a:gd name="T60" fmla="*/ 3477 w 3643"/>
                <a:gd name="T61" fmla="*/ 704 h 1728"/>
                <a:gd name="T62" fmla="*/ 3210 w 3643"/>
                <a:gd name="T63" fmla="*/ 772 h 1728"/>
                <a:gd name="T64" fmla="*/ 2649 w 3643"/>
                <a:gd name="T65" fmla="*/ 1167 h 1728"/>
                <a:gd name="T66" fmla="*/ 2678 w 3643"/>
                <a:gd name="T67" fmla="*/ 1436 h 1728"/>
                <a:gd name="T68" fmla="*/ 2524 w 3643"/>
                <a:gd name="T69" fmla="*/ 1658 h 1728"/>
                <a:gd name="T70" fmla="*/ 2255 w 3643"/>
                <a:gd name="T71" fmla="*/ 1725 h 1728"/>
                <a:gd name="T72" fmla="*/ 2014 w 3643"/>
                <a:gd name="T73" fmla="*/ 1597 h 1728"/>
                <a:gd name="T74" fmla="*/ 1917 w 3643"/>
                <a:gd name="T75" fmla="*/ 1341 h 1728"/>
                <a:gd name="T76" fmla="*/ 1551 w 3643"/>
                <a:gd name="T77" fmla="*/ 711 h 1728"/>
                <a:gd name="T78" fmla="*/ 1294 w 3643"/>
                <a:gd name="T79" fmla="*/ 772 h 1728"/>
                <a:gd name="T80" fmla="*/ 732 w 3643"/>
                <a:gd name="T81" fmla="*/ 1167 h 1728"/>
                <a:gd name="T82" fmla="*/ 762 w 3643"/>
                <a:gd name="T83" fmla="*/ 1436 h 1728"/>
                <a:gd name="T84" fmla="*/ 607 w 3643"/>
                <a:gd name="T85" fmla="*/ 1658 h 1728"/>
                <a:gd name="T86" fmla="*/ 338 w 3643"/>
                <a:gd name="T87" fmla="*/ 1725 h 1728"/>
                <a:gd name="T88" fmla="*/ 97 w 3643"/>
                <a:gd name="T89" fmla="*/ 1597 h 1728"/>
                <a:gd name="T90" fmla="*/ 0 w 3643"/>
                <a:gd name="T91" fmla="*/ 1341 h 1728"/>
                <a:gd name="T92" fmla="*/ 97 w 3643"/>
                <a:gd name="T93" fmla="*/ 1084 h 1728"/>
                <a:gd name="T94" fmla="*/ 338 w 3643"/>
                <a:gd name="T95" fmla="*/ 957 h 1728"/>
                <a:gd name="T96" fmla="*/ 597 w 3643"/>
                <a:gd name="T97" fmla="*/ 1016 h 1728"/>
                <a:gd name="T98" fmla="*/ 952 w 3643"/>
                <a:gd name="T99" fmla="*/ 387 h 1728"/>
                <a:gd name="T100" fmla="*/ 1051 w 3643"/>
                <a:gd name="T101" fmla="*/ 130 h 1728"/>
                <a:gd name="T102" fmla="*/ 1291 w 3643"/>
                <a:gd name="T103" fmla="*/ 2 h 1728"/>
                <a:gd name="T104" fmla="*/ 1561 w 3643"/>
                <a:gd name="T105" fmla="*/ 69 h 1728"/>
                <a:gd name="T106" fmla="*/ 1714 w 3643"/>
                <a:gd name="T107" fmla="*/ 291 h 1728"/>
                <a:gd name="T108" fmla="*/ 1686 w 3643"/>
                <a:gd name="T109" fmla="*/ 560 h 1728"/>
                <a:gd name="T110" fmla="*/ 2255 w 3643"/>
                <a:gd name="T111" fmla="*/ 957 h 1728"/>
                <a:gd name="T112" fmla="*/ 2514 w 3643"/>
                <a:gd name="T113" fmla="*/ 1016 h 1728"/>
                <a:gd name="T114" fmla="*/ 2869 w 3643"/>
                <a:gd name="T115" fmla="*/ 387 h 1728"/>
                <a:gd name="T116" fmla="*/ 2968 w 3643"/>
                <a:gd name="T117" fmla="*/ 130 h 1728"/>
                <a:gd name="T118" fmla="*/ 3208 w 3643"/>
                <a:gd name="T119" fmla="*/ 2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3" h="1728">
                  <a:moveTo>
                    <a:pt x="387" y="1114"/>
                  </a:moveTo>
                  <a:lnTo>
                    <a:pt x="350" y="1116"/>
                  </a:lnTo>
                  <a:lnTo>
                    <a:pt x="315" y="1125"/>
                  </a:lnTo>
                  <a:lnTo>
                    <a:pt x="282" y="1139"/>
                  </a:lnTo>
                  <a:lnTo>
                    <a:pt x="253" y="1157"/>
                  </a:lnTo>
                  <a:lnTo>
                    <a:pt x="227" y="1180"/>
                  </a:lnTo>
                  <a:lnTo>
                    <a:pt x="204" y="1207"/>
                  </a:lnTo>
                  <a:lnTo>
                    <a:pt x="185" y="1237"/>
                  </a:lnTo>
                  <a:lnTo>
                    <a:pt x="171" y="1269"/>
                  </a:lnTo>
                  <a:lnTo>
                    <a:pt x="163" y="1304"/>
                  </a:lnTo>
                  <a:lnTo>
                    <a:pt x="160" y="1341"/>
                  </a:lnTo>
                  <a:lnTo>
                    <a:pt x="163" y="1377"/>
                  </a:lnTo>
                  <a:lnTo>
                    <a:pt x="171" y="1413"/>
                  </a:lnTo>
                  <a:lnTo>
                    <a:pt x="185" y="1445"/>
                  </a:lnTo>
                  <a:lnTo>
                    <a:pt x="204" y="1475"/>
                  </a:lnTo>
                  <a:lnTo>
                    <a:pt x="227" y="1501"/>
                  </a:lnTo>
                  <a:lnTo>
                    <a:pt x="253" y="1523"/>
                  </a:lnTo>
                  <a:lnTo>
                    <a:pt x="282" y="1542"/>
                  </a:lnTo>
                  <a:lnTo>
                    <a:pt x="315" y="1556"/>
                  </a:lnTo>
                  <a:lnTo>
                    <a:pt x="350" y="1564"/>
                  </a:lnTo>
                  <a:lnTo>
                    <a:pt x="387" y="1568"/>
                  </a:lnTo>
                  <a:lnTo>
                    <a:pt x="424" y="1564"/>
                  </a:lnTo>
                  <a:lnTo>
                    <a:pt x="458" y="1556"/>
                  </a:lnTo>
                  <a:lnTo>
                    <a:pt x="491" y="1542"/>
                  </a:lnTo>
                  <a:lnTo>
                    <a:pt x="521" y="1523"/>
                  </a:lnTo>
                  <a:lnTo>
                    <a:pt x="548" y="1501"/>
                  </a:lnTo>
                  <a:lnTo>
                    <a:pt x="570" y="1475"/>
                  </a:lnTo>
                  <a:lnTo>
                    <a:pt x="588" y="1445"/>
                  </a:lnTo>
                  <a:lnTo>
                    <a:pt x="602" y="1413"/>
                  </a:lnTo>
                  <a:lnTo>
                    <a:pt x="611" y="1377"/>
                  </a:lnTo>
                  <a:lnTo>
                    <a:pt x="614" y="1341"/>
                  </a:lnTo>
                  <a:lnTo>
                    <a:pt x="611" y="1304"/>
                  </a:lnTo>
                  <a:lnTo>
                    <a:pt x="602" y="1269"/>
                  </a:lnTo>
                  <a:lnTo>
                    <a:pt x="588" y="1237"/>
                  </a:lnTo>
                  <a:lnTo>
                    <a:pt x="570" y="1207"/>
                  </a:lnTo>
                  <a:lnTo>
                    <a:pt x="548" y="1180"/>
                  </a:lnTo>
                  <a:lnTo>
                    <a:pt x="521" y="1157"/>
                  </a:lnTo>
                  <a:lnTo>
                    <a:pt x="491" y="1139"/>
                  </a:lnTo>
                  <a:lnTo>
                    <a:pt x="458" y="1125"/>
                  </a:lnTo>
                  <a:lnTo>
                    <a:pt x="424" y="1116"/>
                  </a:lnTo>
                  <a:lnTo>
                    <a:pt x="387" y="1114"/>
                  </a:lnTo>
                  <a:close/>
                  <a:moveTo>
                    <a:pt x="2303" y="1114"/>
                  </a:moveTo>
                  <a:lnTo>
                    <a:pt x="2266" y="1116"/>
                  </a:lnTo>
                  <a:lnTo>
                    <a:pt x="2232" y="1125"/>
                  </a:lnTo>
                  <a:lnTo>
                    <a:pt x="2199" y="1139"/>
                  </a:lnTo>
                  <a:lnTo>
                    <a:pt x="2169" y="1157"/>
                  </a:lnTo>
                  <a:lnTo>
                    <a:pt x="2142" y="1180"/>
                  </a:lnTo>
                  <a:lnTo>
                    <a:pt x="2120" y="1207"/>
                  </a:lnTo>
                  <a:lnTo>
                    <a:pt x="2102" y="1237"/>
                  </a:lnTo>
                  <a:lnTo>
                    <a:pt x="2088" y="1269"/>
                  </a:lnTo>
                  <a:lnTo>
                    <a:pt x="2079" y="1304"/>
                  </a:lnTo>
                  <a:lnTo>
                    <a:pt x="2076" y="1341"/>
                  </a:lnTo>
                  <a:lnTo>
                    <a:pt x="2079" y="1377"/>
                  </a:lnTo>
                  <a:lnTo>
                    <a:pt x="2088" y="1413"/>
                  </a:lnTo>
                  <a:lnTo>
                    <a:pt x="2102" y="1445"/>
                  </a:lnTo>
                  <a:lnTo>
                    <a:pt x="2120" y="1475"/>
                  </a:lnTo>
                  <a:lnTo>
                    <a:pt x="2142" y="1501"/>
                  </a:lnTo>
                  <a:lnTo>
                    <a:pt x="2169" y="1523"/>
                  </a:lnTo>
                  <a:lnTo>
                    <a:pt x="2199" y="1542"/>
                  </a:lnTo>
                  <a:lnTo>
                    <a:pt x="2232" y="1556"/>
                  </a:lnTo>
                  <a:lnTo>
                    <a:pt x="2266" y="1564"/>
                  </a:lnTo>
                  <a:lnTo>
                    <a:pt x="2303" y="1568"/>
                  </a:lnTo>
                  <a:lnTo>
                    <a:pt x="2340" y="1564"/>
                  </a:lnTo>
                  <a:lnTo>
                    <a:pt x="2375" y="1556"/>
                  </a:lnTo>
                  <a:lnTo>
                    <a:pt x="2408" y="1542"/>
                  </a:lnTo>
                  <a:lnTo>
                    <a:pt x="2438" y="1523"/>
                  </a:lnTo>
                  <a:lnTo>
                    <a:pt x="2463" y="1501"/>
                  </a:lnTo>
                  <a:lnTo>
                    <a:pt x="2486" y="1475"/>
                  </a:lnTo>
                  <a:lnTo>
                    <a:pt x="2505" y="1445"/>
                  </a:lnTo>
                  <a:lnTo>
                    <a:pt x="2519" y="1413"/>
                  </a:lnTo>
                  <a:lnTo>
                    <a:pt x="2527" y="1377"/>
                  </a:lnTo>
                  <a:lnTo>
                    <a:pt x="2531" y="1341"/>
                  </a:lnTo>
                  <a:lnTo>
                    <a:pt x="2527" y="1304"/>
                  </a:lnTo>
                  <a:lnTo>
                    <a:pt x="2519" y="1269"/>
                  </a:lnTo>
                  <a:lnTo>
                    <a:pt x="2505" y="1237"/>
                  </a:lnTo>
                  <a:lnTo>
                    <a:pt x="2486" y="1207"/>
                  </a:lnTo>
                  <a:lnTo>
                    <a:pt x="2463" y="1180"/>
                  </a:lnTo>
                  <a:lnTo>
                    <a:pt x="2438" y="1157"/>
                  </a:lnTo>
                  <a:lnTo>
                    <a:pt x="2408" y="1139"/>
                  </a:lnTo>
                  <a:lnTo>
                    <a:pt x="2375" y="1125"/>
                  </a:lnTo>
                  <a:lnTo>
                    <a:pt x="2340" y="1116"/>
                  </a:lnTo>
                  <a:lnTo>
                    <a:pt x="2303" y="1114"/>
                  </a:lnTo>
                  <a:close/>
                  <a:moveTo>
                    <a:pt x="3256" y="160"/>
                  </a:moveTo>
                  <a:lnTo>
                    <a:pt x="3220" y="163"/>
                  </a:lnTo>
                  <a:lnTo>
                    <a:pt x="3184" y="172"/>
                  </a:lnTo>
                  <a:lnTo>
                    <a:pt x="3152" y="185"/>
                  </a:lnTo>
                  <a:lnTo>
                    <a:pt x="3122" y="204"/>
                  </a:lnTo>
                  <a:lnTo>
                    <a:pt x="3096" y="226"/>
                  </a:lnTo>
                  <a:lnTo>
                    <a:pt x="3073" y="253"/>
                  </a:lnTo>
                  <a:lnTo>
                    <a:pt x="3055" y="282"/>
                  </a:lnTo>
                  <a:lnTo>
                    <a:pt x="3041" y="316"/>
                  </a:lnTo>
                  <a:lnTo>
                    <a:pt x="3032" y="350"/>
                  </a:lnTo>
                  <a:lnTo>
                    <a:pt x="3030" y="387"/>
                  </a:lnTo>
                  <a:lnTo>
                    <a:pt x="3032" y="424"/>
                  </a:lnTo>
                  <a:lnTo>
                    <a:pt x="3041" y="458"/>
                  </a:lnTo>
                  <a:lnTo>
                    <a:pt x="3055" y="492"/>
                  </a:lnTo>
                  <a:lnTo>
                    <a:pt x="3073" y="522"/>
                  </a:lnTo>
                  <a:lnTo>
                    <a:pt x="3096" y="547"/>
                  </a:lnTo>
                  <a:lnTo>
                    <a:pt x="3122" y="570"/>
                  </a:lnTo>
                  <a:lnTo>
                    <a:pt x="3152" y="589"/>
                  </a:lnTo>
                  <a:lnTo>
                    <a:pt x="3184" y="602"/>
                  </a:lnTo>
                  <a:lnTo>
                    <a:pt x="3220" y="611"/>
                  </a:lnTo>
                  <a:lnTo>
                    <a:pt x="3256" y="615"/>
                  </a:lnTo>
                  <a:lnTo>
                    <a:pt x="3293" y="611"/>
                  </a:lnTo>
                  <a:lnTo>
                    <a:pt x="3328" y="602"/>
                  </a:lnTo>
                  <a:lnTo>
                    <a:pt x="3360" y="589"/>
                  </a:lnTo>
                  <a:lnTo>
                    <a:pt x="3390" y="570"/>
                  </a:lnTo>
                  <a:lnTo>
                    <a:pt x="3417" y="547"/>
                  </a:lnTo>
                  <a:lnTo>
                    <a:pt x="3439" y="522"/>
                  </a:lnTo>
                  <a:lnTo>
                    <a:pt x="3458" y="492"/>
                  </a:lnTo>
                  <a:lnTo>
                    <a:pt x="3472" y="458"/>
                  </a:lnTo>
                  <a:lnTo>
                    <a:pt x="3480" y="424"/>
                  </a:lnTo>
                  <a:lnTo>
                    <a:pt x="3483" y="387"/>
                  </a:lnTo>
                  <a:lnTo>
                    <a:pt x="3480" y="350"/>
                  </a:lnTo>
                  <a:lnTo>
                    <a:pt x="3472" y="316"/>
                  </a:lnTo>
                  <a:lnTo>
                    <a:pt x="3458" y="282"/>
                  </a:lnTo>
                  <a:lnTo>
                    <a:pt x="3439" y="253"/>
                  </a:lnTo>
                  <a:lnTo>
                    <a:pt x="3417" y="226"/>
                  </a:lnTo>
                  <a:lnTo>
                    <a:pt x="3390" y="204"/>
                  </a:lnTo>
                  <a:lnTo>
                    <a:pt x="3360" y="185"/>
                  </a:lnTo>
                  <a:lnTo>
                    <a:pt x="3328" y="172"/>
                  </a:lnTo>
                  <a:lnTo>
                    <a:pt x="3293" y="163"/>
                  </a:lnTo>
                  <a:lnTo>
                    <a:pt x="3256" y="160"/>
                  </a:lnTo>
                  <a:close/>
                  <a:moveTo>
                    <a:pt x="1339" y="160"/>
                  </a:moveTo>
                  <a:lnTo>
                    <a:pt x="1303" y="163"/>
                  </a:lnTo>
                  <a:lnTo>
                    <a:pt x="1268" y="172"/>
                  </a:lnTo>
                  <a:lnTo>
                    <a:pt x="1235" y="185"/>
                  </a:lnTo>
                  <a:lnTo>
                    <a:pt x="1206" y="204"/>
                  </a:lnTo>
                  <a:lnTo>
                    <a:pt x="1179" y="226"/>
                  </a:lnTo>
                  <a:lnTo>
                    <a:pt x="1157" y="253"/>
                  </a:lnTo>
                  <a:lnTo>
                    <a:pt x="1138" y="282"/>
                  </a:lnTo>
                  <a:lnTo>
                    <a:pt x="1124" y="316"/>
                  </a:lnTo>
                  <a:lnTo>
                    <a:pt x="1116" y="350"/>
                  </a:lnTo>
                  <a:lnTo>
                    <a:pt x="1113" y="387"/>
                  </a:lnTo>
                  <a:lnTo>
                    <a:pt x="1116" y="424"/>
                  </a:lnTo>
                  <a:lnTo>
                    <a:pt x="1124" y="458"/>
                  </a:lnTo>
                  <a:lnTo>
                    <a:pt x="1138" y="492"/>
                  </a:lnTo>
                  <a:lnTo>
                    <a:pt x="1157" y="522"/>
                  </a:lnTo>
                  <a:lnTo>
                    <a:pt x="1179" y="547"/>
                  </a:lnTo>
                  <a:lnTo>
                    <a:pt x="1206" y="570"/>
                  </a:lnTo>
                  <a:lnTo>
                    <a:pt x="1235" y="589"/>
                  </a:lnTo>
                  <a:lnTo>
                    <a:pt x="1268" y="602"/>
                  </a:lnTo>
                  <a:lnTo>
                    <a:pt x="1303" y="611"/>
                  </a:lnTo>
                  <a:lnTo>
                    <a:pt x="1339" y="615"/>
                  </a:lnTo>
                  <a:lnTo>
                    <a:pt x="1376" y="611"/>
                  </a:lnTo>
                  <a:lnTo>
                    <a:pt x="1411" y="602"/>
                  </a:lnTo>
                  <a:lnTo>
                    <a:pt x="1443" y="589"/>
                  </a:lnTo>
                  <a:lnTo>
                    <a:pt x="1473" y="570"/>
                  </a:lnTo>
                  <a:lnTo>
                    <a:pt x="1500" y="547"/>
                  </a:lnTo>
                  <a:lnTo>
                    <a:pt x="1523" y="522"/>
                  </a:lnTo>
                  <a:lnTo>
                    <a:pt x="1541" y="492"/>
                  </a:lnTo>
                  <a:lnTo>
                    <a:pt x="1555" y="458"/>
                  </a:lnTo>
                  <a:lnTo>
                    <a:pt x="1564" y="424"/>
                  </a:lnTo>
                  <a:lnTo>
                    <a:pt x="1566" y="387"/>
                  </a:lnTo>
                  <a:lnTo>
                    <a:pt x="1564" y="350"/>
                  </a:lnTo>
                  <a:lnTo>
                    <a:pt x="1555" y="316"/>
                  </a:lnTo>
                  <a:lnTo>
                    <a:pt x="1541" y="282"/>
                  </a:lnTo>
                  <a:lnTo>
                    <a:pt x="1523" y="253"/>
                  </a:lnTo>
                  <a:lnTo>
                    <a:pt x="1500" y="226"/>
                  </a:lnTo>
                  <a:lnTo>
                    <a:pt x="1473" y="204"/>
                  </a:lnTo>
                  <a:lnTo>
                    <a:pt x="1443" y="185"/>
                  </a:lnTo>
                  <a:lnTo>
                    <a:pt x="1411" y="172"/>
                  </a:lnTo>
                  <a:lnTo>
                    <a:pt x="1376" y="163"/>
                  </a:lnTo>
                  <a:lnTo>
                    <a:pt x="1339" y="160"/>
                  </a:lnTo>
                  <a:close/>
                  <a:moveTo>
                    <a:pt x="3256" y="0"/>
                  </a:moveTo>
                  <a:lnTo>
                    <a:pt x="3305" y="2"/>
                  </a:lnTo>
                  <a:lnTo>
                    <a:pt x="3351" y="11"/>
                  </a:lnTo>
                  <a:lnTo>
                    <a:pt x="3396" y="26"/>
                  </a:lnTo>
                  <a:lnTo>
                    <a:pt x="3438" y="46"/>
                  </a:lnTo>
                  <a:lnTo>
                    <a:pt x="3477" y="69"/>
                  </a:lnTo>
                  <a:lnTo>
                    <a:pt x="3513" y="98"/>
                  </a:lnTo>
                  <a:lnTo>
                    <a:pt x="3545" y="130"/>
                  </a:lnTo>
                  <a:lnTo>
                    <a:pt x="3574" y="166"/>
                  </a:lnTo>
                  <a:lnTo>
                    <a:pt x="3598" y="205"/>
                  </a:lnTo>
                  <a:lnTo>
                    <a:pt x="3617" y="247"/>
                  </a:lnTo>
                  <a:lnTo>
                    <a:pt x="3631" y="291"/>
                  </a:lnTo>
                  <a:lnTo>
                    <a:pt x="3640" y="339"/>
                  </a:lnTo>
                  <a:lnTo>
                    <a:pt x="3643" y="387"/>
                  </a:lnTo>
                  <a:lnTo>
                    <a:pt x="3640" y="435"/>
                  </a:lnTo>
                  <a:lnTo>
                    <a:pt x="3631" y="482"/>
                  </a:lnTo>
                  <a:lnTo>
                    <a:pt x="3617" y="527"/>
                  </a:lnTo>
                  <a:lnTo>
                    <a:pt x="3598" y="569"/>
                  </a:lnTo>
                  <a:lnTo>
                    <a:pt x="3574" y="608"/>
                  </a:lnTo>
                  <a:lnTo>
                    <a:pt x="3545" y="644"/>
                  </a:lnTo>
                  <a:lnTo>
                    <a:pt x="3513" y="676"/>
                  </a:lnTo>
                  <a:lnTo>
                    <a:pt x="3477" y="704"/>
                  </a:lnTo>
                  <a:lnTo>
                    <a:pt x="3438" y="729"/>
                  </a:lnTo>
                  <a:lnTo>
                    <a:pt x="3396" y="748"/>
                  </a:lnTo>
                  <a:lnTo>
                    <a:pt x="3351" y="762"/>
                  </a:lnTo>
                  <a:lnTo>
                    <a:pt x="3305" y="771"/>
                  </a:lnTo>
                  <a:lnTo>
                    <a:pt x="3256" y="774"/>
                  </a:lnTo>
                  <a:lnTo>
                    <a:pt x="3210" y="772"/>
                  </a:lnTo>
                  <a:lnTo>
                    <a:pt x="3166" y="763"/>
                  </a:lnTo>
                  <a:lnTo>
                    <a:pt x="3124" y="751"/>
                  </a:lnTo>
                  <a:lnTo>
                    <a:pt x="3083" y="733"/>
                  </a:lnTo>
                  <a:lnTo>
                    <a:pt x="3045" y="711"/>
                  </a:lnTo>
                  <a:lnTo>
                    <a:pt x="2627" y="1129"/>
                  </a:lnTo>
                  <a:lnTo>
                    <a:pt x="2649" y="1167"/>
                  </a:lnTo>
                  <a:lnTo>
                    <a:pt x="2667" y="1208"/>
                  </a:lnTo>
                  <a:lnTo>
                    <a:pt x="2679" y="1250"/>
                  </a:lnTo>
                  <a:lnTo>
                    <a:pt x="2688" y="1294"/>
                  </a:lnTo>
                  <a:lnTo>
                    <a:pt x="2690" y="1341"/>
                  </a:lnTo>
                  <a:lnTo>
                    <a:pt x="2687" y="1389"/>
                  </a:lnTo>
                  <a:lnTo>
                    <a:pt x="2678" y="1436"/>
                  </a:lnTo>
                  <a:lnTo>
                    <a:pt x="2665" y="1480"/>
                  </a:lnTo>
                  <a:lnTo>
                    <a:pt x="2645" y="1522"/>
                  </a:lnTo>
                  <a:lnTo>
                    <a:pt x="2620" y="1562"/>
                  </a:lnTo>
                  <a:lnTo>
                    <a:pt x="2593" y="1597"/>
                  </a:lnTo>
                  <a:lnTo>
                    <a:pt x="2561" y="1629"/>
                  </a:lnTo>
                  <a:lnTo>
                    <a:pt x="2524" y="1658"/>
                  </a:lnTo>
                  <a:lnTo>
                    <a:pt x="2485" y="1683"/>
                  </a:lnTo>
                  <a:lnTo>
                    <a:pt x="2443" y="1701"/>
                  </a:lnTo>
                  <a:lnTo>
                    <a:pt x="2398" y="1716"/>
                  </a:lnTo>
                  <a:lnTo>
                    <a:pt x="2351" y="1725"/>
                  </a:lnTo>
                  <a:lnTo>
                    <a:pt x="2303" y="1728"/>
                  </a:lnTo>
                  <a:lnTo>
                    <a:pt x="2255" y="1725"/>
                  </a:lnTo>
                  <a:lnTo>
                    <a:pt x="2208" y="1716"/>
                  </a:lnTo>
                  <a:lnTo>
                    <a:pt x="2163" y="1701"/>
                  </a:lnTo>
                  <a:lnTo>
                    <a:pt x="2121" y="1683"/>
                  </a:lnTo>
                  <a:lnTo>
                    <a:pt x="2083" y="1658"/>
                  </a:lnTo>
                  <a:lnTo>
                    <a:pt x="2046" y="1629"/>
                  </a:lnTo>
                  <a:lnTo>
                    <a:pt x="2014" y="1597"/>
                  </a:lnTo>
                  <a:lnTo>
                    <a:pt x="1985" y="1562"/>
                  </a:lnTo>
                  <a:lnTo>
                    <a:pt x="1962" y="1522"/>
                  </a:lnTo>
                  <a:lnTo>
                    <a:pt x="1942" y="1480"/>
                  </a:lnTo>
                  <a:lnTo>
                    <a:pt x="1928" y="1436"/>
                  </a:lnTo>
                  <a:lnTo>
                    <a:pt x="1919" y="1389"/>
                  </a:lnTo>
                  <a:lnTo>
                    <a:pt x="1917" y="1341"/>
                  </a:lnTo>
                  <a:lnTo>
                    <a:pt x="1919" y="1296"/>
                  </a:lnTo>
                  <a:lnTo>
                    <a:pt x="1927" y="1253"/>
                  </a:lnTo>
                  <a:lnTo>
                    <a:pt x="1939" y="1212"/>
                  </a:lnTo>
                  <a:lnTo>
                    <a:pt x="1954" y="1172"/>
                  </a:lnTo>
                  <a:lnTo>
                    <a:pt x="1975" y="1136"/>
                  </a:lnTo>
                  <a:lnTo>
                    <a:pt x="1551" y="711"/>
                  </a:lnTo>
                  <a:lnTo>
                    <a:pt x="1513" y="733"/>
                  </a:lnTo>
                  <a:lnTo>
                    <a:pt x="1472" y="751"/>
                  </a:lnTo>
                  <a:lnTo>
                    <a:pt x="1430" y="763"/>
                  </a:lnTo>
                  <a:lnTo>
                    <a:pt x="1386" y="772"/>
                  </a:lnTo>
                  <a:lnTo>
                    <a:pt x="1339" y="774"/>
                  </a:lnTo>
                  <a:lnTo>
                    <a:pt x="1294" y="772"/>
                  </a:lnTo>
                  <a:lnTo>
                    <a:pt x="1249" y="763"/>
                  </a:lnTo>
                  <a:lnTo>
                    <a:pt x="1207" y="751"/>
                  </a:lnTo>
                  <a:lnTo>
                    <a:pt x="1167" y="733"/>
                  </a:lnTo>
                  <a:lnTo>
                    <a:pt x="1128" y="711"/>
                  </a:lnTo>
                  <a:lnTo>
                    <a:pt x="711" y="1129"/>
                  </a:lnTo>
                  <a:lnTo>
                    <a:pt x="732" y="1167"/>
                  </a:lnTo>
                  <a:lnTo>
                    <a:pt x="750" y="1208"/>
                  </a:lnTo>
                  <a:lnTo>
                    <a:pt x="763" y="1250"/>
                  </a:lnTo>
                  <a:lnTo>
                    <a:pt x="771" y="1294"/>
                  </a:lnTo>
                  <a:lnTo>
                    <a:pt x="773" y="1341"/>
                  </a:lnTo>
                  <a:lnTo>
                    <a:pt x="771" y="1389"/>
                  </a:lnTo>
                  <a:lnTo>
                    <a:pt x="762" y="1436"/>
                  </a:lnTo>
                  <a:lnTo>
                    <a:pt x="748" y="1480"/>
                  </a:lnTo>
                  <a:lnTo>
                    <a:pt x="728" y="1522"/>
                  </a:lnTo>
                  <a:lnTo>
                    <a:pt x="705" y="1562"/>
                  </a:lnTo>
                  <a:lnTo>
                    <a:pt x="676" y="1597"/>
                  </a:lnTo>
                  <a:lnTo>
                    <a:pt x="644" y="1629"/>
                  </a:lnTo>
                  <a:lnTo>
                    <a:pt x="607" y="1658"/>
                  </a:lnTo>
                  <a:lnTo>
                    <a:pt x="569" y="1683"/>
                  </a:lnTo>
                  <a:lnTo>
                    <a:pt x="526" y="1701"/>
                  </a:lnTo>
                  <a:lnTo>
                    <a:pt x="482" y="1716"/>
                  </a:lnTo>
                  <a:lnTo>
                    <a:pt x="436" y="1725"/>
                  </a:lnTo>
                  <a:lnTo>
                    <a:pt x="387" y="1728"/>
                  </a:lnTo>
                  <a:lnTo>
                    <a:pt x="338" y="1725"/>
                  </a:lnTo>
                  <a:lnTo>
                    <a:pt x="292" y="1716"/>
                  </a:lnTo>
                  <a:lnTo>
                    <a:pt x="247" y="1701"/>
                  </a:lnTo>
                  <a:lnTo>
                    <a:pt x="205" y="1683"/>
                  </a:lnTo>
                  <a:lnTo>
                    <a:pt x="166" y="1658"/>
                  </a:lnTo>
                  <a:lnTo>
                    <a:pt x="131" y="1629"/>
                  </a:lnTo>
                  <a:lnTo>
                    <a:pt x="97" y="1597"/>
                  </a:lnTo>
                  <a:lnTo>
                    <a:pt x="70" y="1562"/>
                  </a:lnTo>
                  <a:lnTo>
                    <a:pt x="45" y="1522"/>
                  </a:lnTo>
                  <a:lnTo>
                    <a:pt x="27" y="1480"/>
                  </a:lnTo>
                  <a:lnTo>
                    <a:pt x="12" y="1436"/>
                  </a:lnTo>
                  <a:lnTo>
                    <a:pt x="3" y="1389"/>
                  </a:lnTo>
                  <a:lnTo>
                    <a:pt x="0" y="1341"/>
                  </a:lnTo>
                  <a:lnTo>
                    <a:pt x="3" y="1292"/>
                  </a:lnTo>
                  <a:lnTo>
                    <a:pt x="12" y="1245"/>
                  </a:lnTo>
                  <a:lnTo>
                    <a:pt x="27" y="1201"/>
                  </a:lnTo>
                  <a:lnTo>
                    <a:pt x="45" y="1159"/>
                  </a:lnTo>
                  <a:lnTo>
                    <a:pt x="70" y="1119"/>
                  </a:lnTo>
                  <a:lnTo>
                    <a:pt x="97" y="1084"/>
                  </a:lnTo>
                  <a:lnTo>
                    <a:pt x="131" y="1052"/>
                  </a:lnTo>
                  <a:lnTo>
                    <a:pt x="166" y="1023"/>
                  </a:lnTo>
                  <a:lnTo>
                    <a:pt x="205" y="999"/>
                  </a:lnTo>
                  <a:lnTo>
                    <a:pt x="247" y="980"/>
                  </a:lnTo>
                  <a:lnTo>
                    <a:pt x="292" y="965"/>
                  </a:lnTo>
                  <a:lnTo>
                    <a:pt x="338" y="957"/>
                  </a:lnTo>
                  <a:lnTo>
                    <a:pt x="387" y="953"/>
                  </a:lnTo>
                  <a:lnTo>
                    <a:pt x="432" y="957"/>
                  </a:lnTo>
                  <a:lnTo>
                    <a:pt x="477" y="964"/>
                  </a:lnTo>
                  <a:lnTo>
                    <a:pt x="520" y="976"/>
                  </a:lnTo>
                  <a:lnTo>
                    <a:pt x="560" y="994"/>
                  </a:lnTo>
                  <a:lnTo>
                    <a:pt x="597" y="1016"/>
                  </a:lnTo>
                  <a:lnTo>
                    <a:pt x="1015" y="598"/>
                  </a:lnTo>
                  <a:lnTo>
                    <a:pt x="994" y="560"/>
                  </a:lnTo>
                  <a:lnTo>
                    <a:pt x="977" y="520"/>
                  </a:lnTo>
                  <a:lnTo>
                    <a:pt x="963" y="477"/>
                  </a:lnTo>
                  <a:lnTo>
                    <a:pt x="956" y="433"/>
                  </a:lnTo>
                  <a:lnTo>
                    <a:pt x="952" y="387"/>
                  </a:lnTo>
                  <a:lnTo>
                    <a:pt x="956" y="339"/>
                  </a:lnTo>
                  <a:lnTo>
                    <a:pt x="964" y="291"/>
                  </a:lnTo>
                  <a:lnTo>
                    <a:pt x="979" y="247"/>
                  </a:lnTo>
                  <a:lnTo>
                    <a:pt x="998" y="205"/>
                  </a:lnTo>
                  <a:lnTo>
                    <a:pt x="1022" y="166"/>
                  </a:lnTo>
                  <a:lnTo>
                    <a:pt x="1051" y="130"/>
                  </a:lnTo>
                  <a:lnTo>
                    <a:pt x="1083" y="98"/>
                  </a:lnTo>
                  <a:lnTo>
                    <a:pt x="1118" y="69"/>
                  </a:lnTo>
                  <a:lnTo>
                    <a:pt x="1158" y="46"/>
                  </a:lnTo>
                  <a:lnTo>
                    <a:pt x="1200" y="26"/>
                  </a:lnTo>
                  <a:lnTo>
                    <a:pt x="1244" y="11"/>
                  </a:lnTo>
                  <a:lnTo>
                    <a:pt x="1291" y="2"/>
                  </a:lnTo>
                  <a:lnTo>
                    <a:pt x="1339" y="0"/>
                  </a:lnTo>
                  <a:lnTo>
                    <a:pt x="1388" y="2"/>
                  </a:lnTo>
                  <a:lnTo>
                    <a:pt x="1435" y="11"/>
                  </a:lnTo>
                  <a:lnTo>
                    <a:pt x="1479" y="26"/>
                  </a:lnTo>
                  <a:lnTo>
                    <a:pt x="1521" y="46"/>
                  </a:lnTo>
                  <a:lnTo>
                    <a:pt x="1561" y="69"/>
                  </a:lnTo>
                  <a:lnTo>
                    <a:pt x="1596" y="98"/>
                  </a:lnTo>
                  <a:lnTo>
                    <a:pt x="1628" y="130"/>
                  </a:lnTo>
                  <a:lnTo>
                    <a:pt x="1657" y="166"/>
                  </a:lnTo>
                  <a:lnTo>
                    <a:pt x="1681" y="205"/>
                  </a:lnTo>
                  <a:lnTo>
                    <a:pt x="1700" y="247"/>
                  </a:lnTo>
                  <a:lnTo>
                    <a:pt x="1714" y="291"/>
                  </a:lnTo>
                  <a:lnTo>
                    <a:pt x="1723" y="339"/>
                  </a:lnTo>
                  <a:lnTo>
                    <a:pt x="1727" y="387"/>
                  </a:lnTo>
                  <a:lnTo>
                    <a:pt x="1723" y="433"/>
                  </a:lnTo>
                  <a:lnTo>
                    <a:pt x="1716" y="477"/>
                  </a:lnTo>
                  <a:lnTo>
                    <a:pt x="1703" y="520"/>
                  </a:lnTo>
                  <a:lnTo>
                    <a:pt x="1686" y="560"/>
                  </a:lnTo>
                  <a:lnTo>
                    <a:pt x="1664" y="598"/>
                  </a:lnTo>
                  <a:lnTo>
                    <a:pt x="2086" y="1021"/>
                  </a:lnTo>
                  <a:lnTo>
                    <a:pt x="2125" y="997"/>
                  </a:lnTo>
                  <a:lnTo>
                    <a:pt x="2166" y="979"/>
                  </a:lnTo>
                  <a:lnTo>
                    <a:pt x="2210" y="965"/>
                  </a:lnTo>
                  <a:lnTo>
                    <a:pt x="2255" y="957"/>
                  </a:lnTo>
                  <a:lnTo>
                    <a:pt x="2303" y="953"/>
                  </a:lnTo>
                  <a:lnTo>
                    <a:pt x="2349" y="957"/>
                  </a:lnTo>
                  <a:lnTo>
                    <a:pt x="2394" y="964"/>
                  </a:lnTo>
                  <a:lnTo>
                    <a:pt x="2437" y="976"/>
                  </a:lnTo>
                  <a:lnTo>
                    <a:pt x="2476" y="994"/>
                  </a:lnTo>
                  <a:lnTo>
                    <a:pt x="2514" y="1016"/>
                  </a:lnTo>
                  <a:lnTo>
                    <a:pt x="2932" y="598"/>
                  </a:lnTo>
                  <a:lnTo>
                    <a:pt x="2910" y="560"/>
                  </a:lnTo>
                  <a:lnTo>
                    <a:pt x="2892" y="520"/>
                  </a:lnTo>
                  <a:lnTo>
                    <a:pt x="2880" y="477"/>
                  </a:lnTo>
                  <a:lnTo>
                    <a:pt x="2872" y="433"/>
                  </a:lnTo>
                  <a:lnTo>
                    <a:pt x="2869" y="387"/>
                  </a:lnTo>
                  <a:lnTo>
                    <a:pt x="2872" y="339"/>
                  </a:lnTo>
                  <a:lnTo>
                    <a:pt x="2881" y="291"/>
                  </a:lnTo>
                  <a:lnTo>
                    <a:pt x="2896" y="247"/>
                  </a:lnTo>
                  <a:lnTo>
                    <a:pt x="2914" y="205"/>
                  </a:lnTo>
                  <a:lnTo>
                    <a:pt x="2939" y="166"/>
                  </a:lnTo>
                  <a:lnTo>
                    <a:pt x="2968" y="130"/>
                  </a:lnTo>
                  <a:lnTo>
                    <a:pt x="3000" y="98"/>
                  </a:lnTo>
                  <a:lnTo>
                    <a:pt x="3035" y="69"/>
                  </a:lnTo>
                  <a:lnTo>
                    <a:pt x="3075" y="46"/>
                  </a:lnTo>
                  <a:lnTo>
                    <a:pt x="3117" y="26"/>
                  </a:lnTo>
                  <a:lnTo>
                    <a:pt x="3161" y="11"/>
                  </a:lnTo>
                  <a:lnTo>
                    <a:pt x="3208" y="2"/>
                  </a:lnTo>
                  <a:lnTo>
                    <a:pt x="3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92"/>
            <p:cNvSpPr>
              <a:spLocks/>
            </p:cNvSpPr>
            <p:nvPr/>
          </p:nvSpPr>
          <p:spPr bwMode="auto">
            <a:xfrm>
              <a:off x="10180638" y="2981325"/>
              <a:ext cx="50800" cy="50800"/>
            </a:xfrm>
            <a:custGeom>
              <a:avLst/>
              <a:gdLst>
                <a:gd name="T0" fmla="*/ 242 w 322"/>
                <a:gd name="T1" fmla="*/ 0 h 322"/>
                <a:gd name="T2" fmla="*/ 262 w 322"/>
                <a:gd name="T3" fmla="*/ 2 h 322"/>
                <a:gd name="T4" fmla="*/ 282 w 322"/>
                <a:gd name="T5" fmla="*/ 10 h 322"/>
                <a:gd name="T6" fmla="*/ 299 w 322"/>
                <a:gd name="T7" fmla="*/ 23 h 322"/>
                <a:gd name="T8" fmla="*/ 312 w 322"/>
                <a:gd name="T9" fmla="*/ 40 h 322"/>
                <a:gd name="T10" fmla="*/ 320 w 322"/>
                <a:gd name="T11" fmla="*/ 59 h 322"/>
                <a:gd name="T12" fmla="*/ 322 w 322"/>
                <a:gd name="T13" fmla="*/ 80 h 322"/>
                <a:gd name="T14" fmla="*/ 320 w 322"/>
                <a:gd name="T15" fmla="*/ 99 h 322"/>
                <a:gd name="T16" fmla="*/ 312 w 322"/>
                <a:gd name="T17" fmla="*/ 118 h 322"/>
                <a:gd name="T18" fmla="*/ 299 w 322"/>
                <a:gd name="T19" fmla="*/ 136 h 322"/>
                <a:gd name="T20" fmla="*/ 136 w 322"/>
                <a:gd name="T21" fmla="*/ 299 h 322"/>
                <a:gd name="T22" fmla="*/ 119 w 322"/>
                <a:gd name="T23" fmla="*/ 312 h 322"/>
                <a:gd name="T24" fmla="*/ 100 w 322"/>
                <a:gd name="T25" fmla="*/ 320 h 322"/>
                <a:gd name="T26" fmla="*/ 80 w 322"/>
                <a:gd name="T27" fmla="*/ 322 h 322"/>
                <a:gd name="T28" fmla="*/ 60 w 322"/>
                <a:gd name="T29" fmla="*/ 320 h 322"/>
                <a:gd name="T30" fmla="*/ 40 w 322"/>
                <a:gd name="T31" fmla="*/ 312 h 322"/>
                <a:gd name="T32" fmla="*/ 23 w 322"/>
                <a:gd name="T33" fmla="*/ 299 h 322"/>
                <a:gd name="T34" fmla="*/ 10 w 322"/>
                <a:gd name="T35" fmla="*/ 282 h 322"/>
                <a:gd name="T36" fmla="*/ 2 w 322"/>
                <a:gd name="T37" fmla="*/ 262 h 322"/>
                <a:gd name="T38" fmla="*/ 0 w 322"/>
                <a:gd name="T39" fmla="*/ 242 h 322"/>
                <a:gd name="T40" fmla="*/ 2 w 322"/>
                <a:gd name="T41" fmla="*/ 221 h 322"/>
                <a:gd name="T42" fmla="*/ 10 w 322"/>
                <a:gd name="T43" fmla="*/ 202 h 322"/>
                <a:gd name="T44" fmla="*/ 23 w 322"/>
                <a:gd name="T45" fmla="*/ 186 h 322"/>
                <a:gd name="T46" fmla="*/ 186 w 322"/>
                <a:gd name="T47" fmla="*/ 23 h 322"/>
                <a:gd name="T48" fmla="*/ 202 w 322"/>
                <a:gd name="T49" fmla="*/ 10 h 322"/>
                <a:gd name="T50" fmla="*/ 222 w 322"/>
                <a:gd name="T51" fmla="*/ 2 h 322"/>
                <a:gd name="T52" fmla="*/ 242 w 322"/>
                <a:gd name="T5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2" h="322">
                  <a:moveTo>
                    <a:pt x="242" y="0"/>
                  </a:moveTo>
                  <a:lnTo>
                    <a:pt x="262" y="2"/>
                  </a:lnTo>
                  <a:lnTo>
                    <a:pt x="282" y="10"/>
                  </a:lnTo>
                  <a:lnTo>
                    <a:pt x="299" y="23"/>
                  </a:lnTo>
                  <a:lnTo>
                    <a:pt x="312" y="40"/>
                  </a:lnTo>
                  <a:lnTo>
                    <a:pt x="320" y="59"/>
                  </a:lnTo>
                  <a:lnTo>
                    <a:pt x="322" y="80"/>
                  </a:lnTo>
                  <a:lnTo>
                    <a:pt x="320" y="99"/>
                  </a:lnTo>
                  <a:lnTo>
                    <a:pt x="312" y="118"/>
                  </a:lnTo>
                  <a:lnTo>
                    <a:pt x="299" y="136"/>
                  </a:lnTo>
                  <a:lnTo>
                    <a:pt x="136" y="299"/>
                  </a:lnTo>
                  <a:lnTo>
                    <a:pt x="119" y="312"/>
                  </a:lnTo>
                  <a:lnTo>
                    <a:pt x="100" y="320"/>
                  </a:lnTo>
                  <a:lnTo>
                    <a:pt x="80" y="322"/>
                  </a:lnTo>
                  <a:lnTo>
                    <a:pt x="60" y="320"/>
                  </a:lnTo>
                  <a:lnTo>
                    <a:pt x="40" y="312"/>
                  </a:lnTo>
                  <a:lnTo>
                    <a:pt x="23" y="299"/>
                  </a:lnTo>
                  <a:lnTo>
                    <a:pt x="10" y="282"/>
                  </a:lnTo>
                  <a:lnTo>
                    <a:pt x="2" y="262"/>
                  </a:lnTo>
                  <a:lnTo>
                    <a:pt x="0" y="242"/>
                  </a:lnTo>
                  <a:lnTo>
                    <a:pt x="2" y="221"/>
                  </a:lnTo>
                  <a:lnTo>
                    <a:pt x="10" y="202"/>
                  </a:lnTo>
                  <a:lnTo>
                    <a:pt x="23" y="186"/>
                  </a:lnTo>
                  <a:lnTo>
                    <a:pt x="186" y="23"/>
                  </a:lnTo>
                  <a:lnTo>
                    <a:pt x="202" y="10"/>
                  </a:lnTo>
                  <a:lnTo>
                    <a:pt x="222" y="2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93"/>
            <p:cNvSpPr>
              <a:spLocks/>
            </p:cNvSpPr>
            <p:nvPr/>
          </p:nvSpPr>
          <p:spPr bwMode="auto">
            <a:xfrm>
              <a:off x="10402888" y="2900363"/>
              <a:ext cx="50800" cy="50800"/>
            </a:xfrm>
            <a:custGeom>
              <a:avLst/>
              <a:gdLst>
                <a:gd name="T0" fmla="*/ 243 w 323"/>
                <a:gd name="T1" fmla="*/ 0 h 323"/>
                <a:gd name="T2" fmla="*/ 264 w 323"/>
                <a:gd name="T3" fmla="*/ 3 h 323"/>
                <a:gd name="T4" fmla="*/ 282 w 323"/>
                <a:gd name="T5" fmla="*/ 10 h 323"/>
                <a:gd name="T6" fmla="*/ 300 w 323"/>
                <a:gd name="T7" fmla="*/ 24 h 323"/>
                <a:gd name="T8" fmla="*/ 312 w 323"/>
                <a:gd name="T9" fmla="*/ 40 h 323"/>
                <a:gd name="T10" fmla="*/ 320 w 323"/>
                <a:gd name="T11" fmla="*/ 60 h 323"/>
                <a:gd name="T12" fmla="*/ 323 w 323"/>
                <a:gd name="T13" fmla="*/ 80 h 323"/>
                <a:gd name="T14" fmla="*/ 320 w 323"/>
                <a:gd name="T15" fmla="*/ 100 h 323"/>
                <a:gd name="T16" fmla="*/ 312 w 323"/>
                <a:gd name="T17" fmla="*/ 120 h 323"/>
                <a:gd name="T18" fmla="*/ 300 w 323"/>
                <a:gd name="T19" fmla="*/ 137 h 323"/>
                <a:gd name="T20" fmla="*/ 138 w 323"/>
                <a:gd name="T21" fmla="*/ 299 h 323"/>
                <a:gd name="T22" fmla="*/ 120 w 323"/>
                <a:gd name="T23" fmla="*/ 313 h 323"/>
                <a:gd name="T24" fmla="*/ 101 w 323"/>
                <a:gd name="T25" fmla="*/ 320 h 323"/>
                <a:gd name="T26" fmla="*/ 80 w 323"/>
                <a:gd name="T27" fmla="*/ 323 h 323"/>
                <a:gd name="T28" fmla="*/ 60 w 323"/>
                <a:gd name="T29" fmla="*/ 320 h 323"/>
                <a:gd name="T30" fmla="*/ 41 w 323"/>
                <a:gd name="T31" fmla="*/ 313 h 323"/>
                <a:gd name="T32" fmla="*/ 24 w 323"/>
                <a:gd name="T33" fmla="*/ 299 h 323"/>
                <a:gd name="T34" fmla="*/ 12 w 323"/>
                <a:gd name="T35" fmla="*/ 283 h 323"/>
                <a:gd name="T36" fmla="*/ 4 w 323"/>
                <a:gd name="T37" fmla="*/ 263 h 323"/>
                <a:gd name="T38" fmla="*/ 0 w 323"/>
                <a:gd name="T39" fmla="*/ 243 h 323"/>
                <a:gd name="T40" fmla="*/ 4 w 323"/>
                <a:gd name="T41" fmla="*/ 223 h 323"/>
                <a:gd name="T42" fmla="*/ 12 w 323"/>
                <a:gd name="T43" fmla="*/ 203 h 323"/>
                <a:gd name="T44" fmla="*/ 24 w 323"/>
                <a:gd name="T45" fmla="*/ 186 h 323"/>
                <a:gd name="T46" fmla="*/ 186 w 323"/>
                <a:gd name="T47" fmla="*/ 24 h 323"/>
                <a:gd name="T48" fmla="*/ 204 w 323"/>
                <a:gd name="T49" fmla="*/ 10 h 323"/>
                <a:gd name="T50" fmla="*/ 223 w 323"/>
                <a:gd name="T51" fmla="*/ 3 h 323"/>
                <a:gd name="T52" fmla="*/ 243 w 323"/>
                <a:gd name="T5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323">
                  <a:moveTo>
                    <a:pt x="243" y="0"/>
                  </a:moveTo>
                  <a:lnTo>
                    <a:pt x="264" y="3"/>
                  </a:lnTo>
                  <a:lnTo>
                    <a:pt x="282" y="10"/>
                  </a:lnTo>
                  <a:lnTo>
                    <a:pt x="300" y="24"/>
                  </a:lnTo>
                  <a:lnTo>
                    <a:pt x="312" y="40"/>
                  </a:lnTo>
                  <a:lnTo>
                    <a:pt x="320" y="60"/>
                  </a:lnTo>
                  <a:lnTo>
                    <a:pt x="323" y="80"/>
                  </a:lnTo>
                  <a:lnTo>
                    <a:pt x="320" y="100"/>
                  </a:lnTo>
                  <a:lnTo>
                    <a:pt x="312" y="120"/>
                  </a:lnTo>
                  <a:lnTo>
                    <a:pt x="300" y="137"/>
                  </a:lnTo>
                  <a:lnTo>
                    <a:pt x="138" y="299"/>
                  </a:lnTo>
                  <a:lnTo>
                    <a:pt x="120" y="313"/>
                  </a:lnTo>
                  <a:lnTo>
                    <a:pt x="101" y="320"/>
                  </a:lnTo>
                  <a:lnTo>
                    <a:pt x="80" y="323"/>
                  </a:lnTo>
                  <a:lnTo>
                    <a:pt x="60" y="320"/>
                  </a:lnTo>
                  <a:lnTo>
                    <a:pt x="41" y="313"/>
                  </a:lnTo>
                  <a:lnTo>
                    <a:pt x="24" y="299"/>
                  </a:lnTo>
                  <a:lnTo>
                    <a:pt x="12" y="283"/>
                  </a:lnTo>
                  <a:lnTo>
                    <a:pt x="4" y="263"/>
                  </a:lnTo>
                  <a:lnTo>
                    <a:pt x="0" y="243"/>
                  </a:lnTo>
                  <a:lnTo>
                    <a:pt x="4" y="223"/>
                  </a:lnTo>
                  <a:lnTo>
                    <a:pt x="12" y="203"/>
                  </a:lnTo>
                  <a:lnTo>
                    <a:pt x="24" y="186"/>
                  </a:lnTo>
                  <a:lnTo>
                    <a:pt x="186" y="24"/>
                  </a:lnTo>
                  <a:lnTo>
                    <a:pt x="204" y="10"/>
                  </a:lnTo>
                  <a:lnTo>
                    <a:pt x="22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9075885" y="2676525"/>
            <a:ext cx="579437" cy="579438"/>
            <a:chOff x="9085263" y="2676525"/>
            <a:chExt cx="579437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1" name="Freeform 98"/>
            <p:cNvSpPr>
              <a:spLocks noEditPoints="1"/>
            </p:cNvSpPr>
            <p:nvPr/>
          </p:nvSpPr>
          <p:spPr bwMode="auto">
            <a:xfrm>
              <a:off x="9085263" y="2676525"/>
              <a:ext cx="579437" cy="579438"/>
            </a:xfrm>
            <a:custGeom>
              <a:avLst/>
              <a:gdLst>
                <a:gd name="T0" fmla="*/ 199 w 3650"/>
                <a:gd name="T1" fmla="*/ 3163 h 3649"/>
                <a:gd name="T2" fmla="*/ 212 w 3650"/>
                <a:gd name="T3" fmla="*/ 3337 h 3649"/>
                <a:gd name="T4" fmla="*/ 345 w 3650"/>
                <a:gd name="T5" fmla="*/ 3450 h 3649"/>
                <a:gd name="T6" fmla="*/ 518 w 3650"/>
                <a:gd name="T7" fmla="*/ 3437 h 3649"/>
                <a:gd name="T8" fmla="*/ 941 w 3650"/>
                <a:gd name="T9" fmla="*/ 2387 h 3649"/>
                <a:gd name="T10" fmla="*/ 2326 w 3650"/>
                <a:gd name="T11" fmla="*/ 187 h 3649"/>
                <a:gd name="T12" fmla="*/ 1968 w 3650"/>
                <a:gd name="T13" fmla="*/ 245 h 3649"/>
                <a:gd name="T14" fmla="*/ 1639 w 3650"/>
                <a:gd name="T15" fmla="*/ 418 h 3649"/>
                <a:gd name="T16" fmla="*/ 1369 w 3650"/>
                <a:gd name="T17" fmla="*/ 710 h 3649"/>
                <a:gd name="T18" fmla="*/ 1216 w 3650"/>
                <a:gd name="T19" fmla="*/ 1080 h 3649"/>
                <a:gd name="T20" fmla="*/ 1201 w 3650"/>
                <a:gd name="T21" fmla="*/ 1487 h 3649"/>
                <a:gd name="T22" fmla="*/ 1327 w 3650"/>
                <a:gd name="T23" fmla="*/ 1867 h 3649"/>
                <a:gd name="T24" fmla="*/ 1582 w 3650"/>
                <a:gd name="T25" fmla="*/ 2181 h 3649"/>
                <a:gd name="T26" fmla="*/ 1916 w 3650"/>
                <a:gd name="T27" fmla="*/ 2383 h 3649"/>
                <a:gd name="T28" fmla="*/ 2288 w 3650"/>
                <a:gd name="T29" fmla="*/ 2458 h 3649"/>
                <a:gd name="T30" fmla="*/ 2663 w 3650"/>
                <a:gd name="T31" fmla="*/ 2408 h 3649"/>
                <a:gd name="T32" fmla="*/ 3007 w 3650"/>
                <a:gd name="T33" fmla="*/ 2232 h 3649"/>
                <a:gd name="T34" fmla="*/ 3283 w 3650"/>
                <a:gd name="T35" fmla="*/ 1936 h 3649"/>
                <a:gd name="T36" fmla="*/ 3437 w 3650"/>
                <a:gd name="T37" fmla="*/ 1566 h 3649"/>
                <a:gd name="T38" fmla="*/ 3451 w 3650"/>
                <a:gd name="T39" fmla="*/ 1159 h 3649"/>
                <a:gd name="T40" fmla="*/ 3324 w 3650"/>
                <a:gd name="T41" fmla="*/ 779 h 3649"/>
                <a:gd name="T42" fmla="*/ 3073 w 3650"/>
                <a:gd name="T43" fmla="*/ 467 h 3649"/>
                <a:gd name="T44" fmla="*/ 2754 w 3650"/>
                <a:gd name="T45" fmla="*/ 270 h 3649"/>
                <a:gd name="T46" fmla="*/ 2399 w 3650"/>
                <a:gd name="T47" fmla="*/ 189 h 3649"/>
                <a:gd name="T48" fmla="*/ 2579 w 3650"/>
                <a:gd name="T49" fmla="*/ 23 h 3649"/>
                <a:gd name="T50" fmla="*/ 2980 w 3650"/>
                <a:gd name="T51" fmla="*/ 172 h 3649"/>
                <a:gd name="T52" fmla="*/ 3323 w 3650"/>
                <a:gd name="T53" fmla="*/ 451 h 3649"/>
                <a:gd name="T54" fmla="*/ 3549 w 3650"/>
                <a:gd name="T55" fmla="*/ 816 h 3649"/>
                <a:gd name="T56" fmla="*/ 3647 w 3650"/>
                <a:gd name="T57" fmla="*/ 1236 h 3649"/>
                <a:gd name="T58" fmla="*/ 3605 w 3650"/>
                <a:gd name="T59" fmla="*/ 1667 h 3649"/>
                <a:gd name="T60" fmla="*/ 3429 w 3650"/>
                <a:gd name="T61" fmla="*/ 2057 h 3649"/>
                <a:gd name="T62" fmla="*/ 3127 w 3650"/>
                <a:gd name="T63" fmla="*/ 2378 h 3649"/>
                <a:gd name="T64" fmla="*/ 2744 w 3650"/>
                <a:gd name="T65" fmla="*/ 2579 h 3649"/>
                <a:gd name="T66" fmla="*/ 2326 w 3650"/>
                <a:gd name="T67" fmla="*/ 2647 h 3649"/>
                <a:gd name="T68" fmla="*/ 1909 w 3650"/>
                <a:gd name="T69" fmla="*/ 2579 h 3649"/>
                <a:gd name="T70" fmla="*/ 1527 w 3650"/>
                <a:gd name="T71" fmla="*/ 2379 h 3649"/>
                <a:gd name="T72" fmla="*/ 1482 w 3650"/>
                <a:gd name="T73" fmla="*/ 2672 h 3649"/>
                <a:gd name="T74" fmla="*/ 1473 w 3650"/>
                <a:gd name="T75" fmla="*/ 2760 h 3649"/>
                <a:gd name="T76" fmla="*/ 595 w 3650"/>
                <a:gd name="T77" fmla="*/ 3608 h 3649"/>
                <a:gd name="T78" fmla="*/ 368 w 3650"/>
                <a:gd name="T79" fmla="*/ 3647 h 3649"/>
                <a:gd name="T80" fmla="*/ 157 w 3650"/>
                <a:gd name="T81" fmla="*/ 3558 h 3649"/>
                <a:gd name="T82" fmla="*/ 23 w 3650"/>
                <a:gd name="T83" fmla="*/ 3371 h 3649"/>
                <a:gd name="T84" fmla="*/ 10 w 3650"/>
                <a:gd name="T85" fmla="*/ 3141 h 3649"/>
                <a:gd name="T86" fmla="*/ 122 w 3650"/>
                <a:gd name="T87" fmla="*/ 2940 h 3649"/>
                <a:gd name="T88" fmla="*/ 941 w 3650"/>
                <a:gd name="T89" fmla="*/ 2160 h 3649"/>
                <a:gd name="T90" fmla="*/ 1168 w 3650"/>
                <a:gd name="T91" fmla="*/ 2348 h 3649"/>
                <a:gd name="T92" fmla="*/ 1136 w 3650"/>
                <a:gd name="T93" fmla="*/ 1905 h 3649"/>
                <a:gd name="T94" fmla="*/ 1013 w 3650"/>
                <a:gd name="T95" fmla="*/ 1497 h 3649"/>
                <a:gd name="T96" fmla="*/ 1028 w 3650"/>
                <a:gd name="T97" fmla="*/ 1063 h 3649"/>
                <a:gd name="T98" fmla="*/ 1178 w 3650"/>
                <a:gd name="T99" fmla="*/ 662 h 3649"/>
                <a:gd name="T100" fmla="*/ 1456 w 3650"/>
                <a:gd name="T101" fmla="*/ 325 h 3649"/>
                <a:gd name="T102" fmla="*/ 1827 w 3650"/>
                <a:gd name="T103" fmla="*/ 96 h 3649"/>
                <a:gd name="T104" fmla="*/ 2241 w 3650"/>
                <a:gd name="T105" fmla="*/ 2 h 3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49">
                  <a:moveTo>
                    <a:pt x="675" y="2654"/>
                  </a:moveTo>
                  <a:lnTo>
                    <a:pt x="254" y="3073"/>
                  </a:lnTo>
                  <a:lnTo>
                    <a:pt x="231" y="3100"/>
                  </a:lnTo>
                  <a:lnTo>
                    <a:pt x="212" y="3131"/>
                  </a:lnTo>
                  <a:lnTo>
                    <a:pt x="199" y="3163"/>
                  </a:lnTo>
                  <a:lnTo>
                    <a:pt x="190" y="3198"/>
                  </a:lnTo>
                  <a:lnTo>
                    <a:pt x="188" y="3234"/>
                  </a:lnTo>
                  <a:lnTo>
                    <a:pt x="190" y="3270"/>
                  </a:lnTo>
                  <a:lnTo>
                    <a:pt x="199" y="3304"/>
                  </a:lnTo>
                  <a:lnTo>
                    <a:pt x="212" y="3337"/>
                  </a:lnTo>
                  <a:lnTo>
                    <a:pt x="231" y="3367"/>
                  </a:lnTo>
                  <a:lnTo>
                    <a:pt x="254" y="3395"/>
                  </a:lnTo>
                  <a:lnTo>
                    <a:pt x="282" y="3418"/>
                  </a:lnTo>
                  <a:lnTo>
                    <a:pt x="312" y="3437"/>
                  </a:lnTo>
                  <a:lnTo>
                    <a:pt x="345" y="3450"/>
                  </a:lnTo>
                  <a:lnTo>
                    <a:pt x="379" y="3459"/>
                  </a:lnTo>
                  <a:lnTo>
                    <a:pt x="415" y="3461"/>
                  </a:lnTo>
                  <a:lnTo>
                    <a:pt x="451" y="3459"/>
                  </a:lnTo>
                  <a:lnTo>
                    <a:pt x="486" y="3450"/>
                  </a:lnTo>
                  <a:lnTo>
                    <a:pt x="518" y="3437"/>
                  </a:lnTo>
                  <a:lnTo>
                    <a:pt x="549" y="3418"/>
                  </a:lnTo>
                  <a:lnTo>
                    <a:pt x="576" y="3395"/>
                  </a:lnTo>
                  <a:lnTo>
                    <a:pt x="995" y="2974"/>
                  </a:lnTo>
                  <a:lnTo>
                    <a:pt x="675" y="2654"/>
                  </a:lnTo>
                  <a:close/>
                  <a:moveTo>
                    <a:pt x="941" y="2387"/>
                  </a:moveTo>
                  <a:lnTo>
                    <a:pt x="807" y="2521"/>
                  </a:lnTo>
                  <a:lnTo>
                    <a:pt x="1128" y="2842"/>
                  </a:lnTo>
                  <a:lnTo>
                    <a:pt x="1262" y="2708"/>
                  </a:lnTo>
                  <a:lnTo>
                    <a:pt x="941" y="2387"/>
                  </a:lnTo>
                  <a:close/>
                  <a:moveTo>
                    <a:pt x="2326" y="187"/>
                  </a:moveTo>
                  <a:lnTo>
                    <a:pt x="2253" y="189"/>
                  </a:lnTo>
                  <a:lnTo>
                    <a:pt x="2181" y="197"/>
                  </a:lnTo>
                  <a:lnTo>
                    <a:pt x="2109" y="208"/>
                  </a:lnTo>
                  <a:lnTo>
                    <a:pt x="2037" y="225"/>
                  </a:lnTo>
                  <a:lnTo>
                    <a:pt x="1968" y="245"/>
                  </a:lnTo>
                  <a:lnTo>
                    <a:pt x="1898" y="270"/>
                  </a:lnTo>
                  <a:lnTo>
                    <a:pt x="1831" y="301"/>
                  </a:lnTo>
                  <a:lnTo>
                    <a:pt x="1764" y="335"/>
                  </a:lnTo>
                  <a:lnTo>
                    <a:pt x="1701" y="374"/>
                  </a:lnTo>
                  <a:lnTo>
                    <a:pt x="1639" y="418"/>
                  </a:lnTo>
                  <a:lnTo>
                    <a:pt x="1579" y="467"/>
                  </a:lnTo>
                  <a:lnTo>
                    <a:pt x="1523" y="520"/>
                  </a:lnTo>
                  <a:lnTo>
                    <a:pt x="1467" y="580"/>
                  </a:lnTo>
                  <a:lnTo>
                    <a:pt x="1415" y="644"/>
                  </a:lnTo>
                  <a:lnTo>
                    <a:pt x="1369" y="710"/>
                  </a:lnTo>
                  <a:lnTo>
                    <a:pt x="1327" y="779"/>
                  </a:lnTo>
                  <a:lnTo>
                    <a:pt x="1292" y="851"/>
                  </a:lnTo>
                  <a:lnTo>
                    <a:pt x="1261" y="926"/>
                  </a:lnTo>
                  <a:lnTo>
                    <a:pt x="1235" y="1002"/>
                  </a:lnTo>
                  <a:lnTo>
                    <a:pt x="1216" y="1080"/>
                  </a:lnTo>
                  <a:lnTo>
                    <a:pt x="1201" y="1159"/>
                  </a:lnTo>
                  <a:lnTo>
                    <a:pt x="1192" y="1241"/>
                  </a:lnTo>
                  <a:lnTo>
                    <a:pt x="1190" y="1323"/>
                  </a:lnTo>
                  <a:lnTo>
                    <a:pt x="1192" y="1405"/>
                  </a:lnTo>
                  <a:lnTo>
                    <a:pt x="1201" y="1487"/>
                  </a:lnTo>
                  <a:lnTo>
                    <a:pt x="1216" y="1566"/>
                  </a:lnTo>
                  <a:lnTo>
                    <a:pt x="1235" y="1645"/>
                  </a:lnTo>
                  <a:lnTo>
                    <a:pt x="1261" y="1721"/>
                  </a:lnTo>
                  <a:lnTo>
                    <a:pt x="1292" y="1795"/>
                  </a:lnTo>
                  <a:lnTo>
                    <a:pt x="1327" y="1867"/>
                  </a:lnTo>
                  <a:lnTo>
                    <a:pt x="1369" y="1936"/>
                  </a:lnTo>
                  <a:lnTo>
                    <a:pt x="1415" y="2003"/>
                  </a:lnTo>
                  <a:lnTo>
                    <a:pt x="1467" y="2066"/>
                  </a:lnTo>
                  <a:lnTo>
                    <a:pt x="1523" y="2126"/>
                  </a:lnTo>
                  <a:lnTo>
                    <a:pt x="1582" y="2181"/>
                  </a:lnTo>
                  <a:lnTo>
                    <a:pt x="1644" y="2232"/>
                  </a:lnTo>
                  <a:lnTo>
                    <a:pt x="1709" y="2277"/>
                  </a:lnTo>
                  <a:lnTo>
                    <a:pt x="1776" y="2317"/>
                  </a:lnTo>
                  <a:lnTo>
                    <a:pt x="1845" y="2353"/>
                  </a:lnTo>
                  <a:lnTo>
                    <a:pt x="1916" y="2383"/>
                  </a:lnTo>
                  <a:lnTo>
                    <a:pt x="1989" y="2408"/>
                  </a:lnTo>
                  <a:lnTo>
                    <a:pt x="2062" y="2428"/>
                  </a:lnTo>
                  <a:lnTo>
                    <a:pt x="2137" y="2443"/>
                  </a:lnTo>
                  <a:lnTo>
                    <a:pt x="2212" y="2453"/>
                  </a:lnTo>
                  <a:lnTo>
                    <a:pt x="2288" y="2458"/>
                  </a:lnTo>
                  <a:lnTo>
                    <a:pt x="2364" y="2458"/>
                  </a:lnTo>
                  <a:lnTo>
                    <a:pt x="2440" y="2453"/>
                  </a:lnTo>
                  <a:lnTo>
                    <a:pt x="2515" y="2443"/>
                  </a:lnTo>
                  <a:lnTo>
                    <a:pt x="2589" y="2428"/>
                  </a:lnTo>
                  <a:lnTo>
                    <a:pt x="2663" y="2408"/>
                  </a:lnTo>
                  <a:lnTo>
                    <a:pt x="2735" y="2383"/>
                  </a:lnTo>
                  <a:lnTo>
                    <a:pt x="2807" y="2353"/>
                  </a:lnTo>
                  <a:lnTo>
                    <a:pt x="2876" y="2317"/>
                  </a:lnTo>
                  <a:lnTo>
                    <a:pt x="2943" y="2277"/>
                  </a:lnTo>
                  <a:lnTo>
                    <a:pt x="3007" y="2232"/>
                  </a:lnTo>
                  <a:lnTo>
                    <a:pt x="3070" y="2181"/>
                  </a:lnTo>
                  <a:lnTo>
                    <a:pt x="3129" y="2126"/>
                  </a:lnTo>
                  <a:lnTo>
                    <a:pt x="3185" y="2066"/>
                  </a:lnTo>
                  <a:lnTo>
                    <a:pt x="3236" y="2003"/>
                  </a:lnTo>
                  <a:lnTo>
                    <a:pt x="3283" y="1936"/>
                  </a:lnTo>
                  <a:lnTo>
                    <a:pt x="3324" y="1867"/>
                  </a:lnTo>
                  <a:lnTo>
                    <a:pt x="3360" y="1795"/>
                  </a:lnTo>
                  <a:lnTo>
                    <a:pt x="3391" y="1721"/>
                  </a:lnTo>
                  <a:lnTo>
                    <a:pt x="3417" y="1645"/>
                  </a:lnTo>
                  <a:lnTo>
                    <a:pt x="3437" y="1566"/>
                  </a:lnTo>
                  <a:lnTo>
                    <a:pt x="3451" y="1487"/>
                  </a:lnTo>
                  <a:lnTo>
                    <a:pt x="3460" y="1405"/>
                  </a:lnTo>
                  <a:lnTo>
                    <a:pt x="3462" y="1323"/>
                  </a:lnTo>
                  <a:lnTo>
                    <a:pt x="3460" y="1241"/>
                  </a:lnTo>
                  <a:lnTo>
                    <a:pt x="3451" y="1159"/>
                  </a:lnTo>
                  <a:lnTo>
                    <a:pt x="3437" y="1080"/>
                  </a:lnTo>
                  <a:lnTo>
                    <a:pt x="3417" y="1002"/>
                  </a:lnTo>
                  <a:lnTo>
                    <a:pt x="3391" y="926"/>
                  </a:lnTo>
                  <a:lnTo>
                    <a:pt x="3360" y="851"/>
                  </a:lnTo>
                  <a:lnTo>
                    <a:pt x="3324" y="779"/>
                  </a:lnTo>
                  <a:lnTo>
                    <a:pt x="3283" y="710"/>
                  </a:lnTo>
                  <a:lnTo>
                    <a:pt x="3236" y="644"/>
                  </a:lnTo>
                  <a:lnTo>
                    <a:pt x="3185" y="580"/>
                  </a:lnTo>
                  <a:lnTo>
                    <a:pt x="3129" y="520"/>
                  </a:lnTo>
                  <a:lnTo>
                    <a:pt x="3073" y="467"/>
                  </a:lnTo>
                  <a:lnTo>
                    <a:pt x="3013" y="418"/>
                  </a:lnTo>
                  <a:lnTo>
                    <a:pt x="2951" y="374"/>
                  </a:lnTo>
                  <a:lnTo>
                    <a:pt x="2887" y="335"/>
                  </a:lnTo>
                  <a:lnTo>
                    <a:pt x="2822" y="300"/>
                  </a:lnTo>
                  <a:lnTo>
                    <a:pt x="2754" y="270"/>
                  </a:lnTo>
                  <a:lnTo>
                    <a:pt x="2684" y="245"/>
                  </a:lnTo>
                  <a:lnTo>
                    <a:pt x="2615" y="225"/>
                  </a:lnTo>
                  <a:lnTo>
                    <a:pt x="2543" y="208"/>
                  </a:lnTo>
                  <a:lnTo>
                    <a:pt x="2471" y="197"/>
                  </a:lnTo>
                  <a:lnTo>
                    <a:pt x="2399" y="189"/>
                  </a:lnTo>
                  <a:lnTo>
                    <a:pt x="2326" y="187"/>
                  </a:lnTo>
                  <a:close/>
                  <a:moveTo>
                    <a:pt x="2326" y="0"/>
                  </a:moveTo>
                  <a:lnTo>
                    <a:pt x="2411" y="2"/>
                  </a:lnTo>
                  <a:lnTo>
                    <a:pt x="2495" y="10"/>
                  </a:lnTo>
                  <a:lnTo>
                    <a:pt x="2579" y="23"/>
                  </a:lnTo>
                  <a:lnTo>
                    <a:pt x="2662" y="42"/>
                  </a:lnTo>
                  <a:lnTo>
                    <a:pt x="2744" y="66"/>
                  </a:lnTo>
                  <a:lnTo>
                    <a:pt x="2825" y="96"/>
                  </a:lnTo>
                  <a:lnTo>
                    <a:pt x="2903" y="132"/>
                  </a:lnTo>
                  <a:lnTo>
                    <a:pt x="2980" y="172"/>
                  </a:lnTo>
                  <a:lnTo>
                    <a:pt x="3055" y="217"/>
                  </a:lnTo>
                  <a:lnTo>
                    <a:pt x="3127" y="269"/>
                  </a:lnTo>
                  <a:lnTo>
                    <a:pt x="3197" y="325"/>
                  </a:lnTo>
                  <a:lnTo>
                    <a:pt x="3262" y="387"/>
                  </a:lnTo>
                  <a:lnTo>
                    <a:pt x="3323" y="451"/>
                  </a:lnTo>
                  <a:lnTo>
                    <a:pt x="3378" y="519"/>
                  </a:lnTo>
                  <a:lnTo>
                    <a:pt x="3429" y="589"/>
                  </a:lnTo>
                  <a:lnTo>
                    <a:pt x="3474" y="662"/>
                  </a:lnTo>
                  <a:lnTo>
                    <a:pt x="3514" y="738"/>
                  </a:lnTo>
                  <a:lnTo>
                    <a:pt x="3549" y="816"/>
                  </a:lnTo>
                  <a:lnTo>
                    <a:pt x="3580" y="896"/>
                  </a:lnTo>
                  <a:lnTo>
                    <a:pt x="3605" y="979"/>
                  </a:lnTo>
                  <a:lnTo>
                    <a:pt x="3625" y="1063"/>
                  </a:lnTo>
                  <a:lnTo>
                    <a:pt x="3639" y="1148"/>
                  </a:lnTo>
                  <a:lnTo>
                    <a:pt x="3647" y="1236"/>
                  </a:lnTo>
                  <a:lnTo>
                    <a:pt x="3650" y="1323"/>
                  </a:lnTo>
                  <a:lnTo>
                    <a:pt x="3647" y="1411"/>
                  </a:lnTo>
                  <a:lnTo>
                    <a:pt x="3639" y="1498"/>
                  </a:lnTo>
                  <a:lnTo>
                    <a:pt x="3625" y="1583"/>
                  </a:lnTo>
                  <a:lnTo>
                    <a:pt x="3605" y="1667"/>
                  </a:lnTo>
                  <a:lnTo>
                    <a:pt x="3580" y="1750"/>
                  </a:lnTo>
                  <a:lnTo>
                    <a:pt x="3549" y="1830"/>
                  </a:lnTo>
                  <a:lnTo>
                    <a:pt x="3514" y="1908"/>
                  </a:lnTo>
                  <a:lnTo>
                    <a:pt x="3474" y="1984"/>
                  </a:lnTo>
                  <a:lnTo>
                    <a:pt x="3429" y="2057"/>
                  </a:lnTo>
                  <a:lnTo>
                    <a:pt x="3378" y="2128"/>
                  </a:lnTo>
                  <a:lnTo>
                    <a:pt x="3323" y="2196"/>
                  </a:lnTo>
                  <a:lnTo>
                    <a:pt x="3262" y="2260"/>
                  </a:lnTo>
                  <a:lnTo>
                    <a:pt x="3197" y="2321"/>
                  </a:lnTo>
                  <a:lnTo>
                    <a:pt x="3127" y="2378"/>
                  </a:lnTo>
                  <a:lnTo>
                    <a:pt x="3055" y="2429"/>
                  </a:lnTo>
                  <a:lnTo>
                    <a:pt x="2980" y="2474"/>
                  </a:lnTo>
                  <a:lnTo>
                    <a:pt x="2903" y="2514"/>
                  </a:lnTo>
                  <a:lnTo>
                    <a:pt x="2825" y="2550"/>
                  </a:lnTo>
                  <a:lnTo>
                    <a:pt x="2744" y="2579"/>
                  </a:lnTo>
                  <a:lnTo>
                    <a:pt x="2662" y="2604"/>
                  </a:lnTo>
                  <a:lnTo>
                    <a:pt x="2579" y="2623"/>
                  </a:lnTo>
                  <a:lnTo>
                    <a:pt x="2495" y="2636"/>
                  </a:lnTo>
                  <a:lnTo>
                    <a:pt x="2411" y="2644"/>
                  </a:lnTo>
                  <a:lnTo>
                    <a:pt x="2326" y="2647"/>
                  </a:lnTo>
                  <a:lnTo>
                    <a:pt x="2242" y="2644"/>
                  </a:lnTo>
                  <a:lnTo>
                    <a:pt x="2158" y="2636"/>
                  </a:lnTo>
                  <a:lnTo>
                    <a:pt x="2074" y="2623"/>
                  </a:lnTo>
                  <a:lnTo>
                    <a:pt x="1991" y="2604"/>
                  </a:lnTo>
                  <a:lnTo>
                    <a:pt x="1909" y="2579"/>
                  </a:lnTo>
                  <a:lnTo>
                    <a:pt x="1829" y="2551"/>
                  </a:lnTo>
                  <a:lnTo>
                    <a:pt x="1751" y="2515"/>
                  </a:lnTo>
                  <a:lnTo>
                    <a:pt x="1673" y="2475"/>
                  </a:lnTo>
                  <a:lnTo>
                    <a:pt x="1599" y="2430"/>
                  </a:lnTo>
                  <a:lnTo>
                    <a:pt x="1527" y="2379"/>
                  </a:lnTo>
                  <a:lnTo>
                    <a:pt x="1459" y="2323"/>
                  </a:lnTo>
                  <a:lnTo>
                    <a:pt x="1301" y="2481"/>
                  </a:lnTo>
                  <a:lnTo>
                    <a:pt x="1461" y="2641"/>
                  </a:lnTo>
                  <a:lnTo>
                    <a:pt x="1473" y="2656"/>
                  </a:lnTo>
                  <a:lnTo>
                    <a:pt x="1482" y="2672"/>
                  </a:lnTo>
                  <a:lnTo>
                    <a:pt x="1488" y="2690"/>
                  </a:lnTo>
                  <a:lnTo>
                    <a:pt x="1489" y="2708"/>
                  </a:lnTo>
                  <a:lnTo>
                    <a:pt x="1488" y="2727"/>
                  </a:lnTo>
                  <a:lnTo>
                    <a:pt x="1482" y="2744"/>
                  </a:lnTo>
                  <a:lnTo>
                    <a:pt x="1473" y="2760"/>
                  </a:lnTo>
                  <a:lnTo>
                    <a:pt x="1461" y="2774"/>
                  </a:lnTo>
                  <a:lnTo>
                    <a:pt x="709" y="3527"/>
                  </a:lnTo>
                  <a:lnTo>
                    <a:pt x="674" y="3558"/>
                  </a:lnTo>
                  <a:lnTo>
                    <a:pt x="636" y="3586"/>
                  </a:lnTo>
                  <a:lnTo>
                    <a:pt x="595" y="3608"/>
                  </a:lnTo>
                  <a:lnTo>
                    <a:pt x="552" y="3626"/>
                  </a:lnTo>
                  <a:lnTo>
                    <a:pt x="508" y="3639"/>
                  </a:lnTo>
                  <a:lnTo>
                    <a:pt x="462" y="3647"/>
                  </a:lnTo>
                  <a:lnTo>
                    <a:pt x="415" y="3649"/>
                  </a:lnTo>
                  <a:lnTo>
                    <a:pt x="368" y="3647"/>
                  </a:lnTo>
                  <a:lnTo>
                    <a:pt x="322" y="3639"/>
                  </a:lnTo>
                  <a:lnTo>
                    <a:pt x="278" y="3626"/>
                  </a:lnTo>
                  <a:lnTo>
                    <a:pt x="236" y="3608"/>
                  </a:lnTo>
                  <a:lnTo>
                    <a:pt x="195" y="3586"/>
                  </a:lnTo>
                  <a:lnTo>
                    <a:pt x="157" y="3558"/>
                  </a:lnTo>
                  <a:lnTo>
                    <a:pt x="122" y="3527"/>
                  </a:lnTo>
                  <a:lnTo>
                    <a:pt x="91" y="3492"/>
                  </a:lnTo>
                  <a:lnTo>
                    <a:pt x="63" y="3454"/>
                  </a:lnTo>
                  <a:lnTo>
                    <a:pt x="41" y="3413"/>
                  </a:lnTo>
                  <a:lnTo>
                    <a:pt x="23" y="3371"/>
                  </a:lnTo>
                  <a:lnTo>
                    <a:pt x="10" y="3327"/>
                  </a:lnTo>
                  <a:lnTo>
                    <a:pt x="2" y="3281"/>
                  </a:lnTo>
                  <a:lnTo>
                    <a:pt x="0" y="3234"/>
                  </a:lnTo>
                  <a:lnTo>
                    <a:pt x="2" y="3187"/>
                  </a:lnTo>
                  <a:lnTo>
                    <a:pt x="10" y="3141"/>
                  </a:lnTo>
                  <a:lnTo>
                    <a:pt x="23" y="3097"/>
                  </a:lnTo>
                  <a:lnTo>
                    <a:pt x="41" y="3054"/>
                  </a:lnTo>
                  <a:lnTo>
                    <a:pt x="63" y="3013"/>
                  </a:lnTo>
                  <a:lnTo>
                    <a:pt x="91" y="2975"/>
                  </a:lnTo>
                  <a:lnTo>
                    <a:pt x="122" y="2940"/>
                  </a:lnTo>
                  <a:lnTo>
                    <a:pt x="875" y="2188"/>
                  </a:lnTo>
                  <a:lnTo>
                    <a:pt x="889" y="2176"/>
                  </a:lnTo>
                  <a:lnTo>
                    <a:pt x="905" y="2167"/>
                  </a:lnTo>
                  <a:lnTo>
                    <a:pt x="922" y="2161"/>
                  </a:lnTo>
                  <a:lnTo>
                    <a:pt x="941" y="2160"/>
                  </a:lnTo>
                  <a:lnTo>
                    <a:pt x="959" y="2161"/>
                  </a:lnTo>
                  <a:lnTo>
                    <a:pt x="977" y="2167"/>
                  </a:lnTo>
                  <a:lnTo>
                    <a:pt x="993" y="2176"/>
                  </a:lnTo>
                  <a:lnTo>
                    <a:pt x="1008" y="2188"/>
                  </a:lnTo>
                  <a:lnTo>
                    <a:pt x="1168" y="2348"/>
                  </a:lnTo>
                  <a:lnTo>
                    <a:pt x="1326" y="2190"/>
                  </a:lnTo>
                  <a:lnTo>
                    <a:pt x="1271" y="2124"/>
                  </a:lnTo>
                  <a:lnTo>
                    <a:pt x="1221" y="2053"/>
                  </a:lnTo>
                  <a:lnTo>
                    <a:pt x="1176" y="1980"/>
                  </a:lnTo>
                  <a:lnTo>
                    <a:pt x="1136" y="1905"/>
                  </a:lnTo>
                  <a:lnTo>
                    <a:pt x="1101" y="1827"/>
                  </a:lnTo>
                  <a:lnTo>
                    <a:pt x="1071" y="1747"/>
                  </a:lnTo>
                  <a:lnTo>
                    <a:pt x="1046" y="1666"/>
                  </a:lnTo>
                  <a:lnTo>
                    <a:pt x="1028" y="1582"/>
                  </a:lnTo>
                  <a:lnTo>
                    <a:pt x="1013" y="1497"/>
                  </a:lnTo>
                  <a:lnTo>
                    <a:pt x="1004" y="1410"/>
                  </a:lnTo>
                  <a:lnTo>
                    <a:pt x="1002" y="1323"/>
                  </a:lnTo>
                  <a:lnTo>
                    <a:pt x="1004" y="1236"/>
                  </a:lnTo>
                  <a:lnTo>
                    <a:pt x="1013" y="1148"/>
                  </a:lnTo>
                  <a:lnTo>
                    <a:pt x="1028" y="1063"/>
                  </a:lnTo>
                  <a:lnTo>
                    <a:pt x="1046" y="979"/>
                  </a:lnTo>
                  <a:lnTo>
                    <a:pt x="1072" y="896"/>
                  </a:lnTo>
                  <a:lnTo>
                    <a:pt x="1102" y="816"/>
                  </a:lnTo>
                  <a:lnTo>
                    <a:pt x="1137" y="738"/>
                  </a:lnTo>
                  <a:lnTo>
                    <a:pt x="1178" y="662"/>
                  </a:lnTo>
                  <a:lnTo>
                    <a:pt x="1223" y="589"/>
                  </a:lnTo>
                  <a:lnTo>
                    <a:pt x="1274" y="519"/>
                  </a:lnTo>
                  <a:lnTo>
                    <a:pt x="1329" y="451"/>
                  </a:lnTo>
                  <a:lnTo>
                    <a:pt x="1389" y="387"/>
                  </a:lnTo>
                  <a:lnTo>
                    <a:pt x="1456" y="325"/>
                  </a:lnTo>
                  <a:lnTo>
                    <a:pt x="1525" y="269"/>
                  </a:lnTo>
                  <a:lnTo>
                    <a:pt x="1597" y="217"/>
                  </a:lnTo>
                  <a:lnTo>
                    <a:pt x="1672" y="172"/>
                  </a:lnTo>
                  <a:lnTo>
                    <a:pt x="1749" y="132"/>
                  </a:lnTo>
                  <a:lnTo>
                    <a:pt x="1827" y="96"/>
                  </a:lnTo>
                  <a:lnTo>
                    <a:pt x="1908" y="66"/>
                  </a:lnTo>
                  <a:lnTo>
                    <a:pt x="1990" y="42"/>
                  </a:lnTo>
                  <a:lnTo>
                    <a:pt x="2073" y="23"/>
                  </a:lnTo>
                  <a:lnTo>
                    <a:pt x="2157" y="10"/>
                  </a:lnTo>
                  <a:lnTo>
                    <a:pt x="2241" y="2"/>
                  </a:lnTo>
                  <a:lnTo>
                    <a:pt x="2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99"/>
            <p:cNvSpPr>
              <a:spLocks noEditPoints="1"/>
            </p:cNvSpPr>
            <p:nvPr/>
          </p:nvSpPr>
          <p:spPr bwMode="auto">
            <a:xfrm>
              <a:off x="9309100" y="2741613"/>
              <a:ext cx="290512" cy="290513"/>
            </a:xfrm>
            <a:custGeom>
              <a:avLst/>
              <a:gdLst>
                <a:gd name="T0" fmla="*/ 793 w 1834"/>
                <a:gd name="T1" fmla="*/ 199 h 1834"/>
                <a:gd name="T2" fmla="*/ 613 w 1834"/>
                <a:gd name="T3" fmla="*/ 254 h 1834"/>
                <a:gd name="T4" fmla="*/ 450 w 1834"/>
                <a:gd name="T5" fmla="*/ 356 h 1834"/>
                <a:gd name="T6" fmla="*/ 318 w 1834"/>
                <a:gd name="T7" fmla="*/ 502 h 1834"/>
                <a:gd name="T8" fmla="*/ 230 w 1834"/>
                <a:gd name="T9" fmla="*/ 671 h 1834"/>
                <a:gd name="T10" fmla="*/ 190 w 1834"/>
                <a:gd name="T11" fmla="*/ 855 h 1834"/>
                <a:gd name="T12" fmla="*/ 198 w 1834"/>
                <a:gd name="T13" fmla="*/ 1041 h 1834"/>
                <a:gd name="T14" fmla="*/ 253 w 1834"/>
                <a:gd name="T15" fmla="*/ 1221 h 1834"/>
                <a:gd name="T16" fmla="*/ 356 w 1834"/>
                <a:gd name="T17" fmla="*/ 1384 h 1834"/>
                <a:gd name="T18" fmla="*/ 502 w 1834"/>
                <a:gd name="T19" fmla="*/ 1516 h 1834"/>
                <a:gd name="T20" fmla="*/ 672 w 1834"/>
                <a:gd name="T21" fmla="*/ 1604 h 1834"/>
                <a:gd name="T22" fmla="*/ 855 w 1834"/>
                <a:gd name="T23" fmla="*/ 1644 h 1834"/>
                <a:gd name="T24" fmla="*/ 1041 w 1834"/>
                <a:gd name="T25" fmla="*/ 1636 h 1834"/>
                <a:gd name="T26" fmla="*/ 1220 w 1834"/>
                <a:gd name="T27" fmla="*/ 1581 h 1834"/>
                <a:gd name="T28" fmla="*/ 1384 w 1834"/>
                <a:gd name="T29" fmla="*/ 1478 h 1834"/>
                <a:gd name="T30" fmla="*/ 1517 w 1834"/>
                <a:gd name="T31" fmla="*/ 1332 h 1834"/>
                <a:gd name="T32" fmla="*/ 1604 w 1834"/>
                <a:gd name="T33" fmla="*/ 1163 h 1834"/>
                <a:gd name="T34" fmla="*/ 1644 w 1834"/>
                <a:gd name="T35" fmla="*/ 979 h 1834"/>
                <a:gd name="T36" fmla="*/ 1635 w 1834"/>
                <a:gd name="T37" fmla="*/ 793 h 1834"/>
                <a:gd name="T38" fmla="*/ 1580 w 1834"/>
                <a:gd name="T39" fmla="*/ 614 h 1834"/>
                <a:gd name="T40" fmla="*/ 1478 w 1834"/>
                <a:gd name="T41" fmla="*/ 450 h 1834"/>
                <a:gd name="T42" fmla="*/ 1332 w 1834"/>
                <a:gd name="T43" fmla="*/ 317 h 1834"/>
                <a:gd name="T44" fmla="*/ 1161 w 1834"/>
                <a:gd name="T45" fmla="*/ 230 h 1834"/>
                <a:gd name="T46" fmla="*/ 979 w 1834"/>
                <a:gd name="T47" fmla="*/ 190 h 1834"/>
                <a:gd name="T48" fmla="*/ 988 w 1834"/>
                <a:gd name="T49" fmla="*/ 3 h 1834"/>
                <a:gd name="T50" fmla="*/ 1195 w 1834"/>
                <a:gd name="T51" fmla="*/ 43 h 1834"/>
                <a:gd name="T52" fmla="*/ 1390 w 1834"/>
                <a:gd name="T53" fmla="*/ 132 h 1834"/>
                <a:gd name="T54" fmla="*/ 1565 w 1834"/>
                <a:gd name="T55" fmla="*/ 269 h 1834"/>
                <a:gd name="T56" fmla="*/ 1702 w 1834"/>
                <a:gd name="T57" fmla="*/ 444 h 1834"/>
                <a:gd name="T58" fmla="*/ 1791 w 1834"/>
                <a:gd name="T59" fmla="*/ 639 h 1834"/>
                <a:gd name="T60" fmla="*/ 1831 w 1834"/>
                <a:gd name="T61" fmla="*/ 846 h 1834"/>
                <a:gd name="T62" fmla="*/ 1823 w 1834"/>
                <a:gd name="T63" fmla="*/ 1057 h 1834"/>
                <a:gd name="T64" fmla="*/ 1767 w 1834"/>
                <a:gd name="T65" fmla="*/ 1262 h 1834"/>
                <a:gd name="T66" fmla="*/ 1661 w 1834"/>
                <a:gd name="T67" fmla="*/ 1452 h 1834"/>
                <a:gd name="T68" fmla="*/ 1565 w 1834"/>
                <a:gd name="T69" fmla="*/ 1565 h 1834"/>
                <a:gd name="T70" fmla="*/ 1390 w 1834"/>
                <a:gd name="T71" fmla="*/ 1702 h 1834"/>
                <a:gd name="T72" fmla="*/ 1195 w 1834"/>
                <a:gd name="T73" fmla="*/ 1791 h 1834"/>
                <a:gd name="T74" fmla="*/ 988 w 1834"/>
                <a:gd name="T75" fmla="*/ 1831 h 1834"/>
                <a:gd name="T76" fmla="*/ 777 w 1834"/>
                <a:gd name="T77" fmla="*/ 1823 h 1834"/>
                <a:gd name="T78" fmla="*/ 572 w 1834"/>
                <a:gd name="T79" fmla="*/ 1766 h 1834"/>
                <a:gd name="T80" fmla="*/ 382 w 1834"/>
                <a:gd name="T81" fmla="*/ 1662 h 1834"/>
                <a:gd name="T82" fmla="*/ 218 w 1834"/>
                <a:gd name="T83" fmla="*/ 1510 h 1834"/>
                <a:gd name="T84" fmla="*/ 96 w 1834"/>
                <a:gd name="T85" fmla="*/ 1327 h 1834"/>
                <a:gd name="T86" fmla="*/ 24 w 1834"/>
                <a:gd name="T87" fmla="*/ 1127 h 1834"/>
                <a:gd name="T88" fmla="*/ 0 w 1834"/>
                <a:gd name="T89" fmla="*/ 917 h 1834"/>
                <a:gd name="T90" fmla="*/ 24 w 1834"/>
                <a:gd name="T91" fmla="*/ 707 h 1834"/>
                <a:gd name="T92" fmla="*/ 96 w 1834"/>
                <a:gd name="T93" fmla="*/ 507 h 1834"/>
                <a:gd name="T94" fmla="*/ 218 w 1834"/>
                <a:gd name="T95" fmla="*/ 324 h 1834"/>
                <a:gd name="T96" fmla="*/ 382 w 1834"/>
                <a:gd name="T97" fmla="*/ 173 h 1834"/>
                <a:gd name="T98" fmla="*/ 572 w 1834"/>
                <a:gd name="T99" fmla="*/ 68 h 1834"/>
                <a:gd name="T100" fmla="*/ 777 w 1834"/>
                <a:gd name="T101" fmla="*/ 11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4" h="1834">
                  <a:moveTo>
                    <a:pt x="917" y="188"/>
                  </a:moveTo>
                  <a:lnTo>
                    <a:pt x="855" y="190"/>
                  </a:lnTo>
                  <a:lnTo>
                    <a:pt x="793" y="199"/>
                  </a:lnTo>
                  <a:lnTo>
                    <a:pt x="732" y="211"/>
                  </a:lnTo>
                  <a:lnTo>
                    <a:pt x="672" y="230"/>
                  </a:lnTo>
                  <a:lnTo>
                    <a:pt x="613" y="254"/>
                  </a:lnTo>
                  <a:lnTo>
                    <a:pt x="556" y="283"/>
                  </a:lnTo>
                  <a:lnTo>
                    <a:pt x="502" y="317"/>
                  </a:lnTo>
                  <a:lnTo>
                    <a:pt x="450" y="356"/>
                  </a:lnTo>
                  <a:lnTo>
                    <a:pt x="402" y="402"/>
                  </a:lnTo>
                  <a:lnTo>
                    <a:pt x="356" y="450"/>
                  </a:lnTo>
                  <a:lnTo>
                    <a:pt x="318" y="502"/>
                  </a:lnTo>
                  <a:lnTo>
                    <a:pt x="283" y="556"/>
                  </a:lnTo>
                  <a:lnTo>
                    <a:pt x="253" y="614"/>
                  </a:lnTo>
                  <a:lnTo>
                    <a:pt x="230" y="671"/>
                  </a:lnTo>
                  <a:lnTo>
                    <a:pt x="211" y="732"/>
                  </a:lnTo>
                  <a:lnTo>
                    <a:pt x="198" y="793"/>
                  </a:lnTo>
                  <a:lnTo>
                    <a:pt x="190" y="855"/>
                  </a:lnTo>
                  <a:lnTo>
                    <a:pt x="188" y="917"/>
                  </a:lnTo>
                  <a:lnTo>
                    <a:pt x="190" y="979"/>
                  </a:lnTo>
                  <a:lnTo>
                    <a:pt x="198" y="1041"/>
                  </a:lnTo>
                  <a:lnTo>
                    <a:pt x="211" y="1102"/>
                  </a:lnTo>
                  <a:lnTo>
                    <a:pt x="230" y="1163"/>
                  </a:lnTo>
                  <a:lnTo>
                    <a:pt x="253" y="1221"/>
                  </a:lnTo>
                  <a:lnTo>
                    <a:pt x="283" y="1278"/>
                  </a:lnTo>
                  <a:lnTo>
                    <a:pt x="318" y="1332"/>
                  </a:lnTo>
                  <a:lnTo>
                    <a:pt x="356" y="1384"/>
                  </a:lnTo>
                  <a:lnTo>
                    <a:pt x="402" y="1432"/>
                  </a:lnTo>
                  <a:lnTo>
                    <a:pt x="450" y="1478"/>
                  </a:lnTo>
                  <a:lnTo>
                    <a:pt x="502" y="1516"/>
                  </a:lnTo>
                  <a:lnTo>
                    <a:pt x="556" y="1551"/>
                  </a:lnTo>
                  <a:lnTo>
                    <a:pt x="613" y="1581"/>
                  </a:lnTo>
                  <a:lnTo>
                    <a:pt x="672" y="1604"/>
                  </a:lnTo>
                  <a:lnTo>
                    <a:pt x="732" y="1623"/>
                  </a:lnTo>
                  <a:lnTo>
                    <a:pt x="793" y="1636"/>
                  </a:lnTo>
                  <a:lnTo>
                    <a:pt x="855" y="1644"/>
                  </a:lnTo>
                  <a:lnTo>
                    <a:pt x="917" y="1646"/>
                  </a:lnTo>
                  <a:lnTo>
                    <a:pt x="979" y="1644"/>
                  </a:lnTo>
                  <a:lnTo>
                    <a:pt x="1041" y="1636"/>
                  </a:lnTo>
                  <a:lnTo>
                    <a:pt x="1102" y="1623"/>
                  </a:lnTo>
                  <a:lnTo>
                    <a:pt x="1161" y="1604"/>
                  </a:lnTo>
                  <a:lnTo>
                    <a:pt x="1220" y="1581"/>
                  </a:lnTo>
                  <a:lnTo>
                    <a:pt x="1278" y="1551"/>
                  </a:lnTo>
                  <a:lnTo>
                    <a:pt x="1332" y="1516"/>
                  </a:lnTo>
                  <a:lnTo>
                    <a:pt x="1384" y="1478"/>
                  </a:lnTo>
                  <a:lnTo>
                    <a:pt x="1432" y="1432"/>
                  </a:lnTo>
                  <a:lnTo>
                    <a:pt x="1478" y="1384"/>
                  </a:lnTo>
                  <a:lnTo>
                    <a:pt x="1517" y="1332"/>
                  </a:lnTo>
                  <a:lnTo>
                    <a:pt x="1551" y="1278"/>
                  </a:lnTo>
                  <a:lnTo>
                    <a:pt x="1580" y="1221"/>
                  </a:lnTo>
                  <a:lnTo>
                    <a:pt x="1604" y="1163"/>
                  </a:lnTo>
                  <a:lnTo>
                    <a:pt x="1623" y="1102"/>
                  </a:lnTo>
                  <a:lnTo>
                    <a:pt x="1635" y="1041"/>
                  </a:lnTo>
                  <a:lnTo>
                    <a:pt x="1644" y="979"/>
                  </a:lnTo>
                  <a:lnTo>
                    <a:pt x="1646" y="917"/>
                  </a:lnTo>
                  <a:lnTo>
                    <a:pt x="1644" y="855"/>
                  </a:lnTo>
                  <a:lnTo>
                    <a:pt x="1635" y="793"/>
                  </a:lnTo>
                  <a:lnTo>
                    <a:pt x="1623" y="732"/>
                  </a:lnTo>
                  <a:lnTo>
                    <a:pt x="1604" y="671"/>
                  </a:lnTo>
                  <a:lnTo>
                    <a:pt x="1580" y="614"/>
                  </a:lnTo>
                  <a:lnTo>
                    <a:pt x="1551" y="556"/>
                  </a:lnTo>
                  <a:lnTo>
                    <a:pt x="1517" y="502"/>
                  </a:lnTo>
                  <a:lnTo>
                    <a:pt x="1478" y="450"/>
                  </a:lnTo>
                  <a:lnTo>
                    <a:pt x="1432" y="402"/>
                  </a:lnTo>
                  <a:lnTo>
                    <a:pt x="1384" y="356"/>
                  </a:lnTo>
                  <a:lnTo>
                    <a:pt x="1332" y="317"/>
                  </a:lnTo>
                  <a:lnTo>
                    <a:pt x="1278" y="283"/>
                  </a:lnTo>
                  <a:lnTo>
                    <a:pt x="1220" y="254"/>
                  </a:lnTo>
                  <a:lnTo>
                    <a:pt x="1161" y="230"/>
                  </a:lnTo>
                  <a:lnTo>
                    <a:pt x="1102" y="211"/>
                  </a:lnTo>
                  <a:lnTo>
                    <a:pt x="1041" y="199"/>
                  </a:lnTo>
                  <a:lnTo>
                    <a:pt x="979" y="190"/>
                  </a:lnTo>
                  <a:lnTo>
                    <a:pt x="917" y="188"/>
                  </a:lnTo>
                  <a:close/>
                  <a:moveTo>
                    <a:pt x="917" y="0"/>
                  </a:moveTo>
                  <a:lnTo>
                    <a:pt x="988" y="3"/>
                  </a:lnTo>
                  <a:lnTo>
                    <a:pt x="1058" y="11"/>
                  </a:lnTo>
                  <a:lnTo>
                    <a:pt x="1127" y="24"/>
                  </a:lnTo>
                  <a:lnTo>
                    <a:pt x="1195" y="43"/>
                  </a:lnTo>
                  <a:lnTo>
                    <a:pt x="1262" y="68"/>
                  </a:lnTo>
                  <a:lnTo>
                    <a:pt x="1327" y="97"/>
                  </a:lnTo>
                  <a:lnTo>
                    <a:pt x="1390" y="132"/>
                  </a:lnTo>
                  <a:lnTo>
                    <a:pt x="1452" y="173"/>
                  </a:lnTo>
                  <a:lnTo>
                    <a:pt x="1510" y="218"/>
                  </a:lnTo>
                  <a:lnTo>
                    <a:pt x="1565" y="269"/>
                  </a:lnTo>
                  <a:lnTo>
                    <a:pt x="1616" y="324"/>
                  </a:lnTo>
                  <a:lnTo>
                    <a:pt x="1661" y="382"/>
                  </a:lnTo>
                  <a:lnTo>
                    <a:pt x="1702" y="444"/>
                  </a:lnTo>
                  <a:lnTo>
                    <a:pt x="1737" y="507"/>
                  </a:lnTo>
                  <a:lnTo>
                    <a:pt x="1767" y="572"/>
                  </a:lnTo>
                  <a:lnTo>
                    <a:pt x="1791" y="639"/>
                  </a:lnTo>
                  <a:lnTo>
                    <a:pt x="1810" y="707"/>
                  </a:lnTo>
                  <a:lnTo>
                    <a:pt x="1823" y="776"/>
                  </a:lnTo>
                  <a:lnTo>
                    <a:pt x="1831" y="846"/>
                  </a:lnTo>
                  <a:lnTo>
                    <a:pt x="1834" y="917"/>
                  </a:lnTo>
                  <a:lnTo>
                    <a:pt x="1831" y="988"/>
                  </a:lnTo>
                  <a:lnTo>
                    <a:pt x="1823" y="1057"/>
                  </a:lnTo>
                  <a:lnTo>
                    <a:pt x="1810" y="1127"/>
                  </a:lnTo>
                  <a:lnTo>
                    <a:pt x="1791" y="1196"/>
                  </a:lnTo>
                  <a:lnTo>
                    <a:pt x="1767" y="1262"/>
                  </a:lnTo>
                  <a:lnTo>
                    <a:pt x="1737" y="1327"/>
                  </a:lnTo>
                  <a:lnTo>
                    <a:pt x="1702" y="1391"/>
                  </a:lnTo>
                  <a:lnTo>
                    <a:pt x="1661" y="1452"/>
                  </a:lnTo>
                  <a:lnTo>
                    <a:pt x="1616" y="1510"/>
                  </a:lnTo>
                  <a:lnTo>
                    <a:pt x="1565" y="1565"/>
                  </a:lnTo>
                  <a:lnTo>
                    <a:pt x="1565" y="1565"/>
                  </a:lnTo>
                  <a:lnTo>
                    <a:pt x="1510" y="1616"/>
                  </a:lnTo>
                  <a:lnTo>
                    <a:pt x="1452" y="1662"/>
                  </a:lnTo>
                  <a:lnTo>
                    <a:pt x="1390" y="1702"/>
                  </a:lnTo>
                  <a:lnTo>
                    <a:pt x="1327" y="1738"/>
                  </a:lnTo>
                  <a:lnTo>
                    <a:pt x="1262" y="1766"/>
                  </a:lnTo>
                  <a:lnTo>
                    <a:pt x="1195" y="1791"/>
                  </a:lnTo>
                  <a:lnTo>
                    <a:pt x="1127" y="1810"/>
                  </a:lnTo>
                  <a:lnTo>
                    <a:pt x="1058" y="1823"/>
                  </a:lnTo>
                  <a:lnTo>
                    <a:pt x="988" y="1831"/>
                  </a:lnTo>
                  <a:lnTo>
                    <a:pt x="917" y="1834"/>
                  </a:lnTo>
                  <a:lnTo>
                    <a:pt x="846" y="1831"/>
                  </a:lnTo>
                  <a:lnTo>
                    <a:pt x="777" y="1823"/>
                  </a:lnTo>
                  <a:lnTo>
                    <a:pt x="707" y="1810"/>
                  </a:lnTo>
                  <a:lnTo>
                    <a:pt x="638" y="1791"/>
                  </a:lnTo>
                  <a:lnTo>
                    <a:pt x="572" y="1766"/>
                  </a:lnTo>
                  <a:lnTo>
                    <a:pt x="507" y="1738"/>
                  </a:lnTo>
                  <a:lnTo>
                    <a:pt x="443" y="1702"/>
                  </a:lnTo>
                  <a:lnTo>
                    <a:pt x="382" y="1662"/>
                  </a:lnTo>
                  <a:lnTo>
                    <a:pt x="324" y="1616"/>
                  </a:lnTo>
                  <a:lnTo>
                    <a:pt x="269" y="1565"/>
                  </a:lnTo>
                  <a:lnTo>
                    <a:pt x="218" y="1510"/>
                  </a:lnTo>
                  <a:lnTo>
                    <a:pt x="172" y="1452"/>
                  </a:lnTo>
                  <a:lnTo>
                    <a:pt x="132" y="1391"/>
                  </a:lnTo>
                  <a:lnTo>
                    <a:pt x="96" y="1327"/>
                  </a:lnTo>
                  <a:lnTo>
                    <a:pt x="68" y="1262"/>
                  </a:lnTo>
                  <a:lnTo>
                    <a:pt x="43" y="1196"/>
                  </a:lnTo>
                  <a:lnTo>
                    <a:pt x="24" y="1127"/>
                  </a:lnTo>
                  <a:lnTo>
                    <a:pt x="11" y="1057"/>
                  </a:lnTo>
                  <a:lnTo>
                    <a:pt x="3" y="988"/>
                  </a:lnTo>
                  <a:lnTo>
                    <a:pt x="0" y="917"/>
                  </a:lnTo>
                  <a:lnTo>
                    <a:pt x="3" y="846"/>
                  </a:lnTo>
                  <a:lnTo>
                    <a:pt x="11" y="776"/>
                  </a:lnTo>
                  <a:lnTo>
                    <a:pt x="24" y="707"/>
                  </a:lnTo>
                  <a:lnTo>
                    <a:pt x="43" y="639"/>
                  </a:lnTo>
                  <a:lnTo>
                    <a:pt x="68" y="572"/>
                  </a:lnTo>
                  <a:lnTo>
                    <a:pt x="96" y="507"/>
                  </a:lnTo>
                  <a:lnTo>
                    <a:pt x="132" y="444"/>
                  </a:lnTo>
                  <a:lnTo>
                    <a:pt x="172" y="382"/>
                  </a:lnTo>
                  <a:lnTo>
                    <a:pt x="218" y="324"/>
                  </a:lnTo>
                  <a:lnTo>
                    <a:pt x="269" y="269"/>
                  </a:lnTo>
                  <a:lnTo>
                    <a:pt x="324" y="218"/>
                  </a:lnTo>
                  <a:lnTo>
                    <a:pt x="382" y="173"/>
                  </a:lnTo>
                  <a:lnTo>
                    <a:pt x="443" y="132"/>
                  </a:lnTo>
                  <a:lnTo>
                    <a:pt x="507" y="97"/>
                  </a:lnTo>
                  <a:lnTo>
                    <a:pt x="572" y="68"/>
                  </a:lnTo>
                  <a:lnTo>
                    <a:pt x="638" y="43"/>
                  </a:lnTo>
                  <a:lnTo>
                    <a:pt x="707" y="24"/>
                  </a:lnTo>
                  <a:lnTo>
                    <a:pt x="777" y="11"/>
                  </a:lnTo>
                  <a:lnTo>
                    <a:pt x="846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00"/>
            <p:cNvSpPr>
              <a:spLocks/>
            </p:cNvSpPr>
            <p:nvPr/>
          </p:nvSpPr>
          <p:spPr bwMode="auto">
            <a:xfrm>
              <a:off x="9394825" y="2808288"/>
              <a:ext cx="119062" cy="47625"/>
            </a:xfrm>
            <a:custGeom>
              <a:avLst/>
              <a:gdLst>
                <a:gd name="T0" fmla="*/ 352 w 753"/>
                <a:gd name="T1" fmla="*/ 0 h 304"/>
                <a:gd name="T2" fmla="*/ 402 w 753"/>
                <a:gd name="T3" fmla="*/ 0 h 304"/>
                <a:gd name="T4" fmla="*/ 452 w 753"/>
                <a:gd name="T5" fmla="*/ 4 h 304"/>
                <a:gd name="T6" fmla="*/ 502 w 753"/>
                <a:gd name="T7" fmla="*/ 15 h 304"/>
                <a:gd name="T8" fmla="*/ 551 w 753"/>
                <a:gd name="T9" fmla="*/ 31 h 304"/>
                <a:gd name="T10" fmla="*/ 598 w 753"/>
                <a:gd name="T11" fmla="*/ 51 h 304"/>
                <a:gd name="T12" fmla="*/ 644 w 753"/>
                <a:gd name="T13" fmla="*/ 77 h 304"/>
                <a:gd name="T14" fmla="*/ 687 w 753"/>
                <a:gd name="T15" fmla="*/ 107 h 304"/>
                <a:gd name="T16" fmla="*/ 727 w 753"/>
                <a:gd name="T17" fmla="*/ 143 h 304"/>
                <a:gd name="T18" fmla="*/ 740 w 753"/>
                <a:gd name="T19" fmla="*/ 160 h 304"/>
                <a:gd name="T20" fmla="*/ 749 w 753"/>
                <a:gd name="T21" fmla="*/ 179 h 304"/>
                <a:gd name="T22" fmla="*/ 753 w 753"/>
                <a:gd name="T23" fmla="*/ 200 h 304"/>
                <a:gd name="T24" fmla="*/ 753 w 753"/>
                <a:gd name="T25" fmla="*/ 220 h 304"/>
                <a:gd name="T26" fmla="*/ 749 w 753"/>
                <a:gd name="T27" fmla="*/ 241 h 304"/>
                <a:gd name="T28" fmla="*/ 740 w 753"/>
                <a:gd name="T29" fmla="*/ 260 h 304"/>
                <a:gd name="T30" fmla="*/ 727 w 753"/>
                <a:gd name="T31" fmla="*/ 276 h 304"/>
                <a:gd name="T32" fmla="*/ 712 w 753"/>
                <a:gd name="T33" fmla="*/ 288 h 304"/>
                <a:gd name="T34" fmla="*/ 696 w 753"/>
                <a:gd name="T35" fmla="*/ 297 h 304"/>
                <a:gd name="T36" fmla="*/ 678 w 753"/>
                <a:gd name="T37" fmla="*/ 302 h 304"/>
                <a:gd name="T38" fmla="*/ 660 w 753"/>
                <a:gd name="T39" fmla="*/ 304 h 304"/>
                <a:gd name="T40" fmla="*/ 643 w 753"/>
                <a:gd name="T41" fmla="*/ 302 h 304"/>
                <a:gd name="T42" fmla="*/ 625 w 753"/>
                <a:gd name="T43" fmla="*/ 297 h 304"/>
                <a:gd name="T44" fmla="*/ 608 w 753"/>
                <a:gd name="T45" fmla="*/ 288 h 304"/>
                <a:gd name="T46" fmla="*/ 594 w 753"/>
                <a:gd name="T47" fmla="*/ 276 h 304"/>
                <a:gd name="T48" fmla="*/ 563 w 753"/>
                <a:gd name="T49" fmla="*/ 249 h 304"/>
                <a:gd name="T50" fmla="*/ 529 w 753"/>
                <a:gd name="T51" fmla="*/ 226 h 304"/>
                <a:gd name="T52" fmla="*/ 492 w 753"/>
                <a:gd name="T53" fmla="*/ 209 h 304"/>
                <a:gd name="T54" fmla="*/ 454 w 753"/>
                <a:gd name="T55" fmla="*/ 197 h 304"/>
                <a:gd name="T56" fmla="*/ 416 w 753"/>
                <a:gd name="T57" fmla="*/ 189 h 304"/>
                <a:gd name="T58" fmla="*/ 377 w 753"/>
                <a:gd name="T59" fmla="*/ 187 h 304"/>
                <a:gd name="T60" fmla="*/ 337 w 753"/>
                <a:gd name="T61" fmla="*/ 189 h 304"/>
                <a:gd name="T62" fmla="*/ 300 w 753"/>
                <a:gd name="T63" fmla="*/ 197 h 304"/>
                <a:gd name="T64" fmla="*/ 262 w 753"/>
                <a:gd name="T65" fmla="*/ 209 h 304"/>
                <a:gd name="T66" fmla="*/ 226 w 753"/>
                <a:gd name="T67" fmla="*/ 226 h 304"/>
                <a:gd name="T68" fmla="*/ 191 w 753"/>
                <a:gd name="T69" fmla="*/ 249 h 304"/>
                <a:gd name="T70" fmla="*/ 160 w 753"/>
                <a:gd name="T71" fmla="*/ 276 h 304"/>
                <a:gd name="T72" fmla="*/ 144 w 753"/>
                <a:gd name="T73" fmla="*/ 289 h 304"/>
                <a:gd name="T74" fmla="*/ 124 w 753"/>
                <a:gd name="T75" fmla="*/ 298 h 304"/>
                <a:gd name="T76" fmla="*/ 104 w 753"/>
                <a:gd name="T77" fmla="*/ 303 h 304"/>
                <a:gd name="T78" fmla="*/ 84 w 753"/>
                <a:gd name="T79" fmla="*/ 303 h 304"/>
                <a:gd name="T80" fmla="*/ 63 w 753"/>
                <a:gd name="T81" fmla="*/ 298 h 304"/>
                <a:gd name="T82" fmla="*/ 44 w 753"/>
                <a:gd name="T83" fmla="*/ 289 h 304"/>
                <a:gd name="T84" fmla="*/ 28 w 753"/>
                <a:gd name="T85" fmla="*/ 276 h 304"/>
                <a:gd name="T86" fmla="*/ 14 w 753"/>
                <a:gd name="T87" fmla="*/ 260 h 304"/>
                <a:gd name="T88" fmla="*/ 4 w 753"/>
                <a:gd name="T89" fmla="*/ 241 h 304"/>
                <a:gd name="T90" fmla="*/ 0 w 753"/>
                <a:gd name="T91" fmla="*/ 220 h 304"/>
                <a:gd name="T92" fmla="*/ 0 w 753"/>
                <a:gd name="T93" fmla="*/ 200 h 304"/>
                <a:gd name="T94" fmla="*/ 4 w 753"/>
                <a:gd name="T95" fmla="*/ 179 h 304"/>
                <a:gd name="T96" fmla="*/ 14 w 753"/>
                <a:gd name="T97" fmla="*/ 160 h 304"/>
                <a:gd name="T98" fmla="*/ 28 w 753"/>
                <a:gd name="T99" fmla="*/ 143 h 304"/>
                <a:gd name="T100" fmla="*/ 67 w 753"/>
                <a:gd name="T101" fmla="*/ 107 h 304"/>
                <a:gd name="T102" fmla="*/ 110 w 753"/>
                <a:gd name="T103" fmla="*/ 77 h 304"/>
                <a:gd name="T104" fmla="*/ 156 w 753"/>
                <a:gd name="T105" fmla="*/ 51 h 304"/>
                <a:gd name="T106" fmla="*/ 202 w 753"/>
                <a:gd name="T107" fmla="*/ 31 h 304"/>
                <a:gd name="T108" fmla="*/ 251 w 753"/>
                <a:gd name="T109" fmla="*/ 15 h 304"/>
                <a:gd name="T110" fmla="*/ 301 w 753"/>
                <a:gd name="T111" fmla="*/ 4 h 304"/>
                <a:gd name="T112" fmla="*/ 352 w 753"/>
                <a:gd name="T1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3" h="304">
                  <a:moveTo>
                    <a:pt x="352" y="0"/>
                  </a:moveTo>
                  <a:lnTo>
                    <a:pt x="402" y="0"/>
                  </a:lnTo>
                  <a:lnTo>
                    <a:pt x="452" y="4"/>
                  </a:lnTo>
                  <a:lnTo>
                    <a:pt x="502" y="15"/>
                  </a:lnTo>
                  <a:lnTo>
                    <a:pt x="551" y="31"/>
                  </a:lnTo>
                  <a:lnTo>
                    <a:pt x="598" y="51"/>
                  </a:lnTo>
                  <a:lnTo>
                    <a:pt x="644" y="77"/>
                  </a:lnTo>
                  <a:lnTo>
                    <a:pt x="687" y="107"/>
                  </a:lnTo>
                  <a:lnTo>
                    <a:pt x="727" y="143"/>
                  </a:lnTo>
                  <a:lnTo>
                    <a:pt x="740" y="160"/>
                  </a:lnTo>
                  <a:lnTo>
                    <a:pt x="749" y="179"/>
                  </a:lnTo>
                  <a:lnTo>
                    <a:pt x="753" y="200"/>
                  </a:lnTo>
                  <a:lnTo>
                    <a:pt x="753" y="220"/>
                  </a:lnTo>
                  <a:lnTo>
                    <a:pt x="749" y="241"/>
                  </a:lnTo>
                  <a:lnTo>
                    <a:pt x="740" y="260"/>
                  </a:lnTo>
                  <a:lnTo>
                    <a:pt x="727" y="276"/>
                  </a:lnTo>
                  <a:lnTo>
                    <a:pt x="712" y="288"/>
                  </a:lnTo>
                  <a:lnTo>
                    <a:pt x="696" y="297"/>
                  </a:lnTo>
                  <a:lnTo>
                    <a:pt x="678" y="302"/>
                  </a:lnTo>
                  <a:lnTo>
                    <a:pt x="660" y="304"/>
                  </a:lnTo>
                  <a:lnTo>
                    <a:pt x="643" y="302"/>
                  </a:lnTo>
                  <a:lnTo>
                    <a:pt x="625" y="297"/>
                  </a:lnTo>
                  <a:lnTo>
                    <a:pt x="608" y="288"/>
                  </a:lnTo>
                  <a:lnTo>
                    <a:pt x="594" y="276"/>
                  </a:lnTo>
                  <a:lnTo>
                    <a:pt x="563" y="249"/>
                  </a:lnTo>
                  <a:lnTo>
                    <a:pt x="529" y="226"/>
                  </a:lnTo>
                  <a:lnTo>
                    <a:pt x="492" y="209"/>
                  </a:lnTo>
                  <a:lnTo>
                    <a:pt x="454" y="197"/>
                  </a:lnTo>
                  <a:lnTo>
                    <a:pt x="416" y="189"/>
                  </a:lnTo>
                  <a:lnTo>
                    <a:pt x="377" y="187"/>
                  </a:lnTo>
                  <a:lnTo>
                    <a:pt x="337" y="189"/>
                  </a:lnTo>
                  <a:lnTo>
                    <a:pt x="300" y="197"/>
                  </a:lnTo>
                  <a:lnTo>
                    <a:pt x="262" y="209"/>
                  </a:lnTo>
                  <a:lnTo>
                    <a:pt x="226" y="226"/>
                  </a:lnTo>
                  <a:lnTo>
                    <a:pt x="191" y="249"/>
                  </a:lnTo>
                  <a:lnTo>
                    <a:pt x="160" y="276"/>
                  </a:lnTo>
                  <a:lnTo>
                    <a:pt x="144" y="289"/>
                  </a:lnTo>
                  <a:lnTo>
                    <a:pt x="124" y="298"/>
                  </a:lnTo>
                  <a:lnTo>
                    <a:pt x="104" y="303"/>
                  </a:lnTo>
                  <a:lnTo>
                    <a:pt x="84" y="303"/>
                  </a:lnTo>
                  <a:lnTo>
                    <a:pt x="63" y="298"/>
                  </a:lnTo>
                  <a:lnTo>
                    <a:pt x="44" y="289"/>
                  </a:lnTo>
                  <a:lnTo>
                    <a:pt x="28" y="276"/>
                  </a:lnTo>
                  <a:lnTo>
                    <a:pt x="14" y="260"/>
                  </a:lnTo>
                  <a:lnTo>
                    <a:pt x="4" y="241"/>
                  </a:lnTo>
                  <a:lnTo>
                    <a:pt x="0" y="220"/>
                  </a:lnTo>
                  <a:lnTo>
                    <a:pt x="0" y="200"/>
                  </a:lnTo>
                  <a:lnTo>
                    <a:pt x="4" y="179"/>
                  </a:lnTo>
                  <a:lnTo>
                    <a:pt x="14" y="160"/>
                  </a:lnTo>
                  <a:lnTo>
                    <a:pt x="28" y="143"/>
                  </a:lnTo>
                  <a:lnTo>
                    <a:pt x="67" y="107"/>
                  </a:lnTo>
                  <a:lnTo>
                    <a:pt x="110" y="77"/>
                  </a:lnTo>
                  <a:lnTo>
                    <a:pt x="156" y="51"/>
                  </a:lnTo>
                  <a:lnTo>
                    <a:pt x="202" y="31"/>
                  </a:lnTo>
                  <a:lnTo>
                    <a:pt x="251" y="15"/>
                  </a:lnTo>
                  <a:lnTo>
                    <a:pt x="301" y="4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7205690" y="2736850"/>
            <a:ext cx="577850" cy="458788"/>
            <a:chOff x="7226300" y="2736850"/>
            <a:chExt cx="577850" cy="458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" name="Freeform 111"/>
            <p:cNvSpPr>
              <a:spLocks noEditPoints="1"/>
            </p:cNvSpPr>
            <p:nvPr/>
          </p:nvSpPr>
          <p:spPr bwMode="auto">
            <a:xfrm>
              <a:off x="7273925" y="2786063"/>
              <a:ext cx="68263" cy="66675"/>
            </a:xfrm>
            <a:custGeom>
              <a:avLst/>
              <a:gdLst>
                <a:gd name="T0" fmla="*/ 211 w 423"/>
                <a:gd name="T1" fmla="*/ 137 h 382"/>
                <a:gd name="T2" fmla="*/ 193 w 423"/>
                <a:gd name="T3" fmla="*/ 140 h 382"/>
                <a:gd name="T4" fmla="*/ 176 w 423"/>
                <a:gd name="T5" fmla="*/ 148 h 382"/>
                <a:gd name="T6" fmla="*/ 164 w 423"/>
                <a:gd name="T7" fmla="*/ 160 h 382"/>
                <a:gd name="T8" fmla="*/ 155 w 423"/>
                <a:gd name="T9" fmla="*/ 175 h 382"/>
                <a:gd name="T10" fmla="*/ 152 w 423"/>
                <a:gd name="T11" fmla="*/ 192 h 382"/>
                <a:gd name="T12" fmla="*/ 155 w 423"/>
                <a:gd name="T13" fmla="*/ 209 h 382"/>
                <a:gd name="T14" fmla="*/ 164 w 423"/>
                <a:gd name="T15" fmla="*/ 223 h 382"/>
                <a:gd name="T16" fmla="*/ 176 w 423"/>
                <a:gd name="T17" fmla="*/ 235 h 382"/>
                <a:gd name="T18" fmla="*/ 193 w 423"/>
                <a:gd name="T19" fmla="*/ 242 h 382"/>
                <a:gd name="T20" fmla="*/ 211 w 423"/>
                <a:gd name="T21" fmla="*/ 245 h 382"/>
                <a:gd name="T22" fmla="*/ 230 w 423"/>
                <a:gd name="T23" fmla="*/ 242 h 382"/>
                <a:gd name="T24" fmla="*/ 247 w 423"/>
                <a:gd name="T25" fmla="*/ 235 h 382"/>
                <a:gd name="T26" fmla="*/ 259 w 423"/>
                <a:gd name="T27" fmla="*/ 223 h 382"/>
                <a:gd name="T28" fmla="*/ 268 w 423"/>
                <a:gd name="T29" fmla="*/ 209 h 382"/>
                <a:gd name="T30" fmla="*/ 270 w 423"/>
                <a:gd name="T31" fmla="*/ 192 h 382"/>
                <a:gd name="T32" fmla="*/ 268 w 423"/>
                <a:gd name="T33" fmla="*/ 175 h 382"/>
                <a:gd name="T34" fmla="*/ 259 w 423"/>
                <a:gd name="T35" fmla="*/ 160 h 382"/>
                <a:gd name="T36" fmla="*/ 247 w 423"/>
                <a:gd name="T37" fmla="*/ 148 h 382"/>
                <a:gd name="T38" fmla="*/ 230 w 423"/>
                <a:gd name="T39" fmla="*/ 140 h 382"/>
                <a:gd name="T40" fmla="*/ 211 w 423"/>
                <a:gd name="T41" fmla="*/ 137 h 382"/>
                <a:gd name="T42" fmla="*/ 211 w 423"/>
                <a:gd name="T43" fmla="*/ 0 h 382"/>
                <a:gd name="T44" fmla="*/ 249 w 423"/>
                <a:gd name="T45" fmla="*/ 3 h 382"/>
                <a:gd name="T46" fmla="*/ 284 w 423"/>
                <a:gd name="T47" fmla="*/ 12 h 382"/>
                <a:gd name="T48" fmla="*/ 318 w 423"/>
                <a:gd name="T49" fmla="*/ 26 h 382"/>
                <a:gd name="T50" fmla="*/ 347 w 423"/>
                <a:gd name="T51" fmla="*/ 45 h 382"/>
                <a:gd name="T52" fmla="*/ 373 w 423"/>
                <a:gd name="T53" fmla="*/ 68 h 382"/>
                <a:gd name="T54" fmla="*/ 393 w 423"/>
                <a:gd name="T55" fmla="*/ 95 h 382"/>
                <a:gd name="T56" fmla="*/ 409 w 423"/>
                <a:gd name="T57" fmla="*/ 124 h 382"/>
                <a:gd name="T58" fmla="*/ 418 w 423"/>
                <a:gd name="T59" fmla="*/ 157 h 382"/>
                <a:gd name="T60" fmla="*/ 423 w 423"/>
                <a:gd name="T61" fmla="*/ 192 h 382"/>
                <a:gd name="T62" fmla="*/ 418 w 423"/>
                <a:gd name="T63" fmla="*/ 226 h 382"/>
                <a:gd name="T64" fmla="*/ 409 w 423"/>
                <a:gd name="T65" fmla="*/ 258 h 382"/>
                <a:gd name="T66" fmla="*/ 393 w 423"/>
                <a:gd name="T67" fmla="*/ 288 h 382"/>
                <a:gd name="T68" fmla="*/ 373 w 423"/>
                <a:gd name="T69" fmla="*/ 314 h 382"/>
                <a:gd name="T70" fmla="*/ 347 w 423"/>
                <a:gd name="T71" fmla="*/ 337 h 382"/>
                <a:gd name="T72" fmla="*/ 318 w 423"/>
                <a:gd name="T73" fmla="*/ 356 h 382"/>
                <a:gd name="T74" fmla="*/ 284 w 423"/>
                <a:gd name="T75" fmla="*/ 370 h 382"/>
                <a:gd name="T76" fmla="*/ 249 w 423"/>
                <a:gd name="T77" fmla="*/ 379 h 382"/>
                <a:gd name="T78" fmla="*/ 211 w 423"/>
                <a:gd name="T79" fmla="*/ 382 h 382"/>
                <a:gd name="T80" fmla="*/ 174 w 423"/>
                <a:gd name="T81" fmla="*/ 379 h 382"/>
                <a:gd name="T82" fmla="*/ 138 w 423"/>
                <a:gd name="T83" fmla="*/ 370 h 382"/>
                <a:gd name="T84" fmla="*/ 105 w 423"/>
                <a:gd name="T85" fmla="*/ 356 h 382"/>
                <a:gd name="T86" fmla="*/ 75 w 423"/>
                <a:gd name="T87" fmla="*/ 337 h 382"/>
                <a:gd name="T88" fmla="*/ 50 w 423"/>
                <a:gd name="T89" fmla="*/ 314 h 382"/>
                <a:gd name="T90" fmla="*/ 29 w 423"/>
                <a:gd name="T91" fmla="*/ 288 h 382"/>
                <a:gd name="T92" fmla="*/ 13 w 423"/>
                <a:gd name="T93" fmla="*/ 258 h 382"/>
                <a:gd name="T94" fmla="*/ 3 w 423"/>
                <a:gd name="T95" fmla="*/ 226 h 382"/>
                <a:gd name="T96" fmla="*/ 0 w 423"/>
                <a:gd name="T97" fmla="*/ 192 h 382"/>
                <a:gd name="T98" fmla="*/ 3 w 423"/>
                <a:gd name="T99" fmla="*/ 157 h 382"/>
                <a:gd name="T100" fmla="*/ 13 w 423"/>
                <a:gd name="T101" fmla="*/ 124 h 382"/>
                <a:gd name="T102" fmla="*/ 29 w 423"/>
                <a:gd name="T103" fmla="*/ 95 h 382"/>
                <a:gd name="T104" fmla="*/ 50 w 423"/>
                <a:gd name="T105" fmla="*/ 68 h 382"/>
                <a:gd name="T106" fmla="*/ 75 w 423"/>
                <a:gd name="T107" fmla="*/ 45 h 382"/>
                <a:gd name="T108" fmla="*/ 105 w 423"/>
                <a:gd name="T109" fmla="*/ 26 h 382"/>
                <a:gd name="T110" fmla="*/ 138 w 423"/>
                <a:gd name="T111" fmla="*/ 12 h 382"/>
                <a:gd name="T112" fmla="*/ 174 w 423"/>
                <a:gd name="T113" fmla="*/ 3 h 382"/>
                <a:gd name="T114" fmla="*/ 211 w 423"/>
                <a:gd name="T11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3" h="382">
                  <a:moveTo>
                    <a:pt x="211" y="137"/>
                  </a:moveTo>
                  <a:lnTo>
                    <a:pt x="193" y="140"/>
                  </a:lnTo>
                  <a:lnTo>
                    <a:pt x="176" y="148"/>
                  </a:lnTo>
                  <a:lnTo>
                    <a:pt x="164" y="160"/>
                  </a:lnTo>
                  <a:lnTo>
                    <a:pt x="155" y="175"/>
                  </a:lnTo>
                  <a:lnTo>
                    <a:pt x="152" y="192"/>
                  </a:lnTo>
                  <a:lnTo>
                    <a:pt x="155" y="209"/>
                  </a:lnTo>
                  <a:lnTo>
                    <a:pt x="164" y="223"/>
                  </a:lnTo>
                  <a:lnTo>
                    <a:pt x="176" y="235"/>
                  </a:lnTo>
                  <a:lnTo>
                    <a:pt x="193" y="242"/>
                  </a:lnTo>
                  <a:lnTo>
                    <a:pt x="211" y="245"/>
                  </a:lnTo>
                  <a:lnTo>
                    <a:pt x="230" y="242"/>
                  </a:lnTo>
                  <a:lnTo>
                    <a:pt x="247" y="235"/>
                  </a:lnTo>
                  <a:lnTo>
                    <a:pt x="259" y="223"/>
                  </a:lnTo>
                  <a:lnTo>
                    <a:pt x="268" y="209"/>
                  </a:lnTo>
                  <a:lnTo>
                    <a:pt x="270" y="192"/>
                  </a:lnTo>
                  <a:lnTo>
                    <a:pt x="268" y="175"/>
                  </a:lnTo>
                  <a:lnTo>
                    <a:pt x="259" y="160"/>
                  </a:lnTo>
                  <a:lnTo>
                    <a:pt x="247" y="148"/>
                  </a:lnTo>
                  <a:lnTo>
                    <a:pt x="230" y="140"/>
                  </a:lnTo>
                  <a:lnTo>
                    <a:pt x="211" y="137"/>
                  </a:lnTo>
                  <a:close/>
                  <a:moveTo>
                    <a:pt x="211" y="0"/>
                  </a:moveTo>
                  <a:lnTo>
                    <a:pt x="249" y="3"/>
                  </a:lnTo>
                  <a:lnTo>
                    <a:pt x="284" y="12"/>
                  </a:lnTo>
                  <a:lnTo>
                    <a:pt x="318" y="26"/>
                  </a:lnTo>
                  <a:lnTo>
                    <a:pt x="347" y="45"/>
                  </a:lnTo>
                  <a:lnTo>
                    <a:pt x="373" y="68"/>
                  </a:lnTo>
                  <a:lnTo>
                    <a:pt x="393" y="95"/>
                  </a:lnTo>
                  <a:lnTo>
                    <a:pt x="409" y="124"/>
                  </a:lnTo>
                  <a:lnTo>
                    <a:pt x="418" y="157"/>
                  </a:lnTo>
                  <a:lnTo>
                    <a:pt x="423" y="192"/>
                  </a:lnTo>
                  <a:lnTo>
                    <a:pt x="418" y="226"/>
                  </a:lnTo>
                  <a:lnTo>
                    <a:pt x="409" y="258"/>
                  </a:lnTo>
                  <a:lnTo>
                    <a:pt x="393" y="288"/>
                  </a:lnTo>
                  <a:lnTo>
                    <a:pt x="373" y="314"/>
                  </a:lnTo>
                  <a:lnTo>
                    <a:pt x="347" y="337"/>
                  </a:lnTo>
                  <a:lnTo>
                    <a:pt x="318" y="356"/>
                  </a:lnTo>
                  <a:lnTo>
                    <a:pt x="284" y="370"/>
                  </a:lnTo>
                  <a:lnTo>
                    <a:pt x="249" y="379"/>
                  </a:lnTo>
                  <a:lnTo>
                    <a:pt x="211" y="382"/>
                  </a:lnTo>
                  <a:lnTo>
                    <a:pt x="174" y="379"/>
                  </a:lnTo>
                  <a:lnTo>
                    <a:pt x="138" y="370"/>
                  </a:lnTo>
                  <a:lnTo>
                    <a:pt x="105" y="356"/>
                  </a:lnTo>
                  <a:lnTo>
                    <a:pt x="75" y="337"/>
                  </a:lnTo>
                  <a:lnTo>
                    <a:pt x="50" y="314"/>
                  </a:lnTo>
                  <a:lnTo>
                    <a:pt x="29" y="288"/>
                  </a:lnTo>
                  <a:lnTo>
                    <a:pt x="13" y="258"/>
                  </a:lnTo>
                  <a:lnTo>
                    <a:pt x="3" y="226"/>
                  </a:lnTo>
                  <a:lnTo>
                    <a:pt x="0" y="192"/>
                  </a:lnTo>
                  <a:lnTo>
                    <a:pt x="3" y="157"/>
                  </a:lnTo>
                  <a:lnTo>
                    <a:pt x="13" y="124"/>
                  </a:lnTo>
                  <a:lnTo>
                    <a:pt x="29" y="95"/>
                  </a:lnTo>
                  <a:lnTo>
                    <a:pt x="50" y="68"/>
                  </a:lnTo>
                  <a:lnTo>
                    <a:pt x="75" y="45"/>
                  </a:lnTo>
                  <a:lnTo>
                    <a:pt x="105" y="26"/>
                  </a:lnTo>
                  <a:lnTo>
                    <a:pt x="138" y="12"/>
                  </a:lnTo>
                  <a:lnTo>
                    <a:pt x="174" y="3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12"/>
            <p:cNvSpPr>
              <a:spLocks noEditPoints="1"/>
            </p:cNvSpPr>
            <p:nvPr/>
          </p:nvSpPr>
          <p:spPr bwMode="auto">
            <a:xfrm>
              <a:off x="7226300" y="2736850"/>
              <a:ext cx="577850" cy="458788"/>
            </a:xfrm>
            <a:custGeom>
              <a:avLst/>
              <a:gdLst>
                <a:gd name="T0" fmla="*/ 332 w 3643"/>
                <a:gd name="T1" fmla="*/ 2162 h 2598"/>
                <a:gd name="T2" fmla="*/ 528 w 3643"/>
                <a:gd name="T3" fmla="*/ 1985 h 2598"/>
                <a:gd name="T4" fmla="*/ 1795 w 3643"/>
                <a:gd name="T5" fmla="*/ 2070 h 2598"/>
                <a:gd name="T6" fmla="*/ 1334 w 3643"/>
                <a:gd name="T7" fmla="*/ 1827 h 2598"/>
                <a:gd name="T8" fmla="*/ 3122 w 3643"/>
                <a:gd name="T9" fmla="*/ 852 h 2598"/>
                <a:gd name="T10" fmla="*/ 2839 w 3643"/>
                <a:gd name="T11" fmla="*/ 981 h 2598"/>
                <a:gd name="T12" fmla="*/ 2773 w 3643"/>
                <a:gd name="T13" fmla="*/ 1256 h 2598"/>
                <a:gd name="T14" fmla="*/ 3470 w 3643"/>
                <a:gd name="T15" fmla="*/ 1294 h 2598"/>
                <a:gd name="T16" fmla="*/ 3455 w 3643"/>
                <a:gd name="T17" fmla="*/ 1037 h 2598"/>
                <a:gd name="T18" fmla="*/ 3244 w 3643"/>
                <a:gd name="T19" fmla="*/ 870 h 2598"/>
                <a:gd name="T20" fmla="*/ 1647 w 3643"/>
                <a:gd name="T21" fmla="*/ 1126 h 2598"/>
                <a:gd name="T22" fmla="*/ 2476 w 3643"/>
                <a:gd name="T23" fmla="*/ 1214 h 2598"/>
                <a:gd name="T24" fmla="*/ 2461 w 3643"/>
                <a:gd name="T25" fmla="*/ 1323 h 2598"/>
                <a:gd name="T26" fmla="*/ 1977 w 3643"/>
                <a:gd name="T27" fmla="*/ 1425 h 2598"/>
                <a:gd name="T28" fmla="*/ 2688 w 3643"/>
                <a:gd name="T29" fmla="*/ 1736 h 2598"/>
                <a:gd name="T30" fmla="*/ 2773 w 3643"/>
                <a:gd name="T31" fmla="*/ 1795 h 2598"/>
                <a:gd name="T32" fmla="*/ 3325 w 3643"/>
                <a:gd name="T33" fmla="*/ 2459 h 2598"/>
                <a:gd name="T34" fmla="*/ 3242 w 3643"/>
                <a:gd name="T35" fmla="*/ 1912 h 2598"/>
                <a:gd name="T36" fmla="*/ 3076 w 3643"/>
                <a:gd name="T37" fmla="*/ 1952 h 2598"/>
                <a:gd name="T38" fmla="*/ 2984 w 3643"/>
                <a:gd name="T39" fmla="*/ 1873 h 2598"/>
                <a:gd name="T40" fmla="*/ 2882 w 3643"/>
                <a:gd name="T41" fmla="*/ 1718 h 2598"/>
                <a:gd name="T42" fmla="*/ 2749 w 3643"/>
                <a:gd name="T43" fmla="*/ 1515 h 2598"/>
                <a:gd name="T44" fmla="*/ 2670 w 3643"/>
                <a:gd name="T45" fmla="*/ 1397 h 2598"/>
                <a:gd name="T46" fmla="*/ 2616 w 3643"/>
                <a:gd name="T47" fmla="*/ 1125 h 2598"/>
                <a:gd name="T48" fmla="*/ 2804 w 3643"/>
                <a:gd name="T49" fmla="*/ 820 h 2598"/>
                <a:gd name="T50" fmla="*/ 3180 w 3643"/>
                <a:gd name="T51" fmla="*/ 718 h 2598"/>
                <a:gd name="T52" fmla="*/ 3325 w 3643"/>
                <a:gd name="T53" fmla="*/ 343 h 2598"/>
                <a:gd name="T54" fmla="*/ 1012 w 3643"/>
                <a:gd name="T55" fmla="*/ 340 h 2598"/>
                <a:gd name="T56" fmla="*/ 994 w 3643"/>
                <a:gd name="T57" fmla="*/ 639 h 2598"/>
                <a:gd name="T58" fmla="*/ 926 w 3643"/>
                <a:gd name="T59" fmla="*/ 752 h 2598"/>
                <a:gd name="T60" fmla="*/ 800 w 3643"/>
                <a:gd name="T61" fmla="*/ 943 h 2598"/>
                <a:gd name="T62" fmla="*/ 679 w 3643"/>
                <a:gd name="T63" fmla="*/ 1126 h 2598"/>
                <a:gd name="T64" fmla="*/ 612 w 3643"/>
                <a:gd name="T65" fmla="*/ 1213 h 2598"/>
                <a:gd name="T66" fmla="*/ 440 w 3643"/>
                <a:gd name="T67" fmla="*/ 1226 h 2598"/>
                <a:gd name="T68" fmla="*/ 771 w 3643"/>
                <a:gd name="T69" fmla="*/ 1318 h 2598"/>
                <a:gd name="T70" fmla="*/ 785 w 3643"/>
                <a:gd name="T71" fmla="*/ 1220 h 2598"/>
                <a:gd name="T72" fmla="*/ 1502 w 3643"/>
                <a:gd name="T73" fmla="*/ 1169 h 2598"/>
                <a:gd name="T74" fmla="*/ 1065 w 3643"/>
                <a:gd name="T75" fmla="*/ 687 h 2598"/>
                <a:gd name="T76" fmla="*/ 1376 w 3643"/>
                <a:gd name="T77" fmla="*/ 880 h 2598"/>
                <a:gd name="T78" fmla="*/ 330 w 3643"/>
                <a:gd name="T79" fmla="*/ 183 h 2598"/>
                <a:gd name="T80" fmla="*/ 155 w 3643"/>
                <a:gd name="T81" fmla="*/ 420 h 2598"/>
                <a:gd name="T82" fmla="*/ 841 w 3643"/>
                <a:gd name="T83" fmla="*/ 614 h 2598"/>
                <a:gd name="T84" fmla="*/ 853 w 3643"/>
                <a:gd name="T85" fmla="*/ 344 h 2598"/>
                <a:gd name="T86" fmla="*/ 706 w 3643"/>
                <a:gd name="T87" fmla="*/ 185 h 2598"/>
                <a:gd name="T88" fmla="*/ 560 w 3643"/>
                <a:gd name="T89" fmla="*/ 1 h 2598"/>
                <a:gd name="T90" fmla="*/ 877 w 3643"/>
                <a:gd name="T91" fmla="*/ 134 h 2598"/>
                <a:gd name="T92" fmla="*/ 3432 w 3643"/>
                <a:gd name="T93" fmla="*/ 244 h 2598"/>
                <a:gd name="T94" fmla="*/ 3536 w 3643"/>
                <a:gd name="T95" fmla="*/ 898 h 2598"/>
                <a:gd name="T96" fmla="*/ 3640 w 3643"/>
                <a:gd name="T97" fmla="*/ 1225 h 2598"/>
                <a:gd name="T98" fmla="*/ 3575 w 3643"/>
                <a:gd name="T99" fmla="*/ 1413 h 2598"/>
                <a:gd name="T100" fmla="*/ 3511 w 3643"/>
                <a:gd name="T101" fmla="*/ 1509 h 2598"/>
                <a:gd name="T102" fmla="*/ 3473 w 3643"/>
                <a:gd name="T103" fmla="*/ 2514 h 2598"/>
                <a:gd name="T104" fmla="*/ 368 w 3643"/>
                <a:gd name="T105" fmla="*/ 2597 h 2598"/>
                <a:gd name="T106" fmla="*/ 191 w 3643"/>
                <a:gd name="T107" fmla="*/ 2486 h 2598"/>
                <a:gd name="T108" fmla="*/ 158 w 3643"/>
                <a:gd name="T109" fmla="*/ 833 h 2598"/>
                <a:gd name="T110" fmla="*/ 79 w 3643"/>
                <a:gd name="T111" fmla="*/ 712 h 2598"/>
                <a:gd name="T112" fmla="*/ 9 w 3643"/>
                <a:gd name="T113" fmla="*/ 553 h 2598"/>
                <a:gd name="T114" fmla="*/ 81 w 3643"/>
                <a:gd name="T115" fmla="*/ 217 h 2598"/>
                <a:gd name="T116" fmla="*/ 393 w 3643"/>
                <a:gd name="T117" fmla="*/ 13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3" h="2598">
                  <a:moveTo>
                    <a:pt x="2497" y="2070"/>
                  </a:moveTo>
                  <a:lnTo>
                    <a:pt x="2147" y="2388"/>
                  </a:lnTo>
                  <a:lnTo>
                    <a:pt x="2227" y="2461"/>
                  </a:lnTo>
                  <a:lnTo>
                    <a:pt x="2929" y="2461"/>
                  </a:lnTo>
                  <a:lnTo>
                    <a:pt x="2497" y="2070"/>
                  </a:lnTo>
                  <a:close/>
                  <a:moveTo>
                    <a:pt x="528" y="1985"/>
                  </a:moveTo>
                  <a:lnTo>
                    <a:pt x="332" y="2162"/>
                  </a:lnTo>
                  <a:lnTo>
                    <a:pt x="332" y="2427"/>
                  </a:lnTo>
                  <a:lnTo>
                    <a:pt x="334" y="2440"/>
                  </a:lnTo>
                  <a:lnTo>
                    <a:pt x="342" y="2450"/>
                  </a:lnTo>
                  <a:lnTo>
                    <a:pt x="354" y="2457"/>
                  </a:lnTo>
                  <a:lnTo>
                    <a:pt x="368" y="2460"/>
                  </a:lnTo>
                  <a:lnTo>
                    <a:pt x="1053" y="2460"/>
                  </a:lnTo>
                  <a:lnTo>
                    <a:pt x="528" y="1985"/>
                  </a:lnTo>
                  <a:close/>
                  <a:moveTo>
                    <a:pt x="1430" y="1914"/>
                  </a:moveTo>
                  <a:lnTo>
                    <a:pt x="1036" y="2271"/>
                  </a:lnTo>
                  <a:lnTo>
                    <a:pt x="1247" y="2460"/>
                  </a:lnTo>
                  <a:lnTo>
                    <a:pt x="2034" y="2461"/>
                  </a:lnTo>
                  <a:lnTo>
                    <a:pt x="1430" y="1914"/>
                  </a:lnTo>
                  <a:close/>
                  <a:moveTo>
                    <a:pt x="2146" y="1752"/>
                  </a:moveTo>
                  <a:lnTo>
                    <a:pt x="1795" y="2070"/>
                  </a:lnTo>
                  <a:lnTo>
                    <a:pt x="2050" y="2301"/>
                  </a:lnTo>
                  <a:lnTo>
                    <a:pt x="2401" y="1983"/>
                  </a:lnTo>
                  <a:lnTo>
                    <a:pt x="2146" y="1752"/>
                  </a:lnTo>
                  <a:close/>
                  <a:moveTo>
                    <a:pt x="1018" y="1541"/>
                  </a:moveTo>
                  <a:lnTo>
                    <a:pt x="624" y="1897"/>
                  </a:lnTo>
                  <a:lnTo>
                    <a:pt x="940" y="2183"/>
                  </a:lnTo>
                  <a:lnTo>
                    <a:pt x="1334" y="1827"/>
                  </a:lnTo>
                  <a:lnTo>
                    <a:pt x="1018" y="1541"/>
                  </a:lnTo>
                  <a:close/>
                  <a:moveTo>
                    <a:pt x="1598" y="1256"/>
                  </a:moveTo>
                  <a:lnTo>
                    <a:pt x="1248" y="1575"/>
                  </a:lnTo>
                  <a:lnTo>
                    <a:pt x="1699" y="1982"/>
                  </a:lnTo>
                  <a:lnTo>
                    <a:pt x="2050" y="1665"/>
                  </a:lnTo>
                  <a:lnTo>
                    <a:pt x="1598" y="1256"/>
                  </a:lnTo>
                  <a:close/>
                  <a:moveTo>
                    <a:pt x="3122" y="852"/>
                  </a:moveTo>
                  <a:lnTo>
                    <a:pt x="3074" y="856"/>
                  </a:lnTo>
                  <a:lnTo>
                    <a:pt x="3027" y="865"/>
                  </a:lnTo>
                  <a:lnTo>
                    <a:pt x="2983" y="880"/>
                  </a:lnTo>
                  <a:lnTo>
                    <a:pt x="2942" y="899"/>
                  </a:lnTo>
                  <a:lnTo>
                    <a:pt x="2905" y="922"/>
                  </a:lnTo>
                  <a:lnTo>
                    <a:pt x="2870" y="950"/>
                  </a:lnTo>
                  <a:lnTo>
                    <a:pt x="2839" y="981"/>
                  </a:lnTo>
                  <a:lnTo>
                    <a:pt x="2814" y="1016"/>
                  </a:lnTo>
                  <a:lnTo>
                    <a:pt x="2793" y="1054"/>
                  </a:lnTo>
                  <a:lnTo>
                    <a:pt x="2777" y="1093"/>
                  </a:lnTo>
                  <a:lnTo>
                    <a:pt x="2767" y="1135"/>
                  </a:lnTo>
                  <a:lnTo>
                    <a:pt x="2764" y="1179"/>
                  </a:lnTo>
                  <a:lnTo>
                    <a:pt x="2766" y="1218"/>
                  </a:lnTo>
                  <a:lnTo>
                    <a:pt x="2773" y="1256"/>
                  </a:lnTo>
                  <a:lnTo>
                    <a:pt x="2785" y="1293"/>
                  </a:lnTo>
                  <a:lnTo>
                    <a:pt x="2803" y="1330"/>
                  </a:lnTo>
                  <a:lnTo>
                    <a:pt x="3128" y="1823"/>
                  </a:lnTo>
                  <a:lnTo>
                    <a:pt x="3357" y="1475"/>
                  </a:lnTo>
                  <a:lnTo>
                    <a:pt x="3357" y="1475"/>
                  </a:lnTo>
                  <a:lnTo>
                    <a:pt x="3452" y="1330"/>
                  </a:lnTo>
                  <a:lnTo>
                    <a:pt x="3470" y="1294"/>
                  </a:lnTo>
                  <a:lnTo>
                    <a:pt x="3482" y="1257"/>
                  </a:lnTo>
                  <a:lnTo>
                    <a:pt x="3489" y="1220"/>
                  </a:lnTo>
                  <a:lnTo>
                    <a:pt x="3491" y="1181"/>
                  </a:lnTo>
                  <a:lnTo>
                    <a:pt x="3489" y="1144"/>
                  </a:lnTo>
                  <a:lnTo>
                    <a:pt x="3482" y="1107"/>
                  </a:lnTo>
                  <a:lnTo>
                    <a:pt x="3471" y="1071"/>
                  </a:lnTo>
                  <a:lnTo>
                    <a:pt x="3455" y="1037"/>
                  </a:lnTo>
                  <a:lnTo>
                    <a:pt x="3435" y="1005"/>
                  </a:lnTo>
                  <a:lnTo>
                    <a:pt x="3411" y="975"/>
                  </a:lnTo>
                  <a:lnTo>
                    <a:pt x="3383" y="947"/>
                  </a:lnTo>
                  <a:lnTo>
                    <a:pt x="3351" y="922"/>
                  </a:lnTo>
                  <a:lnTo>
                    <a:pt x="3318" y="901"/>
                  </a:lnTo>
                  <a:lnTo>
                    <a:pt x="3282" y="883"/>
                  </a:lnTo>
                  <a:lnTo>
                    <a:pt x="3244" y="870"/>
                  </a:lnTo>
                  <a:lnTo>
                    <a:pt x="3204" y="860"/>
                  </a:lnTo>
                  <a:lnTo>
                    <a:pt x="3164" y="854"/>
                  </a:lnTo>
                  <a:lnTo>
                    <a:pt x="3122" y="852"/>
                  </a:lnTo>
                  <a:close/>
                  <a:moveTo>
                    <a:pt x="2110" y="390"/>
                  </a:moveTo>
                  <a:lnTo>
                    <a:pt x="1472" y="967"/>
                  </a:lnTo>
                  <a:lnTo>
                    <a:pt x="1647" y="1126"/>
                  </a:lnTo>
                  <a:lnTo>
                    <a:pt x="1647" y="1126"/>
                  </a:lnTo>
                  <a:lnTo>
                    <a:pt x="1647" y="1126"/>
                  </a:lnTo>
                  <a:lnTo>
                    <a:pt x="1880" y="1338"/>
                  </a:lnTo>
                  <a:lnTo>
                    <a:pt x="2519" y="760"/>
                  </a:lnTo>
                  <a:lnTo>
                    <a:pt x="2110" y="390"/>
                  </a:lnTo>
                  <a:close/>
                  <a:moveTo>
                    <a:pt x="3173" y="341"/>
                  </a:moveTo>
                  <a:lnTo>
                    <a:pt x="2343" y="1093"/>
                  </a:lnTo>
                  <a:lnTo>
                    <a:pt x="2476" y="1214"/>
                  </a:lnTo>
                  <a:lnTo>
                    <a:pt x="2489" y="1229"/>
                  </a:lnTo>
                  <a:lnTo>
                    <a:pt x="2496" y="1245"/>
                  </a:lnTo>
                  <a:lnTo>
                    <a:pt x="2499" y="1263"/>
                  </a:lnTo>
                  <a:lnTo>
                    <a:pt x="2496" y="1280"/>
                  </a:lnTo>
                  <a:lnTo>
                    <a:pt x="2489" y="1296"/>
                  </a:lnTo>
                  <a:lnTo>
                    <a:pt x="2476" y="1312"/>
                  </a:lnTo>
                  <a:lnTo>
                    <a:pt x="2461" y="1323"/>
                  </a:lnTo>
                  <a:lnTo>
                    <a:pt x="2442" y="1330"/>
                  </a:lnTo>
                  <a:lnTo>
                    <a:pt x="2423" y="1332"/>
                  </a:lnTo>
                  <a:lnTo>
                    <a:pt x="2403" y="1330"/>
                  </a:lnTo>
                  <a:lnTo>
                    <a:pt x="2386" y="1323"/>
                  </a:lnTo>
                  <a:lnTo>
                    <a:pt x="2369" y="1312"/>
                  </a:lnTo>
                  <a:lnTo>
                    <a:pt x="2235" y="1190"/>
                  </a:lnTo>
                  <a:lnTo>
                    <a:pt x="1977" y="1425"/>
                  </a:lnTo>
                  <a:lnTo>
                    <a:pt x="2194" y="1621"/>
                  </a:lnTo>
                  <a:lnTo>
                    <a:pt x="2194" y="1621"/>
                  </a:lnTo>
                  <a:lnTo>
                    <a:pt x="2194" y="1622"/>
                  </a:lnTo>
                  <a:lnTo>
                    <a:pt x="2497" y="1895"/>
                  </a:lnTo>
                  <a:lnTo>
                    <a:pt x="2657" y="1752"/>
                  </a:lnTo>
                  <a:lnTo>
                    <a:pt x="2671" y="1742"/>
                  </a:lnTo>
                  <a:lnTo>
                    <a:pt x="2688" y="1736"/>
                  </a:lnTo>
                  <a:lnTo>
                    <a:pt x="2704" y="1734"/>
                  </a:lnTo>
                  <a:lnTo>
                    <a:pt x="2722" y="1736"/>
                  </a:lnTo>
                  <a:lnTo>
                    <a:pt x="2739" y="1742"/>
                  </a:lnTo>
                  <a:lnTo>
                    <a:pt x="2753" y="1752"/>
                  </a:lnTo>
                  <a:lnTo>
                    <a:pt x="2764" y="1765"/>
                  </a:lnTo>
                  <a:lnTo>
                    <a:pt x="2771" y="1780"/>
                  </a:lnTo>
                  <a:lnTo>
                    <a:pt x="2773" y="1795"/>
                  </a:lnTo>
                  <a:lnTo>
                    <a:pt x="2771" y="1811"/>
                  </a:lnTo>
                  <a:lnTo>
                    <a:pt x="2764" y="1826"/>
                  </a:lnTo>
                  <a:lnTo>
                    <a:pt x="2753" y="1839"/>
                  </a:lnTo>
                  <a:lnTo>
                    <a:pt x="2594" y="1983"/>
                  </a:lnTo>
                  <a:lnTo>
                    <a:pt x="3122" y="2461"/>
                  </a:lnTo>
                  <a:lnTo>
                    <a:pt x="3312" y="2461"/>
                  </a:lnTo>
                  <a:lnTo>
                    <a:pt x="3325" y="2459"/>
                  </a:lnTo>
                  <a:lnTo>
                    <a:pt x="3337" y="2452"/>
                  </a:lnTo>
                  <a:lnTo>
                    <a:pt x="3345" y="2441"/>
                  </a:lnTo>
                  <a:lnTo>
                    <a:pt x="3348" y="2428"/>
                  </a:lnTo>
                  <a:lnTo>
                    <a:pt x="3348" y="2428"/>
                  </a:lnTo>
                  <a:lnTo>
                    <a:pt x="3348" y="1757"/>
                  </a:lnTo>
                  <a:lnTo>
                    <a:pt x="3257" y="1893"/>
                  </a:lnTo>
                  <a:lnTo>
                    <a:pt x="3242" y="1912"/>
                  </a:lnTo>
                  <a:lnTo>
                    <a:pt x="3224" y="1929"/>
                  </a:lnTo>
                  <a:lnTo>
                    <a:pt x="3202" y="1942"/>
                  </a:lnTo>
                  <a:lnTo>
                    <a:pt x="3179" y="1952"/>
                  </a:lnTo>
                  <a:lnTo>
                    <a:pt x="3154" y="1958"/>
                  </a:lnTo>
                  <a:lnTo>
                    <a:pt x="3128" y="1960"/>
                  </a:lnTo>
                  <a:lnTo>
                    <a:pt x="3101" y="1958"/>
                  </a:lnTo>
                  <a:lnTo>
                    <a:pt x="3076" y="1952"/>
                  </a:lnTo>
                  <a:lnTo>
                    <a:pt x="3053" y="1942"/>
                  </a:lnTo>
                  <a:lnTo>
                    <a:pt x="3032" y="1929"/>
                  </a:lnTo>
                  <a:lnTo>
                    <a:pt x="3013" y="1912"/>
                  </a:lnTo>
                  <a:lnTo>
                    <a:pt x="2997" y="1893"/>
                  </a:lnTo>
                  <a:lnTo>
                    <a:pt x="2996" y="1891"/>
                  </a:lnTo>
                  <a:lnTo>
                    <a:pt x="2992" y="1884"/>
                  </a:lnTo>
                  <a:lnTo>
                    <a:pt x="2984" y="1873"/>
                  </a:lnTo>
                  <a:lnTo>
                    <a:pt x="2975" y="1859"/>
                  </a:lnTo>
                  <a:lnTo>
                    <a:pt x="2963" y="1841"/>
                  </a:lnTo>
                  <a:lnTo>
                    <a:pt x="2950" y="1821"/>
                  </a:lnTo>
                  <a:lnTo>
                    <a:pt x="2934" y="1798"/>
                  </a:lnTo>
                  <a:lnTo>
                    <a:pt x="2918" y="1773"/>
                  </a:lnTo>
                  <a:lnTo>
                    <a:pt x="2900" y="1746"/>
                  </a:lnTo>
                  <a:lnTo>
                    <a:pt x="2882" y="1718"/>
                  </a:lnTo>
                  <a:lnTo>
                    <a:pt x="2862" y="1689"/>
                  </a:lnTo>
                  <a:lnTo>
                    <a:pt x="2843" y="1659"/>
                  </a:lnTo>
                  <a:lnTo>
                    <a:pt x="2824" y="1629"/>
                  </a:lnTo>
                  <a:lnTo>
                    <a:pt x="2804" y="1600"/>
                  </a:lnTo>
                  <a:lnTo>
                    <a:pt x="2785" y="1570"/>
                  </a:lnTo>
                  <a:lnTo>
                    <a:pt x="2766" y="1542"/>
                  </a:lnTo>
                  <a:lnTo>
                    <a:pt x="2749" y="1515"/>
                  </a:lnTo>
                  <a:lnTo>
                    <a:pt x="2732" y="1490"/>
                  </a:lnTo>
                  <a:lnTo>
                    <a:pt x="2716" y="1467"/>
                  </a:lnTo>
                  <a:lnTo>
                    <a:pt x="2703" y="1447"/>
                  </a:lnTo>
                  <a:lnTo>
                    <a:pt x="2691" y="1429"/>
                  </a:lnTo>
                  <a:lnTo>
                    <a:pt x="2682" y="1415"/>
                  </a:lnTo>
                  <a:lnTo>
                    <a:pt x="2674" y="1404"/>
                  </a:lnTo>
                  <a:lnTo>
                    <a:pt x="2670" y="1397"/>
                  </a:lnTo>
                  <a:lnTo>
                    <a:pt x="2669" y="1394"/>
                  </a:lnTo>
                  <a:lnTo>
                    <a:pt x="2648" y="1354"/>
                  </a:lnTo>
                  <a:lnTo>
                    <a:pt x="2632" y="1312"/>
                  </a:lnTo>
                  <a:lnTo>
                    <a:pt x="2621" y="1267"/>
                  </a:lnTo>
                  <a:lnTo>
                    <a:pt x="2615" y="1223"/>
                  </a:lnTo>
                  <a:lnTo>
                    <a:pt x="2613" y="1178"/>
                  </a:lnTo>
                  <a:lnTo>
                    <a:pt x="2616" y="1125"/>
                  </a:lnTo>
                  <a:lnTo>
                    <a:pt x="2626" y="1074"/>
                  </a:lnTo>
                  <a:lnTo>
                    <a:pt x="2642" y="1024"/>
                  </a:lnTo>
                  <a:lnTo>
                    <a:pt x="2665" y="977"/>
                  </a:lnTo>
                  <a:lnTo>
                    <a:pt x="2692" y="933"/>
                  </a:lnTo>
                  <a:lnTo>
                    <a:pt x="2725" y="892"/>
                  </a:lnTo>
                  <a:lnTo>
                    <a:pt x="2763" y="854"/>
                  </a:lnTo>
                  <a:lnTo>
                    <a:pt x="2804" y="820"/>
                  </a:lnTo>
                  <a:lnTo>
                    <a:pt x="2849" y="790"/>
                  </a:lnTo>
                  <a:lnTo>
                    <a:pt x="2898" y="765"/>
                  </a:lnTo>
                  <a:lnTo>
                    <a:pt x="2950" y="744"/>
                  </a:lnTo>
                  <a:lnTo>
                    <a:pt x="3004" y="729"/>
                  </a:lnTo>
                  <a:lnTo>
                    <a:pt x="3062" y="719"/>
                  </a:lnTo>
                  <a:lnTo>
                    <a:pt x="3120" y="715"/>
                  </a:lnTo>
                  <a:lnTo>
                    <a:pt x="3180" y="718"/>
                  </a:lnTo>
                  <a:lnTo>
                    <a:pt x="3237" y="726"/>
                  </a:lnTo>
                  <a:lnTo>
                    <a:pt x="3294" y="740"/>
                  </a:lnTo>
                  <a:lnTo>
                    <a:pt x="3348" y="760"/>
                  </a:lnTo>
                  <a:lnTo>
                    <a:pt x="3348" y="374"/>
                  </a:lnTo>
                  <a:lnTo>
                    <a:pt x="3345" y="361"/>
                  </a:lnTo>
                  <a:lnTo>
                    <a:pt x="3337" y="350"/>
                  </a:lnTo>
                  <a:lnTo>
                    <a:pt x="3325" y="343"/>
                  </a:lnTo>
                  <a:lnTo>
                    <a:pt x="3312" y="341"/>
                  </a:lnTo>
                  <a:lnTo>
                    <a:pt x="3173" y="341"/>
                  </a:lnTo>
                  <a:close/>
                  <a:moveTo>
                    <a:pt x="2249" y="340"/>
                  </a:moveTo>
                  <a:lnTo>
                    <a:pt x="2615" y="672"/>
                  </a:lnTo>
                  <a:lnTo>
                    <a:pt x="2981" y="341"/>
                  </a:lnTo>
                  <a:lnTo>
                    <a:pt x="2249" y="340"/>
                  </a:lnTo>
                  <a:close/>
                  <a:moveTo>
                    <a:pt x="1012" y="340"/>
                  </a:moveTo>
                  <a:lnTo>
                    <a:pt x="1022" y="381"/>
                  </a:lnTo>
                  <a:lnTo>
                    <a:pt x="1029" y="423"/>
                  </a:lnTo>
                  <a:lnTo>
                    <a:pt x="1031" y="467"/>
                  </a:lnTo>
                  <a:lnTo>
                    <a:pt x="1029" y="511"/>
                  </a:lnTo>
                  <a:lnTo>
                    <a:pt x="1022" y="554"/>
                  </a:lnTo>
                  <a:lnTo>
                    <a:pt x="1010" y="597"/>
                  </a:lnTo>
                  <a:lnTo>
                    <a:pt x="994" y="639"/>
                  </a:lnTo>
                  <a:lnTo>
                    <a:pt x="974" y="679"/>
                  </a:lnTo>
                  <a:lnTo>
                    <a:pt x="972" y="681"/>
                  </a:lnTo>
                  <a:lnTo>
                    <a:pt x="968" y="688"/>
                  </a:lnTo>
                  <a:lnTo>
                    <a:pt x="961" y="699"/>
                  </a:lnTo>
                  <a:lnTo>
                    <a:pt x="951" y="713"/>
                  </a:lnTo>
                  <a:lnTo>
                    <a:pt x="940" y="731"/>
                  </a:lnTo>
                  <a:lnTo>
                    <a:pt x="926" y="752"/>
                  </a:lnTo>
                  <a:lnTo>
                    <a:pt x="911" y="775"/>
                  </a:lnTo>
                  <a:lnTo>
                    <a:pt x="895" y="800"/>
                  </a:lnTo>
                  <a:lnTo>
                    <a:pt x="877" y="827"/>
                  </a:lnTo>
                  <a:lnTo>
                    <a:pt x="858" y="855"/>
                  </a:lnTo>
                  <a:lnTo>
                    <a:pt x="840" y="884"/>
                  </a:lnTo>
                  <a:lnTo>
                    <a:pt x="820" y="914"/>
                  </a:lnTo>
                  <a:lnTo>
                    <a:pt x="800" y="943"/>
                  </a:lnTo>
                  <a:lnTo>
                    <a:pt x="780" y="973"/>
                  </a:lnTo>
                  <a:lnTo>
                    <a:pt x="761" y="1002"/>
                  </a:lnTo>
                  <a:lnTo>
                    <a:pt x="742" y="1030"/>
                  </a:lnTo>
                  <a:lnTo>
                    <a:pt x="724" y="1057"/>
                  </a:lnTo>
                  <a:lnTo>
                    <a:pt x="708" y="1082"/>
                  </a:lnTo>
                  <a:lnTo>
                    <a:pt x="694" y="1105"/>
                  </a:lnTo>
                  <a:lnTo>
                    <a:pt x="679" y="1126"/>
                  </a:lnTo>
                  <a:lnTo>
                    <a:pt x="668" y="1143"/>
                  </a:lnTo>
                  <a:lnTo>
                    <a:pt x="658" y="1158"/>
                  </a:lnTo>
                  <a:lnTo>
                    <a:pt x="651" y="1168"/>
                  </a:lnTo>
                  <a:lnTo>
                    <a:pt x="647" y="1175"/>
                  </a:lnTo>
                  <a:lnTo>
                    <a:pt x="646" y="1177"/>
                  </a:lnTo>
                  <a:lnTo>
                    <a:pt x="630" y="1197"/>
                  </a:lnTo>
                  <a:lnTo>
                    <a:pt x="612" y="1213"/>
                  </a:lnTo>
                  <a:lnTo>
                    <a:pt x="591" y="1226"/>
                  </a:lnTo>
                  <a:lnTo>
                    <a:pt x="567" y="1236"/>
                  </a:lnTo>
                  <a:lnTo>
                    <a:pt x="542" y="1242"/>
                  </a:lnTo>
                  <a:lnTo>
                    <a:pt x="515" y="1244"/>
                  </a:lnTo>
                  <a:lnTo>
                    <a:pt x="489" y="1242"/>
                  </a:lnTo>
                  <a:lnTo>
                    <a:pt x="463" y="1236"/>
                  </a:lnTo>
                  <a:lnTo>
                    <a:pt x="440" y="1226"/>
                  </a:lnTo>
                  <a:lnTo>
                    <a:pt x="419" y="1213"/>
                  </a:lnTo>
                  <a:lnTo>
                    <a:pt x="400" y="1197"/>
                  </a:lnTo>
                  <a:lnTo>
                    <a:pt x="385" y="1177"/>
                  </a:lnTo>
                  <a:lnTo>
                    <a:pt x="332" y="1096"/>
                  </a:lnTo>
                  <a:lnTo>
                    <a:pt x="332" y="1988"/>
                  </a:lnTo>
                  <a:lnTo>
                    <a:pt x="921" y="1454"/>
                  </a:lnTo>
                  <a:lnTo>
                    <a:pt x="771" y="1318"/>
                  </a:lnTo>
                  <a:lnTo>
                    <a:pt x="760" y="1305"/>
                  </a:lnTo>
                  <a:lnTo>
                    <a:pt x="753" y="1289"/>
                  </a:lnTo>
                  <a:lnTo>
                    <a:pt x="751" y="1273"/>
                  </a:lnTo>
                  <a:lnTo>
                    <a:pt x="753" y="1258"/>
                  </a:lnTo>
                  <a:lnTo>
                    <a:pt x="760" y="1243"/>
                  </a:lnTo>
                  <a:lnTo>
                    <a:pt x="771" y="1230"/>
                  </a:lnTo>
                  <a:lnTo>
                    <a:pt x="785" y="1220"/>
                  </a:lnTo>
                  <a:lnTo>
                    <a:pt x="802" y="1213"/>
                  </a:lnTo>
                  <a:lnTo>
                    <a:pt x="818" y="1211"/>
                  </a:lnTo>
                  <a:lnTo>
                    <a:pt x="836" y="1213"/>
                  </a:lnTo>
                  <a:lnTo>
                    <a:pt x="853" y="1220"/>
                  </a:lnTo>
                  <a:lnTo>
                    <a:pt x="867" y="1230"/>
                  </a:lnTo>
                  <a:lnTo>
                    <a:pt x="1151" y="1488"/>
                  </a:lnTo>
                  <a:lnTo>
                    <a:pt x="1502" y="1169"/>
                  </a:lnTo>
                  <a:lnTo>
                    <a:pt x="1065" y="774"/>
                  </a:lnTo>
                  <a:lnTo>
                    <a:pt x="1054" y="761"/>
                  </a:lnTo>
                  <a:lnTo>
                    <a:pt x="1047" y="746"/>
                  </a:lnTo>
                  <a:lnTo>
                    <a:pt x="1045" y="731"/>
                  </a:lnTo>
                  <a:lnTo>
                    <a:pt x="1047" y="715"/>
                  </a:lnTo>
                  <a:lnTo>
                    <a:pt x="1054" y="700"/>
                  </a:lnTo>
                  <a:lnTo>
                    <a:pt x="1065" y="687"/>
                  </a:lnTo>
                  <a:lnTo>
                    <a:pt x="1081" y="677"/>
                  </a:lnTo>
                  <a:lnTo>
                    <a:pt x="1096" y="671"/>
                  </a:lnTo>
                  <a:lnTo>
                    <a:pt x="1114" y="669"/>
                  </a:lnTo>
                  <a:lnTo>
                    <a:pt x="1132" y="671"/>
                  </a:lnTo>
                  <a:lnTo>
                    <a:pt x="1147" y="677"/>
                  </a:lnTo>
                  <a:lnTo>
                    <a:pt x="1162" y="687"/>
                  </a:lnTo>
                  <a:lnTo>
                    <a:pt x="1376" y="880"/>
                  </a:lnTo>
                  <a:lnTo>
                    <a:pt x="1972" y="340"/>
                  </a:lnTo>
                  <a:lnTo>
                    <a:pt x="1012" y="340"/>
                  </a:lnTo>
                  <a:close/>
                  <a:moveTo>
                    <a:pt x="510" y="137"/>
                  </a:moveTo>
                  <a:lnTo>
                    <a:pt x="462" y="140"/>
                  </a:lnTo>
                  <a:lnTo>
                    <a:pt x="416" y="150"/>
                  </a:lnTo>
                  <a:lnTo>
                    <a:pt x="372" y="164"/>
                  </a:lnTo>
                  <a:lnTo>
                    <a:pt x="330" y="183"/>
                  </a:lnTo>
                  <a:lnTo>
                    <a:pt x="292" y="207"/>
                  </a:lnTo>
                  <a:lnTo>
                    <a:pt x="258" y="235"/>
                  </a:lnTo>
                  <a:lnTo>
                    <a:pt x="227" y="266"/>
                  </a:lnTo>
                  <a:lnTo>
                    <a:pt x="201" y="301"/>
                  </a:lnTo>
                  <a:lnTo>
                    <a:pt x="180" y="338"/>
                  </a:lnTo>
                  <a:lnTo>
                    <a:pt x="165" y="378"/>
                  </a:lnTo>
                  <a:lnTo>
                    <a:pt x="155" y="420"/>
                  </a:lnTo>
                  <a:lnTo>
                    <a:pt x="152" y="465"/>
                  </a:lnTo>
                  <a:lnTo>
                    <a:pt x="154" y="504"/>
                  </a:lnTo>
                  <a:lnTo>
                    <a:pt x="161" y="542"/>
                  </a:lnTo>
                  <a:lnTo>
                    <a:pt x="174" y="579"/>
                  </a:lnTo>
                  <a:lnTo>
                    <a:pt x="190" y="614"/>
                  </a:lnTo>
                  <a:lnTo>
                    <a:pt x="515" y="1107"/>
                  </a:lnTo>
                  <a:lnTo>
                    <a:pt x="841" y="614"/>
                  </a:lnTo>
                  <a:lnTo>
                    <a:pt x="857" y="579"/>
                  </a:lnTo>
                  <a:lnTo>
                    <a:pt x="869" y="543"/>
                  </a:lnTo>
                  <a:lnTo>
                    <a:pt x="877" y="505"/>
                  </a:lnTo>
                  <a:lnTo>
                    <a:pt x="879" y="467"/>
                  </a:lnTo>
                  <a:lnTo>
                    <a:pt x="876" y="424"/>
                  </a:lnTo>
                  <a:lnTo>
                    <a:pt x="867" y="383"/>
                  </a:lnTo>
                  <a:lnTo>
                    <a:pt x="853" y="344"/>
                  </a:lnTo>
                  <a:lnTo>
                    <a:pt x="834" y="306"/>
                  </a:lnTo>
                  <a:lnTo>
                    <a:pt x="832" y="303"/>
                  </a:lnTo>
                  <a:lnTo>
                    <a:pt x="814" y="278"/>
                  </a:lnTo>
                  <a:lnTo>
                    <a:pt x="793" y="254"/>
                  </a:lnTo>
                  <a:lnTo>
                    <a:pt x="771" y="232"/>
                  </a:lnTo>
                  <a:lnTo>
                    <a:pt x="740" y="207"/>
                  </a:lnTo>
                  <a:lnTo>
                    <a:pt x="706" y="185"/>
                  </a:lnTo>
                  <a:lnTo>
                    <a:pt x="670" y="168"/>
                  </a:lnTo>
                  <a:lnTo>
                    <a:pt x="632" y="154"/>
                  </a:lnTo>
                  <a:lnTo>
                    <a:pt x="593" y="144"/>
                  </a:lnTo>
                  <a:lnTo>
                    <a:pt x="552" y="139"/>
                  </a:lnTo>
                  <a:lnTo>
                    <a:pt x="510" y="137"/>
                  </a:lnTo>
                  <a:close/>
                  <a:moveTo>
                    <a:pt x="508" y="0"/>
                  </a:moveTo>
                  <a:lnTo>
                    <a:pt x="560" y="1"/>
                  </a:lnTo>
                  <a:lnTo>
                    <a:pt x="611" y="8"/>
                  </a:lnTo>
                  <a:lnTo>
                    <a:pt x="660" y="18"/>
                  </a:lnTo>
                  <a:lnTo>
                    <a:pt x="708" y="33"/>
                  </a:lnTo>
                  <a:lnTo>
                    <a:pt x="753" y="52"/>
                  </a:lnTo>
                  <a:lnTo>
                    <a:pt x="797" y="75"/>
                  </a:lnTo>
                  <a:lnTo>
                    <a:pt x="838" y="103"/>
                  </a:lnTo>
                  <a:lnTo>
                    <a:pt x="877" y="134"/>
                  </a:lnTo>
                  <a:lnTo>
                    <a:pt x="911" y="167"/>
                  </a:lnTo>
                  <a:lnTo>
                    <a:pt x="941" y="203"/>
                  </a:lnTo>
                  <a:lnTo>
                    <a:pt x="3312" y="204"/>
                  </a:lnTo>
                  <a:lnTo>
                    <a:pt x="3345" y="206"/>
                  </a:lnTo>
                  <a:lnTo>
                    <a:pt x="3377" y="214"/>
                  </a:lnTo>
                  <a:lnTo>
                    <a:pt x="3406" y="227"/>
                  </a:lnTo>
                  <a:lnTo>
                    <a:pt x="3432" y="244"/>
                  </a:lnTo>
                  <a:lnTo>
                    <a:pt x="3455" y="264"/>
                  </a:lnTo>
                  <a:lnTo>
                    <a:pt x="3473" y="288"/>
                  </a:lnTo>
                  <a:lnTo>
                    <a:pt x="3487" y="314"/>
                  </a:lnTo>
                  <a:lnTo>
                    <a:pt x="3496" y="343"/>
                  </a:lnTo>
                  <a:lnTo>
                    <a:pt x="3500" y="374"/>
                  </a:lnTo>
                  <a:lnTo>
                    <a:pt x="3500" y="859"/>
                  </a:lnTo>
                  <a:lnTo>
                    <a:pt x="3536" y="898"/>
                  </a:lnTo>
                  <a:lnTo>
                    <a:pt x="3568" y="940"/>
                  </a:lnTo>
                  <a:lnTo>
                    <a:pt x="3595" y="984"/>
                  </a:lnTo>
                  <a:lnTo>
                    <a:pt x="3616" y="1031"/>
                  </a:lnTo>
                  <a:lnTo>
                    <a:pt x="3630" y="1079"/>
                  </a:lnTo>
                  <a:lnTo>
                    <a:pt x="3640" y="1130"/>
                  </a:lnTo>
                  <a:lnTo>
                    <a:pt x="3643" y="1181"/>
                  </a:lnTo>
                  <a:lnTo>
                    <a:pt x="3640" y="1225"/>
                  </a:lnTo>
                  <a:lnTo>
                    <a:pt x="3633" y="1269"/>
                  </a:lnTo>
                  <a:lnTo>
                    <a:pt x="3622" y="1313"/>
                  </a:lnTo>
                  <a:lnTo>
                    <a:pt x="3607" y="1354"/>
                  </a:lnTo>
                  <a:lnTo>
                    <a:pt x="3587" y="1394"/>
                  </a:lnTo>
                  <a:lnTo>
                    <a:pt x="3585" y="1397"/>
                  </a:lnTo>
                  <a:lnTo>
                    <a:pt x="3580" y="1403"/>
                  </a:lnTo>
                  <a:lnTo>
                    <a:pt x="3575" y="1413"/>
                  </a:lnTo>
                  <a:lnTo>
                    <a:pt x="3566" y="1425"/>
                  </a:lnTo>
                  <a:lnTo>
                    <a:pt x="3557" y="1439"/>
                  </a:lnTo>
                  <a:lnTo>
                    <a:pt x="3547" y="1453"/>
                  </a:lnTo>
                  <a:lnTo>
                    <a:pt x="3537" y="1469"/>
                  </a:lnTo>
                  <a:lnTo>
                    <a:pt x="3528" y="1483"/>
                  </a:lnTo>
                  <a:lnTo>
                    <a:pt x="3518" y="1497"/>
                  </a:lnTo>
                  <a:lnTo>
                    <a:pt x="3511" y="1509"/>
                  </a:lnTo>
                  <a:lnTo>
                    <a:pt x="3505" y="1518"/>
                  </a:lnTo>
                  <a:lnTo>
                    <a:pt x="3501" y="1525"/>
                  </a:lnTo>
                  <a:lnTo>
                    <a:pt x="3500" y="1527"/>
                  </a:lnTo>
                  <a:lnTo>
                    <a:pt x="3500" y="2428"/>
                  </a:lnTo>
                  <a:lnTo>
                    <a:pt x="3496" y="2459"/>
                  </a:lnTo>
                  <a:lnTo>
                    <a:pt x="3487" y="2488"/>
                  </a:lnTo>
                  <a:lnTo>
                    <a:pt x="3473" y="2514"/>
                  </a:lnTo>
                  <a:lnTo>
                    <a:pt x="3455" y="2538"/>
                  </a:lnTo>
                  <a:lnTo>
                    <a:pt x="3432" y="2558"/>
                  </a:lnTo>
                  <a:lnTo>
                    <a:pt x="3406" y="2575"/>
                  </a:lnTo>
                  <a:lnTo>
                    <a:pt x="3377" y="2588"/>
                  </a:lnTo>
                  <a:lnTo>
                    <a:pt x="3345" y="2596"/>
                  </a:lnTo>
                  <a:lnTo>
                    <a:pt x="3312" y="2598"/>
                  </a:lnTo>
                  <a:lnTo>
                    <a:pt x="368" y="2597"/>
                  </a:lnTo>
                  <a:lnTo>
                    <a:pt x="334" y="2594"/>
                  </a:lnTo>
                  <a:lnTo>
                    <a:pt x="302" y="2586"/>
                  </a:lnTo>
                  <a:lnTo>
                    <a:pt x="273" y="2574"/>
                  </a:lnTo>
                  <a:lnTo>
                    <a:pt x="247" y="2557"/>
                  </a:lnTo>
                  <a:lnTo>
                    <a:pt x="225" y="2536"/>
                  </a:lnTo>
                  <a:lnTo>
                    <a:pt x="206" y="2513"/>
                  </a:lnTo>
                  <a:lnTo>
                    <a:pt x="191" y="2486"/>
                  </a:lnTo>
                  <a:lnTo>
                    <a:pt x="183" y="2457"/>
                  </a:lnTo>
                  <a:lnTo>
                    <a:pt x="179" y="2427"/>
                  </a:lnTo>
                  <a:lnTo>
                    <a:pt x="179" y="866"/>
                  </a:lnTo>
                  <a:lnTo>
                    <a:pt x="178" y="864"/>
                  </a:lnTo>
                  <a:lnTo>
                    <a:pt x="174" y="857"/>
                  </a:lnTo>
                  <a:lnTo>
                    <a:pt x="167" y="847"/>
                  </a:lnTo>
                  <a:lnTo>
                    <a:pt x="158" y="833"/>
                  </a:lnTo>
                  <a:lnTo>
                    <a:pt x="148" y="818"/>
                  </a:lnTo>
                  <a:lnTo>
                    <a:pt x="136" y="800"/>
                  </a:lnTo>
                  <a:lnTo>
                    <a:pt x="125" y="782"/>
                  </a:lnTo>
                  <a:lnTo>
                    <a:pt x="112" y="764"/>
                  </a:lnTo>
                  <a:lnTo>
                    <a:pt x="101" y="745"/>
                  </a:lnTo>
                  <a:lnTo>
                    <a:pt x="88" y="728"/>
                  </a:lnTo>
                  <a:lnTo>
                    <a:pt x="79" y="712"/>
                  </a:lnTo>
                  <a:lnTo>
                    <a:pt x="70" y="699"/>
                  </a:lnTo>
                  <a:lnTo>
                    <a:pt x="63" y="688"/>
                  </a:lnTo>
                  <a:lnTo>
                    <a:pt x="59" y="681"/>
                  </a:lnTo>
                  <a:lnTo>
                    <a:pt x="56" y="679"/>
                  </a:lnTo>
                  <a:lnTo>
                    <a:pt x="37" y="638"/>
                  </a:lnTo>
                  <a:lnTo>
                    <a:pt x="20" y="596"/>
                  </a:lnTo>
                  <a:lnTo>
                    <a:pt x="9" y="553"/>
                  </a:lnTo>
                  <a:lnTo>
                    <a:pt x="2" y="509"/>
                  </a:lnTo>
                  <a:lnTo>
                    <a:pt x="0" y="464"/>
                  </a:lnTo>
                  <a:lnTo>
                    <a:pt x="3" y="410"/>
                  </a:lnTo>
                  <a:lnTo>
                    <a:pt x="14" y="358"/>
                  </a:lnTo>
                  <a:lnTo>
                    <a:pt x="31" y="309"/>
                  </a:lnTo>
                  <a:lnTo>
                    <a:pt x="53" y="262"/>
                  </a:lnTo>
                  <a:lnTo>
                    <a:pt x="81" y="217"/>
                  </a:lnTo>
                  <a:lnTo>
                    <a:pt x="113" y="176"/>
                  </a:lnTo>
                  <a:lnTo>
                    <a:pt x="150" y="138"/>
                  </a:lnTo>
                  <a:lnTo>
                    <a:pt x="191" y="104"/>
                  </a:lnTo>
                  <a:lnTo>
                    <a:pt x="237" y="74"/>
                  </a:lnTo>
                  <a:lnTo>
                    <a:pt x="285" y="49"/>
                  </a:lnTo>
                  <a:lnTo>
                    <a:pt x="337" y="29"/>
                  </a:lnTo>
                  <a:lnTo>
                    <a:pt x="393" y="13"/>
                  </a:lnTo>
                  <a:lnTo>
                    <a:pt x="449" y="4"/>
                  </a:lnTo>
                  <a:lnTo>
                    <a:pt x="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13"/>
            <p:cNvSpPr>
              <a:spLocks noEditPoints="1"/>
            </p:cNvSpPr>
            <p:nvPr/>
          </p:nvSpPr>
          <p:spPr bwMode="auto">
            <a:xfrm>
              <a:off x="7689850" y="2911475"/>
              <a:ext cx="66675" cy="68263"/>
            </a:xfrm>
            <a:custGeom>
              <a:avLst/>
              <a:gdLst>
                <a:gd name="T0" fmla="*/ 211 w 421"/>
                <a:gd name="T1" fmla="*/ 137 h 382"/>
                <a:gd name="T2" fmla="*/ 192 w 421"/>
                <a:gd name="T3" fmla="*/ 139 h 382"/>
                <a:gd name="T4" fmla="*/ 176 w 421"/>
                <a:gd name="T5" fmla="*/ 147 h 382"/>
                <a:gd name="T6" fmla="*/ 163 w 421"/>
                <a:gd name="T7" fmla="*/ 159 h 382"/>
                <a:gd name="T8" fmla="*/ 155 w 421"/>
                <a:gd name="T9" fmla="*/ 173 h 382"/>
                <a:gd name="T10" fmla="*/ 151 w 421"/>
                <a:gd name="T11" fmla="*/ 190 h 382"/>
                <a:gd name="T12" fmla="*/ 155 w 421"/>
                <a:gd name="T13" fmla="*/ 207 h 382"/>
                <a:gd name="T14" fmla="*/ 163 w 421"/>
                <a:gd name="T15" fmla="*/ 222 h 382"/>
                <a:gd name="T16" fmla="*/ 176 w 421"/>
                <a:gd name="T17" fmla="*/ 233 h 382"/>
                <a:gd name="T18" fmla="*/ 192 w 421"/>
                <a:gd name="T19" fmla="*/ 241 h 382"/>
                <a:gd name="T20" fmla="*/ 211 w 421"/>
                <a:gd name="T21" fmla="*/ 244 h 382"/>
                <a:gd name="T22" fmla="*/ 230 w 421"/>
                <a:gd name="T23" fmla="*/ 241 h 382"/>
                <a:gd name="T24" fmla="*/ 245 w 421"/>
                <a:gd name="T25" fmla="*/ 233 h 382"/>
                <a:gd name="T26" fmla="*/ 259 w 421"/>
                <a:gd name="T27" fmla="*/ 222 h 382"/>
                <a:gd name="T28" fmla="*/ 266 w 421"/>
                <a:gd name="T29" fmla="*/ 207 h 382"/>
                <a:gd name="T30" fmla="*/ 270 w 421"/>
                <a:gd name="T31" fmla="*/ 190 h 382"/>
                <a:gd name="T32" fmla="*/ 266 w 421"/>
                <a:gd name="T33" fmla="*/ 173 h 382"/>
                <a:gd name="T34" fmla="*/ 259 w 421"/>
                <a:gd name="T35" fmla="*/ 159 h 382"/>
                <a:gd name="T36" fmla="*/ 245 w 421"/>
                <a:gd name="T37" fmla="*/ 147 h 382"/>
                <a:gd name="T38" fmla="*/ 230 w 421"/>
                <a:gd name="T39" fmla="*/ 139 h 382"/>
                <a:gd name="T40" fmla="*/ 211 w 421"/>
                <a:gd name="T41" fmla="*/ 137 h 382"/>
                <a:gd name="T42" fmla="*/ 211 w 421"/>
                <a:gd name="T43" fmla="*/ 0 h 382"/>
                <a:gd name="T44" fmla="*/ 249 w 421"/>
                <a:gd name="T45" fmla="*/ 3 h 382"/>
                <a:gd name="T46" fmla="*/ 284 w 421"/>
                <a:gd name="T47" fmla="*/ 12 h 382"/>
                <a:gd name="T48" fmla="*/ 317 w 421"/>
                <a:gd name="T49" fmla="*/ 26 h 382"/>
                <a:gd name="T50" fmla="*/ 346 w 421"/>
                <a:gd name="T51" fmla="*/ 45 h 382"/>
                <a:gd name="T52" fmla="*/ 371 w 421"/>
                <a:gd name="T53" fmla="*/ 68 h 382"/>
                <a:gd name="T54" fmla="*/ 392 w 421"/>
                <a:gd name="T55" fmla="*/ 94 h 382"/>
                <a:gd name="T56" fmla="*/ 408 w 421"/>
                <a:gd name="T57" fmla="*/ 124 h 382"/>
                <a:gd name="T58" fmla="*/ 418 w 421"/>
                <a:gd name="T59" fmla="*/ 156 h 382"/>
                <a:gd name="T60" fmla="*/ 421 w 421"/>
                <a:gd name="T61" fmla="*/ 190 h 382"/>
                <a:gd name="T62" fmla="*/ 418 w 421"/>
                <a:gd name="T63" fmla="*/ 224 h 382"/>
                <a:gd name="T64" fmla="*/ 408 w 421"/>
                <a:gd name="T65" fmla="*/ 257 h 382"/>
                <a:gd name="T66" fmla="*/ 392 w 421"/>
                <a:gd name="T67" fmla="*/ 286 h 382"/>
                <a:gd name="T68" fmla="*/ 371 w 421"/>
                <a:gd name="T69" fmla="*/ 314 h 382"/>
                <a:gd name="T70" fmla="*/ 346 w 421"/>
                <a:gd name="T71" fmla="*/ 337 h 382"/>
                <a:gd name="T72" fmla="*/ 317 w 421"/>
                <a:gd name="T73" fmla="*/ 356 h 382"/>
                <a:gd name="T74" fmla="*/ 284 w 421"/>
                <a:gd name="T75" fmla="*/ 370 h 382"/>
                <a:gd name="T76" fmla="*/ 249 w 421"/>
                <a:gd name="T77" fmla="*/ 379 h 382"/>
                <a:gd name="T78" fmla="*/ 211 w 421"/>
                <a:gd name="T79" fmla="*/ 382 h 382"/>
                <a:gd name="T80" fmla="*/ 172 w 421"/>
                <a:gd name="T81" fmla="*/ 379 h 382"/>
                <a:gd name="T82" fmla="*/ 137 w 421"/>
                <a:gd name="T83" fmla="*/ 370 h 382"/>
                <a:gd name="T84" fmla="*/ 105 w 421"/>
                <a:gd name="T85" fmla="*/ 356 h 382"/>
                <a:gd name="T86" fmla="*/ 75 w 421"/>
                <a:gd name="T87" fmla="*/ 337 h 382"/>
                <a:gd name="T88" fmla="*/ 49 w 421"/>
                <a:gd name="T89" fmla="*/ 314 h 382"/>
                <a:gd name="T90" fmla="*/ 28 w 421"/>
                <a:gd name="T91" fmla="*/ 286 h 382"/>
                <a:gd name="T92" fmla="*/ 13 w 421"/>
                <a:gd name="T93" fmla="*/ 257 h 382"/>
                <a:gd name="T94" fmla="*/ 3 w 421"/>
                <a:gd name="T95" fmla="*/ 224 h 382"/>
                <a:gd name="T96" fmla="*/ 0 w 421"/>
                <a:gd name="T97" fmla="*/ 190 h 382"/>
                <a:gd name="T98" fmla="*/ 3 w 421"/>
                <a:gd name="T99" fmla="*/ 156 h 382"/>
                <a:gd name="T100" fmla="*/ 13 w 421"/>
                <a:gd name="T101" fmla="*/ 124 h 382"/>
                <a:gd name="T102" fmla="*/ 28 w 421"/>
                <a:gd name="T103" fmla="*/ 94 h 382"/>
                <a:gd name="T104" fmla="*/ 49 w 421"/>
                <a:gd name="T105" fmla="*/ 68 h 382"/>
                <a:gd name="T106" fmla="*/ 75 w 421"/>
                <a:gd name="T107" fmla="*/ 45 h 382"/>
                <a:gd name="T108" fmla="*/ 105 w 421"/>
                <a:gd name="T109" fmla="*/ 26 h 382"/>
                <a:gd name="T110" fmla="*/ 137 w 421"/>
                <a:gd name="T111" fmla="*/ 12 h 382"/>
                <a:gd name="T112" fmla="*/ 172 w 421"/>
                <a:gd name="T113" fmla="*/ 3 h 382"/>
                <a:gd name="T114" fmla="*/ 211 w 421"/>
                <a:gd name="T11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1" h="382">
                  <a:moveTo>
                    <a:pt x="211" y="137"/>
                  </a:moveTo>
                  <a:lnTo>
                    <a:pt x="192" y="139"/>
                  </a:lnTo>
                  <a:lnTo>
                    <a:pt x="176" y="147"/>
                  </a:lnTo>
                  <a:lnTo>
                    <a:pt x="163" y="159"/>
                  </a:lnTo>
                  <a:lnTo>
                    <a:pt x="155" y="173"/>
                  </a:lnTo>
                  <a:lnTo>
                    <a:pt x="151" y="190"/>
                  </a:lnTo>
                  <a:lnTo>
                    <a:pt x="155" y="207"/>
                  </a:lnTo>
                  <a:lnTo>
                    <a:pt x="163" y="222"/>
                  </a:lnTo>
                  <a:lnTo>
                    <a:pt x="176" y="233"/>
                  </a:lnTo>
                  <a:lnTo>
                    <a:pt x="192" y="241"/>
                  </a:lnTo>
                  <a:lnTo>
                    <a:pt x="211" y="244"/>
                  </a:lnTo>
                  <a:lnTo>
                    <a:pt x="230" y="241"/>
                  </a:lnTo>
                  <a:lnTo>
                    <a:pt x="245" y="233"/>
                  </a:lnTo>
                  <a:lnTo>
                    <a:pt x="259" y="222"/>
                  </a:lnTo>
                  <a:lnTo>
                    <a:pt x="266" y="207"/>
                  </a:lnTo>
                  <a:lnTo>
                    <a:pt x="270" y="190"/>
                  </a:lnTo>
                  <a:lnTo>
                    <a:pt x="266" y="173"/>
                  </a:lnTo>
                  <a:lnTo>
                    <a:pt x="259" y="159"/>
                  </a:lnTo>
                  <a:lnTo>
                    <a:pt x="245" y="147"/>
                  </a:lnTo>
                  <a:lnTo>
                    <a:pt x="230" y="139"/>
                  </a:lnTo>
                  <a:lnTo>
                    <a:pt x="211" y="137"/>
                  </a:lnTo>
                  <a:close/>
                  <a:moveTo>
                    <a:pt x="211" y="0"/>
                  </a:moveTo>
                  <a:lnTo>
                    <a:pt x="249" y="3"/>
                  </a:lnTo>
                  <a:lnTo>
                    <a:pt x="284" y="12"/>
                  </a:lnTo>
                  <a:lnTo>
                    <a:pt x="317" y="26"/>
                  </a:lnTo>
                  <a:lnTo>
                    <a:pt x="346" y="45"/>
                  </a:lnTo>
                  <a:lnTo>
                    <a:pt x="371" y="68"/>
                  </a:lnTo>
                  <a:lnTo>
                    <a:pt x="392" y="94"/>
                  </a:lnTo>
                  <a:lnTo>
                    <a:pt x="408" y="124"/>
                  </a:lnTo>
                  <a:lnTo>
                    <a:pt x="418" y="156"/>
                  </a:lnTo>
                  <a:lnTo>
                    <a:pt x="421" y="190"/>
                  </a:lnTo>
                  <a:lnTo>
                    <a:pt x="418" y="224"/>
                  </a:lnTo>
                  <a:lnTo>
                    <a:pt x="408" y="257"/>
                  </a:lnTo>
                  <a:lnTo>
                    <a:pt x="392" y="286"/>
                  </a:lnTo>
                  <a:lnTo>
                    <a:pt x="371" y="314"/>
                  </a:lnTo>
                  <a:lnTo>
                    <a:pt x="346" y="337"/>
                  </a:lnTo>
                  <a:lnTo>
                    <a:pt x="317" y="356"/>
                  </a:lnTo>
                  <a:lnTo>
                    <a:pt x="284" y="370"/>
                  </a:lnTo>
                  <a:lnTo>
                    <a:pt x="249" y="379"/>
                  </a:lnTo>
                  <a:lnTo>
                    <a:pt x="211" y="382"/>
                  </a:lnTo>
                  <a:lnTo>
                    <a:pt x="172" y="379"/>
                  </a:lnTo>
                  <a:lnTo>
                    <a:pt x="137" y="370"/>
                  </a:lnTo>
                  <a:lnTo>
                    <a:pt x="105" y="356"/>
                  </a:lnTo>
                  <a:lnTo>
                    <a:pt x="75" y="337"/>
                  </a:lnTo>
                  <a:lnTo>
                    <a:pt x="49" y="314"/>
                  </a:lnTo>
                  <a:lnTo>
                    <a:pt x="28" y="286"/>
                  </a:lnTo>
                  <a:lnTo>
                    <a:pt x="13" y="257"/>
                  </a:lnTo>
                  <a:lnTo>
                    <a:pt x="3" y="224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3" y="124"/>
                  </a:lnTo>
                  <a:lnTo>
                    <a:pt x="28" y="94"/>
                  </a:lnTo>
                  <a:lnTo>
                    <a:pt x="49" y="68"/>
                  </a:lnTo>
                  <a:lnTo>
                    <a:pt x="75" y="45"/>
                  </a:lnTo>
                  <a:lnTo>
                    <a:pt x="105" y="26"/>
                  </a:lnTo>
                  <a:lnTo>
                    <a:pt x="137" y="12"/>
                  </a:lnTo>
                  <a:lnTo>
                    <a:pt x="172" y="3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6269402" y="2690813"/>
            <a:ext cx="579438" cy="552450"/>
            <a:chOff x="6280150" y="2690813"/>
            <a:chExt cx="579438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Freeform 118"/>
            <p:cNvSpPr>
              <a:spLocks noEditPoints="1"/>
            </p:cNvSpPr>
            <p:nvPr/>
          </p:nvSpPr>
          <p:spPr bwMode="auto">
            <a:xfrm>
              <a:off x="6280150" y="2690813"/>
              <a:ext cx="579438" cy="552450"/>
            </a:xfrm>
            <a:custGeom>
              <a:avLst/>
              <a:gdLst>
                <a:gd name="T0" fmla="*/ 1704 w 3653"/>
                <a:gd name="T1" fmla="*/ 2190 h 3479"/>
                <a:gd name="T2" fmla="*/ 1537 w 3653"/>
                <a:gd name="T3" fmla="*/ 2254 h 3479"/>
                <a:gd name="T4" fmla="*/ 1401 w 3653"/>
                <a:gd name="T5" fmla="*/ 2365 h 3479"/>
                <a:gd name="T6" fmla="*/ 1304 w 3653"/>
                <a:gd name="T7" fmla="*/ 2512 h 3479"/>
                <a:gd name="T8" fmla="*/ 1257 w 3653"/>
                <a:gd name="T9" fmla="*/ 2686 h 3479"/>
                <a:gd name="T10" fmla="*/ 1267 w 3653"/>
                <a:gd name="T11" fmla="*/ 2873 h 3479"/>
                <a:gd name="T12" fmla="*/ 1331 w 3653"/>
                <a:gd name="T13" fmla="*/ 3039 h 3479"/>
                <a:gd name="T14" fmla="*/ 1442 w 3653"/>
                <a:gd name="T15" fmla="*/ 3174 h 3479"/>
                <a:gd name="T16" fmla="*/ 1589 w 3653"/>
                <a:gd name="T17" fmla="*/ 3272 h 3479"/>
                <a:gd name="T18" fmla="*/ 1763 w 3653"/>
                <a:gd name="T19" fmla="*/ 3319 h 3479"/>
                <a:gd name="T20" fmla="*/ 1950 w 3653"/>
                <a:gd name="T21" fmla="*/ 3309 h 3479"/>
                <a:gd name="T22" fmla="*/ 2116 w 3653"/>
                <a:gd name="T23" fmla="*/ 3244 h 3479"/>
                <a:gd name="T24" fmla="*/ 2253 w 3653"/>
                <a:gd name="T25" fmla="*/ 3133 h 3479"/>
                <a:gd name="T26" fmla="*/ 2349 w 3653"/>
                <a:gd name="T27" fmla="*/ 2986 h 3479"/>
                <a:gd name="T28" fmla="*/ 2397 w 3653"/>
                <a:gd name="T29" fmla="*/ 2812 h 3479"/>
                <a:gd name="T30" fmla="*/ 2387 w 3653"/>
                <a:gd name="T31" fmla="*/ 2626 h 3479"/>
                <a:gd name="T32" fmla="*/ 2321 w 3653"/>
                <a:gd name="T33" fmla="*/ 2460 h 3479"/>
                <a:gd name="T34" fmla="*/ 2210 w 3653"/>
                <a:gd name="T35" fmla="*/ 2324 h 3479"/>
                <a:gd name="T36" fmla="*/ 2063 w 3653"/>
                <a:gd name="T37" fmla="*/ 2227 h 3479"/>
                <a:gd name="T38" fmla="*/ 1889 w 3653"/>
                <a:gd name="T39" fmla="*/ 2180 h 3479"/>
                <a:gd name="T40" fmla="*/ 2001 w 3653"/>
                <a:gd name="T41" fmla="*/ 2041 h 3479"/>
                <a:gd name="T42" fmla="*/ 2189 w 3653"/>
                <a:gd name="T43" fmla="*/ 2116 h 3479"/>
                <a:gd name="T44" fmla="*/ 2348 w 3653"/>
                <a:gd name="T45" fmla="*/ 2240 h 3479"/>
                <a:gd name="T46" fmla="*/ 2876 w 3653"/>
                <a:gd name="T47" fmla="*/ 709 h 3479"/>
                <a:gd name="T48" fmla="*/ 1827 w 3653"/>
                <a:gd name="T49" fmla="*/ 2020 h 3479"/>
                <a:gd name="T50" fmla="*/ 964 w 3653"/>
                <a:gd name="T51" fmla="*/ 709 h 3479"/>
                <a:gd name="T52" fmla="*/ 1305 w 3653"/>
                <a:gd name="T53" fmla="*/ 2240 h 3479"/>
                <a:gd name="T54" fmla="*/ 1464 w 3653"/>
                <a:gd name="T55" fmla="*/ 2116 h 3479"/>
                <a:gd name="T56" fmla="*/ 1653 w 3653"/>
                <a:gd name="T57" fmla="*/ 2041 h 3479"/>
                <a:gd name="T58" fmla="*/ 663 w 3653"/>
                <a:gd name="T59" fmla="*/ 156 h 3479"/>
                <a:gd name="T60" fmla="*/ 2990 w 3653"/>
                <a:gd name="T61" fmla="*/ 156 h 3479"/>
                <a:gd name="T62" fmla="*/ 3022 w 3653"/>
                <a:gd name="T63" fmla="*/ 0 h 3479"/>
                <a:gd name="T64" fmla="*/ 3078 w 3653"/>
                <a:gd name="T65" fmla="*/ 23 h 3479"/>
                <a:gd name="T66" fmla="*/ 3651 w 3653"/>
                <a:gd name="T67" fmla="*/ 612 h 3479"/>
                <a:gd name="T68" fmla="*/ 3640 w 3653"/>
                <a:gd name="T69" fmla="*/ 674 h 3479"/>
                <a:gd name="T70" fmla="*/ 2530 w 3653"/>
                <a:gd name="T71" fmla="*/ 2553 h 3479"/>
                <a:gd name="T72" fmla="*/ 2556 w 3653"/>
                <a:gd name="T73" fmla="*/ 2750 h 3479"/>
                <a:gd name="T74" fmla="*/ 2527 w 3653"/>
                <a:gd name="T75" fmla="*/ 2954 h 3479"/>
                <a:gd name="T76" fmla="*/ 2444 w 3653"/>
                <a:gd name="T77" fmla="*/ 3136 h 3479"/>
                <a:gd name="T78" fmla="*/ 2318 w 3653"/>
                <a:gd name="T79" fmla="*/ 3287 h 3479"/>
                <a:gd name="T80" fmla="*/ 2155 w 3653"/>
                <a:gd name="T81" fmla="*/ 3400 h 3479"/>
                <a:gd name="T82" fmla="*/ 1965 w 3653"/>
                <a:gd name="T83" fmla="*/ 3466 h 3479"/>
                <a:gd name="T84" fmla="*/ 1756 w 3653"/>
                <a:gd name="T85" fmla="*/ 3476 h 3479"/>
                <a:gd name="T86" fmla="*/ 1558 w 3653"/>
                <a:gd name="T87" fmla="*/ 3428 h 3479"/>
                <a:gd name="T88" fmla="*/ 1385 w 3653"/>
                <a:gd name="T89" fmla="*/ 3329 h 3479"/>
                <a:gd name="T90" fmla="*/ 1246 w 3653"/>
                <a:gd name="T91" fmla="*/ 3191 h 3479"/>
                <a:gd name="T92" fmla="*/ 1148 w 3653"/>
                <a:gd name="T93" fmla="*/ 3018 h 3479"/>
                <a:gd name="T94" fmla="*/ 1100 w 3653"/>
                <a:gd name="T95" fmla="*/ 2819 h 3479"/>
                <a:gd name="T96" fmla="*/ 1109 w 3653"/>
                <a:gd name="T97" fmla="*/ 2616 h 3479"/>
                <a:gd name="T98" fmla="*/ 1169 w 3653"/>
                <a:gd name="T99" fmla="*/ 2434 h 3479"/>
                <a:gd name="T100" fmla="*/ 0 w 3653"/>
                <a:gd name="T101" fmla="*/ 633 h 3479"/>
                <a:gd name="T102" fmla="*/ 23 w 3653"/>
                <a:gd name="T103" fmla="*/ 575 h 3479"/>
                <a:gd name="T104" fmla="*/ 610 w 3653"/>
                <a:gd name="T105" fmla="*/ 3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3" h="3479">
                  <a:moveTo>
                    <a:pt x="1827" y="2176"/>
                  </a:moveTo>
                  <a:lnTo>
                    <a:pt x="1763" y="2180"/>
                  </a:lnTo>
                  <a:lnTo>
                    <a:pt x="1704" y="2190"/>
                  </a:lnTo>
                  <a:lnTo>
                    <a:pt x="1645" y="2205"/>
                  </a:lnTo>
                  <a:lnTo>
                    <a:pt x="1589" y="2227"/>
                  </a:lnTo>
                  <a:lnTo>
                    <a:pt x="1537" y="2254"/>
                  </a:lnTo>
                  <a:lnTo>
                    <a:pt x="1488" y="2286"/>
                  </a:lnTo>
                  <a:lnTo>
                    <a:pt x="1442" y="2324"/>
                  </a:lnTo>
                  <a:lnTo>
                    <a:pt x="1401" y="2365"/>
                  </a:lnTo>
                  <a:lnTo>
                    <a:pt x="1364" y="2411"/>
                  </a:lnTo>
                  <a:lnTo>
                    <a:pt x="1331" y="2460"/>
                  </a:lnTo>
                  <a:lnTo>
                    <a:pt x="1304" y="2512"/>
                  </a:lnTo>
                  <a:lnTo>
                    <a:pt x="1282" y="2568"/>
                  </a:lnTo>
                  <a:lnTo>
                    <a:pt x="1267" y="2626"/>
                  </a:lnTo>
                  <a:lnTo>
                    <a:pt x="1257" y="2686"/>
                  </a:lnTo>
                  <a:lnTo>
                    <a:pt x="1253" y="2750"/>
                  </a:lnTo>
                  <a:lnTo>
                    <a:pt x="1257" y="2812"/>
                  </a:lnTo>
                  <a:lnTo>
                    <a:pt x="1267" y="2873"/>
                  </a:lnTo>
                  <a:lnTo>
                    <a:pt x="1282" y="2930"/>
                  </a:lnTo>
                  <a:lnTo>
                    <a:pt x="1304" y="2986"/>
                  </a:lnTo>
                  <a:lnTo>
                    <a:pt x="1331" y="3039"/>
                  </a:lnTo>
                  <a:lnTo>
                    <a:pt x="1364" y="3088"/>
                  </a:lnTo>
                  <a:lnTo>
                    <a:pt x="1401" y="3133"/>
                  </a:lnTo>
                  <a:lnTo>
                    <a:pt x="1442" y="3174"/>
                  </a:lnTo>
                  <a:lnTo>
                    <a:pt x="1488" y="3212"/>
                  </a:lnTo>
                  <a:lnTo>
                    <a:pt x="1537" y="3244"/>
                  </a:lnTo>
                  <a:lnTo>
                    <a:pt x="1589" y="3272"/>
                  </a:lnTo>
                  <a:lnTo>
                    <a:pt x="1645" y="3293"/>
                  </a:lnTo>
                  <a:lnTo>
                    <a:pt x="1704" y="3309"/>
                  </a:lnTo>
                  <a:lnTo>
                    <a:pt x="1763" y="3319"/>
                  </a:lnTo>
                  <a:lnTo>
                    <a:pt x="1827" y="3323"/>
                  </a:lnTo>
                  <a:lnTo>
                    <a:pt x="1889" y="3319"/>
                  </a:lnTo>
                  <a:lnTo>
                    <a:pt x="1950" y="3309"/>
                  </a:lnTo>
                  <a:lnTo>
                    <a:pt x="2007" y="3293"/>
                  </a:lnTo>
                  <a:lnTo>
                    <a:pt x="2063" y="3272"/>
                  </a:lnTo>
                  <a:lnTo>
                    <a:pt x="2116" y="3244"/>
                  </a:lnTo>
                  <a:lnTo>
                    <a:pt x="2165" y="3212"/>
                  </a:lnTo>
                  <a:lnTo>
                    <a:pt x="2210" y="3174"/>
                  </a:lnTo>
                  <a:lnTo>
                    <a:pt x="2253" y="3133"/>
                  </a:lnTo>
                  <a:lnTo>
                    <a:pt x="2289" y="3088"/>
                  </a:lnTo>
                  <a:lnTo>
                    <a:pt x="2321" y="3039"/>
                  </a:lnTo>
                  <a:lnTo>
                    <a:pt x="2349" y="2986"/>
                  </a:lnTo>
                  <a:lnTo>
                    <a:pt x="2370" y="2930"/>
                  </a:lnTo>
                  <a:lnTo>
                    <a:pt x="2387" y="2873"/>
                  </a:lnTo>
                  <a:lnTo>
                    <a:pt x="2397" y="2812"/>
                  </a:lnTo>
                  <a:lnTo>
                    <a:pt x="2400" y="2750"/>
                  </a:lnTo>
                  <a:lnTo>
                    <a:pt x="2397" y="2686"/>
                  </a:lnTo>
                  <a:lnTo>
                    <a:pt x="2387" y="2626"/>
                  </a:lnTo>
                  <a:lnTo>
                    <a:pt x="2370" y="2568"/>
                  </a:lnTo>
                  <a:lnTo>
                    <a:pt x="2349" y="2512"/>
                  </a:lnTo>
                  <a:lnTo>
                    <a:pt x="2321" y="2460"/>
                  </a:lnTo>
                  <a:lnTo>
                    <a:pt x="2289" y="2411"/>
                  </a:lnTo>
                  <a:lnTo>
                    <a:pt x="2253" y="2365"/>
                  </a:lnTo>
                  <a:lnTo>
                    <a:pt x="2210" y="2324"/>
                  </a:lnTo>
                  <a:lnTo>
                    <a:pt x="2165" y="2286"/>
                  </a:lnTo>
                  <a:lnTo>
                    <a:pt x="2116" y="2254"/>
                  </a:lnTo>
                  <a:lnTo>
                    <a:pt x="2063" y="2227"/>
                  </a:lnTo>
                  <a:lnTo>
                    <a:pt x="2007" y="2205"/>
                  </a:lnTo>
                  <a:lnTo>
                    <a:pt x="1950" y="2190"/>
                  </a:lnTo>
                  <a:lnTo>
                    <a:pt x="1889" y="2180"/>
                  </a:lnTo>
                  <a:lnTo>
                    <a:pt x="1827" y="2176"/>
                  </a:lnTo>
                  <a:close/>
                  <a:moveTo>
                    <a:pt x="2876" y="709"/>
                  </a:moveTo>
                  <a:lnTo>
                    <a:pt x="2001" y="2041"/>
                  </a:lnTo>
                  <a:lnTo>
                    <a:pt x="2066" y="2060"/>
                  </a:lnTo>
                  <a:lnTo>
                    <a:pt x="2129" y="2085"/>
                  </a:lnTo>
                  <a:lnTo>
                    <a:pt x="2189" y="2116"/>
                  </a:lnTo>
                  <a:lnTo>
                    <a:pt x="2246" y="2153"/>
                  </a:lnTo>
                  <a:lnTo>
                    <a:pt x="2299" y="2194"/>
                  </a:lnTo>
                  <a:lnTo>
                    <a:pt x="2348" y="2240"/>
                  </a:lnTo>
                  <a:lnTo>
                    <a:pt x="2392" y="2289"/>
                  </a:lnTo>
                  <a:lnTo>
                    <a:pt x="3430" y="709"/>
                  </a:lnTo>
                  <a:lnTo>
                    <a:pt x="2876" y="709"/>
                  </a:lnTo>
                  <a:close/>
                  <a:moveTo>
                    <a:pt x="964" y="709"/>
                  </a:moveTo>
                  <a:lnTo>
                    <a:pt x="1826" y="2020"/>
                  </a:lnTo>
                  <a:lnTo>
                    <a:pt x="1827" y="2020"/>
                  </a:lnTo>
                  <a:lnTo>
                    <a:pt x="1828" y="2020"/>
                  </a:lnTo>
                  <a:lnTo>
                    <a:pt x="2690" y="709"/>
                  </a:lnTo>
                  <a:lnTo>
                    <a:pt x="964" y="709"/>
                  </a:lnTo>
                  <a:close/>
                  <a:moveTo>
                    <a:pt x="223" y="709"/>
                  </a:moveTo>
                  <a:lnTo>
                    <a:pt x="1261" y="2289"/>
                  </a:lnTo>
                  <a:lnTo>
                    <a:pt x="1305" y="2240"/>
                  </a:lnTo>
                  <a:lnTo>
                    <a:pt x="1354" y="2194"/>
                  </a:lnTo>
                  <a:lnTo>
                    <a:pt x="1407" y="2153"/>
                  </a:lnTo>
                  <a:lnTo>
                    <a:pt x="1464" y="2116"/>
                  </a:lnTo>
                  <a:lnTo>
                    <a:pt x="1524" y="2085"/>
                  </a:lnTo>
                  <a:lnTo>
                    <a:pt x="1587" y="2060"/>
                  </a:lnTo>
                  <a:lnTo>
                    <a:pt x="1653" y="2041"/>
                  </a:lnTo>
                  <a:lnTo>
                    <a:pt x="777" y="709"/>
                  </a:lnTo>
                  <a:lnTo>
                    <a:pt x="223" y="709"/>
                  </a:lnTo>
                  <a:close/>
                  <a:moveTo>
                    <a:pt x="663" y="156"/>
                  </a:moveTo>
                  <a:lnTo>
                    <a:pt x="266" y="553"/>
                  </a:lnTo>
                  <a:lnTo>
                    <a:pt x="3386" y="553"/>
                  </a:lnTo>
                  <a:lnTo>
                    <a:pt x="2990" y="156"/>
                  </a:lnTo>
                  <a:lnTo>
                    <a:pt x="663" y="156"/>
                  </a:lnTo>
                  <a:close/>
                  <a:moveTo>
                    <a:pt x="631" y="0"/>
                  </a:moveTo>
                  <a:lnTo>
                    <a:pt x="3022" y="0"/>
                  </a:lnTo>
                  <a:lnTo>
                    <a:pt x="3042" y="3"/>
                  </a:lnTo>
                  <a:lnTo>
                    <a:pt x="3061" y="11"/>
                  </a:lnTo>
                  <a:lnTo>
                    <a:pt x="3078" y="23"/>
                  </a:lnTo>
                  <a:lnTo>
                    <a:pt x="3630" y="575"/>
                  </a:lnTo>
                  <a:lnTo>
                    <a:pt x="3643" y="593"/>
                  </a:lnTo>
                  <a:lnTo>
                    <a:pt x="3651" y="612"/>
                  </a:lnTo>
                  <a:lnTo>
                    <a:pt x="3653" y="633"/>
                  </a:lnTo>
                  <a:lnTo>
                    <a:pt x="3649" y="654"/>
                  </a:lnTo>
                  <a:lnTo>
                    <a:pt x="3640" y="674"/>
                  </a:lnTo>
                  <a:lnTo>
                    <a:pt x="2484" y="2434"/>
                  </a:lnTo>
                  <a:lnTo>
                    <a:pt x="2509" y="2492"/>
                  </a:lnTo>
                  <a:lnTo>
                    <a:pt x="2530" y="2553"/>
                  </a:lnTo>
                  <a:lnTo>
                    <a:pt x="2544" y="2616"/>
                  </a:lnTo>
                  <a:lnTo>
                    <a:pt x="2553" y="2682"/>
                  </a:lnTo>
                  <a:lnTo>
                    <a:pt x="2556" y="2750"/>
                  </a:lnTo>
                  <a:lnTo>
                    <a:pt x="2553" y="2819"/>
                  </a:lnTo>
                  <a:lnTo>
                    <a:pt x="2543" y="2888"/>
                  </a:lnTo>
                  <a:lnTo>
                    <a:pt x="2527" y="2954"/>
                  </a:lnTo>
                  <a:lnTo>
                    <a:pt x="2505" y="3018"/>
                  </a:lnTo>
                  <a:lnTo>
                    <a:pt x="2478" y="3078"/>
                  </a:lnTo>
                  <a:lnTo>
                    <a:pt x="2444" y="3136"/>
                  </a:lnTo>
                  <a:lnTo>
                    <a:pt x="2407" y="3191"/>
                  </a:lnTo>
                  <a:lnTo>
                    <a:pt x="2365" y="3241"/>
                  </a:lnTo>
                  <a:lnTo>
                    <a:pt x="2318" y="3287"/>
                  </a:lnTo>
                  <a:lnTo>
                    <a:pt x="2268" y="3329"/>
                  </a:lnTo>
                  <a:lnTo>
                    <a:pt x="2214" y="3367"/>
                  </a:lnTo>
                  <a:lnTo>
                    <a:pt x="2155" y="3400"/>
                  </a:lnTo>
                  <a:lnTo>
                    <a:pt x="2095" y="3428"/>
                  </a:lnTo>
                  <a:lnTo>
                    <a:pt x="2031" y="3449"/>
                  </a:lnTo>
                  <a:lnTo>
                    <a:pt x="1965" y="3466"/>
                  </a:lnTo>
                  <a:lnTo>
                    <a:pt x="1897" y="3476"/>
                  </a:lnTo>
                  <a:lnTo>
                    <a:pt x="1827" y="3479"/>
                  </a:lnTo>
                  <a:lnTo>
                    <a:pt x="1756" y="3476"/>
                  </a:lnTo>
                  <a:lnTo>
                    <a:pt x="1688" y="3466"/>
                  </a:lnTo>
                  <a:lnTo>
                    <a:pt x="1621" y="3449"/>
                  </a:lnTo>
                  <a:lnTo>
                    <a:pt x="1558" y="3428"/>
                  </a:lnTo>
                  <a:lnTo>
                    <a:pt x="1497" y="3400"/>
                  </a:lnTo>
                  <a:lnTo>
                    <a:pt x="1440" y="3367"/>
                  </a:lnTo>
                  <a:lnTo>
                    <a:pt x="1385" y="3329"/>
                  </a:lnTo>
                  <a:lnTo>
                    <a:pt x="1334" y="3287"/>
                  </a:lnTo>
                  <a:lnTo>
                    <a:pt x="1288" y="3241"/>
                  </a:lnTo>
                  <a:lnTo>
                    <a:pt x="1246" y="3191"/>
                  </a:lnTo>
                  <a:lnTo>
                    <a:pt x="1208" y="3136"/>
                  </a:lnTo>
                  <a:lnTo>
                    <a:pt x="1176" y="3078"/>
                  </a:lnTo>
                  <a:lnTo>
                    <a:pt x="1148" y="3018"/>
                  </a:lnTo>
                  <a:lnTo>
                    <a:pt x="1126" y="2954"/>
                  </a:lnTo>
                  <a:lnTo>
                    <a:pt x="1110" y="2888"/>
                  </a:lnTo>
                  <a:lnTo>
                    <a:pt x="1100" y="2819"/>
                  </a:lnTo>
                  <a:lnTo>
                    <a:pt x="1097" y="2750"/>
                  </a:lnTo>
                  <a:lnTo>
                    <a:pt x="1100" y="2682"/>
                  </a:lnTo>
                  <a:lnTo>
                    <a:pt x="1109" y="2616"/>
                  </a:lnTo>
                  <a:lnTo>
                    <a:pt x="1124" y="2553"/>
                  </a:lnTo>
                  <a:lnTo>
                    <a:pt x="1143" y="2492"/>
                  </a:lnTo>
                  <a:lnTo>
                    <a:pt x="1169" y="2434"/>
                  </a:lnTo>
                  <a:lnTo>
                    <a:pt x="13" y="674"/>
                  </a:lnTo>
                  <a:lnTo>
                    <a:pt x="3" y="654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10" y="593"/>
                  </a:lnTo>
                  <a:lnTo>
                    <a:pt x="23" y="575"/>
                  </a:lnTo>
                  <a:lnTo>
                    <a:pt x="576" y="23"/>
                  </a:lnTo>
                  <a:lnTo>
                    <a:pt x="592" y="11"/>
                  </a:lnTo>
                  <a:lnTo>
                    <a:pt x="610" y="3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19"/>
            <p:cNvSpPr>
              <a:spLocks/>
            </p:cNvSpPr>
            <p:nvPr/>
          </p:nvSpPr>
          <p:spPr bwMode="auto">
            <a:xfrm>
              <a:off x="6542088" y="3081338"/>
              <a:ext cx="44450" cy="104775"/>
            </a:xfrm>
            <a:custGeom>
              <a:avLst/>
              <a:gdLst>
                <a:gd name="T0" fmla="*/ 79 w 281"/>
                <a:gd name="T1" fmla="*/ 0 h 657"/>
                <a:gd name="T2" fmla="*/ 203 w 281"/>
                <a:gd name="T3" fmla="*/ 0 h 657"/>
                <a:gd name="T4" fmla="*/ 223 w 281"/>
                <a:gd name="T5" fmla="*/ 4 h 657"/>
                <a:gd name="T6" fmla="*/ 242 w 281"/>
                <a:gd name="T7" fmla="*/ 12 h 657"/>
                <a:gd name="T8" fmla="*/ 258 w 281"/>
                <a:gd name="T9" fmla="*/ 24 h 657"/>
                <a:gd name="T10" fmla="*/ 270 w 281"/>
                <a:gd name="T11" fmla="*/ 39 h 657"/>
                <a:gd name="T12" fmla="*/ 279 w 281"/>
                <a:gd name="T13" fmla="*/ 58 h 657"/>
                <a:gd name="T14" fmla="*/ 281 w 281"/>
                <a:gd name="T15" fmla="*/ 79 h 657"/>
                <a:gd name="T16" fmla="*/ 281 w 281"/>
                <a:gd name="T17" fmla="*/ 578 h 657"/>
                <a:gd name="T18" fmla="*/ 279 w 281"/>
                <a:gd name="T19" fmla="*/ 599 h 657"/>
                <a:gd name="T20" fmla="*/ 270 w 281"/>
                <a:gd name="T21" fmla="*/ 618 h 657"/>
                <a:gd name="T22" fmla="*/ 258 w 281"/>
                <a:gd name="T23" fmla="*/ 634 h 657"/>
                <a:gd name="T24" fmla="*/ 242 w 281"/>
                <a:gd name="T25" fmla="*/ 646 h 657"/>
                <a:gd name="T26" fmla="*/ 223 w 281"/>
                <a:gd name="T27" fmla="*/ 653 h 657"/>
                <a:gd name="T28" fmla="*/ 203 w 281"/>
                <a:gd name="T29" fmla="*/ 657 h 657"/>
                <a:gd name="T30" fmla="*/ 182 w 281"/>
                <a:gd name="T31" fmla="*/ 653 h 657"/>
                <a:gd name="T32" fmla="*/ 163 w 281"/>
                <a:gd name="T33" fmla="*/ 646 h 657"/>
                <a:gd name="T34" fmla="*/ 148 w 281"/>
                <a:gd name="T35" fmla="*/ 634 h 657"/>
                <a:gd name="T36" fmla="*/ 136 w 281"/>
                <a:gd name="T37" fmla="*/ 618 h 657"/>
                <a:gd name="T38" fmla="*/ 128 w 281"/>
                <a:gd name="T39" fmla="*/ 599 h 657"/>
                <a:gd name="T40" fmla="*/ 125 w 281"/>
                <a:gd name="T41" fmla="*/ 578 h 657"/>
                <a:gd name="T42" fmla="*/ 125 w 281"/>
                <a:gd name="T43" fmla="*/ 157 h 657"/>
                <a:gd name="T44" fmla="*/ 79 w 281"/>
                <a:gd name="T45" fmla="*/ 157 h 657"/>
                <a:gd name="T46" fmla="*/ 58 w 281"/>
                <a:gd name="T47" fmla="*/ 153 h 657"/>
                <a:gd name="T48" fmla="*/ 39 w 281"/>
                <a:gd name="T49" fmla="*/ 146 h 657"/>
                <a:gd name="T50" fmla="*/ 24 w 281"/>
                <a:gd name="T51" fmla="*/ 134 h 657"/>
                <a:gd name="T52" fmla="*/ 11 w 281"/>
                <a:gd name="T53" fmla="*/ 118 h 657"/>
                <a:gd name="T54" fmla="*/ 4 w 281"/>
                <a:gd name="T55" fmla="*/ 99 h 657"/>
                <a:gd name="T56" fmla="*/ 0 w 281"/>
                <a:gd name="T57" fmla="*/ 79 h 657"/>
                <a:gd name="T58" fmla="*/ 4 w 281"/>
                <a:gd name="T59" fmla="*/ 58 h 657"/>
                <a:gd name="T60" fmla="*/ 11 w 281"/>
                <a:gd name="T61" fmla="*/ 39 h 657"/>
                <a:gd name="T62" fmla="*/ 24 w 281"/>
                <a:gd name="T63" fmla="*/ 24 h 657"/>
                <a:gd name="T64" fmla="*/ 39 w 281"/>
                <a:gd name="T65" fmla="*/ 12 h 657"/>
                <a:gd name="T66" fmla="*/ 58 w 281"/>
                <a:gd name="T67" fmla="*/ 4 h 657"/>
                <a:gd name="T68" fmla="*/ 79 w 281"/>
                <a:gd name="T6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1" h="657">
                  <a:moveTo>
                    <a:pt x="79" y="0"/>
                  </a:moveTo>
                  <a:lnTo>
                    <a:pt x="203" y="0"/>
                  </a:lnTo>
                  <a:lnTo>
                    <a:pt x="223" y="4"/>
                  </a:lnTo>
                  <a:lnTo>
                    <a:pt x="242" y="12"/>
                  </a:lnTo>
                  <a:lnTo>
                    <a:pt x="258" y="24"/>
                  </a:lnTo>
                  <a:lnTo>
                    <a:pt x="270" y="39"/>
                  </a:lnTo>
                  <a:lnTo>
                    <a:pt x="279" y="58"/>
                  </a:lnTo>
                  <a:lnTo>
                    <a:pt x="281" y="79"/>
                  </a:lnTo>
                  <a:lnTo>
                    <a:pt x="281" y="578"/>
                  </a:lnTo>
                  <a:lnTo>
                    <a:pt x="279" y="599"/>
                  </a:lnTo>
                  <a:lnTo>
                    <a:pt x="270" y="618"/>
                  </a:lnTo>
                  <a:lnTo>
                    <a:pt x="258" y="634"/>
                  </a:lnTo>
                  <a:lnTo>
                    <a:pt x="242" y="646"/>
                  </a:lnTo>
                  <a:lnTo>
                    <a:pt x="223" y="653"/>
                  </a:lnTo>
                  <a:lnTo>
                    <a:pt x="203" y="657"/>
                  </a:lnTo>
                  <a:lnTo>
                    <a:pt x="182" y="653"/>
                  </a:lnTo>
                  <a:lnTo>
                    <a:pt x="163" y="646"/>
                  </a:lnTo>
                  <a:lnTo>
                    <a:pt x="148" y="634"/>
                  </a:lnTo>
                  <a:lnTo>
                    <a:pt x="136" y="618"/>
                  </a:lnTo>
                  <a:lnTo>
                    <a:pt x="128" y="599"/>
                  </a:lnTo>
                  <a:lnTo>
                    <a:pt x="125" y="578"/>
                  </a:lnTo>
                  <a:lnTo>
                    <a:pt x="125" y="157"/>
                  </a:lnTo>
                  <a:lnTo>
                    <a:pt x="79" y="157"/>
                  </a:lnTo>
                  <a:lnTo>
                    <a:pt x="58" y="153"/>
                  </a:lnTo>
                  <a:lnTo>
                    <a:pt x="39" y="146"/>
                  </a:lnTo>
                  <a:lnTo>
                    <a:pt x="24" y="134"/>
                  </a:lnTo>
                  <a:lnTo>
                    <a:pt x="11" y="118"/>
                  </a:lnTo>
                  <a:lnTo>
                    <a:pt x="4" y="99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1" y="39"/>
                  </a:lnTo>
                  <a:lnTo>
                    <a:pt x="24" y="24"/>
                  </a:lnTo>
                  <a:lnTo>
                    <a:pt x="39" y="12"/>
                  </a:lnTo>
                  <a:lnTo>
                    <a:pt x="58" y="4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8" name="Freeform 124"/>
          <p:cNvSpPr>
            <a:spLocks noEditPoints="1"/>
          </p:cNvSpPr>
          <p:nvPr/>
        </p:nvSpPr>
        <p:spPr bwMode="auto">
          <a:xfrm>
            <a:off x="5333908" y="2711450"/>
            <a:ext cx="579438" cy="511175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4398414" y="2779713"/>
            <a:ext cx="579438" cy="373062"/>
            <a:chOff x="4373563" y="2779713"/>
            <a:chExt cx="579438" cy="3730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2" name="Freeform 129"/>
            <p:cNvSpPr>
              <a:spLocks noEditPoints="1"/>
            </p:cNvSpPr>
            <p:nvPr/>
          </p:nvSpPr>
          <p:spPr bwMode="auto">
            <a:xfrm>
              <a:off x="4513263" y="2779713"/>
              <a:ext cx="439738" cy="350837"/>
            </a:xfrm>
            <a:custGeom>
              <a:avLst/>
              <a:gdLst>
                <a:gd name="T0" fmla="*/ 1499 w 2777"/>
                <a:gd name="T1" fmla="*/ 1269 h 2208"/>
                <a:gd name="T2" fmla="*/ 1470 w 2777"/>
                <a:gd name="T3" fmla="*/ 1294 h 2208"/>
                <a:gd name="T4" fmla="*/ 1432 w 2777"/>
                <a:gd name="T5" fmla="*/ 1304 h 2208"/>
                <a:gd name="T6" fmla="*/ 1194 w 2777"/>
                <a:gd name="T7" fmla="*/ 1245 h 2208"/>
                <a:gd name="T8" fmla="*/ 2466 w 2777"/>
                <a:gd name="T9" fmla="*/ 1346 h 2208"/>
                <a:gd name="T10" fmla="*/ 190 w 2777"/>
                <a:gd name="T11" fmla="*/ 986 h 2208"/>
                <a:gd name="T12" fmla="*/ 1027 w 2777"/>
                <a:gd name="T13" fmla="*/ 1202 h 2208"/>
                <a:gd name="T14" fmla="*/ 2223 w 2777"/>
                <a:gd name="T15" fmla="*/ 233 h 2208"/>
                <a:gd name="T16" fmla="*/ 2584 w 2777"/>
                <a:gd name="T17" fmla="*/ 1212 h 2208"/>
                <a:gd name="T18" fmla="*/ 2028 w 2777"/>
                <a:gd name="T19" fmla="*/ 226 h 2208"/>
                <a:gd name="T20" fmla="*/ 1398 w 2777"/>
                <a:gd name="T21" fmla="*/ 1129 h 2208"/>
                <a:gd name="T22" fmla="*/ 2203 w 2777"/>
                <a:gd name="T23" fmla="*/ 0 h 2208"/>
                <a:gd name="T24" fmla="*/ 2265 w 2777"/>
                <a:gd name="T25" fmla="*/ 15 h 2208"/>
                <a:gd name="T26" fmla="*/ 2307 w 2777"/>
                <a:gd name="T27" fmla="*/ 44 h 2208"/>
                <a:gd name="T28" fmla="*/ 2339 w 2777"/>
                <a:gd name="T29" fmla="*/ 84 h 2208"/>
                <a:gd name="T30" fmla="*/ 2766 w 2777"/>
                <a:gd name="T31" fmla="*/ 1235 h 2208"/>
                <a:gd name="T32" fmla="*/ 2777 w 2777"/>
                <a:gd name="T33" fmla="*/ 1292 h 2208"/>
                <a:gd name="T34" fmla="*/ 2767 w 2777"/>
                <a:gd name="T35" fmla="*/ 1347 h 2208"/>
                <a:gd name="T36" fmla="*/ 2740 w 2777"/>
                <a:gd name="T37" fmla="*/ 1395 h 2208"/>
                <a:gd name="T38" fmla="*/ 2696 w 2777"/>
                <a:gd name="T39" fmla="*/ 1433 h 2208"/>
                <a:gd name="T40" fmla="*/ 2670 w 2777"/>
                <a:gd name="T41" fmla="*/ 1445 h 2208"/>
                <a:gd name="T42" fmla="*/ 609 w 2777"/>
                <a:gd name="T43" fmla="*/ 2206 h 2208"/>
                <a:gd name="T44" fmla="*/ 557 w 2777"/>
                <a:gd name="T45" fmla="*/ 2207 h 2208"/>
                <a:gd name="T46" fmla="*/ 513 w 2777"/>
                <a:gd name="T47" fmla="*/ 2194 h 2208"/>
                <a:gd name="T48" fmla="*/ 469 w 2777"/>
                <a:gd name="T49" fmla="*/ 2165 h 2208"/>
                <a:gd name="T50" fmla="*/ 438 w 2777"/>
                <a:gd name="T51" fmla="*/ 2125 h 2208"/>
                <a:gd name="T52" fmla="*/ 10 w 2777"/>
                <a:gd name="T53" fmla="*/ 973 h 2208"/>
                <a:gd name="T54" fmla="*/ 0 w 2777"/>
                <a:gd name="T55" fmla="*/ 910 h 2208"/>
                <a:gd name="T56" fmla="*/ 16 w 2777"/>
                <a:gd name="T57" fmla="*/ 848 h 2208"/>
                <a:gd name="T58" fmla="*/ 43 w 2777"/>
                <a:gd name="T59" fmla="*/ 805 h 2208"/>
                <a:gd name="T60" fmla="*/ 83 w 2777"/>
                <a:gd name="T61" fmla="*/ 773 h 2208"/>
                <a:gd name="T62" fmla="*/ 2140 w 2777"/>
                <a:gd name="T63" fmla="*/ 10 h 2208"/>
                <a:gd name="T64" fmla="*/ 2203 w 2777"/>
                <a:gd name="T65" fmla="*/ 0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77" h="2208">
                  <a:moveTo>
                    <a:pt x="1628" y="1083"/>
                  </a:moveTo>
                  <a:lnTo>
                    <a:pt x="1499" y="1269"/>
                  </a:lnTo>
                  <a:lnTo>
                    <a:pt x="1485" y="1283"/>
                  </a:lnTo>
                  <a:lnTo>
                    <a:pt x="1470" y="1294"/>
                  </a:lnTo>
                  <a:lnTo>
                    <a:pt x="1452" y="1301"/>
                  </a:lnTo>
                  <a:lnTo>
                    <a:pt x="1432" y="1304"/>
                  </a:lnTo>
                  <a:lnTo>
                    <a:pt x="1412" y="1301"/>
                  </a:lnTo>
                  <a:lnTo>
                    <a:pt x="1194" y="1245"/>
                  </a:lnTo>
                  <a:lnTo>
                    <a:pt x="728" y="1990"/>
                  </a:lnTo>
                  <a:lnTo>
                    <a:pt x="2466" y="1346"/>
                  </a:lnTo>
                  <a:lnTo>
                    <a:pt x="1628" y="1083"/>
                  </a:lnTo>
                  <a:close/>
                  <a:moveTo>
                    <a:pt x="190" y="986"/>
                  </a:moveTo>
                  <a:lnTo>
                    <a:pt x="551" y="1965"/>
                  </a:lnTo>
                  <a:lnTo>
                    <a:pt x="1027" y="1202"/>
                  </a:lnTo>
                  <a:lnTo>
                    <a:pt x="190" y="986"/>
                  </a:lnTo>
                  <a:close/>
                  <a:moveTo>
                    <a:pt x="2223" y="233"/>
                  </a:moveTo>
                  <a:lnTo>
                    <a:pt x="1727" y="943"/>
                  </a:lnTo>
                  <a:lnTo>
                    <a:pt x="2584" y="1212"/>
                  </a:lnTo>
                  <a:lnTo>
                    <a:pt x="2223" y="233"/>
                  </a:lnTo>
                  <a:close/>
                  <a:moveTo>
                    <a:pt x="2028" y="226"/>
                  </a:moveTo>
                  <a:lnTo>
                    <a:pt x="332" y="854"/>
                  </a:lnTo>
                  <a:lnTo>
                    <a:pt x="1398" y="1129"/>
                  </a:lnTo>
                  <a:lnTo>
                    <a:pt x="2028" y="226"/>
                  </a:lnTo>
                  <a:close/>
                  <a:moveTo>
                    <a:pt x="2203" y="0"/>
                  </a:moveTo>
                  <a:lnTo>
                    <a:pt x="2234" y="4"/>
                  </a:lnTo>
                  <a:lnTo>
                    <a:pt x="2265" y="15"/>
                  </a:lnTo>
                  <a:lnTo>
                    <a:pt x="2287" y="27"/>
                  </a:lnTo>
                  <a:lnTo>
                    <a:pt x="2307" y="44"/>
                  </a:lnTo>
                  <a:lnTo>
                    <a:pt x="2325" y="61"/>
                  </a:lnTo>
                  <a:lnTo>
                    <a:pt x="2339" y="84"/>
                  </a:lnTo>
                  <a:lnTo>
                    <a:pt x="2350" y="107"/>
                  </a:lnTo>
                  <a:lnTo>
                    <a:pt x="2766" y="1235"/>
                  </a:lnTo>
                  <a:lnTo>
                    <a:pt x="2774" y="1263"/>
                  </a:lnTo>
                  <a:lnTo>
                    <a:pt x="2777" y="1292"/>
                  </a:lnTo>
                  <a:lnTo>
                    <a:pt x="2774" y="1320"/>
                  </a:lnTo>
                  <a:lnTo>
                    <a:pt x="2767" y="1347"/>
                  </a:lnTo>
                  <a:lnTo>
                    <a:pt x="2755" y="1373"/>
                  </a:lnTo>
                  <a:lnTo>
                    <a:pt x="2740" y="1395"/>
                  </a:lnTo>
                  <a:lnTo>
                    <a:pt x="2720" y="1416"/>
                  </a:lnTo>
                  <a:lnTo>
                    <a:pt x="2696" y="1433"/>
                  </a:lnTo>
                  <a:lnTo>
                    <a:pt x="2670" y="1445"/>
                  </a:lnTo>
                  <a:lnTo>
                    <a:pt x="2670" y="1445"/>
                  </a:lnTo>
                  <a:lnTo>
                    <a:pt x="638" y="2198"/>
                  </a:lnTo>
                  <a:lnTo>
                    <a:pt x="609" y="2206"/>
                  </a:lnTo>
                  <a:lnTo>
                    <a:pt x="580" y="2208"/>
                  </a:lnTo>
                  <a:lnTo>
                    <a:pt x="557" y="2207"/>
                  </a:lnTo>
                  <a:lnTo>
                    <a:pt x="535" y="2201"/>
                  </a:lnTo>
                  <a:lnTo>
                    <a:pt x="513" y="2194"/>
                  </a:lnTo>
                  <a:lnTo>
                    <a:pt x="489" y="2180"/>
                  </a:lnTo>
                  <a:lnTo>
                    <a:pt x="469" y="2165"/>
                  </a:lnTo>
                  <a:lnTo>
                    <a:pt x="453" y="2146"/>
                  </a:lnTo>
                  <a:lnTo>
                    <a:pt x="438" y="2125"/>
                  </a:lnTo>
                  <a:lnTo>
                    <a:pt x="427" y="2101"/>
                  </a:lnTo>
                  <a:lnTo>
                    <a:pt x="10" y="973"/>
                  </a:lnTo>
                  <a:lnTo>
                    <a:pt x="2" y="942"/>
                  </a:lnTo>
                  <a:lnTo>
                    <a:pt x="0" y="910"/>
                  </a:lnTo>
                  <a:lnTo>
                    <a:pt x="5" y="879"/>
                  </a:lnTo>
                  <a:lnTo>
                    <a:pt x="16" y="848"/>
                  </a:lnTo>
                  <a:lnTo>
                    <a:pt x="28" y="825"/>
                  </a:lnTo>
                  <a:lnTo>
                    <a:pt x="43" y="805"/>
                  </a:lnTo>
                  <a:lnTo>
                    <a:pt x="62" y="788"/>
                  </a:lnTo>
                  <a:lnTo>
                    <a:pt x="83" y="773"/>
                  </a:lnTo>
                  <a:lnTo>
                    <a:pt x="107" y="763"/>
                  </a:lnTo>
                  <a:lnTo>
                    <a:pt x="2140" y="10"/>
                  </a:lnTo>
                  <a:lnTo>
                    <a:pt x="2171" y="1"/>
                  </a:lnTo>
                  <a:lnTo>
                    <a:pt x="2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30"/>
            <p:cNvSpPr>
              <a:spLocks/>
            </p:cNvSpPr>
            <p:nvPr/>
          </p:nvSpPr>
          <p:spPr bwMode="auto">
            <a:xfrm>
              <a:off x="4451351" y="3108325"/>
              <a:ext cx="74613" cy="44450"/>
            </a:xfrm>
            <a:custGeom>
              <a:avLst/>
              <a:gdLst>
                <a:gd name="T0" fmla="*/ 382 w 471"/>
                <a:gd name="T1" fmla="*/ 0 h 278"/>
                <a:gd name="T2" fmla="*/ 403 w 471"/>
                <a:gd name="T3" fmla="*/ 1 h 278"/>
                <a:gd name="T4" fmla="*/ 423 w 471"/>
                <a:gd name="T5" fmla="*/ 8 h 278"/>
                <a:gd name="T6" fmla="*/ 441 w 471"/>
                <a:gd name="T7" fmla="*/ 19 h 278"/>
                <a:gd name="T8" fmla="*/ 456 w 471"/>
                <a:gd name="T9" fmla="*/ 35 h 278"/>
                <a:gd name="T10" fmla="*/ 466 w 471"/>
                <a:gd name="T11" fmla="*/ 54 h 278"/>
                <a:gd name="T12" fmla="*/ 471 w 471"/>
                <a:gd name="T13" fmla="*/ 75 h 278"/>
                <a:gd name="T14" fmla="*/ 470 w 471"/>
                <a:gd name="T15" fmla="*/ 97 h 278"/>
                <a:gd name="T16" fmla="*/ 463 w 471"/>
                <a:gd name="T17" fmla="*/ 117 h 278"/>
                <a:gd name="T18" fmla="*/ 452 w 471"/>
                <a:gd name="T19" fmla="*/ 135 h 278"/>
                <a:gd name="T20" fmla="*/ 437 w 471"/>
                <a:gd name="T21" fmla="*/ 149 h 278"/>
                <a:gd name="T22" fmla="*/ 418 w 471"/>
                <a:gd name="T23" fmla="*/ 159 h 278"/>
                <a:gd name="T24" fmla="*/ 110 w 471"/>
                <a:gd name="T25" fmla="*/ 274 h 278"/>
                <a:gd name="T26" fmla="*/ 95 w 471"/>
                <a:gd name="T27" fmla="*/ 277 h 278"/>
                <a:gd name="T28" fmla="*/ 82 w 471"/>
                <a:gd name="T29" fmla="*/ 278 h 278"/>
                <a:gd name="T30" fmla="*/ 62 w 471"/>
                <a:gd name="T31" fmla="*/ 276 h 278"/>
                <a:gd name="T32" fmla="*/ 44 w 471"/>
                <a:gd name="T33" fmla="*/ 269 h 278"/>
                <a:gd name="T34" fmla="*/ 28 w 471"/>
                <a:gd name="T35" fmla="*/ 258 h 278"/>
                <a:gd name="T36" fmla="*/ 14 w 471"/>
                <a:gd name="T37" fmla="*/ 242 h 278"/>
                <a:gd name="T38" fmla="*/ 5 w 471"/>
                <a:gd name="T39" fmla="*/ 225 h 278"/>
                <a:gd name="T40" fmla="*/ 0 w 471"/>
                <a:gd name="T41" fmla="*/ 204 h 278"/>
                <a:gd name="T42" fmla="*/ 1 w 471"/>
                <a:gd name="T43" fmla="*/ 182 h 278"/>
                <a:gd name="T44" fmla="*/ 8 w 471"/>
                <a:gd name="T45" fmla="*/ 162 h 278"/>
                <a:gd name="T46" fmla="*/ 19 w 471"/>
                <a:gd name="T47" fmla="*/ 145 h 278"/>
                <a:gd name="T48" fmla="*/ 34 w 471"/>
                <a:gd name="T49" fmla="*/ 130 h 278"/>
                <a:gd name="T50" fmla="*/ 53 w 471"/>
                <a:gd name="T51" fmla="*/ 119 h 278"/>
                <a:gd name="T52" fmla="*/ 361 w 471"/>
                <a:gd name="T53" fmla="*/ 6 h 278"/>
                <a:gd name="T54" fmla="*/ 382 w 471"/>
                <a:gd name="T55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1" h="278">
                  <a:moveTo>
                    <a:pt x="382" y="0"/>
                  </a:moveTo>
                  <a:lnTo>
                    <a:pt x="403" y="1"/>
                  </a:lnTo>
                  <a:lnTo>
                    <a:pt x="423" y="8"/>
                  </a:lnTo>
                  <a:lnTo>
                    <a:pt x="441" y="19"/>
                  </a:lnTo>
                  <a:lnTo>
                    <a:pt x="456" y="35"/>
                  </a:lnTo>
                  <a:lnTo>
                    <a:pt x="466" y="54"/>
                  </a:lnTo>
                  <a:lnTo>
                    <a:pt x="471" y="75"/>
                  </a:lnTo>
                  <a:lnTo>
                    <a:pt x="470" y="97"/>
                  </a:lnTo>
                  <a:lnTo>
                    <a:pt x="463" y="117"/>
                  </a:lnTo>
                  <a:lnTo>
                    <a:pt x="452" y="135"/>
                  </a:lnTo>
                  <a:lnTo>
                    <a:pt x="437" y="149"/>
                  </a:lnTo>
                  <a:lnTo>
                    <a:pt x="418" y="159"/>
                  </a:lnTo>
                  <a:lnTo>
                    <a:pt x="110" y="274"/>
                  </a:lnTo>
                  <a:lnTo>
                    <a:pt x="95" y="277"/>
                  </a:lnTo>
                  <a:lnTo>
                    <a:pt x="82" y="278"/>
                  </a:lnTo>
                  <a:lnTo>
                    <a:pt x="62" y="276"/>
                  </a:lnTo>
                  <a:lnTo>
                    <a:pt x="44" y="269"/>
                  </a:lnTo>
                  <a:lnTo>
                    <a:pt x="28" y="258"/>
                  </a:lnTo>
                  <a:lnTo>
                    <a:pt x="14" y="242"/>
                  </a:lnTo>
                  <a:lnTo>
                    <a:pt x="5" y="225"/>
                  </a:lnTo>
                  <a:lnTo>
                    <a:pt x="0" y="204"/>
                  </a:lnTo>
                  <a:lnTo>
                    <a:pt x="1" y="182"/>
                  </a:lnTo>
                  <a:lnTo>
                    <a:pt x="8" y="162"/>
                  </a:lnTo>
                  <a:lnTo>
                    <a:pt x="19" y="145"/>
                  </a:lnTo>
                  <a:lnTo>
                    <a:pt x="34" y="130"/>
                  </a:lnTo>
                  <a:lnTo>
                    <a:pt x="53" y="119"/>
                  </a:lnTo>
                  <a:lnTo>
                    <a:pt x="361" y="6"/>
                  </a:lnTo>
                  <a:lnTo>
                    <a:pt x="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31"/>
            <p:cNvSpPr>
              <a:spLocks/>
            </p:cNvSpPr>
            <p:nvPr/>
          </p:nvSpPr>
          <p:spPr bwMode="auto">
            <a:xfrm>
              <a:off x="4403726" y="2987675"/>
              <a:ext cx="55563" cy="38100"/>
            </a:xfrm>
            <a:custGeom>
              <a:avLst/>
              <a:gdLst>
                <a:gd name="T0" fmla="*/ 264 w 353"/>
                <a:gd name="T1" fmla="*/ 0 h 234"/>
                <a:gd name="T2" fmla="*/ 285 w 353"/>
                <a:gd name="T3" fmla="*/ 1 h 234"/>
                <a:gd name="T4" fmla="*/ 305 w 353"/>
                <a:gd name="T5" fmla="*/ 7 h 234"/>
                <a:gd name="T6" fmla="*/ 323 w 353"/>
                <a:gd name="T7" fmla="*/ 19 h 234"/>
                <a:gd name="T8" fmla="*/ 338 w 353"/>
                <a:gd name="T9" fmla="*/ 34 h 234"/>
                <a:gd name="T10" fmla="*/ 349 w 353"/>
                <a:gd name="T11" fmla="*/ 53 h 234"/>
                <a:gd name="T12" fmla="*/ 353 w 353"/>
                <a:gd name="T13" fmla="*/ 74 h 234"/>
                <a:gd name="T14" fmla="*/ 352 w 353"/>
                <a:gd name="T15" fmla="*/ 96 h 234"/>
                <a:gd name="T16" fmla="*/ 345 w 353"/>
                <a:gd name="T17" fmla="*/ 116 h 234"/>
                <a:gd name="T18" fmla="*/ 334 w 353"/>
                <a:gd name="T19" fmla="*/ 134 h 234"/>
                <a:gd name="T20" fmla="*/ 320 w 353"/>
                <a:gd name="T21" fmla="*/ 149 h 234"/>
                <a:gd name="T22" fmla="*/ 300 w 353"/>
                <a:gd name="T23" fmla="*/ 159 h 234"/>
                <a:gd name="T24" fmla="*/ 110 w 353"/>
                <a:gd name="T25" fmla="*/ 228 h 234"/>
                <a:gd name="T26" fmla="*/ 96 w 353"/>
                <a:gd name="T27" fmla="*/ 233 h 234"/>
                <a:gd name="T28" fmla="*/ 81 w 353"/>
                <a:gd name="T29" fmla="*/ 234 h 234"/>
                <a:gd name="T30" fmla="*/ 61 w 353"/>
                <a:gd name="T31" fmla="*/ 232 h 234"/>
                <a:gd name="T32" fmla="*/ 44 w 353"/>
                <a:gd name="T33" fmla="*/ 225 h 234"/>
                <a:gd name="T34" fmla="*/ 27 w 353"/>
                <a:gd name="T35" fmla="*/ 214 h 234"/>
                <a:gd name="T36" fmla="*/ 15 w 353"/>
                <a:gd name="T37" fmla="*/ 199 h 234"/>
                <a:gd name="T38" fmla="*/ 5 w 353"/>
                <a:gd name="T39" fmla="*/ 181 h 234"/>
                <a:gd name="T40" fmla="*/ 0 w 353"/>
                <a:gd name="T41" fmla="*/ 159 h 234"/>
                <a:gd name="T42" fmla="*/ 2 w 353"/>
                <a:gd name="T43" fmla="*/ 137 h 234"/>
                <a:gd name="T44" fmla="*/ 7 w 353"/>
                <a:gd name="T45" fmla="*/ 117 h 234"/>
                <a:gd name="T46" fmla="*/ 18 w 353"/>
                <a:gd name="T47" fmla="*/ 100 h 234"/>
                <a:gd name="T48" fmla="*/ 34 w 353"/>
                <a:gd name="T49" fmla="*/ 85 h 234"/>
                <a:gd name="T50" fmla="*/ 54 w 353"/>
                <a:gd name="T51" fmla="*/ 75 h 234"/>
                <a:gd name="T52" fmla="*/ 243 w 353"/>
                <a:gd name="T53" fmla="*/ 5 h 234"/>
                <a:gd name="T54" fmla="*/ 264 w 353"/>
                <a:gd name="T5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3" h="234">
                  <a:moveTo>
                    <a:pt x="264" y="0"/>
                  </a:moveTo>
                  <a:lnTo>
                    <a:pt x="285" y="1"/>
                  </a:lnTo>
                  <a:lnTo>
                    <a:pt x="305" y="7"/>
                  </a:lnTo>
                  <a:lnTo>
                    <a:pt x="323" y="19"/>
                  </a:lnTo>
                  <a:lnTo>
                    <a:pt x="338" y="34"/>
                  </a:lnTo>
                  <a:lnTo>
                    <a:pt x="349" y="53"/>
                  </a:lnTo>
                  <a:lnTo>
                    <a:pt x="353" y="74"/>
                  </a:lnTo>
                  <a:lnTo>
                    <a:pt x="352" y="96"/>
                  </a:lnTo>
                  <a:lnTo>
                    <a:pt x="345" y="116"/>
                  </a:lnTo>
                  <a:lnTo>
                    <a:pt x="334" y="134"/>
                  </a:lnTo>
                  <a:lnTo>
                    <a:pt x="320" y="149"/>
                  </a:lnTo>
                  <a:lnTo>
                    <a:pt x="300" y="159"/>
                  </a:lnTo>
                  <a:lnTo>
                    <a:pt x="110" y="228"/>
                  </a:lnTo>
                  <a:lnTo>
                    <a:pt x="96" y="233"/>
                  </a:lnTo>
                  <a:lnTo>
                    <a:pt x="81" y="234"/>
                  </a:lnTo>
                  <a:lnTo>
                    <a:pt x="61" y="232"/>
                  </a:lnTo>
                  <a:lnTo>
                    <a:pt x="44" y="225"/>
                  </a:lnTo>
                  <a:lnTo>
                    <a:pt x="27" y="214"/>
                  </a:lnTo>
                  <a:lnTo>
                    <a:pt x="15" y="199"/>
                  </a:lnTo>
                  <a:lnTo>
                    <a:pt x="5" y="181"/>
                  </a:lnTo>
                  <a:lnTo>
                    <a:pt x="0" y="159"/>
                  </a:lnTo>
                  <a:lnTo>
                    <a:pt x="2" y="137"/>
                  </a:lnTo>
                  <a:lnTo>
                    <a:pt x="7" y="117"/>
                  </a:lnTo>
                  <a:lnTo>
                    <a:pt x="18" y="100"/>
                  </a:lnTo>
                  <a:lnTo>
                    <a:pt x="34" y="85"/>
                  </a:lnTo>
                  <a:lnTo>
                    <a:pt x="54" y="75"/>
                  </a:lnTo>
                  <a:lnTo>
                    <a:pt x="243" y="5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32"/>
            <p:cNvSpPr>
              <a:spLocks/>
            </p:cNvSpPr>
            <p:nvPr/>
          </p:nvSpPr>
          <p:spPr bwMode="auto">
            <a:xfrm>
              <a:off x="4373563" y="3086100"/>
              <a:ext cx="47625" cy="34925"/>
            </a:xfrm>
            <a:custGeom>
              <a:avLst/>
              <a:gdLst>
                <a:gd name="T0" fmla="*/ 216 w 304"/>
                <a:gd name="T1" fmla="*/ 0 h 217"/>
                <a:gd name="T2" fmla="*/ 237 w 304"/>
                <a:gd name="T3" fmla="*/ 2 h 217"/>
                <a:gd name="T4" fmla="*/ 257 w 304"/>
                <a:gd name="T5" fmla="*/ 8 h 217"/>
                <a:gd name="T6" fmla="*/ 275 w 304"/>
                <a:gd name="T7" fmla="*/ 19 h 217"/>
                <a:gd name="T8" fmla="*/ 289 w 304"/>
                <a:gd name="T9" fmla="*/ 35 h 217"/>
                <a:gd name="T10" fmla="*/ 299 w 304"/>
                <a:gd name="T11" fmla="*/ 54 h 217"/>
                <a:gd name="T12" fmla="*/ 304 w 304"/>
                <a:gd name="T13" fmla="*/ 76 h 217"/>
                <a:gd name="T14" fmla="*/ 304 w 304"/>
                <a:gd name="T15" fmla="*/ 97 h 217"/>
                <a:gd name="T16" fmla="*/ 297 w 304"/>
                <a:gd name="T17" fmla="*/ 117 h 217"/>
                <a:gd name="T18" fmla="*/ 286 w 304"/>
                <a:gd name="T19" fmla="*/ 135 h 217"/>
                <a:gd name="T20" fmla="*/ 271 w 304"/>
                <a:gd name="T21" fmla="*/ 149 h 217"/>
                <a:gd name="T22" fmla="*/ 252 w 304"/>
                <a:gd name="T23" fmla="*/ 159 h 217"/>
                <a:gd name="T24" fmla="*/ 110 w 304"/>
                <a:gd name="T25" fmla="*/ 211 h 217"/>
                <a:gd name="T26" fmla="*/ 96 w 304"/>
                <a:gd name="T27" fmla="*/ 216 h 217"/>
                <a:gd name="T28" fmla="*/ 82 w 304"/>
                <a:gd name="T29" fmla="*/ 217 h 217"/>
                <a:gd name="T30" fmla="*/ 62 w 304"/>
                <a:gd name="T31" fmla="*/ 215 h 217"/>
                <a:gd name="T32" fmla="*/ 44 w 304"/>
                <a:gd name="T33" fmla="*/ 207 h 217"/>
                <a:gd name="T34" fmla="*/ 28 w 304"/>
                <a:gd name="T35" fmla="*/ 196 h 217"/>
                <a:gd name="T36" fmla="*/ 14 w 304"/>
                <a:gd name="T37" fmla="*/ 181 h 217"/>
                <a:gd name="T38" fmla="*/ 6 w 304"/>
                <a:gd name="T39" fmla="*/ 164 h 217"/>
                <a:gd name="T40" fmla="*/ 0 w 304"/>
                <a:gd name="T41" fmla="*/ 141 h 217"/>
                <a:gd name="T42" fmla="*/ 1 w 304"/>
                <a:gd name="T43" fmla="*/ 120 h 217"/>
                <a:gd name="T44" fmla="*/ 8 w 304"/>
                <a:gd name="T45" fmla="*/ 100 h 217"/>
                <a:gd name="T46" fmla="*/ 19 w 304"/>
                <a:gd name="T47" fmla="*/ 83 h 217"/>
                <a:gd name="T48" fmla="*/ 34 w 304"/>
                <a:gd name="T49" fmla="*/ 68 h 217"/>
                <a:gd name="T50" fmla="*/ 53 w 304"/>
                <a:gd name="T51" fmla="*/ 58 h 217"/>
                <a:gd name="T52" fmla="*/ 194 w 304"/>
                <a:gd name="T53" fmla="*/ 6 h 217"/>
                <a:gd name="T54" fmla="*/ 216 w 304"/>
                <a:gd name="T5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4" h="217">
                  <a:moveTo>
                    <a:pt x="216" y="0"/>
                  </a:moveTo>
                  <a:lnTo>
                    <a:pt x="237" y="2"/>
                  </a:lnTo>
                  <a:lnTo>
                    <a:pt x="257" y="8"/>
                  </a:lnTo>
                  <a:lnTo>
                    <a:pt x="275" y="19"/>
                  </a:lnTo>
                  <a:lnTo>
                    <a:pt x="289" y="35"/>
                  </a:lnTo>
                  <a:lnTo>
                    <a:pt x="299" y="54"/>
                  </a:lnTo>
                  <a:lnTo>
                    <a:pt x="304" y="76"/>
                  </a:lnTo>
                  <a:lnTo>
                    <a:pt x="304" y="97"/>
                  </a:lnTo>
                  <a:lnTo>
                    <a:pt x="297" y="117"/>
                  </a:lnTo>
                  <a:lnTo>
                    <a:pt x="286" y="135"/>
                  </a:lnTo>
                  <a:lnTo>
                    <a:pt x="271" y="149"/>
                  </a:lnTo>
                  <a:lnTo>
                    <a:pt x="252" y="159"/>
                  </a:lnTo>
                  <a:lnTo>
                    <a:pt x="110" y="211"/>
                  </a:lnTo>
                  <a:lnTo>
                    <a:pt x="96" y="216"/>
                  </a:lnTo>
                  <a:lnTo>
                    <a:pt x="82" y="217"/>
                  </a:lnTo>
                  <a:lnTo>
                    <a:pt x="62" y="215"/>
                  </a:lnTo>
                  <a:lnTo>
                    <a:pt x="44" y="207"/>
                  </a:lnTo>
                  <a:lnTo>
                    <a:pt x="28" y="196"/>
                  </a:lnTo>
                  <a:lnTo>
                    <a:pt x="14" y="181"/>
                  </a:lnTo>
                  <a:lnTo>
                    <a:pt x="6" y="164"/>
                  </a:lnTo>
                  <a:lnTo>
                    <a:pt x="0" y="141"/>
                  </a:lnTo>
                  <a:lnTo>
                    <a:pt x="1" y="120"/>
                  </a:lnTo>
                  <a:lnTo>
                    <a:pt x="8" y="100"/>
                  </a:lnTo>
                  <a:lnTo>
                    <a:pt x="19" y="83"/>
                  </a:lnTo>
                  <a:lnTo>
                    <a:pt x="34" y="68"/>
                  </a:lnTo>
                  <a:lnTo>
                    <a:pt x="53" y="58"/>
                  </a:lnTo>
                  <a:lnTo>
                    <a:pt x="194" y="6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3462920" y="2695575"/>
            <a:ext cx="579438" cy="541338"/>
            <a:chOff x="3508375" y="2695575"/>
            <a:chExt cx="579438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0" name="Freeform 137"/>
            <p:cNvSpPr>
              <a:spLocks noEditPoints="1"/>
            </p:cNvSpPr>
            <p:nvPr/>
          </p:nvSpPr>
          <p:spPr bwMode="auto">
            <a:xfrm>
              <a:off x="3508375" y="2695575"/>
              <a:ext cx="579438" cy="541338"/>
            </a:xfrm>
            <a:custGeom>
              <a:avLst/>
              <a:gdLst>
                <a:gd name="T0" fmla="*/ 370 w 3653"/>
                <a:gd name="T1" fmla="*/ 3219 h 3406"/>
                <a:gd name="T2" fmla="*/ 1828 w 3653"/>
                <a:gd name="T3" fmla="*/ 2090 h 3406"/>
                <a:gd name="T4" fmla="*/ 190 w 3653"/>
                <a:gd name="T5" fmla="*/ 3122 h 3406"/>
                <a:gd name="T6" fmla="*/ 187 w 3653"/>
                <a:gd name="T7" fmla="*/ 1467 h 3406"/>
                <a:gd name="T8" fmla="*/ 2334 w 3653"/>
                <a:gd name="T9" fmla="*/ 2246 h 3406"/>
                <a:gd name="T10" fmla="*/ 3464 w 3653"/>
                <a:gd name="T11" fmla="*/ 1462 h 3406"/>
                <a:gd name="T12" fmla="*/ 3087 w 3653"/>
                <a:gd name="T13" fmla="*/ 1496 h 3406"/>
                <a:gd name="T14" fmla="*/ 3087 w 3653"/>
                <a:gd name="T15" fmla="*/ 1081 h 3406"/>
                <a:gd name="T16" fmla="*/ 258 w 3653"/>
                <a:gd name="T17" fmla="*/ 1289 h 3406"/>
                <a:gd name="T18" fmla="*/ 566 w 3653"/>
                <a:gd name="T19" fmla="*/ 1076 h 3406"/>
                <a:gd name="T20" fmla="*/ 753 w 3653"/>
                <a:gd name="T21" fmla="*/ 1630 h 3406"/>
                <a:gd name="T22" fmla="*/ 1770 w 3653"/>
                <a:gd name="T23" fmla="*/ 1899 h 3406"/>
                <a:gd name="T24" fmla="*/ 1808 w 3653"/>
                <a:gd name="T25" fmla="*/ 1881 h 3406"/>
                <a:gd name="T26" fmla="*/ 1848 w 3653"/>
                <a:gd name="T27" fmla="*/ 1881 h 3406"/>
                <a:gd name="T28" fmla="*/ 1884 w 3653"/>
                <a:gd name="T29" fmla="*/ 1897 h 3406"/>
                <a:gd name="T30" fmla="*/ 2179 w 3653"/>
                <a:gd name="T31" fmla="*/ 2125 h 3406"/>
                <a:gd name="T32" fmla="*/ 2900 w 3653"/>
                <a:gd name="T33" fmla="*/ 558 h 3406"/>
                <a:gd name="T34" fmla="*/ 1827 w 3653"/>
                <a:gd name="T35" fmla="*/ 206 h 3406"/>
                <a:gd name="T36" fmla="*/ 2064 w 3653"/>
                <a:gd name="T37" fmla="*/ 371 h 3406"/>
                <a:gd name="T38" fmla="*/ 1816 w 3653"/>
                <a:gd name="T39" fmla="*/ 0 h 3406"/>
                <a:gd name="T40" fmla="*/ 1860 w 3653"/>
                <a:gd name="T41" fmla="*/ 6 h 3406"/>
                <a:gd name="T42" fmla="*/ 2392 w 3653"/>
                <a:gd name="T43" fmla="*/ 371 h 3406"/>
                <a:gd name="T44" fmla="*/ 3018 w 3653"/>
                <a:gd name="T45" fmla="*/ 375 h 3406"/>
                <a:gd name="T46" fmla="*/ 3060 w 3653"/>
                <a:gd name="T47" fmla="*/ 399 h 3406"/>
                <a:gd name="T48" fmla="*/ 3083 w 3653"/>
                <a:gd name="T49" fmla="*/ 440 h 3406"/>
                <a:gd name="T50" fmla="*/ 3087 w 3653"/>
                <a:gd name="T51" fmla="*/ 854 h 3406"/>
                <a:gd name="T52" fmla="*/ 3627 w 3653"/>
                <a:gd name="T53" fmla="*/ 1231 h 3406"/>
                <a:gd name="T54" fmla="*/ 3647 w 3653"/>
                <a:gd name="T55" fmla="*/ 1269 h 3406"/>
                <a:gd name="T56" fmla="*/ 3650 w 3653"/>
                <a:gd name="T57" fmla="*/ 1287 h 3406"/>
                <a:gd name="T58" fmla="*/ 3650 w 3653"/>
                <a:gd name="T59" fmla="*/ 3332 h 3406"/>
                <a:gd name="T60" fmla="*/ 3626 w 3653"/>
                <a:gd name="T61" fmla="*/ 3374 h 3406"/>
                <a:gd name="T62" fmla="*/ 3585 w 3653"/>
                <a:gd name="T63" fmla="*/ 3397 h 3406"/>
                <a:gd name="T64" fmla="*/ 96 w 3653"/>
                <a:gd name="T65" fmla="*/ 3406 h 3406"/>
                <a:gd name="T66" fmla="*/ 78 w 3653"/>
                <a:gd name="T67" fmla="*/ 3404 h 3406"/>
                <a:gd name="T68" fmla="*/ 44 w 3653"/>
                <a:gd name="T69" fmla="*/ 3391 h 3406"/>
                <a:gd name="T70" fmla="*/ 19 w 3653"/>
                <a:gd name="T71" fmla="*/ 3364 h 3406"/>
                <a:gd name="T72" fmla="*/ 4 w 3653"/>
                <a:gd name="T73" fmla="*/ 3331 h 3406"/>
                <a:gd name="T74" fmla="*/ 0 w 3653"/>
                <a:gd name="T75" fmla="*/ 1289 h 3406"/>
                <a:gd name="T76" fmla="*/ 3 w 3653"/>
                <a:gd name="T77" fmla="*/ 1265 h 3406"/>
                <a:gd name="T78" fmla="*/ 23 w 3653"/>
                <a:gd name="T79" fmla="*/ 1227 h 3406"/>
                <a:gd name="T80" fmla="*/ 566 w 3653"/>
                <a:gd name="T81" fmla="*/ 849 h 3406"/>
                <a:gd name="T82" fmla="*/ 569 w 3653"/>
                <a:gd name="T83" fmla="*/ 440 h 3406"/>
                <a:gd name="T84" fmla="*/ 593 w 3653"/>
                <a:gd name="T85" fmla="*/ 399 h 3406"/>
                <a:gd name="T86" fmla="*/ 634 w 3653"/>
                <a:gd name="T87" fmla="*/ 375 h 3406"/>
                <a:gd name="T88" fmla="*/ 1259 w 3653"/>
                <a:gd name="T89" fmla="*/ 371 h 3406"/>
                <a:gd name="T90" fmla="*/ 1793 w 3653"/>
                <a:gd name="T91" fmla="*/ 6 h 3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53" h="3406">
                  <a:moveTo>
                    <a:pt x="1828" y="2090"/>
                  </a:moveTo>
                  <a:lnTo>
                    <a:pt x="370" y="3219"/>
                  </a:lnTo>
                  <a:lnTo>
                    <a:pt x="3281" y="3215"/>
                  </a:lnTo>
                  <a:lnTo>
                    <a:pt x="1828" y="2090"/>
                  </a:lnTo>
                  <a:close/>
                  <a:moveTo>
                    <a:pt x="187" y="1467"/>
                  </a:moveTo>
                  <a:lnTo>
                    <a:pt x="190" y="3122"/>
                  </a:lnTo>
                  <a:lnTo>
                    <a:pt x="1320" y="2247"/>
                  </a:lnTo>
                  <a:lnTo>
                    <a:pt x="187" y="1467"/>
                  </a:lnTo>
                  <a:close/>
                  <a:moveTo>
                    <a:pt x="3464" y="1462"/>
                  </a:moveTo>
                  <a:lnTo>
                    <a:pt x="2334" y="2246"/>
                  </a:lnTo>
                  <a:lnTo>
                    <a:pt x="3466" y="3122"/>
                  </a:lnTo>
                  <a:lnTo>
                    <a:pt x="3464" y="1462"/>
                  </a:lnTo>
                  <a:close/>
                  <a:moveTo>
                    <a:pt x="3087" y="1081"/>
                  </a:moveTo>
                  <a:lnTo>
                    <a:pt x="3087" y="1496"/>
                  </a:lnTo>
                  <a:lnTo>
                    <a:pt x="3386" y="1289"/>
                  </a:lnTo>
                  <a:lnTo>
                    <a:pt x="3087" y="1081"/>
                  </a:lnTo>
                  <a:close/>
                  <a:moveTo>
                    <a:pt x="566" y="1076"/>
                  </a:moveTo>
                  <a:lnTo>
                    <a:pt x="258" y="1289"/>
                  </a:lnTo>
                  <a:lnTo>
                    <a:pt x="566" y="1501"/>
                  </a:lnTo>
                  <a:lnTo>
                    <a:pt x="566" y="1076"/>
                  </a:lnTo>
                  <a:close/>
                  <a:moveTo>
                    <a:pt x="753" y="558"/>
                  </a:moveTo>
                  <a:lnTo>
                    <a:pt x="753" y="1630"/>
                  </a:lnTo>
                  <a:lnTo>
                    <a:pt x="1474" y="2128"/>
                  </a:lnTo>
                  <a:lnTo>
                    <a:pt x="1770" y="1899"/>
                  </a:lnTo>
                  <a:lnTo>
                    <a:pt x="1789" y="1887"/>
                  </a:lnTo>
                  <a:lnTo>
                    <a:pt x="1808" y="1881"/>
                  </a:lnTo>
                  <a:lnTo>
                    <a:pt x="1828" y="1879"/>
                  </a:lnTo>
                  <a:lnTo>
                    <a:pt x="1848" y="1881"/>
                  </a:lnTo>
                  <a:lnTo>
                    <a:pt x="1867" y="1887"/>
                  </a:lnTo>
                  <a:lnTo>
                    <a:pt x="1884" y="1897"/>
                  </a:lnTo>
                  <a:lnTo>
                    <a:pt x="1885" y="1899"/>
                  </a:lnTo>
                  <a:lnTo>
                    <a:pt x="2179" y="2125"/>
                  </a:lnTo>
                  <a:lnTo>
                    <a:pt x="2900" y="1625"/>
                  </a:lnTo>
                  <a:lnTo>
                    <a:pt x="2900" y="558"/>
                  </a:lnTo>
                  <a:lnTo>
                    <a:pt x="753" y="558"/>
                  </a:lnTo>
                  <a:close/>
                  <a:moveTo>
                    <a:pt x="1827" y="206"/>
                  </a:moveTo>
                  <a:lnTo>
                    <a:pt x="1587" y="371"/>
                  </a:lnTo>
                  <a:lnTo>
                    <a:pt x="2064" y="371"/>
                  </a:lnTo>
                  <a:lnTo>
                    <a:pt x="1827" y="206"/>
                  </a:lnTo>
                  <a:close/>
                  <a:moveTo>
                    <a:pt x="1816" y="0"/>
                  </a:moveTo>
                  <a:lnTo>
                    <a:pt x="1838" y="0"/>
                  </a:lnTo>
                  <a:lnTo>
                    <a:pt x="1860" y="6"/>
                  </a:lnTo>
                  <a:lnTo>
                    <a:pt x="1880" y="17"/>
                  </a:lnTo>
                  <a:lnTo>
                    <a:pt x="2392" y="371"/>
                  </a:lnTo>
                  <a:lnTo>
                    <a:pt x="2993" y="371"/>
                  </a:lnTo>
                  <a:lnTo>
                    <a:pt x="3018" y="375"/>
                  </a:lnTo>
                  <a:lnTo>
                    <a:pt x="3041" y="384"/>
                  </a:lnTo>
                  <a:lnTo>
                    <a:pt x="3060" y="399"/>
                  </a:lnTo>
                  <a:lnTo>
                    <a:pt x="3074" y="418"/>
                  </a:lnTo>
                  <a:lnTo>
                    <a:pt x="3083" y="440"/>
                  </a:lnTo>
                  <a:lnTo>
                    <a:pt x="3087" y="465"/>
                  </a:lnTo>
                  <a:lnTo>
                    <a:pt x="3087" y="854"/>
                  </a:lnTo>
                  <a:lnTo>
                    <a:pt x="3610" y="1217"/>
                  </a:lnTo>
                  <a:lnTo>
                    <a:pt x="3627" y="1231"/>
                  </a:lnTo>
                  <a:lnTo>
                    <a:pt x="3639" y="1249"/>
                  </a:lnTo>
                  <a:lnTo>
                    <a:pt x="3647" y="1269"/>
                  </a:lnTo>
                  <a:lnTo>
                    <a:pt x="3649" y="1278"/>
                  </a:lnTo>
                  <a:lnTo>
                    <a:pt x="3650" y="1287"/>
                  </a:lnTo>
                  <a:lnTo>
                    <a:pt x="3653" y="3307"/>
                  </a:lnTo>
                  <a:lnTo>
                    <a:pt x="3650" y="3332"/>
                  </a:lnTo>
                  <a:lnTo>
                    <a:pt x="3640" y="3354"/>
                  </a:lnTo>
                  <a:lnTo>
                    <a:pt x="3626" y="3374"/>
                  </a:lnTo>
                  <a:lnTo>
                    <a:pt x="3607" y="3388"/>
                  </a:lnTo>
                  <a:lnTo>
                    <a:pt x="3585" y="3397"/>
                  </a:lnTo>
                  <a:lnTo>
                    <a:pt x="3559" y="3400"/>
                  </a:lnTo>
                  <a:lnTo>
                    <a:pt x="96" y="3406"/>
                  </a:lnTo>
                  <a:lnTo>
                    <a:pt x="96" y="3406"/>
                  </a:lnTo>
                  <a:lnTo>
                    <a:pt x="78" y="3404"/>
                  </a:lnTo>
                  <a:lnTo>
                    <a:pt x="61" y="3398"/>
                  </a:lnTo>
                  <a:lnTo>
                    <a:pt x="44" y="3391"/>
                  </a:lnTo>
                  <a:lnTo>
                    <a:pt x="30" y="3378"/>
                  </a:lnTo>
                  <a:lnTo>
                    <a:pt x="19" y="3364"/>
                  </a:lnTo>
                  <a:lnTo>
                    <a:pt x="10" y="3348"/>
                  </a:lnTo>
                  <a:lnTo>
                    <a:pt x="4" y="3331"/>
                  </a:lnTo>
                  <a:lnTo>
                    <a:pt x="3" y="3312"/>
                  </a:lnTo>
                  <a:lnTo>
                    <a:pt x="0" y="1289"/>
                  </a:lnTo>
                  <a:lnTo>
                    <a:pt x="0" y="1288"/>
                  </a:lnTo>
                  <a:lnTo>
                    <a:pt x="3" y="1265"/>
                  </a:lnTo>
                  <a:lnTo>
                    <a:pt x="11" y="1246"/>
                  </a:lnTo>
                  <a:lnTo>
                    <a:pt x="23" y="1227"/>
                  </a:lnTo>
                  <a:lnTo>
                    <a:pt x="40" y="1211"/>
                  </a:lnTo>
                  <a:lnTo>
                    <a:pt x="566" y="849"/>
                  </a:lnTo>
                  <a:lnTo>
                    <a:pt x="566" y="465"/>
                  </a:lnTo>
                  <a:lnTo>
                    <a:pt x="569" y="440"/>
                  </a:lnTo>
                  <a:lnTo>
                    <a:pt x="579" y="418"/>
                  </a:lnTo>
                  <a:lnTo>
                    <a:pt x="593" y="399"/>
                  </a:lnTo>
                  <a:lnTo>
                    <a:pt x="612" y="384"/>
                  </a:lnTo>
                  <a:lnTo>
                    <a:pt x="634" y="375"/>
                  </a:lnTo>
                  <a:lnTo>
                    <a:pt x="660" y="371"/>
                  </a:lnTo>
                  <a:lnTo>
                    <a:pt x="1259" y="371"/>
                  </a:lnTo>
                  <a:lnTo>
                    <a:pt x="1773" y="16"/>
                  </a:lnTo>
                  <a:lnTo>
                    <a:pt x="1793" y="6"/>
                  </a:lnTo>
                  <a:lnTo>
                    <a:pt x="1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38"/>
            <p:cNvSpPr>
              <a:spLocks/>
            </p:cNvSpPr>
            <p:nvPr/>
          </p:nvSpPr>
          <p:spPr bwMode="auto">
            <a:xfrm>
              <a:off x="3683000" y="2844800"/>
              <a:ext cx="230188" cy="28575"/>
            </a:xfrm>
            <a:custGeom>
              <a:avLst/>
              <a:gdLst>
                <a:gd name="T0" fmla="*/ 94 w 1454"/>
                <a:gd name="T1" fmla="*/ 0 h 187"/>
                <a:gd name="T2" fmla="*/ 1361 w 1454"/>
                <a:gd name="T3" fmla="*/ 0 h 187"/>
                <a:gd name="T4" fmla="*/ 1385 w 1454"/>
                <a:gd name="T5" fmla="*/ 4 h 187"/>
                <a:gd name="T6" fmla="*/ 1408 w 1454"/>
                <a:gd name="T7" fmla="*/ 14 h 187"/>
                <a:gd name="T8" fmla="*/ 1426 w 1454"/>
                <a:gd name="T9" fmla="*/ 28 h 187"/>
                <a:gd name="T10" fmla="*/ 1442 w 1454"/>
                <a:gd name="T11" fmla="*/ 47 h 187"/>
                <a:gd name="T12" fmla="*/ 1451 w 1454"/>
                <a:gd name="T13" fmla="*/ 69 h 187"/>
                <a:gd name="T14" fmla="*/ 1454 w 1454"/>
                <a:gd name="T15" fmla="*/ 94 h 187"/>
                <a:gd name="T16" fmla="*/ 1451 w 1454"/>
                <a:gd name="T17" fmla="*/ 119 h 187"/>
                <a:gd name="T18" fmla="*/ 1442 w 1454"/>
                <a:gd name="T19" fmla="*/ 141 h 187"/>
                <a:gd name="T20" fmla="*/ 1426 w 1454"/>
                <a:gd name="T21" fmla="*/ 160 h 187"/>
                <a:gd name="T22" fmla="*/ 1408 w 1454"/>
                <a:gd name="T23" fmla="*/ 175 h 187"/>
                <a:gd name="T24" fmla="*/ 1385 w 1454"/>
                <a:gd name="T25" fmla="*/ 184 h 187"/>
                <a:gd name="T26" fmla="*/ 1361 w 1454"/>
                <a:gd name="T27" fmla="*/ 187 h 187"/>
                <a:gd name="T28" fmla="*/ 94 w 1454"/>
                <a:gd name="T29" fmla="*/ 187 h 187"/>
                <a:gd name="T30" fmla="*/ 69 w 1454"/>
                <a:gd name="T31" fmla="*/ 184 h 187"/>
                <a:gd name="T32" fmla="*/ 47 w 1454"/>
                <a:gd name="T33" fmla="*/ 175 h 187"/>
                <a:gd name="T34" fmla="*/ 28 w 1454"/>
                <a:gd name="T35" fmla="*/ 160 h 187"/>
                <a:gd name="T36" fmla="*/ 13 w 1454"/>
                <a:gd name="T37" fmla="*/ 141 h 187"/>
                <a:gd name="T38" fmla="*/ 3 w 1454"/>
                <a:gd name="T39" fmla="*/ 119 h 187"/>
                <a:gd name="T40" fmla="*/ 0 w 1454"/>
                <a:gd name="T41" fmla="*/ 94 h 187"/>
                <a:gd name="T42" fmla="*/ 3 w 1454"/>
                <a:gd name="T43" fmla="*/ 69 h 187"/>
                <a:gd name="T44" fmla="*/ 13 w 1454"/>
                <a:gd name="T45" fmla="*/ 47 h 187"/>
                <a:gd name="T46" fmla="*/ 28 w 1454"/>
                <a:gd name="T47" fmla="*/ 28 h 187"/>
                <a:gd name="T48" fmla="*/ 47 w 1454"/>
                <a:gd name="T49" fmla="*/ 14 h 187"/>
                <a:gd name="T50" fmla="*/ 69 w 1454"/>
                <a:gd name="T51" fmla="*/ 4 h 187"/>
                <a:gd name="T52" fmla="*/ 94 w 1454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4" h="187">
                  <a:moveTo>
                    <a:pt x="94" y="0"/>
                  </a:moveTo>
                  <a:lnTo>
                    <a:pt x="1361" y="0"/>
                  </a:lnTo>
                  <a:lnTo>
                    <a:pt x="1385" y="4"/>
                  </a:lnTo>
                  <a:lnTo>
                    <a:pt x="1408" y="14"/>
                  </a:lnTo>
                  <a:lnTo>
                    <a:pt x="1426" y="28"/>
                  </a:lnTo>
                  <a:lnTo>
                    <a:pt x="1442" y="47"/>
                  </a:lnTo>
                  <a:lnTo>
                    <a:pt x="1451" y="69"/>
                  </a:lnTo>
                  <a:lnTo>
                    <a:pt x="1454" y="94"/>
                  </a:lnTo>
                  <a:lnTo>
                    <a:pt x="1451" y="119"/>
                  </a:lnTo>
                  <a:lnTo>
                    <a:pt x="1442" y="141"/>
                  </a:lnTo>
                  <a:lnTo>
                    <a:pt x="1426" y="160"/>
                  </a:lnTo>
                  <a:lnTo>
                    <a:pt x="1408" y="175"/>
                  </a:lnTo>
                  <a:lnTo>
                    <a:pt x="1385" y="184"/>
                  </a:lnTo>
                  <a:lnTo>
                    <a:pt x="1361" y="187"/>
                  </a:lnTo>
                  <a:lnTo>
                    <a:pt x="94" y="187"/>
                  </a:lnTo>
                  <a:lnTo>
                    <a:pt x="69" y="184"/>
                  </a:lnTo>
                  <a:lnTo>
                    <a:pt x="47" y="175"/>
                  </a:lnTo>
                  <a:lnTo>
                    <a:pt x="28" y="160"/>
                  </a:lnTo>
                  <a:lnTo>
                    <a:pt x="13" y="141"/>
                  </a:lnTo>
                  <a:lnTo>
                    <a:pt x="3" y="119"/>
                  </a:lnTo>
                  <a:lnTo>
                    <a:pt x="0" y="94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8" y="28"/>
                  </a:lnTo>
                  <a:lnTo>
                    <a:pt x="47" y="14"/>
                  </a:lnTo>
                  <a:lnTo>
                    <a:pt x="69" y="4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39"/>
            <p:cNvSpPr>
              <a:spLocks/>
            </p:cNvSpPr>
            <p:nvPr/>
          </p:nvSpPr>
          <p:spPr bwMode="auto">
            <a:xfrm>
              <a:off x="3683000" y="2921000"/>
              <a:ext cx="230188" cy="30163"/>
            </a:xfrm>
            <a:custGeom>
              <a:avLst/>
              <a:gdLst>
                <a:gd name="T0" fmla="*/ 94 w 1454"/>
                <a:gd name="T1" fmla="*/ 0 h 187"/>
                <a:gd name="T2" fmla="*/ 1361 w 1454"/>
                <a:gd name="T3" fmla="*/ 0 h 187"/>
                <a:gd name="T4" fmla="*/ 1385 w 1454"/>
                <a:gd name="T5" fmla="*/ 3 h 187"/>
                <a:gd name="T6" fmla="*/ 1408 w 1454"/>
                <a:gd name="T7" fmla="*/ 13 h 187"/>
                <a:gd name="T8" fmla="*/ 1426 w 1454"/>
                <a:gd name="T9" fmla="*/ 28 h 187"/>
                <a:gd name="T10" fmla="*/ 1442 w 1454"/>
                <a:gd name="T11" fmla="*/ 47 h 187"/>
                <a:gd name="T12" fmla="*/ 1451 w 1454"/>
                <a:gd name="T13" fmla="*/ 69 h 187"/>
                <a:gd name="T14" fmla="*/ 1454 w 1454"/>
                <a:gd name="T15" fmla="*/ 93 h 187"/>
                <a:gd name="T16" fmla="*/ 1451 w 1454"/>
                <a:gd name="T17" fmla="*/ 119 h 187"/>
                <a:gd name="T18" fmla="*/ 1442 w 1454"/>
                <a:gd name="T19" fmla="*/ 141 h 187"/>
                <a:gd name="T20" fmla="*/ 1426 w 1454"/>
                <a:gd name="T21" fmla="*/ 159 h 187"/>
                <a:gd name="T22" fmla="*/ 1408 w 1454"/>
                <a:gd name="T23" fmla="*/ 174 h 187"/>
                <a:gd name="T24" fmla="*/ 1385 w 1454"/>
                <a:gd name="T25" fmla="*/ 184 h 187"/>
                <a:gd name="T26" fmla="*/ 1361 w 1454"/>
                <a:gd name="T27" fmla="*/ 187 h 187"/>
                <a:gd name="T28" fmla="*/ 94 w 1454"/>
                <a:gd name="T29" fmla="*/ 187 h 187"/>
                <a:gd name="T30" fmla="*/ 69 w 1454"/>
                <a:gd name="T31" fmla="*/ 184 h 187"/>
                <a:gd name="T32" fmla="*/ 47 w 1454"/>
                <a:gd name="T33" fmla="*/ 174 h 187"/>
                <a:gd name="T34" fmla="*/ 28 w 1454"/>
                <a:gd name="T35" fmla="*/ 159 h 187"/>
                <a:gd name="T36" fmla="*/ 13 w 1454"/>
                <a:gd name="T37" fmla="*/ 141 h 187"/>
                <a:gd name="T38" fmla="*/ 3 w 1454"/>
                <a:gd name="T39" fmla="*/ 119 h 187"/>
                <a:gd name="T40" fmla="*/ 0 w 1454"/>
                <a:gd name="T41" fmla="*/ 93 h 187"/>
                <a:gd name="T42" fmla="*/ 3 w 1454"/>
                <a:gd name="T43" fmla="*/ 69 h 187"/>
                <a:gd name="T44" fmla="*/ 13 w 1454"/>
                <a:gd name="T45" fmla="*/ 47 h 187"/>
                <a:gd name="T46" fmla="*/ 28 w 1454"/>
                <a:gd name="T47" fmla="*/ 28 h 187"/>
                <a:gd name="T48" fmla="*/ 47 w 1454"/>
                <a:gd name="T49" fmla="*/ 13 h 187"/>
                <a:gd name="T50" fmla="*/ 69 w 1454"/>
                <a:gd name="T51" fmla="*/ 3 h 187"/>
                <a:gd name="T52" fmla="*/ 94 w 1454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4" h="187">
                  <a:moveTo>
                    <a:pt x="94" y="0"/>
                  </a:moveTo>
                  <a:lnTo>
                    <a:pt x="1361" y="0"/>
                  </a:lnTo>
                  <a:lnTo>
                    <a:pt x="1385" y="3"/>
                  </a:lnTo>
                  <a:lnTo>
                    <a:pt x="1408" y="13"/>
                  </a:lnTo>
                  <a:lnTo>
                    <a:pt x="1426" y="28"/>
                  </a:lnTo>
                  <a:lnTo>
                    <a:pt x="1442" y="47"/>
                  </a:lnTo>
                  <a:lnTo>
                    <a:pt x="1451" y="69"/>
                  </a:lnTo>
                  <a:lnTo>
                    <a:pt x="1454" y="93"/>
                  </a:lnTo>
                  <a:lnTo>
                    <a:pt x="1451" y="119"/>
                  </a:lnTo>
                  <a:lnTo>
                    <a:pt x="1442" y="141"/>
                  </a:lnTo>
                  <a:lnTo>
                    <a:pt x="1426" y="159"/>
                  </a:lnTo>
                  <a:lnTo>
                    <a:pt x="1408" y="174"/>
                  </a:lnTo>
                  <a:lnTo>
                    <a:pt x="1385" y="184"/>
                  </a:lnTo>
                  <a:lnTo>
                    <a:pt x="1361" y="187"/>
                  </a:lnTo>
                  <a:lnTo>
                    <a:pt x="94" y="187"/>
                  </a:lnTo>
                  <a:lnTo>
                    <a:pt x="69" y="184"/>
                  </a:lnTo>
                  <a:lnTo>
                    <a:pt x="47" y="174"/>
                  </a:lnTo>
                  <a:lnTo>
                    <a:pt x="28" y="159"/>
                  </a:lnTo>
                  <a:lnTo>
                    <a:pt x="13" y="141"/>
                  </a:lnTo>
                  <a:lnTo>
                    <a:pt x="3" y="119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8" y="28"/>
                  </a:lnTo>
                  <a:lnTo>
                    <a:pt x="47" y="13"/>
                  </a:lnTo>
                  <a:lnTo>
                    <a:pt x="69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2527426" y="2698750"/>
            <a:ext cx="579438" cy="534988"/>
            <a:chOff x="2525713" y="2698750"/>
            <a:chExt cx="579438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144"/>
            <p:cNvSpPr>
              <a:spLocks noEditPoints="1"/>
            </p:cNvSpPr>
            <p:nvPr/>
          </p:nvSpPr>
          <p:spPr bwMode="auto">
            <a:xfrm>
              <a:off x="2525713" y="2882900"/>
              <a:ext cx="579438" cy="350838"/>
            </a:xfrm>
            <a:custGeom>
              <a:avLst/>
              <a:gdLst>
                <a:gd name="T0" fmla="*/ 1873 w 3653"/>
                <a:gd name="T1" fmla="*/ 1362 h 2212"/>
                <a:gd name="T2" fmla="*/ 1843 w 3653"/>
                <a:gd name="T3" fmla="*/ 1374 h 2212"/>
                <a:gd name="T4" fmla="*/ 1810 w 3653"/>
                <a:gd name="T5" fmla="*/ 1374 h 2212"/>
                <a:gd name="T6" fmla="*/ 1780 w 3653"/>
                <a:gd name="T7" fmla="*/ 1362 h 2212"/>
                <a:gd name="T8" fmla="*/ 166 w 3653"/>
                <a:gd name="T9" fmla="*/ 1962 h 2212"/>
                <a:gd name="T10" fmla="*/ 1131 w 3653"/>
                <a:gd name="T11" fmla="*/ 1217 h 2212"/>
                <a:gd name="T12" fmla="*/ 1172 w 3653"/>
                <a:gd name="T13" fmla="*/ 1212 h 2212"/>
                <a:gd name="T14" fmla="*/ 1211 w 3653"/>
                <a:gd name="T15" fmla="*/ 1229 h 2212"/>
                <a:gd name="T16" fmla="*/ 1238 w 3653"/>
                <a:gd name="T17" fmla="*/ 1263 h 2212"/>
                <a:gd name="T18" fmla="*/ 1243 w 3653"/>
                <a:gd name="T19" fmla="*/ 1304 h 2212"/>
                <a:gd name="T20" fmla="*/ 1228 w 3653"/>
                <a:gd name="T21" fmla="*/ 1343 h 2212"/>
                <a:gd name="T22" fmla="*/ 325 w 3653"/>
                <a:gd name="T23" fmla="*/ 2048 h 2212"/>
                <a:gd name="T24" fmla="*/ 2443 w 3653"/>
                <a:gd name="T25" fmla="*/ 1358 h 2212"/>
                <a:gd name="T26" fmla="*/ 2418 w 3653"/>
                <a:gd name="T27" fmla="*/ 1324 h 2212"/>
                <a:gd name="T28" fmla="*/ 2412 w 3653"/>
                <a:gd name="T29" fmla="*/ 1283 h 2212"/>
                <a:gd name="T30" fmla="*/ 2429 w 3653"/>
                <a:gd name="T31" fmla="*/ 1243 h 2212"/>
                <a:gd name="T32" fmla="*/ 2463 w 3653"/>
                <a:gd name="T33" fmla="*/ 1217 h 2212"/>
                <a:gd name="T34" fmla="*/ 2504 w 3653"/>
                <a:gd name="T35" fmla="*/ 1212 h 2212"/>
                <a:gd name="T36" fmla="*/ 2544 w 3653"/>
                <a:gd name="T37" fmla="*/ 1229 h 2212"/>
                <a:gd name="T38" fmla="*/ 3486 w 3653"/>
                <a:gd name="T39" fmla="*/ 240 h 2212"/>
                <a:gd name="T40" fmla="*/ 345 w 3653"/>
                <a:gd name="T41" fmla="*/ 168 h 2212"/>
                <a:gd name="T42" fmla="*/ 3306 w 3653"/>
                <a:gd name="T43" fmla="*/ 165 h 2212"/>
                <a:gd name="T44" fmla="*/ 3486 w 3653"/>
                <a:gd name="T45" fmla="*/ 0 h 2212"/>
                <a:gd name="T46" fmla="*/ 3550 w 3653"/>
                <a:gd name="T47" fmla="*/ 13 h 2212"/>
                <a:gd name="T48" fmla="*/ 3602 w 3653"/>
                <a:gd name="T49" fmla="*/ 49 h 2212"/>
                <a:gd name="T50" fmla="*/ 3638 w 3653"/>
                <a:gd name="T51" fmla="*/ 101 h 2212"/>
                <a:gd name="T52" fmla="*/ 3650 w 3653"/>
                <a:gd name="T53" fmla="*/ 164 h 2212"/>
                <a:gd name="T54" fmla="*/ 3651 w 3653"/>
                <a:gd name="T55" fmla="*/ 2069 h 2212"/>
                <a:gd name="T56" fmla="*/ 3636 w 3653"/>
                <a:gd name="T57" fmla="*/ 2118 h 2212"/>
                <a:gd name="T58" fmla="*/ 3605 w 3653"/>
                <a:gd name="T59" fmla="*/ 2160 h 2212"/>
                <a:gd name="T60" fmla="*/ 3564 w 3653"/>
                <a:gd name="T61" fmla="*/ 2190 h 2212"/>
                <a:gd name="T62" fmla="*/ 3515 w 3653"/>
                <a:gd name="T63" fmla="*/ 2205 h 2212"/>
                <a:gd name="T64" fmla="*/ 167 w 3653"/>
                <a:gd name="T65" fmla="*/ 2212 h 2212"/>
                <a:gd name="T66" fmla="*/ 134 w 3653"/>
                <a:gd name="T67" fmla="*/ 2209 h 2212"/>
                <a:gd name="T68" fmla="*/ 75 w 3653"/>
                <a:gd name="T69" fmla="*/ 2184 h 2212"/>
                <a:gd name="T70" fmla="*/ 31 w 3653"/>
                <a:gd name="T71" fmla="*/ 2140 h 2212"/>
                <a:gd name="T72" fmla="*/ 6 w 3653"/>
                <a:gd name="T73" fmla="*/ 2081 h 2212"/>
                <a:gd name="T74" fmla="*/ 0 w 3653"/>
                <a:gd name="T75" fmla="*/ 170 h 2212"/>
                <a:gd name="T76" fmla="*/ 13 w 3653"/>
                <a:gd name="T77" fmla="*/ 105 h 2212"/>
                <a:gd name="T78" fmla="*/ 48 w 3653"/>
                <a:gd name="T79" fmla="*/ 53 h 2212"/>
                <a:gd name="T80" fmla="*/ 100 w 3653"/>
                <a:gd name="T81" fmla="*/ 18 h 2212"/>
                <a:gd name="T82" fmla="*/ 164 w 3653"/>
                <a:gd name="T83" fmla="*/ 4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53" h="2212">
                  <a:moveTo>
                    <a:pt x="3486" y="240"/>
                  </a:moveTo>
                  <a:lnTo>
                    <a:pt x="1873" y="1362"/>
                  </a:lnTo>
                  <a:lnTo>
                    <a:pt x="1859" y="1370"/>
                  </a:lnTo>
                  <a:lnTo>
                    <a:pt x="1843" y="1374"/>
                  </a:lnTo>
                  <a:lnTo>
                    <a:pt x="1827" y="1376"/>
                  </a:lnTo>
                  <a:lnTo>
                    <a:pt x="1810" y="1374"/>
                  </a:lnTo>
                  <a:lnTo>
                    <a:pt x="1795" y="1370"/>
                  </a:lnTo>
                  <a:lnTo>
                    <a:pt x="1780" y="1362"/>
                  </a:lnTo>
                  <a:lnTo>
                    <a:pt x="164" y="244"/>
                  </a:lnTo>
                  <a:lnTo>
                    <a:pt x="166" y="1962"/>
                  </a:lnTo>
                  <a:lnTo>
                    <a:pt x="1111" y="1229"/>
                  </a:lnTo>
                  <a:lnTo>
                    <a:pt x="1131" y="1217"/>
                  </a:lnTo>
                  <a:lnTo>
                    <a:pt x="1151" y="1212"/>
                  </a:lnTo>
                  <a:lnTo>
                    <a:pt x="1172" y="1212"/>
                  </a:lnTo>
                  <a:lnTo>
                    <a:pt x="1192" y="1217"/>
                  </a:lnTo>
                  <a:lnTo>
                    <a:pt x="1211" y="1229"/>
                  </a:lnTo>
                  <a:lnTo>
                    <a:pt x="1227" y="1243"/>
                  </a:lnTo>
                  <a:lnTo>
                    <a:pt x="1238" y="1263"/>
                  </a:lnTo>
                  <a:lnTo>
                    <a:pt x="1243" y="1283"/>
                  </a:lnTo>
                  <a:lnTo>
                    <a:pt x="1243" y="1304"/>
                  </a:lnTo>
                  <a:lnTo>
                    <a:pt x="1239" y="1324"/>
                  </a:lnTo>
                  <a:lnTo>
                    <a:pt x="1228" y="1343"/>
                  </a:lnTo>
                  <a:lnTo>
                    <a:pt x="1212" y="1358"/>
                  </a:lnTo>
                  <a:lnTo>
                    <a:pt x="325" y="2048"/>
                  </a:lnTo>
                  <a:lnTo>
                    <a:pt x="3325" y="2043"/>
                  </a:lnTo>
                  <a:lnTo>
                    <a:pt x="2443" y="1358"/>
                  </a:lnTo>
                  <a:lnTo>
                    <a:pt x="2428" y="1343"/>
                  </a:lnTo>
                  <a:lnTo>
                    <a:pt x="2418" y="1324"/>
                  </a:lnTo>
                  <a:lnTo>
                    <a:pt x="2412" y="1304"/>
                  </a:lnTo>
                  <a:lnTo>
                    <a:pt x="2412" y="1283"/>
                  </a:lnTo>
                  <a:lnTo>
                    <a:pt x="2418" y="1263"/>
                  </a:lnTo>
                  <a:lnTo>
                    <a:pt x="2429" y="1243"/>
                  </a:lnTo>
                  <a:lnTo>
                    <a:pt x="2444" y="1229"/>
                  </a:lnTo>
                  <a:lnTo>
                    <a:pt x="2463" y="1217"/>
                  </a:lnTo>
                  <a:lnTo>
                    <a:pt x="2483" y="1212"/>
                  </a:lnTo>
                  <a:lnTo>
                    <a:pt x="2504" y="1212"/>
                  </a:lnTo>
                  <a:lnTo>
                    <a:pt x="2524" y="1217"/>
                  </a:lnTo>
                  <a:lnTo>
                    <a:pt x="2544" y="1229"/>
                  </a:lnTo>
                  <a:lnTo>
                    <a:pt x="3489" y="1962"/>
                  </a:lnTo>
                  <a:lnTo>
                    <a:pt x="3486" y="240"/>
                  </a:lnTo>
                  <a:close/>
                  <a:moveTo>
                    <a:pt x="3306" y="165"/>
                  </a:moveTo>
                  <a:lnTo>
                    <a:pt x="345" y="168"/>
                  </a:lnTo>
                  <a:lnTo>
                    <a:pt x="1827" y="1194"/>
                  </a:lnTo>
                  <a:lnTo>
                    <a:pt x="3306" y="165"/>
                  </a:lnTo>
                  <a:close/>
                  <a:moveTo>
                    <a:pt x="3486" y="0"/>
                  </a:moveTo>
                  <a:lnTo>
                    <a:pt x="3486" y="0"/>
                  </a:lnTo>
                  <a:lnTo>
                    <a:pt x="3519" y="3"/>
                  </a:lnTo>
                  <a:lnTo>
                    <a:pt x="3550" y="13"/>
                  </a:lnTo>
                  <a:lnTo>
                    <a:pt x="3578" y="29"/>
                  </a:lnTo>
                  <a:lnTo>
                    <a:pt x="3602" y="49"/>
                  </a:lnTo>
                  <a:lnTo>
                    <a:pt x="3622" y="73"/>
                  </a:lnTo>
                  <a:lnTo>
                    <a:pt x="3638" y="101"/>
                  </a:lnTo>
                  <a:lnTo>
                    <a:pt x="3647" y="131"/>
                  </a:lnTo>
                  <a:lnTo>
                    <a:pt x="3650" y="164"/>
                  </a:lnTo>
                  <a:lnTo>
                    <a:pt x="3653" y="2043"/>
                  </a:lnTo>
                  <a:lnTo>
                    <a:pt x="3651" y="2069"/>
                  </a:lnTo>
                  <a:lnTo>
                    <a:pt x="3644" y="2094"/>
                  </a:lnTo>
                  <a:lnTo>
                    <a:pt x="3636" y="2118"/>
                  </a:lnTo>
                  <a:lnTo>
                    <a:pt x="3622" y="2140"/>
                  </a:lnTo>
                  <a:lnTo>
                    <a:pt x="3605" y="2160"/>
                  </a:lnTo>
                  <a:lnTo>
                    <a:pt x="3586" y="2176"/>
                  </a:lnTo>
                  <a:lnTo>
                    <a:pt x="3564" y="2190"/>
                  </a:lnTo>
                  <a:lnTo>
                    <a:pt x="3540" y="2200"/>
                  </a:lnTo>
                  <a:lnTo>
                    <a:pt x="3515" y="2205"/>
                  </a:lnTo>
                  <a:lnTo>
                    <a:pt x="3489" y="2208"/>
                  </a:lnTo>
                  <a:lnTo>
                    <a:pt x="167" y="2212"/>
                  </a:lnTo>
                  <a:lnTo>
                    <a:pt x="166" y="2212"/>
                  </a:lnTo>
                  <a:lnTo>
                    <a:pt x="134" y="2209"/>
                  </a:lnTo>
                  <a:lnTo>
                    <a:pt x="103" y="2200"/>
                  </a:lnTo>
                  <a:lnTo>
                    <a:pt x="75" y="2184"/>
                  </a:lnTo>
                  <a:lnTo>
                    <a:pt x="51" y="2164"/>
                  </a:lnTo>
                  <a:lnTo>
                    <a:pt x="31" y="2140"/>
                  </a:lnTo>
                  <a:lnTo>
                    <a:pt x="16" y="2112"/>
                  </a:lnTo>
                  <a:lnTo>
                    <a:pt x="6" y="2081"/>
                  </a:lnTo>
                  <a:lnTo>
                    <a:pt x="2" y="2048"/>
                  </a:lnTo>
                  <a:lnTo>
                    <a:pt x="0" y="170"/>
                  </a:lnTo>
                  <a:lnTo>
                    <a:pt x="3" y="136"/>
                  </a:lnTo>
                  <a:lnTo>
                    <a:pt x="13" y="105"/>
                  </a:lnTo>
                  <a:lnTo>
                    <a:pt x="28" y="77"/>
                  </a:lnTo>
                  <a:lnTo>
                    <a:pt x="48" y="53"/>
                  </a:lnTo>
                  <a:lnTo>
                    <a:pt x="72" y="33"/>
                  </a:lnTo>
                  <a:lnTo>
                    <a:pt x="100" y="18"/>
                  </a:lnTo>
                  <a:lnTo>
                    <a:pt x="131" y="9"/>
                  </a:lnTo>
                  <a:lnTo>
                    <a:pt x="164" y="4"/>
                  </a:lnTo>
                  <a:lnTo>
                    <a:pt x="34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45"/>
            <p:cNvSpPr>
              <a:spLocks/>
            </p:cNvSpPr>
            <p:nvPr/>
          </p:nvSpPr>
          <p:spPr bwMode="auto">
            <a:xfrm>
              <a:off x="2749551" y="2698750"/>
              <a:ext cx="131763" cy="152400"/>
            </a:xfrm>
            <a:custGeom>
              <a:avLst/>
              <a:gdLst>
                <a:gd name="T0" fmla="*/ 429 w 832"/>
                <a:gd name="T1" fmla="*/ 0 h 963"/>
                <a:gd name="T2" fmla="*/ 457 w 832"/>
                <a:gd name="T3" fmla="*/ 6 h 963"/>
                <a:gd name="T4" fmla="*/ 482 w 832"/>
                <a:gd name="T5" fmla="*/ 18 h 963"/>
                <a:gd name="T6" fmla="*/ 506 w 832"/>
                <a:gd name="T7" fmla="*/ 35 h 963"/>
                <a:gd name="T8" fmla="*/ 804 w 832"/>
                <a:gd name="T9" fmla="*/ 301 h 963"/>
                <a:gd name="T10" fmla="*/ 818 w 832"/>
                <a:gd name="T11" fmla="*/ 318 h 963"/>
                <a:gd name="T12" fmla="*/ 828 w 832"/>
                <a:gd name="T13" fmla="*/ 338 h 963"/>
                <a:gd name="T14" fmla="*/ 832 w 832"/>
                <a:gd name="T15" fmla="*/ 358 h 963"/>
                <a:gd name="T16" fmla="*/ 830 w 832"/>
                <a:gd name="T17" fmla="*/ 379 h 963"/>
                <a:gd name="T18" fmla="*/ 823 w 832"/>
                <a:gd name="T19" fmla="*/ 399 h 963"/>
                <a:gd name="T20" fmla="*/ 811 w 832"/>
                <a:gd name="T21" fmla="*/ 418 h 963"/>
                <a:gd name="T22" fmla="*/ 797 w 832"/>
                <a:gd name="T23" fmla="*/ 430 h 963"/>
                <a:gd name="T24" fmla="*/ 783 w 832"/>
                <a:gd name="T25" fmla="*/ 438 h 963"/>
                <a:gd name="T26" fmla="*/ 766 w 832"/>
                <a:gd name="T27" fmla="*/ 443 h 963"/>
                <a:gd name="T28" fmla="*/ 750 w 832"/>
                <a:gd name="T29" fmla="*/ 444 h 963"/>
                <a:gd name="T30" fmla="*/ 731 w 832"/>
                <a:gd name="T31" fmla="*/ 442 h 963"/>
                <a:gd name="T32" fmla="*/ 712 w 832"/>
                <a:gd name="T33" fmla="*/ 435 h 963"/>
                <a:gd name="T34" fmla="*/ 695 w 832"/>
                <a:gd name="T35" fmla="*/ 424 h 963"/>
                <a:gd name="T36" fmla="*/ 498 w 832"/>
                <a:gd name="T37" fmla="*/ 248 h 963"/>
                <a:gd name="T38" fmla="*/ 498 w 832"/>
                <a:gd name="T39" fmla="*/ 880 h 963"/>
                <a:gd name="T40" fmla="*/ 494 w 832"/>
                <a:gd name="T41" fmla="*/ 903 h 963"/>
                <a:gd name="T42" fmla="*/ 487 w 832"/>
                <a:gd name="T43" fmla="*/ 922 h 963"/>
                <a:gd name="T44" fmla="*/ 473 w 832"/>
                <a:gd name="T45" fmla="*/ 938 h 963"/>
                <a:gd name="T46" fmla="*/ 457 w 832"/>
                <a:gd name="T47" fmla="*/ 952 h 963"/>
                <a:gd name="T48" fmla="*/ 437 w 832"/>
                <a:gd name="T49" fmla="*/ 959 h 963"/>
                <a:gd name="T50" fmla="*/ 416 w 832"/>
                <a:gd name="T51" fmla="*/ 963 h 963"/>
                <a:gd name="T52" fmla="*/ 393 w 832"/>
                <a:gd name="T53" fmla="*/ 959 h 963"/>
                <a:gd name="T54" fmla="*/ 374 w 832"/>
                <a:gd name="T55" fmla="*/ 952 h 963"/>
                <a:gd name="T56" fmla="*/ 357 w 832"/>
                <a:gd name="T57" fmla="*/ 938 h 963"/>
                <a:gd name="T58" fmla="*/ 345 w 832"/>
                <a:gd name="T59" fmla="*/ 922 h 963"/>
                <a:gd name="T60" fmla="*/ 336 w 832"/>
                <a:gd name="T61" fmla="*/ 903 h 963"/>
                <a:gd name="T62" fmla="*/ 334 w 832"/>
                <a:gd name="T63" fmla="*/ 880 h 963"/>
                <a:gd name="T64" fmla="*/ 334 w 832"/>
                <a:gd name="T65" fmla="*/ 248 h 963"/>
                <a:gd name="T66" fmla="*/ 136 w 832"/>
                <a:gd name="T67" fmla="*/ 424 h 963"/>
                <a:gd name="T68" fmla="*/ 117 w 832"/>
                <a:gd name="T69" fmla="*/ 436 h 963"/>
                <a:gd name="T70" fmla="*/ 97 w 832"/>
                <a:gd name="T71" fmla="*/ 443 h 963"/>
                <a:gd name="T72" fmla="*/ 76 w 832"/>
                <a:gd name="T73" fmla="*/ 444 h 963"/>
                <a:gd name="T74" fmla="*/ 56 w 832"/>
                <a:gd name="T75" fmla="*/ 441 h 963"/>
                <a:gd name="T76" fmla="*/ 36 w 832"/>
                <a:gd name="T77" fmla="*/ 432 h 963"/>
                <a:gd name="T78" fmla="*/ 20 w 832"/>
                <a:gd name="T79" fmla="*/ 418 h 963"/>
                <a:gd name="T80" fmla="*/ 8 w 832"/>
                <a:gd name="T81" fmla="*/ 399 h 963"/>
                <a:gd name="T82" fmla="*/ 1 w 832"/>
                <a:gd name="T83" fmla="*/ 379 h 963"/>
                <a:gd name="T84" fmla="*/ 0 w 832"/>
                <a:gd name="T85" fmla="*/ 358 h 963"/>
                <a:gd name="T86" fmla="*/ 3 w 832"/>
                <a:gd name="T87" fmla="*/ 338 h 963"/>
                <a:gd name="T88" fmla="*/ 12 w 832"/>
                <a:gd name="T89" fmla="*/ 318 h 963"/>
                <a:gd name="T90" fmla="*/ 26 w 832"/>
                <a:gd name="T91" fmla="*/ 301 h 963"/>
                <a:gd name="T92" fmla="*/ 325 w 832"/>
                <a:gd name="T93" fmla="*/ 35 h 963"/>
                <a:gd name="T94" fmla="*/ 349 w 832"/>
                <a:gd name="T95" fmla="*/ 18 h 963"/>
                <a:gd name="T96" fmla="*/ 375 w 832"/>
                <a:gd name="T97" fmla="*/ 6 h 963"/>
                <a:gd name="T98" fmla="*/ 401 w 832"/>
                <a:gd name="T99" fmla="*/ 0 h 963"/>
                <a:gd name="T100" fmla="*/ 429 w 832"/>
                <a:gd name="T101" fmla="*/ 0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2" h="963">
                  <a:moveTo>
                    <a:pt x="429" y="0"/>
                  </a:moveTo>
                  <a:lnTo>
                    <a:pt x="457" y="6"/>
                  </a:lnTo>
                  <a:lnTo>
                    <a:pt x="482" y="18"/>
                  </a:lnTo>
                  <a:lnTo>
                    <a:pt x="506" y="35"/>
                  </a:lnTo>
                  <a:lnTo>
                    <a:pt x="804" y="301"/>
                  </a:lnTo>
                  <a:lnTo>
                    <a:pt x="818" y="318"/>
                  </a:lnTo>
                  <a:lnTo>
                    <a:pt x="828" y="338"/>
                  </a:lnTo>
                  <a:lnTo>
                    <a:pt x="832" y="358"/>
                  </a:lnTo>
                  <a:lnTo>
                    <a:pt x="830" y="379"/>
                  </a:lnTo>
                  <a:lnTo>
                    <a:pt x="823" y="399"/>
                  </a:lnTo>
                  <a:lnTo>
                    <a:pt x="811" y="418"/>
                  </a:lnTo>
                  <a:lnTo>
                    <a:pt x="797" y="430"/>
                  </a:lnTo>
                  <a:lnTo>
                    <a:pt x="783" y="438"/>
                  </a:lnTo>
                  <a:lnTo>
                    <a:pt x="766" y="443"/>
                  </a:lnTo>
                  <a:lnTo>
                    <a:pt x="750" y="444"/>
                  </a:lnTo>
                  <a:lnTo>
                    <a:pt x="731" y="442"/>
                  </a:lnTo>
                  <a:lnTo>
                    <a:pt x="712" y="435"/>
                  </a:lnTo>
                  <a:lnTo>
                    <a:pt x="695" y="424"/>
                  </a:lnTo>
                  <a:lnTo>
                    <a:pt x="498" y="248"/>
                  </a:lnTo>
                  <a:lnTo>
                    <a:pt x="498" y="880"/>
                  </a:lnTo>
                  <a:lnTo>
                    <a:pt x="494" y="903"/>
                  </a:lnTo>
                  <a:lnTo>
                    <a:pt x="487" y="922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37" y="959"/>
                  </a:lnTo>
                  <a:lnTo>
                    <a:pt x="416" y="963"/>
                  </a:lnTo>
                  <a:lnTo>
                    <a:pt x="393" y="959"/>
                  </a:lnTo>
                  <a:lnTo>
                    <a:pt x="374" y="952"/>
                  </a:lnTo>
                  <a:lnTo>
                    <a:pt x="357" y="938"/>
                  </a:lnTo>
                  <a:lnTo>
                    <a:pt x="345" y="922"/>
                  </a:lnTo>
                  <a:lnTo>
                    <a:pt x="336" y="903"/>
                  </a:lnTo>
                  <a:lnTo>
                    <a:pt x="334" y="880"/>
                  </a:lnTo>
                  <a:lnTo>
                    <a:pt x="334" y="248"/>
                  </a:lnTo>
                  <a:lnTo>
                    <a:pt x="136" y="424"/>
                  </a:lnTo>
                  <a:lnTo>
                    <a:pt x="117" y="436"/>
                  </a:lnTo>
                  <a:lnTo>
                    <a:pt x="97" y="443"/>
                  </a:lnTo>
                  <a:lnTo>
                    <a:pt x="76" y="444"/>
                  </a:lnTo>
                  <a:lnTo>
                    <a:pt x="56" y="441"/>
                  </a:lnTo>
                  <a:lnTo>
                    <a:pt x="36" y="432"/>
                  </a:lnTo>
                  <a:lnTo>
                    <a:pt x="20" y="418"/>
                  </a:lnTo>
                  <a:lnTo>
                    <a:pt x="8" y="399"/>
                  </a:lnTo>
                  <a:lnTo>
                    <a:pt x="1" y="379"/>
                  </a:lnTo>
                  <a:lnTo>
                    <a:pt x="0" y="358"/>
                  </a:lnTo>
                  <a:lnTo>
                    <a:pt x="3" y="338"/>
                  </a:lnTo>
                  <a:lnTo>
                    <a:pt x="12" y="318"/>
                  </a:lnTo>
                  <a:lnTo>
                    <a:pt x="26" y="301"/>
                  </a:lnTo>
                  <a:lnTo>
                    <a:pt x="325" y="35"/>
                  </a:lnTo>
                  <a:lnTo>
                    <a:pt x="349" y="18"/>
                  </a:lnTo>
                  <a:lnTo>
                    <a:pt x="375" y="6"/>
                  </a:lnTo>
                  <a:lnTo>
                    <a:pt x="401" y="0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1691151" y="2678113"/>
            <a:ext cx="381000" cy="577850"/>
            <a:chOff x="1689100" y="2678113"/>
            <a:chExt cx="38100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3" name="Freeform 150"/>
            <p:cNvSpPr>
              <a:spLocks/>
            </p:cNvSpPr>
            <p:nvPr/>
          </p:nvSpPr>
          <p:spPr bwMode="auto">
            <a:xfrm>
              <a:off x="1689100" y="2870200"/>
              <a:ext cx="381000" cy="385763"/>
            </a:xfrm>
            <a:custGeom>
              <a:avLst/>
              <a:gdLst>
                <a:gd name="T0" fmla="*/ 116 w 2165"/>
                <a:gd name="T1" fmla="*/ 11 h 2428"/>
                <a:gd name="T2" fmla="*/ 152 w 2165"/>
                <a:gd name="T3" fmla="*/ 63 h 2428"/>
                <a:gd name="T4" fmla="*/ 158 w 2165"/>
                <a:gd name="T5" fmla="*/ 704 h 2428"/>
                <a:gd name="T6" fmla="*/ 202 w 2165"/>
                <a:gd name="T7" fmla="*/ 944 h 2428"/>
                <a:gd name="T8" fmla="*/ 294 w 2165"/>
                <a:gd name="T9" fmla="*/ 1159 h 2428"/>
                <a:gd name="T10" fmla="*/ 427 w 2165"/>
                <a:gd name="T11" fmla="*/ 1344 h 2428"/>
                <a:gd name="T12" fmla="*/ 595 w 2165"/>
                <a:gd name="T13" fmla="*/ 1491 h 2428"/>
                <a:gd name="T14" fmla="*/ 790 w 2165"/>
                <a:gd name="T15" fmla="*/ 1593 h 2428"/>
                <a:gd name="T16" fmla="*/ 1007 w 2165"/>
                <a:gd name="T17" fmla="*/ 1642 h 2428"/>
                <a:gd name="T18" fmla="*/ 1233 w 2165"/>
                <a:gd name="T19" fmla="*/ 1632 h 2428"/>
                <a:gd name="T20" fmla="*/ 1443 w 2165"/>
                <a:gd name="T21" fmla="*/ 1564 h 2428"/>
                <a:gd name="T22" fmla="*/ 1631 w 2165"/>
                <a:gd name="T23" fmla="*/ 1447 h 2428"/>
                <a:gd name="T24" fmla="*/ 1787 w 2165"/>
                <a:gd name="T25" fmla="*/ 1287 h 2428"/>
                <a:gd name="T26" fmla="*/ 1907 w 2165"/>
                <a:gd name="T27" fmla="*/ 1091 h 2428"/>
                <a:gd name="T28" fmla="*/ 1984 w 2165"/>
                <a:gd name="T29" fmla="*/ 866 h 2428"/>
                <a:gd name="T30" fmla="*/ 2011 w 2165"/>
                <a:gd name="T31" fmla="*/ 620 h 2428"/>
                <a:gd name="T32" fmla="*/ 2021 w 2165"/>
                <a:gd name="T33" fmla="*/ 42 h 2428"/>
                <a:gd name="T34" fmla="*/ 2067 w 2165"/>
                <a:gd name="T35" fmla="*/ 4 h 2428"/>
                <a:gd name="T36" fmla="*/ 2127 w 2165"/>
                <a:gd name="T37" fmla="*/ 11 h 2428"/>
                <a:gd name="T38" fmla="*/ 2162 w 2165"/>
                <a:gd name="T39" fmla="*/ 63 h 2428"/>
                <a:gd name="T40" fmla="*/ 2162 w 2165"/>
                <a:gd name="T41" fmla="*/ 709 h 2428"/>
                <a:gd name="T42" fmla="*/ 2119 w 2165"/>
                <a:gd name="T43" fmla="*/ 966 h 2428"/>
                <a:gd name="T44" fmla="*/ 2029 w 2165"/>
                <a:gd name="T45" fmla="*/ 1200 h 2428"/>
                <a:gd name="T46" fmla="*/ 1899 w 2165"/>
                <a:gd name="T47" fmla="*/ 1406 h 2428"/>
                <a:gd name="T48" fmla="*/ 1733 w 2165"/>
                <a:gd name="T49" fmla="*/ 1576 h 2428"/>
                <a:gd name="T50" fmla="*/ 1536 w 2165"/>
                <a:gd name="T51" fmla="*/ 1706 h 2428"/>
                <a:gd name="T52" fmla="*/ 1317 w 2165"/>
                <a:gd name="T53" fmla="*/ 1788 h 2428"/>
                <a:gd name="T54" fmla="*/ 1160 w 2165"/>
                <a:gd name="T55" fmla="*/ 2257 h 2428"/>
                <a:gd name="T56" fmla="*/ 1599 w 2165"/>
                <a:gd name="T57" fmla="*/ 2269 h 2428"/>
                <a:gd name="T58" fmla="*/ 1635 w 2165"/>
                <a:gd name="T59" fmla="*/ 2320 h 2428"/>
                <a:gd name="T60" fmla="*/ 1627 w 2165"/>
                <a:gd name="T61" fmla="*/ 2386 h 2428"/>
                <a:gd name="T62" fmla="*/ 1580 w 2165"/>
                <a:gd name="T63" fmla="*/ 2425 h 2428"/>
                <a:gd name="T64" fmla="*/ 585 w 2165"/>
                <a:gd name="T65" fmla="*/ 2425 h 2428"/>
                <a:gd name="T66" fmla="*/ 538 w 2165"/>
                <a:gd name="T67" fmla="*/ 2386 h 2428"/>
                <a:gd name="T68" fmla="*/ 530 w 2165"/>
                <a:gd name="T69" fmla="*/ 2320 h 2428"/>
                <a:gd name="T70" fmla="*/ 566 w 2165"/>
                <a:gd name="T71" fmla="*/ 2269 h 2428"/>
                <a:gd name="T72" fmla="*/ 1005 w 2165"/>
                <a:gd name="T73" fmla="*/ 2257 h 2428"/>
                <a:gd name="T74" fmla="*/ 849 w 2165"/>
                <a:gd name="T75" fmla="*/ 1788 h 2428"/>
                <a:gd name="T76" fmla="*/ 629 w 2165"/>
                <a:gd name="T77" fmla="*/ 1706 h 2428"/>
                <a:gd name="T78" fmla="*/ 433 w 2165"/>
                <a:gd name="T79" fmla="*/ 1576 h 2428"/>
                <a:gd name="T80" fmla="*/ 267 w 2165"/>
                <a:gd name="T81" fmla="*/ 1406 h 2428"/>
                <a:gd name="T82" fmla="*/ 136 w 2165"/>
                <a:gd name="T83" fmla="*/ 1200 h 2428"/>
                <a:gd name="T84" fmla="*/ 46 w 2165"/>
                <a:gd name="T85" fmla="*/ 966 h 2428"/>
                <a:gd name="T86" fmla="*/ 3 w 2165"/>
                <a:gd name="T87" fmla="*/ 709 h 2428"/>
                <a:gd name="T88" fmla="*/ 3 w 2165"/>
                <a:gd name="T89" fmla="*/ 63 h 2428"/>
                <a:gd name="T90" fmla="*/ 38 w 2165"/>
                <a:gd name="T91" fmla="*/ 11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5" h="2428">
                  <a:moveTo>
                    <a:pt x="77" y="0"/>
                  </a:moveTo>
                  <a:lnTo>
                    <a:pt x="98" y="4"/>
                  </a:lnTo>
                  <a:lnTo>
                    <a:pt x="116" y="11"/>
                  </a:lnTo>
                  <a:lnTo>
                    <a:pt x="132" y="25"/>
                  </a:lnTo>
                  <a:lnTo>
                    <a:pt x="144" y="42"/>
                  </a:lnTo>
                  <a:lnTo>
                    <a:pt x="152" y="63"/>
                  </a:lnTo>
                  <a:lnTo>
                    <a:pt x="155" y="85"/>
                  </a:lnTo>
                  <a:lnTo>
                    <a:pt x="155" y="620"/>
                  </a:lnTo>
                  <a:lnTo>
                    <a:pt x="158" y="704"/>
                  </a:lnTo>
                  <a:lnTo>
                    <a:pt x="167" y="786"/>
                  </a:lnTo>
                  <a:lnTo>
                    <a:pt x="182" y="866"/>
                  </a:lnTo>
                  <a:lnTo>
                    <a:pt x="202" y="944"/>
                  </a:lnTo>
                  <a:lnTo>
                    <a:pt x="228" y="1019"/>
                  </a:lnTo>
                  <a:lnTo>
                    <a:pt x="258" y="1091"/>
                  </a:lnTo>
                  <a:lnTo>
                    <a:pt x="294" y="1159"/>
                  </a:lnTo>
                  <a:lnTo>
                    <a:pt x="334" y="1225"/>
                  </a:lnTo>
                  <a:lnTo>
                    <a:pt x="378" y="1287"/>
                  </a:lnTo>
                  <a:lnTo>
                    <a:pt x="427" y="1344"/>
                  </a:lnTo>
                  <a:lnTo>
                    <a:pt x="479" y="1398"/>
                  </a:lnTo>
                  <a:lnTo>
                    <a:pt x="535" y="1447"/>
                  </a:lnTo>
                  <a:lnTo>
                    <a:pt x="595" y="1491"/>
                  </a:lnTo>
                  <a:lnTo>
                    <a:pt x="657" y="1531"/>
                  </a:lnTo>
                  <a:lnTo>
                    <a:pt x="722" y="1564"/>
                  </a:lnTo>
                  <a:lnTo>
                    <a:pt x="790" y="1593"/>
                  </a:lnTo>
                  <a:lnTo>
                    <a:pt x="860" y="1615"/>
                  </a:lnTo>
                  <a:lnTo>
                    <a:pt x="932" y="1632"/>
                  </a:lnTo>
                  <a:lnTo>
                    <a:pt x="1007" y="1642"/>
                  </a:lnTo>
                  <a:lnTo>
                    <a:pt x="1083" y="1645"/>
                  </a:lnTo>
                  <a:lnTo>
                    <a:pt x="1159" y="1642"/>
                  </a:lnTo>
                  <a:lnTo>
                    <a:pt x="1233" y="1632"/>
                  </a:lnTo>
                  <a:lnTo>
                    <a:pt x="1305" y="1615"/>
                  </a:lnTo>
                  <a:lnTo>
                    <a:pt x="1375" y="1593"/>
                  </a:lnTo>
                  <a:lnTo>
                    <a:pt x="1443" y="1564"/>
                  </a:lnTo>
                  <a:lnTo>
                    <a:pt x="1508" y="1531"/>
                  </a:lnTo>
                  <a:lnTo>
                    <a:pt x="1571" y="1491"/>
                  </a:lnTo>
                  <a:lnTo>
                    <a:pt x="1631" y="1447"/>
                  </a:lnTo>
                  <a:lnTo>
                    <a:pt x="1687" y="1398"/>
                  </a:lnTo>
                  <a:lnTo>
                    <a:pt x="1739" y="1344"/>
                  </a:lnTo>
                  <a:lnTo>
                    <a:pt x="1787" y="1287"/>
                  </a:lnTo>
                  <a:lnTo>
                    <a:pt x="1831" y="1225"/>
                  </a:lnTo>
                  <a:lnTo>
                    <a:pt x="1871" y="1159"/>
                  </a:lnTo>
                  <a:lnTo>
                    <a:pt x="1907" y="1091"/>
                  </a:lnTo>
                  <a:lnTo>
                    <a:pt x="1938" y="1019"/>
                  </a:lnTo>
                  <a:lnTo>
                    <a:pt x="1963" y="944"/>
                  </a:lnTo>
                  <a:lnTo>
                    <a:pt x="1984" y="866"/>
                  </a:lnTo>
                  <a:lnTo>
                    <a:pt x="1998" y="786"/>
                  </a:lnTo>
                  <a:lnTo>
                    <a:pt x="2007" y="704"/>
                  </a:lnTo>
                  <a:lnTo>
                    <a:pt x="2011" y="620"/>
                  </a:lnTo>
                  <a:lnTo>
                    <a:pt x="2011" y="85"/>
                  </a:lnTo>
                  <a:lnTo>
                    <a:pt x="2013" y="63"/>
                  </a:lnTo>
                  <a:lnTo>
                    <a:pt x="2021" y="42"/>
                  </a:lnTo>
                  <a:lnTo>
                    <a:pt x="2033" y="25"/>
                  </a:lnTo>
                  <a:lnTo>
                    <a:pt x="2049" y="11"/>
                  </a:lnTo>
                  <a:lnTo>
                    <a:pt x="2067" y="4"/>
                  </a:lnTo>
                  <a:lnTo>
                    <a:pt x="2088" y="0"/>
                  </a:lnTo>
                  <a:lnTo>
                    <a:pt x="2108" y="4"/>
                  </a:lnTo>
                  <a:lnTo>
                    <a:pt x="2127" y="11"/>
                  </a:lnTo>
                  <a:lnTo>
                    <a:pt x="2143" y="25"/>
                  </a:lnTo>
                  <a:lnTo>
                    <a:pt x="2155" y="42"/>
                  </a:lnTo>
                  <a:lnTo>
                    <a:pt x="2162" y="63"/>
                  </a:lnTo>
                  <a:lnTo>
                    <a:pt x="2165" y="85"/>
                  </a:lnTo>
                  <a:lnTo>
                    <a:pt x="2165" y="620"/>
                  </a:lnTo>
                  <a:lnTo>
                    <a:pt x="2162" y="709"/>
                  </a:lnTo>
                  <a:lnTo>
                    <a:pt x="2153" y="797"/>
                  </a:lnTo>
                  <a:lnTo>
                    <a:pt x="2139" y="882"/>
                  </a:lnTo>
                  <a:lnTo>
                    <a:pt x="2119" y="966"/>
                  </a:lnTo>
                  <a:lnTo>
                    <a:pt x="2094" y="1047"/>
                  </a:lnTo>
                  <a:lnTo>
                    <a:pt x="2064" y="1125"/>
                  </a:lnTo>
                  <a:lnTo>
                    <a:pt x="2029" y="1200"/>
                  </a:lnTo>
                  <a:lnTo>
                    <a:pt x="1990" y="1272"/>
                  </a:lnTo>
                  <a:lnTo>
                    <a:pt x="1946" y="1341"/>
                  </a:lnTo>
                  <a:lnTo>
                    <a:pt x="1899" y="1406"/>
                  </a:lnTo>
                  <a:lnTo>
                    <a:pt x="1847" y="1467"/>
                  </a:lnTo>
                  <a:lnTo>
                    <a:pt x="1791" y="1523"/>
                  </a:lnTo>
                  <a:lnTo>
                    <a:pt x="1733" y="1576"/>
                  </a:lnTo>
                  <a:lnTo>
                    <a:pt x="1670" y="1624"/>
                  </a:lnTo>
                  <a:lnTo>
                    <a:pt x="1604" y="1667"/>
                  </a:lnTo>
                  <a:lnTo>
                    <a:pt x="1536" y="1706"/>
                  </a:lnTo>
                  <a:lnTo>
                    <a:pt x="1465" y="1739"/>
                  </a:lnTo>
                  <a:lnTo>
                    <a:pt x="1392" y="1767"/>
                  </a:lnTo>
                  <a:lnTo>
                    <a:pt x="1317" y="1788"/>
                  </a:lnTo>
                  <a:lnTo>
                    <a:pt x="1239" y="1803"/>
                  </a:lnTo>
                  <a:lnTo>
                    <a:pt x="1160" y="1813"/>
                  </a:lnTo>
                  <a:lnTo>
                    <a:pt x="1160" y="2257"/>
                  </a:lnTo>
                  <a:lnTo>
                    <a:pt x="1560" y="2257"/>
                  </a:lnTo>
                  <a:lnTo>
                    <a:pt x="1580" y="2260"/>
                  </a:lnTo>
                  <a:lnTo>
                    <a:pt x="1599" y="2269"/>
                  </a:lnTo>
                  <a:lnTo>
                    <a:pt x="1615" y="2282"/>
                  </a:lnTo>
                  <a:lnTo>
                    <a:pt x="1627" y="2300"/>
                  </a:lnTo>
                  <a:lnTo>
                    <a:pt x="1635" y="2320"/>
                  </a:lnTo>
                  <a:lnTo>
                    <a:pt x="1638" y="2343"/>
                  </a:lnTo>
                  <a:lnTo>
                    <a:pt x="1635" y="2365"/>
                  </a:lnTo>
                  <a:lnTo>
                    <a:pt x="1627" y="2386"/>
                  </a:lnTo>
                  <a:lnTo>
                    <a:pt x="1615" y="2403"/>
                  </a:lnTo>
                  <a:lnTo>
                    <a:pt x="1599" y="2416"/>
                  </a:lnTo>
                  <a:lnTo>
                    <a:pt x="1580" y="2425"/>
                  </a:lnTo>
                  <a:lnTo>
                    <a:pt x="1560" y="2428"/>
                  </a:lnTo>
                  <a:lnTo>
                    <a:pt x="605" y="2428"/>
                  </a:lnTo>
                  <a:lnTo>
                    <a:pt x="585" y="2425"/>
                  </a:lnTo>
                  <a:lnTo>
                    <a:pt x="566" y="2416"/>
                  </a:lnTo>
                  <a:lnTo>
                    <a:pt x="551" y="2403"/>
                  </a:lnTo>
                  <a:lnTo>
                    <a:pt x="538" y="2386"/>
                  </a:lnTo>
                  <a:lnTo>
                    <a:pt x="530" y="2365"/>
                  </a:lnTo>
                  <a:lnTo>
                    <a:pt x="527" y="2343"/>
                  </a:lnTo>
                  <a:lnTo>
                    <a:pt x="530" y="2320"/>
                  </a:lnTo>
                  <a:lnTo>
                    <a:pt x="538" y="2300"/>
                  </a:lnTo>
                  <a:lnTo>
                    <a:pt x="551" y="2282"/>
                  </a:lnTo>
                  <a:lnTo>
                    <a:pt x="566" y="2269"/>
                  </a:lnTo>
                  <a:lnTo>
                    <a:pt x="585" y="2260"/>
                  </a:lnTo>
                  <a:lnTo>
                    <a:pt x="605" y="2257"/>
                  </a:lnTo>
                  <a:lnTo>
                    <a:pt x="1005" y="2257"/>
                  </a:lnTo>
                  <a:lnTo>
                    <a:pt x="1005" y="1813"/>
                  </a:lnTo>
                  <a:lnTo>
                    <a:pt x="926" y="1803"/>
                  </a:lnTo>
                  <a:lnTo>
                    <a:pt x="849" y="1788"/>
                  </a:lnTo>
                  <a:lnTo>
                    <a:pt x="773" y="1767"/>
                  </a:lnTo>
                  <a:lnTo>
                    <a:pt x="700" y="1739"/>
                  </a:lnTo>
                  <a:lnTo>
                    <a:pt x="629" y="1706"/>
                  </a:lnTo>
                  <a:lnTo>
                    <a:pt x="561" y="1667"/>
                  </a:lnTo>
                  <a:lnTo>
                    <a:pt x="495" y="1624"/>
                  </a:lnTo>
                  <a:lnTo>
                    <a:pt x="433" y="1576"/>
                  </a:lnTo>
                  <a:lnTo>
                    <a:pt x="374" y="1523"/>
                  </a:lnTo>
                  <a:lnTo>
                    <a:pt x="318" y="1467"/>
                  </a:lnTo>
                  <a:lnTo>
                    <a:pt x="267" y="1406"/>
                  </a:lnTo>
                  <a:lnTo>
                    <a:pt x="219" y="1341"/>
                  </a:lnTo>
                  <a:lnTo>
                    <a:pt x="175" y="1272"/>
                  </a:lnTo>
                  <a:lnTo>
                    <a:pt x="136" y="1200"/>
                  </a:lnTo>
                  <a:lnTo>
                    <a:pt x="101" y="1125"/>
                  </a:lnTo>
                  <a:lnTo>
                    <a:pt x="71" y="1047"/>
                  </a:lnTo>
                  <a:lnTo>
                    <a:pt x="46" y="966"/>
                  </a:lnTo>
                  <a:lnTo>
                    <a:pt x="26" y="882"/>
                  </a:lnTo>
                  <a:lnTo>
                    <a:pt x="12" y="797"/>
                  </a:lnTo>
                  <a:lnTo>
                    <a:pt x="3" y="709"/>
                  </a:lnTo>
                  <a:lnTo>
                    <a:pt x="0" y="620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1" y="42"/>
                  </a:lnTo>
                  <a:lnTo>
                    <a:pt x="23" y="25"/>
                  </a:lnTo>
                  <a:lnTo>
                    <a:pt x="38" y="11"/>
                  </a:lnTo>
                  <a:lnTo>
                    <a:pt x="57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51"/>
            <p:cNvSpPr>
              <a:spLocks noEditPoints="1"/>
            </p:cNvSpPr>
            <p:nvPr/>
          </p:nvSpPr>
          <p:spPr bwMode="auto">
            <a:xfrm>
              <a:off x="1757363" y="2678113"/>
              <a:ext cx="244475" cy="412750"/>
            </a:xfrm>
            <a:custGeom>
              <a:avLst/>
              <a:gdLst>
                <a:gd name="T0" fmla="*/ 625 w 1387"/>
                <a:gd name="T1" fmla="*/ 173 h 2601"/>
                <a:gd name="T2" fmla="*/ 586 w 1387"/>
                <a:gd name="T3" fmla="*/ 466 h 2601"/>
                <a:gd name="T4" fmla="*/ 548 w 1387"/>
                <a:gd name="T5" fmla="*/ 539 h 2601"/>
                <a:gd name="T6" fmla="*/ 470 w 1387"/>
                <a:gd name="T7" fmla="*/ 539 h 2601"/>
                <a:gd name="T8" fmla="*/ 431 w 1387"/>
                <a:gd name="T9" fmla="*/ 466 h 2601"/>
                <a:gd name="T10" fmla="*/ 311 w 1387"/>
                <a:gd name="T11" fmla="*/ 316 h 2601"/>
                <a:gd name="T12" fmla="*/ 197 w 1387"/>
                <a:gd name="T13" fmla="*/ 491 h 2601"/>
                <a:gd name="T14" fmla="*/ 156 w 1387"/>
                <a:gd name="T15" fmla="*/ 709 h 2601"/>
                <a:gd name="T16" fmla="*/ 475 w 1387"/>
                <a:gd name="T17" fmla="*/ 943 h 2601"/>
                <a:gd name="T18" fmla="*/ 513 w 1387"/>
                <a:gd name="T19" fmla="*/ 1016 h 2601"/>
                <a:gd name="T20" fmla="*/ 475 w 1387"/>
                <a:gd name="T21" fmla="*/ 1090 h 2601"/>
                <a:gd name="T22" fmla="*/ 156 w 1387"/>
                <a:gd name="T23" fmla="*/ 1340 h 2601"/>
                <a:gd name="T24" fmla="*/ 491 w 1387"/>
                <a:gd name="T25" fmla="*/ 1366 h 2601"/>
                <a:gd name="T26" fmla="*/ 511 w 1387"/>
                <a:gd name="T27" fmla="*/ 1449 h 2601"/>
                <a:gd name="T28" fmla="*/ 457 w 1387"/>
                <a:gd name="T29" fmla="*/ 1508 h 2601"/>
                <a:gd name="T30" fmla="*/ 436 w 1387"/>
                <a:gd name="T31" fmla="*/ 1749 h 2601"/>
                <a:gd name="T32" fmla="*/ 503 w 1387"/>
                <a:gd name="T33" fmla="*/ 1791 h 2601"/>
                <a:gd name="T34" fmla="*/ 503 w 1387"/>
                <a:gd name="T35" fmla="*/ 1878 h 2601"/>
                <a:gd name="T36" fmla="*/ 436 w 1387"/>
                <a:gd name="T37" fmla="*/ 1921 h 2601"/>
                <a:gd name="T38" fmla="*/ 191 w 1387"/>
                <a:gd name="T39" fmla="*/ 2093 h 2601"/>
                <a:gd name="T40" fmla="*/ 307 w 1387"/>
                <a:gd name="T41" fmla="*/ 2281 h 2601"/>
                <a:gd name="T42" fmla="*/ 483 w 1387"/>
                <a:gd name="T43" fmla="*/ 2401 h 2601"/>
                <a:gd name="T44" fmla="*/ 745 w 1387"/>
                <a:gd name="T45" fmla="*/ 2430 h 2601"/>
                <a:gd name="T46" fmla="*/ 953 w 1387"/>
                <a:gd name="T47" fmla="*/ 2379 h 2601"/>
                <a:gd name="T48" fmla="*/ 1116 w 1387"/>
                <a:gd name="T49" fmla="*/ 2239 h 2601"/>
                <a:gd name="T50" fmla="*/ 1213 w 1387"/>
                <a:gd name="T51" fmla="*/ 2038 h 2601"/>
                <a:gd name="T52" fmla="*/ 931 w 1387"/>
                <a:gd name="T53" fmla="*/ 1918 h 2601"/>
                <a:gd name="T54" fmla="*/ 877 w 1387"/>
                <a:gd name="T55" fmla="*/ 1858 h 2601"/>
                <a:gd name="T56" fmla="*/ 897 w 1387"/>
                <a:gd name="T57" fmla="*/ 1775 h 2601"/>
                <a:gd name="T58" fmla="*/ 1232 w 1387"/>
                <a:gd name="T59" fmla="*/ 1749 h 2601"/>
                <a:gd name="T60" fmla="*/ 912 w 1387"/>
                <a:gd name="T61" fmla="*/ 1499 h 2601"/>
                <a:gd name="T62" fmla="*/ 874 w 1387"/>
                <a:gd name="T63" fmla="*/ 1425 h 2601"/>
                <a:gd name="T64" fmla="*/ 912 w 1387"/>
                <a:gd name="T65" fmla="*/ 1352 h 2601"/>
                <a:gd name="T66" fmla="*/ 1232 w 1387"/>
                <a:gd name="T67" fmla="*/ 1102 h 2601"/>
                <a:gd name="T68" fmla="*/ 897 w 1387"/>
                <a:gd name="T69" fmla="*/ 1077 h 2601"/>
                <a:gd name="T70" fmla="*/ 877 w 1387"/>
                <a:gd name="T71" fmla="*/ 994 h 2601"/>
                <a:gd name="T72" fmla="*/ 931 w 1387"/>
                <a:gd name="T73" fmla="*/ 934 h 2601"/>
                <a:gd name="T74" fmla="*/ 1229 w 1387"/>
                <a:gd name="T75" fmla="*/ 652 h 2601"/>
                <a:gd name="T76" fmla="*/ 1168 w 1387"/>
                <a:gd name="T77" fmla="*/ 442 h 2601"/>
                <a:gd name="T78" fmla="*/ 1039 w 1387"/>
                <a:gd name="T79" fmla="*/ 281 h 2601"/>
                <a:gd name="T80" fmla="*/ 953 w 1387"/>
                <a:gd name="T81" fmla="*/ 489 h 2601"/>
                <a:gd name="T82" fmla="*/ 899 w 1387"/>
                <a:gd name="T83" fmla="*/ 548 h 2601"/>
                <a:gd name="T84" fmla="*/ 824 w 1387"/>
                <a:gd name="T85" fmla="*/ 526 h 2601"/>
                <a:gd name="T86" fmla="*/ 801 w 1387"/>
                <a:gd name="T87" fmla="*/ 174 h 2601"/>
                <a:gd name="T88" fmla="*/ 741 w 1387"/>
                <a:gd name="T89" fmla="*/ 173 h 2601"/>
                <a:gd name="T90" fmla="*/ 745 w 1387"/>
                <a:gd name="T91" fmla="*/ 0 h 2601"/>
                <a:gd name="T92" fmla="*/ 981 w 1387"/>
                <a:gd name="T93" fmla="*/ 49 h 2601"/>
                <a:gd name="T94" fmla="*/ 1177 w 1387"/>
                <a:gd name="T95" fmla="*/ 185 h 2601"/>
                <a:gd name="T96" fmla="*/ 1318 w 1387"/>
                <a:gd name="T97" fmla="*/ 389 h 2601"/>
                <a:gd name="T98" fmla="*/ 1384 w 1387"/>
                <a:gd name="T99" fmla="*/ 641 h 2601"/>
                <a:gd name="T100" fmla="*/ 1376 w 1387"/>
                <a:gd name="T101" fmla="*/ 2026 h 2601"/>
                <a:gd name="T102" fmla="*/ 1289 w 1387"/>
                <a:gd name="T103" fmla="*/ 2268 h 2601"/>
                <a:gd name="T104" fmla="*/ 1133 w 1387"/>
                <a:gd name="T105" fmla="*/ 2456 h 2601"/>
                <a:gd name="T106" fmla="*/ 925 w 1387"/>
                <a:gd name="T107" fmla="*/ 2572 h 2601"/>
                <a:gd name="T108" fmla="*/ 642 w 1387"/>
                <a:gd name="T109" fmla="*/ 2601 h 2601"/>
                <a:gd name="T110" fmla="*/ 406 w 1387"/>
                <a:gd name="T111" fmla="*/ 2551 h 2601"/>
                <a:gd name="T112" fmla="*/ 210 w 1387"/>
                <a:gd name="T113" fmla="*/ 2415 h 2601"/>
                <a:gd name="T114" fmla="*/ 69 w 1387"/>
                <a:gd name="T115" fmla="*/ 2212 h 2601"/>
                <a:gd name="T116" fmla="*/ 3 w 1387"/>
                <a:gd name="T117" fmla="*/ 1960 h 2601"/>
                <a:gd name="T118" fmla="*/ 12 w 1387"/>
                <a:gd name="T119" fmla="*/ 575 h 2601"/>
                <a:gd name="T120" fmla="*/ 98 w 1387"/>
                <a:gd name="T121" fmla="*/ 334 h 2601"/>
                <a:gd name="T122" fmla="*/ 254 w 1387"/>
                <a:gd name="T123" fmla="*/ 145 h 2601"/>
                <a:gd name="T124" fmla="*/ 462 w 1387"/>
                <a:gd name="T125" fmla="*/ 28 h 2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7" h="2601">
                  <a:moveTo>
                    <a:pt x="694" y="173"/>
                  </a:moveTo>
                  <a:lnTo>
                    <a:pt x="669" y="173"/>
                  </a:lnTo>
                  <a:lnTo>
                    <a:pt x="646" y="173"/>
                  </a:lnTo>
                  <a:lnTo>
                    <a:pt x="625" y="173"/>
                  </a:lnTo>
                  <a:lnTo>
                    <a:pt x="607" y="174"/>
                  </a:lnTo>
                  <a:lnTo>
                    <a:pt x="594" y="174"/>
                  </a:lnTo>
                  <a:lnTo>
                    <a:pt x="586" y="174"/>
                  </a:lnTo>
                  <a:lnTo>
                    <a:pt x="586" y="466"/>
                  </a:lnTo>
                  <a:lnTo>
                    <a:pt x="583" y="489"/>
                  </a:lnTo>
                  <a:lnTo>
                    <a:pt x="575" y="510"/>
                  </a:lnTo>
                  <a:lnTo>
                    <a:pt x="563" y="526"/>
                  </a:lnTo>
                  <a:lnTo>
                    <a:pt x="548" y="539"/>
                  </a:lnTo>
                  <a:lnTo>
                    <a:pt x="529" y="548"/>
                  </a:lnTo>
                  <a:lnTo>
                    <a:pt x="509" y="552"/>
                  </a:lnTo>
                  <a:lnTo>
                    <a:pt x="488" y="548"/>
                  </a:lnTo>
                  <a:lnTo>
                    <a:pt x="470" y="539"/>
                  </a:lnTo>
                  <a:lnTo>
                    <a:pt x="454" y="526"/>
                  </a:lnTo>
                  <a:lnTo>
                    <a:pt x="442" y="510"/>
                  </a:lnTo>
                  <a:lnTo>
                    <a:pt x="434" y="489"/>
                  </a:lnTo>
                  <a:lnTo>
                    <a:pt x="431" y="466"/>
                  </a:lnTo>
                  <a:lnTo>
                    <a:pt x="431" y="224"/>
                  </a:lnTo>
                  <a:lnTo>
                    <a:pt x="388" y="251"/>
                  </a:lnTo>
                  <a:lnTo>
                    <a:pt x="348" y="281"/>
                  </a:lnTo>
                  <a:lnTo>
                    <a:pt x="311" y="316"/>
                  </a:lnTo>
                  <a:lnTo>
                    <a:pt x="277" y="355"/>
                  </a:lnTo>
                  <a:lnTo>
                    <a:pt x="246" y="397"/>
                  </a:lnTo>
                  <a:lnTo>
                    <a:pt x="220" y="442"/>
                  </a:lnTo>
                  <a:lnTo>
                    <a:pt x="197" y="491"/>
                  </a:lnTo>
                  <a:lnTo>
                    <a:pt x="180" y="543"/>
                  </a:lnTo>
                  <a:lnTo>
                    <a:pt x="167" y="596"/>
                  </a:lnTo>
                  <a:lnTo>
                    <a:pt x="158" y="652"/>
                  </a:lnTo>
                  <a:lnTo>
                    <a:pt x="156" y="709"/>
                  </a:lnTo>
                  <a:lnTo>
                    <a:pt x="156" y="931"/>
                  </a:lnTo>
                  <a:lnTo>
                    <a:pt x="436" y="931"/>
                  </a:lnTo>
                  <a:lnTo>
                    <a:pt x="457" y="934"/>
                  </a:lnTo>
                  <a:lnTo>
                    <a:pt x="475" y="943"/>
                  </a:lnTo>
                  <a:lnTo>
                    <a:pt x="491" y="956"/>
                  </a:lnTo>
                  <a:lnTo>
                    <a:pt x="503" y="973"/>
                  </a:lnTo>
                  <a:lnTo>
                    <a:pt x="511" y="994"/>
                  </a:lnTo>
                  <a:lnTo>
                    <a:pt x="513" y="1016"/>
                  </a:lnTo>
                  <a:lnTo>
                    <a:pt x="511" y="1039"/>
                  </a:lnTo>
                  <a:lnTo>
                    <a:pt x="503" y="1060"/>
                  </a:lnTo>
                  <a:lnTo>
                    <a:pt x="491" y="1077"/>
                  </a:lnTo>
                  <a:lnTo>
                    <a:pt x="475" y="1090"/>
                  </a:lnTo>
                  <a:lnTo>
                    <a:pt x="457" y="1099"/>
                  </a:lnTo>
                  <a:lnTo>
                    <a:pt x="436" y="1102"/>
                  </a:lnTo>
                  <a:lnTo>
                    <a:pt x="156" y="1102"/>
                  </a:lnTo>
                  <a:lnTo>
                    <a:pt x="156" y="1340"/>
                  </a:lnTo>
                  <a:lnTo>
                    <a:pt x="436" y="1340"/>
                  </a:lnTo>
                  <a:lnTo>
                    <a:pt x="457" y="1344"/>
                  </a:lnTo>
                  <a:lnTo>
                    <a:pt x="475" y="1352"/>
                  </a:lnTo>
                  <a:lnTo>
                    <a:pt x="491" y="1366"/>
                  </a:lnTo>
                  <a:lnTo>
                    <a:pt x="503" y="1382"/>
                  </a:lnTo>
                  <a:lnTo>
                    <a:pt x="511" y="1403"/>
                  </a:lnTo>
                  <a:lnTo>
                    <a:pt x="513" y="1425"/>
                  </a:lnTo>
                  <a:lnTo>
                    <a:pt x="511" y="1449"/>
                  </a:lnTo>
                  <a:lnTo>
                    <a:pt x="503" y="1468"/>
                  </a:lnTo>
                  <a:lnTo>
                    <a:pt x="491" y="1486"/>
                  </a:lnTo>
                  <a:lnTo>
                    <a:pt x="475" y="1499"/>
                  </a:lnTo>
                  <a:lnTo>
                    <a:pt x="457" y="1508"/>
                  </a:lnTo>
                  <a:lnTo>
                    <a:pt x="436" y="1512"/>
                  </a:lnTo>
                  <a:lnTo>
                    <a:pt x="156" y="1512"/>
                  </a:lnTo>
                  <a:lnTo>
                    <a:pt x="156" y="1749"/>
                  </a:lnTo>
                  <a:lnTo>
                    <a:pt x="436" y="1749"/>
                  </a:lnTo>
                  <a:lnTo>
                    <a:pt x="457" y="1753"/>
                  </a:lnTo>
                  <a:lnTo>
                    <a:pt x="475" y="1760"/>
                  </a:lnTo>
                  <a:lnTo>
                    <a:pt x="491" y="1775"/>
                  </a:lnTo>
                  <a:lnTo>
                    <a:pt x="503" y="1791"/>
                  </a:lnTo>
                  <a:lnTo>
                    <a:pt x="511" y="1812"/>
                  </a:lnTo>
                  <a:lnTo>
                    <a:pt x="513" y="1835"/>
                  </a:lnTo>
                  <a:lnTo>
                    <a:pt x="511" y="1858"/>
                  </a:lnTo>
                  <a:lnTo>
                    <a:pt x="503" y="1878"/>
                  </a:lnTo>
                  <a:lnTo>
                    <a:pt x="491" y="1895"/>
                  </a:lnTo>
                  <a:lnTo>
                    <a:pt x="475" y="1909"/>
                  </a:lnTo>
                  <a:lnTo>
                    <a:pt x="457" y="1918"/>
                  </a:lnTo>
                  <a:lnTo>
                    <a:pt x="436" y="1921"/>
                  </a:lnTo>
                  <a:lnTo>
                    <a:pt x="156" y="1921"/>
                  </a:lnTo>
                  <a:lnTo>
                    <a:pt x="162" y="1981"/>
                  </a:lnTo>
                  <a:lnTo>
                    <a:pt x="174" y="2038"/>
                  </a:lnTo>
                  <a:lnTo>
                    <a:pt x="191" y="2093"/>
                  </a:lnTo>
                  <a:lnTo>
                    <a:pt x="213" y="2145"/>
                  </a:lnTo>
                  <a:lnTo>
                    <a:pt x="240" y="2194"/>
                  </a:lnTo>
                  <a:lnTo>
                    <a:pt x="271" y="2239"/>
                  </a:lnTo>
                  <a:lnTo>
                    <a:pt x="307" y="2281"/>
                  </a:lnTo>
                  <a:lnTo>
                    <a:pt x="346" y="2319"/>
                  </a:lnTo>
                  <a:lnTo>
                    <a:pt x="389" y="2351"/>
                  </a:lnTo>
                  <a:lnTo>
                    <a:pt x="435" y="2379"/>
                  </a:lnTo>
                  <a:lnTo>
                    <a:pt x="483" y="2401"/>
                  </a:lnTo>
                  <a:lnTo>
                    <a:pt x="534" y="2416"/>
                  </a:lnTo>
                  <a:lnTo>
                    <a:pt x="587" y="2426"/>
                  </a:lnTo>
                  <a:lnTo>
                    <a:pt x="642" y="2430"/>
                  </a:lnTo>
                  <a:lnTo>
                    <a:pt x="745" y="2430"/>
                  </a:lnTo>
                  <a:lnTo>
                    <a:pt x="800" y="2426"/>
                  </a:lnTo>
                  <a:lnTo>
                    <a:pt x="853" y="2416"/>
                  </a:lnTo>
                  <a:lnTo>
                    <a:pt x="904" y="2401"/>
                  </a:lnTo>
                  <a:lnTo>
                    <a:pt x="953" y="2379"/>
                  </a:lnTo>
                  <a:lnTo>
                    <a:pt x="998" y="2351"/>
                  </a:lnTo>
                  <a:lnTo>
                    <a:pt x="1041" y="2319"/>
                  </a:lnTo>
                  <a:lnTo>
                    <a:pt x="1080" y="2281"/>
                  </a:lnTo>
                  <a:lnTo>
                    <a:pt x="1116" y="2239"/>
                  </a:lnTo>
                  <a:lnTo>
                    <a:pt x="1147" y="2194"/>
                  </a:lnTo>
                  <a:lnTo>
                    <a:pt x="1174" y="2145"/>
                  </a:lnTo>
                  <a:lnTo>
                    <a:pt x="1196" y="2093"/>
                  </a:lnTo>
                  <a:lnTo>
                    <a:pt x="1213" y="2038"/>
                  </a:lnTo>
                  <a:lnTo>
                    <a:pt x="1225" y="1981"/>
                  </a:lnTo>
                  <a:lnTo>
                    <a:pt x="1231" y="1921"/>
                  </a:lnTo>
                  <a:lnTo>
                    <a:pt x="951" y="1921"/>
                  </a:lnTo>
                  <a:lnTo>
                    <a:pt x="931" y="1918"/>
                  </a:lnTo>
                  <a:lnTo>
                    <a:pt x="912" y="1909"/>
                  </a:lnTo>
                  <a:lnTo>
                    <a:pt x="897" y="1895"/>
                  </a:lnTo>
                  <a:lnTo>
                    <a:pt x="885" y="1878"/>
                  </a:lnTo>
                  <a:lnTo>
                    <a:pt x="877" y="1858"/>
                  </a:lnTo>
                  <a:lnTo>
                    <a:pt x="874" y="1835"/>
                  </a:lnTo>
                  <a:lnTo>
                    <a:pt x="877" y="1812"/>
                  </a:lnTo>
                  <a:lnTo>
                    <a:pt x="885" y="1791"/>
                  </a:lnTo>
                  <a:lnTo>
                    <a:pt x="897" y="1775"/>
                  </a:lnTo>
                  <a:lnTo>
                    <a:pt x="912" y="1760"/>
                  </a:lnTo>
                  <a:lnTo>
                    <a:pt x="931" y="1753"/>
                  </a:lnTo>
                  <a:lnTo>
                    <a:pt x="951" y="1749"/>
                  </a:lnTo>
                  <a:lnTo>
                    <a:pt x="1232" y="1749"/>
                  </a:lnTo>
                  <a:lnTo>
                    <a:pt x="1232" y="1512"/>
                  </a:lnTo>
                  <a:lnTo>
                    <a:pt x="951" y="1512"/>
                  </a:lnTo>
                  <a:lnTo>
                    <a:pt x="931" y="1508"/>
                  </a:lnTo>
                  <a:lnTo>
                    <a:pt x="912" y="1499"/>
                  </a:lnTo>
                  <a:lnTo>
                    <a:pt x="897" y="1486"/>
                  </a:lnTo>
                  <a:lnTo>
                    <a:pt x="885" y="1468"/>
                  </a:lnTo>
                  <a:lnTo>
                    <a:pt x="877" y="1449"/>
                  </a:lnTo>
                  <a:lnTo>
                    <a:pt x="874" y="1425"/>
                  </a:lnTo>
                  <a:lnTo>
                    <a:pt x="877" y="1403"/>
                  </a:lnTo>
                  <a:lnTo>
                    <a:pt x="885" y="1382"/>
                  </a:lnTo>
                  <a:lnTo>
                    <a:pt x="897" y="1366"/>
                  </a:lnTo>
                  <a:lnTo>
                    <a:pt x="912" y="1352"/>
                  </a:lnTo>
                  <a:lnTo>
                    <a:pt x="931" y="1344"/>
                  </a:lnTo>
                  <a:lnTo>
                    <a:pt x="951" y="1340"/>
                  </a:lnTo>
                  <a:lnTo>
                    <a:pt x="1232" y="1340"/>
                  </a:lnTo>
                  <a:lnTo>
                    <a:pt x="1232" y="1102"/>
                  </a:lnTo>
                  <a:lnTo>
                    <a:pt x="951" y="1102"/>
                  </a:lnTo>
                  <a:lnTo>
                    <a:pt x="931" y="1099"/>
                  </a:lnTo>
                  <a:lnTo>
                    <a:pt x="912" y="1090"/>
                  </a:lnTo>
                  <a:lnTo>
                    <a:pt x="897" y="1077"/>
                  </a:lnTo>
                  <a:lnTo>
                    <a:pt x="885" y="1060"/>
                  </a:lnTo>
                  <a:lnTo>
                    <a:pt x="877" y="1039"/>
                  </a:lnTo>
                  <a:lnTo>
                    <a:pt x="874" y="1016"/>
                  </a:lnTo>
                  <a:lnTo>
                    <a:pt x="877" y="994"/>
                  </a:lnTo>
                  <a:lnTo>
                    <a:pt x="885" y="973"/>
                  </a:lnTo>
                  <a:lnTo>
                    <a:pt x="897" y="956"/>
                  </a:lnTo>
                  <a:lnTo>
                    <a:pt x="912" y="943"/>
                  </a:lnTo>
                  <a:lnTo>
                    <a:pt x="931" y="934"/>
                  </a:lnTo>
                  <a:lnTo>
                    <a:pt x="951" y="931"/>
                  </a:lnTo>
                  <a:lnTo>
                    <a:pt x="1232" y="931"/>
                  </a:lnTo>
                  <a:lnTo>
                    <a:pt x="1232" y="709"/>
                  </a:lnTo>
                  <a:lnTo>
                    <a:pt x="1229" y="652"/>
                  </a:lnTo>
                  <a:lnTo>
                    <a:pt x="1221" y="596"/>
                  </a:lnTo>
                  <a:lnTo>
                    <a:pt x="1208" y="543"/>
                  </a:lnTo>
                  <a:lnTo>
                    <a:pt x="1190" y="491"/>
                  </a:lnTo>
                  <a:lnTo>
                    <a:pt x="1168" y="442"/>
                  </a:lnTo>
                  <a:lnTo>
                    <a:pt x="1141" y="397"/>
                  </a:lnTo>
                  <a:lnTo>
                    <a:pt x="1111" y="355"/>
                  </a:lnTo>
                  <a:lnTo>
                    <a:pt x="1077" y="316"/>
                  </a:lnTo>
                  <a:lnTo>
                    <a:pt x="1039" y="281"/>
                  </a:lnTo>
                  <a:lnTo>
                    <a:pt x="999" y="251"/>
                  </a:lnTo>
                  <a:lnTo>
                    <a:pt x="956" y="224"/>
                  </a:lnTo>
                  <a:lnTo>
                    <a:pt x="956" y="466"/>
                  </a:lnTo>
                  <a:lnTo>
                    <a:pt x="953" y="489"/>
                  </a:lnTo>
                  <a:lnTo>
                    <a:pt x="945" y="510"/>
                  </a:lnTo>
                  <a:lnTo>
                    <a:pt x="933" y="526"/>
                  </a:lnTo>
                  <a:lnTo>
                    <a:pt x="918" y="539"/>
                  </a:lnTo>
                  <a:lnTo>
                    <a:pt x="899" y="548"/>
                  </a:lnTo>
                  <a:lnTo>
                    <a:pt x="879" y="552"/>
                  </a:lnTo>
                  <a:lnTo>
                    <a:pt x="858" y="548"/>
                  </a:lnTo>
                  <a:lnTo>
                    <a:pt x="840" y="539"/>
                  </a:lnTo>
                  <a:lnTo>
                    <a:pt x="824" y="526"/>
                  </a:lnTo>
                  <a:lnTo>
                    <a:pt x="812" y="510"/>
                  </a:lnTo>
                  <a:lnTo>
                    <a:pt x="804" y="489"/>
                  </a:lnTo>
                  <a:lnTo>
                    <a:pt x="801" y="466"/>
                  </a:lnTo>
                  <a:lnTo>
                    <a:pt x="801" y="174"/>
                  </a:lnTo>
                  <a:lnTo>
                    <a:pt x="793" y="174"/>
                  </a:lnTo>
                  <a:lnTo>
                    <a:pt x="780" y="174"/>
                  </a:lnTo>
                  <a:lnTo>
                    <a:pt x="762" y="173"/>
                  </a:lnTo>
                  <a:lnTo>
                    <a:pt x="741" y="173"/>
                  </a:lnTo>
                  <a:lnTo>
                    <a:pt x="718" y="173"/>
                  </a:lnTo>
                  <a:lnTo>
                    <a:pt x="694" y="173"/>
                  </a:lnTo>
                  <a:close/>
                  <a:moveTo>
                    <a:pt x="642" y="0"/>
                  </a:moveTo>
                  <a:lnTo>
                    <a:pt x="745" y="0"/>
                  </a:lnTo>
                  <a:lnTo>
                    <a:pt x="807" y="3"/>
                  </a:lnTo>
                  <a:lnTo>
                    <a:pt x="867" y="13"/>
                  </a:lnTo>
                  <a:lnTo>
                    <a:pt x="925" y="28"/>
                  </a:lnTo>
                  <a:lnTo>
                    <a:pt x="981" y="49"/>
                  </a:lnTo>
                  <a:lnTo>
                    <a:pt x="1034" y="76"/>
                  </a:lnTo>
                  <a:lnTo>
                    <a:pt x="1085" y="108"/>
                  </a:lnTo>
                  <a:lnTo>
                    <a:pt x="1133" y="145"/>
                  </a:lnTo>
                  <a:lnTo>
                    <a:pt x="1177" y="185"/>
                  </a:lnTo>
                  <a:lnTo>
                    <a:pt x="1218" y="231"/>
                  </a:lnTo>
                  <a:lnTo>
                    <a:pt x="1256" y="281"/>
                  </a:lnTo>
                  <a:lnTo>
                    <a:pt x="1289" y="334"/>
                  </a:lnTo>
                  <a:lnTo>
                    <a:pt x="1318" y="389"/>
                  </a:lnTo>
                  <a:lnTo>
                    <a:pt x="1342" y="449"/>
                  </a:lnTo>
                  <a:lnTo>
                    <a:pt x="1362" y="511"/>
                  </a:lnTo>
                  <a:lnTo>
                    <a:pt x="1376" y="575"/>
                  </a:lnTo>
                  <a:lnTo>
                    <a:pt x="1384" y="641"/>
                  </a:lnTo>
                  <a:lnTo>
                    <a:pt x="1387" y="709"/>
                  </a:lnTo>
                  <a:lnTo>
                    <a:pt x="1387" y="1892"/>
                  </a:lnTo>
                  <a:lnTo>
                    <a:pt x="1384" y="1960"/>
                  </a:lnTo>
                  <a:lnTo>
                    <a:pt x="1376" y="2026"/>
                  </a:lnTo>
                  <a:lnTo>
                    <a:pt x="1362" y="2091"/>
                  </a:lnTo>
                  <a:lnTo>
                    <a:pt x="1342" y="2152"/>
                  </a:lnTo>
                  <a:lnTo>
                    <a:pt x="1318" y="2212"/>
                  </a:lnTo>
                  <a:lnTo>
                    <a:pt x="1289" y="2268"/>
                  </a:lnTo>
                  <a:lnTo>
                    <a:pt x="1256" y="2320"/>
                  </a:lnTo>
                  <a:lnTo>
                    <a:pt x="1218" y="2370"/>
                  </a:lnTo>
                  <a:lnTo>
                    <a:pt x="1177" y="2415"/>
                  </a:lnTo>
                  <a:lnTo>
                    <a:pt x="1133" y="2456"/>
                  </a:lnTo>
                  <a:lnTo>
                    <a:pt x="1085" y="2493"/>
                  </a:lnTo>
                  <a:lnTo>
                    <a:pt x="1034" y="2525"/>
                  </a:lnTo>
                  <a:lnTo>
                    <a:pt x="981" y="2551"/>
                  </a:lnTo>
                  <a:lnTo>
                    <a:pt x="925" y="2572"/>
                  </a:lnTo>
                  <a:lnTo>
                    <a:pt x="867" y="2588"/>
                  </a:lnTo>
                  <a:lnTo>
                    <a:pt x="807" y="2598"/>
                  </a:lnTo>
                  <a:lnTo>
                    <a:pt x="745" y="2601"/>
                  </a:lnTo>
                  <a:lnTo>
                    <a:pt x="642" y="2601"/>
                  </a:lnTo>
                  <a:lnTo>
                    <a:pt x="580" y="2598"/>
                  </a:lnTo>
                  <a:lnTo>
                    <a:pt x="520" y="2588"/>
                  </a:lnTo>
                  <a:lnTo>
                    <a:pt x="462" y="2572"/>
                  </a:lnTo>
                  <a:lnTo>
                    <a:pt x="406" y="2551"/>
                  </a:lnTo>
                  <a:lnTo>
                    <a:pt x="353" y="2525"/>
                  </a:lnTo>
                  <a:lnTo>
                    <a:pt x="302" y="2493"/>
                  </a:lnTo>
                  <a:lnTo>
                    <a:pt x="254" y="2456"/>
                  </a:lnTo>
                  <a:lnTo>
                    <a:pt x="210" y="2415"/>
                  </a:lnTo>
                  <a:lnTo>
                    <a:pt x="169" y="2370"/>
                  </a:lnTo>
                  <a:lnTo>
                    <a:pt x="131" y="2320"/>
                  </a:lnTo>
                  <a:lnTo>
                    <a:pt x="98" y="2268"/>
                  </a:lnTo>
                  <a:lnTo>
                    <a:pt x="69" y="2212"/>
                  </a:lnTo>
                  <a:lnTo>
                    <a:pt x="45" y="2152"/>
                  </a:lnTo>
                  <a:lnTo>
                    <a:pt x="26" y="2091"/>
                  </a:lnTo>
                  <a:lnTo>
                    <a:pt x="12" y="2026"/>
                  </a:lnTo>
                  <a:lnTo>
                    <a:pt x="3" y="1960"/>
                  </a:lnTo>
                  <a:lnTo>
                    <a:pt x="0" y="1892"/>
                  </a:lnTo>
                  <a:lnTo>
                    <a:pt x="0" y="709"/>
                  </a:lnTo>
                  <a:lnTo>
                    <a:pt x="3" y="641"/>
                  </a:lnTo>
                  <a:lnTo>
                    <a:pt x="12" y="575"/>
                  </a:lnTo>
                  <a:lnTo>
                    <a:pt x="26" y="511"/>
                  </a:lnTo>
                  <a:lnTo>
                    <a:pt x="45" y="449"/>
                  </a:lnTo>
                  <a:lnTo>
                    <a:pt x="69" y="389"/>
                  </a:lnTo>
                  <a:lnTo>
                    <a:pt x="98" y="334"/>
                  </a:lnTo>
                  <a:lnTo>
                    <a:pt x="131" y="281"/>
                  </a:lnTo>
                  <a:lnTo>
                    <a:pt x="169" y="231"/>
                  </a:lnTo>
                  <a:lnTo>
                    <a:pt x="210" y="185"/>
                  </a:lnTo>
                  <a:lnTo>
                    <a:pt x="254" y="145"/>
                  </a:lnTo>
                  <a:lnTo>
                    <a:pt x="302" y="108"/>
                  </a:lnTo>
                  <a:lnTo>
                    <a:pt x="353" y="76"/>
                  </a:lnTo>
                  <a:lnTo>
                    <a:pt x="406" y="49"/>
                  </a:lnTo>
                  <a:lnTo>
                    <a:pt x="462" y="28"/>
                  </a:lnTo>
                  <a:lnTo>
                    <a:pt x="520" y="13"/>
                  </a:lnTo>
                  <a:lnTo>
                    <a:pt x="580" y="3"/>
                  </a:lnTo>
                  <a:lnTo>
                    <a:pt x="6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3" name="Group 242"/>
          <p:cNvGrpSpPr/>
          <p:nvPr/>
        </p:nvGrpSpPr>
        <p:grpSpPr>
          <a:xfrm>
            <a:off x="655645" y="2801938"/>
            <a:ext cx="581025" cy="328612"/>
            <a:chOff x="765175" y="2801938"/>
            <a:chExt cx="581025" cy="328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9" name="Freeform 156"/>
            <p:cNvSpPr>
              <a:spLocks noEditPoints="1"/>
            </p:cNvSpPr>
            <p:nvPr/>
          </p:nvSpPr>
          <p:spPr bwMode="auto">
            <a:xfrm>
              <a:off x="765175" y="2801938"/>
              <a:ext cx="581025" cy="328612"/>
            </a:xfrm>
            <a:custGeom>
              <a:avLst/>
              <a:gdLst>
                <a:gd name="T0" fmla="*/ 3396 w 3660"/>
                <a:gd name="T1" fmla="*/ 1545 h 2069"/>
                <a:gd name="T2" fmla="*/ 3259 w 3660"/>
                <a:gd name="T3" fmla="*/ 1631 h 2069"/>
                <a:gd name="T4" fmla="*/ 3158 w 3660"/>
                <a:gd name="T5" fmla="*/ 1757 h 2069"/>
                <a:gd name="T6" fmla="*/ 3103 w 3660"/>
                <a:gd name="T7" fmla="*/ 1912 h 2069"/>
                <a:gd name="T8" fmla="*/ 157 w 3660"/>
                <a:gd name="T9" fmla="*/ 1515 h 2069"/>
                <a:gd name="T10" fmla="*/ 545 w 3660"/>
                <a:gd name="T11" fmla="*/ 1858 h 2069"/>
                <a:gd name="T12" fmla="*/ 474 w 3660"/>
                <a:gd name="T13" fmla="*/ 1711 h 2069"/>
                <a:gd name="T14" fmla="*/ 359 w 3660"/>
                <a:gd name="T15" fmla="*/ 1598 h 2069"/>
                <a:gd name="T16" fmla="*/ 212 w 3660"/>
                <a:gd name="T17" fmla="*/ 1527 h 2069"/>
                <a:gd name="T18" fmla="*/ 3115 w 3660"/>
                <a:gd name="T19" fmla="*/ 211 h 2069"/>
                <a:gd name="T20" fmla="*/ 3186 w 3660"/>
                <a:gd name="T21" fmla="*/ 358 h 2069"/>
                <a:gd name="T22" fmla="*/ 3301 w 3660"/>
                <a:gd name="T23" fmla="*/ 472 h 2069"/>
                <a:gd name="T24" fmla="*/ 3448 w 3660"/>
                <a:gd name="T25" fmla="*/ 542 h 2069"/>
                <a:gd name="T26" fmla="*/ 3103 w 3660"/>
                <a:gd name="T27" fmla="*/ 157 h 2069"/>
                <a:gd name="T28" fmla="*/ 689 w 3660"/>
                <a:gd name="T29" fmla="*/ 277 h 2069"/>
                <a:gd name="T30" fmla="*/ 609 w 3660"/>
                <a:gd name="T31" fmla="*/ 438 h 2069"/>
                <a:gd name="T32" fmla="*/ 488 w 3660"/>
                <a:gd name="T33" fmla="*/ 570 h 2069"/>
                <a:gd name="T34" fmla="*/ 335 w 3660"/>
                <a:gd name="T35" fmla="*/ 665 h 2069"/>
                <a:gd name="T36" fmla="*/ 157 w 3660"/>
                <a:gd name="T37" fmla="*/ 712 h 2069"/>
                <a:gd name="T38" fmla="*/ 278 w 3660"/>
                <a:gd name="T39" fmla="*/ 1383 h 2069"/>
                <a:gd name="T40" fmla="*/ 440 w 3660"/>
                <a:gd name="T41" fmla="*/ 1463 h 2069"/>
                <a:gd name="T42" fmla="*/ 572 w 3660"/>
                <a:gd name="T43" fmla="*/ 1583 h 2069"/>
                <a:gd name="T44" fmla="*/ 667 w 3660"/>
                <a:gd name="T45" fmla="*/ 1736 h 2069"/>
                <a:gd name="T46" fmla="*/ 715 w 3660"/>
                <a:gd name="T47" fmla="*/ 1912 h 2069"/>
                <a:gd name="T48" fmla="*/ 2971 w 3660"/>
                <a:gd name="T49" fmla="*/ 1792 h 2069"/>
                <a:gd name="T50" fmla="*/ 3051 w 3660"/>
                <a:gd name="T51" fmla="*/ 1631 h 2069"/>
                <a:gd name="T52" fmla="*/ 3172 w 3660"/>
                <a:gd name="T53" fmla="*/ 1499 h 2069"/>
                <a:gd name="T54" fmla="*/ 3325 w 3660"/>
                <a:gd name="T55" fmla="*/ 1404 h 2069"/>
                <a:gd name="T56" fmla="*/ 3503 w 3660"/>
                <a:gd name="T57" fmla="*/ 1357 h 2069"/>
                <a:gd name="T58" fmla="*/ 3382 w 3660"/>
                <a:gd name="T59" fmla="*/ 686 h 2069"/>
                <a:gd name="T60" fmla="*/ 3220 w 3660"/>
                <a:gd name="T61" fmla="*/ 606 h 2069"/>
                <a:gd name="T62" fmla="*/ 3088 w 3660"/>
                <a:gd name="T63" fmla="*/ 486 h 2069"/>
                <a:gd name="T64" fmla="*/ 2993 w 3660"/>
                <a:gd name="T65" fmla="*/ 334 h 2069"/>
                <a:gd name="T66" fmla="*/ 2945 w 3660"/>
                <a:gd name="T67" fmla="*/ 157 h 2069"/>
                <a:gd name="T68" fmla="*/ 157 w 3660"/>
                <a:gd name="T69" fmla="*/ 554 h 2069"/>
                <a:gd name="T70" fmla="*/ 313 w 3660"/>
                <a:gd name="T71" fmla="*/ 500 h 2069"/>
                <a:gd name="T72" fmla="*/ 439 w 3660"/>
                <a:gd name="T73" fmla="*/ 400 h 2069"/>
                <a:gd name="T74" fmla="*/ 527 w 3660"/>
                <a:gd name="T75" fmla="*/ 263 h 2069"/>
                <a:gd name="T76" fmla="*/ 157 w 3660"/>
                <a:gd name="T77" fmla="*/ 157 h 2069"/>
                <a:gd name="T78" fmla="*/ 3602 w 3660"/>
                <a:gd name="T79" fmla="*/ 3 h 2069"/>
                <a:gd name="T80" fmla="*/ 3649 w 3660"/>
                <a:gd name="T81" fmla="*/ 39 h 2069"/>
                <a:gd name="T82" fmla="*/ 3660 w 3660"/>
                <a:gd name="T83" fmla="*/ 1991 h 2069"/>
                <a:gd name="T84" fmla="*/ 3637 w 3660"/>
                <a:gd name="T85" fmla="*/ 2046 h 2069"/>
                <a:gd name="T86" fmla="*/ 3581 w 3660"/>
                <a:gd name="T87" fmla="*/ 2069 h 2069"/>
                <a:gd name="T88" fmla="*/ 39 w 3660"/>
                <a:gd name="T89" fmla="*/ 2058 h 2069"/>
                <a:gd name="T90" fmla="*/ 3 w 3660"/>
                <a:gd name="T91" fmla="*/ 2012 h 2069"/>
                <a:gd name="T92" fmla="*/ 3 w 3660"/>
                <a:gd name="T93" fmla="*/ 58 h 2069"/>
                <a:gd name="T94" fmla="*/ 39 w 3660"/>
                <a:gd name="T95" fmla="*/ 11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60" h="2069">
                  <a:moveTo>
                    <a:pt x="3503" y="1515"/>
                  </a:moveTo>
                  <a:lnTo>
                    <a:pt x="3448" y="1527"/>
                  </a:lnTo>
                  <a:lnTo>
                    <a:pt x="3396" y="1545"/>
                  </a:lnTo>
                  <a:lnTo>
                    <a:pt x="3347" y="1569"/>
                  </a:lnTo>
                  <a:lnTo>
                    <a:pt x="3301" y="1598"/>
                  </a:lnTo>
                  <a:lnTo>
                    <a:pt x="3259" y="1631"/>
                  </a:lnTo>
                  <a:lnTo>
                    <a:pt x="3221" y="1669"/>
                  </a:lnTo>
                  <a:lnTo>
                    <a:pt x="3186" y="1711"/>
                  </a:lnTo>
                  <a:lnTo>
                    <a:pt x="3158" y="1757"/>
                  </a:lnTo>
                  <a:lnTo>
                    <a:pt x="3133" y="1806"/>
                  </a:lnTo>
                  <a:lnTo>
                    <a:pt x="3115" y="1858"/>
                  </a:lnTo>
                  <a:lnTo>
                    <a:pt x="3103" y="1912"/>
                  </a:lnTo>
                  <a:lnTo>
                    <a:pt x="3503" y="1912"/>
                  </a:lnTo>
                  <a:lnTo>
                    <a:pt x="3503" y="1515"/>
                  </a:lnTo>
                  <a:close/>
                  <a:moveTo>
                    <a:pt x="157" y="1515"/>
                  </a:moveTo>
                  <a:lnTo>
                    <a:pt x="157" y="1912"/>
                  </a:lnTo>
                  <a:lnTo>
                    <a:pt x="557" y="1912"/>
                  </a:lnTo>
                  <a:lnTo>
                    <a:pt x="545" y="1858"/>
                  </a:lnTo>
                  <a:lnTo>
                    <a:pt x="527" y="1806"/>
                  </a:lnTo>
                  <a:lnTo>
                    <a:pt x="502" y="1757"/>
                  </a:lnTo>
                  <a:lnTo>
                    <a:pt x="474" y="1711"/>
                  </a:lnTo>
                  <a:lnTo>
                    <a:pt x="439" y="1669"/>
                  </a:lnTo>
                  <a:lnTo>
                    <a:pt x="401" y="1631"/>
                  </a:lnTo>
                  <a:lnTo>
                    <a:pt x="359" y="1598"/>
                  </a:lnTo>
                  <a:lnTo>
                    <a:pt x="313" y="1569"/>
                  </a:lnTo>
                  <a:lnTo>
                    <a:pt x="264" y="1545"/>
                  </a:lnTo>
                  <a:lnTo>
                    <a:pt x="212" y="1527"/>
                  </a:lnTo>
                  <a:lnTo>
                    <a:pt x="157" y="1515"/>
                  </a:lnTo>
                  <a:close/>
                  <a:moveTo>
                    <a:pt x="3103" y="157"/>
                  </a:moveTo>
                  <a:lnTo>
                    <a:pt x="3115" y="211"/>
                  </a:lnTo>
                  <a:lnTo>
                    <a:pt x="3133" y="263"/>
                  </a:lnTo>
                  <a:lnTo>
                    <a:pt x="3158" y="313"/>
                  </a:lnTo>
                  <a:lnTo>
                    <a:pt x="3186" y="358"/>
                  </a:lnTo>
                  <a:lnTo>
                    <a:pt x="3221" y="400"/>
                  </a:lnTo>
                  <a:lnTo>
                    <a:pt x="3259" y="438"/>
                  </a:lnTo>
                  <a:lnTo>
                    <a:pt x="3301" y="472"/>
                  </a:lnTo>
                  <a:lnTo>
                    <a:pt x="3347" y="500"/>
                  </a:lnTo>
                  <a:lnTo>
                    <a:pt x="3396" y="525"/>
                  </a:lnTo>
                  <a:lnTo>
                    <a:pt x="3448" y="542"/>
                  </a:lnTo>
                  <a:lnTo>
                    <a:pt x="3503" y="554"/>
                  </a:lnTo>
                  <a:lnTo>
                    <a:pt x="3503" y="157"/>
                  </a:lnTo>
                  <a:lnTo>
                    <a:pt x="3103" y="157"/>
                  </a:lnTo>
                  <a:close/>
                  <a:moveTo>
                    <a:pt x="715" y="157"/>
                  </a:moveTo>
                  <a:lnTo>
                    <a:pt x="705" y="218"/>
                  </a:lnTo>
                  <a:lnTo>
                    <a:pt x="689" y="277"/>
                  </a:lnTo>
                  <a:lnTo>
                    <a:pt x="667" y="334"/>
                  </a:lnTo>
                  <a:lnTo>
                    <a:pt x="640" y="388"/>
                  </a:lnTo>
                  <a:lnTo>
                    <a:pt x="609" y="438"/>
                  </a:lnTo>
                  <a:lnTo>
                    <a:pt x="572" y="486"/>
                  </a:lnTo>
                  <a:lnTo>
                    <a:pt x="532" y="530"/>
                  </a:lnTo>
                  <a:lnTo>
                    <a:pt x="488" y="570"/>
                  </a:lnTo>
                  <a:lnTo>
                    <a:pt x="440" y="606"/>
                  </a:lnTo>
                  <a:lnTo>
                    <a:pt x="389" y="637"/>
                  </a:lnTo>
                  <a:lnTo>
                    <a:pt x="335" y="665"/>
                  </a:lnTo>
                  <a:lnTo>
                    <a:pt x="278" y="686"/>
                  </a:lnTo>
                  <a:lnTo>
                    <a:pt x="218" y="702"/>
                  </a:lnTo>
                  <a:lnTo>
                    <a:pt x="157" y="712"/>
                  </a:lnTo>
                  <a:lnTo>
                    <a:pt x="157" y="1357"/>
                  </a:lnTo>
                  <a:lnTo>
                    <a:pt x="218" y="1367"/>
                  </a:lnTo>
                  <a:lnTo>
                    <a:pt x="278" y="1383"/>
                  </a:lnTo>
                  <a:lnTo>
                    <a:pt x="335" y="1404"/>
                  </a:lnTo>
                  <a:lnTo>
                    <a:pt x="389" y="1432"/>
                  </a:lnTo>
                  <a:lnTo>
                    <a:pt x="440" y="1463"/>
                  </a:lnTo>
                  <a:lnTo>
                    <a:pt x="488" y="1499"/>
                  </a:lnTo>
                  <a:lnTo>
                    <a:pt x="532" y="1539"/>
                  </a:lnTo>
                  <a:lnTo>
                    <a:pt x="572" y="1583"/>
                  </a:lnTo>
                  <a:lnTo>
                    <a:pt x="609" y="1631"/>
                  </a:lnTo>
                  <a:lnTo>
                    <a:pt x="640" y="1681"/>
                  </a:lnTo>
                  <a:lnTo>
                    <a:pt x="667" y="1736"/>
                  </a:lnTo>
                  <a:lnTo>
                    <a:pt x="689" y="1792"/>
                  </a:lnTo>
                  <a:lnTo>
                    <a:pt x="705" y="1852"/>
                  </a:lnTo>
                  <a:lnTo>
                    <a:pt x="715" y="1912"/>
                  </a:lnTo>
                  <a:lnTo>
                    <a:pt x="2945" y="1912"/>
                  </a:lnTo>
                  <a:lnTo>
                    <a:pt x="2955" y="1852"/>
                  </a:lnTo>
                  <a:lnTo>
                    <a:pt x="2971" y="1792"/>
                  </a:lnTo>
                  <a:lnTo>
                    <a:pt x="2993" y="1736"/>
                  </a:lnTo>
                  <a:lnTo>
                    <a:pt x="3020" y="1681"/>
                  </a:lnTo>
                  <a:lnTo>
                    <a:pt x="3051" y="1631"/>
                  </a:lnTo>
                  <a:lnTo>
                    <a:pt x="3088" y="1583"/>
                  </a:lnTo>
                  <a:lnTo>
                    <a:pt x="3128" y="1539"/>
                  </a:lnTo>
                  <a:lnTo>
                    <a:pt x="3172" y="1499"/>
                  </a:lnTo>
                  <a:lnTo>
                    <a:pt x="3220" y="1463"/>
                  </a:lnTo>
                  <a:lnTo>
                    <a:pt x="3271" y="1432"/>
                  </a:lnTo>
                  <a:lnTo>
                    <a:pt x="3325" y="1404"/>
                  </a:lnTo>
                  <a:lnTo>
                    <a:pt x="3382" y="1383"/>
                  </a:lnTo>
                  <a:lnTo>
                    <a:pt x="3442" y="1367"/>
                  </a:lnTo>
                  <a:lnTo>
                    <a:pt x="3503" y="1357"/>
                  </a:lnTo>
                  <a:lnTo>
                    <a:pt x="3503" y="712"/>
                  </a:lnTo>
                  <a:lnTo>
                    <a:pt x="3442" y="702"/>
                  </a:lnTo>
                  <a:lnTo>
                    <a:pt x="3382" y="686"/>
                  </a:lnTo>
                  <a:lnTo>
                    <a:pt x="3325" y="665"/>
                  </a:lnTo>
                  <a:lnTo>
                    <a:pt x="3271" y="637"/>
                  </a:lnTo>
                  <a:lnTo>
                    <a:pt x="3220" y="606"/>
                  </a:lnTo>
                  <a:lnTo>
                    <a:pt x="3172" y="570"/>
                  </a:lnTo>
                  <a:lnTo>
                    <a:pt x="3128" y="530"/>
                  </a:lnTo>
                  <a:lnTo>
                    <a:pt x="3088" y="486"/>
                  </a:lnTo>
                  <a:lnTo>
                    <a:pt x="3051" y="438"/>
                  </a:lnTo>
                  <a:lnTo>
                    <a:pt x="3020" y="388"/>
                  </a:lnTo>
                  <a:lnTo>
                    <a:pt x="2993" y="334"/>
                  </a:lnTo>
                  <a:lnTo>
                    <a:pt x="2971" y="277"/>
                  </a:lnTo>
                  <a:lnTo>
                    <a:pt x="2955" y="218"/>
                  </a:lnTo>
                  <a:lnTo>
                    <a:pt x="2945" y="157"/>
                  </a:lnTo>
                  <a:lnTo>
                    <a:pt x="715" y="157"/>
                  </a:lnTo>
                  <a:close/>
                  <a:moveTo>
                    <a:pt x="157" y="157"/>
                  </a:moveTo>
                  <a:lnTo>
                    <a:pt x="157" y="554"/>
                  </a:lnTo>
                  <a:lnTo>
                    <a:pt x="212" y="542"/>
                  </a:lnTo>
                  <a:lnTo>
                    <a:pt x="264" y="525"/>
                  </a:lnTo>
                  <a:lnTo>
                    <a:pt x="313" y="500"/>
                  </a:lnTo>
                  <a:lnTo>
                    <a:pt x="359" y="472"/>
                  </a:lnTo>
                  <a:lnTo>
                    <a:pt x="401" y="438"/>
                  </a:lnTo>
                  <a:lnTo>
                    <a:pt x="439" y="400"/>
                  </a:lnTo>
                  <a:lnTo>
                    <a:pt x="474" y="358"/>
                  </a:lnTo>
                  <a:lnTo>
                    <a:pt x="502" y="313"/>
                  </a:lnTo>
                  <a:lnTo>
                    <a:pt x="527" y="263"/>
                  </a:lnTo>
                  <a:lnTo>
                    <a:pt x="545" y="211"/>
                  </a:lnTo>
                  <a:lnTo>
                    <a:pt x="557" y="157"/>
                  </a:lnTo>
                  <a:lnTo>
                    <a:pt x="157" y="157"/>
                  </a:lnTo>
                  <a:close/>
                  <a:moveTo>
                    <a:pt x="79" y="0"/>
                  </a:moveTo>
                  <a:lnTo>
                    <a:pt x="3581" y="0"/>
                  </a:lnTo>
                  <a:lnTo>
                    <a:pt x="3602" y="3"/>
                  </a:lnTo>
                  <a:lnTo>
                    <a:pt x="3621" y="11"/>
                  </a:lnTo>
                  <a:lnTo>
                    <a:pt x="3637" y="23"/>
                  </a:lnTo>
                  <a:lnTo>
                    <a:pt x="3649" y="39"/>
                  </a:lnTo>
                  <a:lnTo>
                    <a:pt x="3657" y="58"/>
                  </a:lnTo>
                  <a:lnTo>
                    <a:pt x="3660" y="78"/>
                  </a:lnTo>
                  <a:lnTo>
                    <a:pt x="3660" y="1991"/>
                  </a:lnTo>
                  <a:lnTo>
                    <a:pt x="3657" y="2012"/>
                  </a:lnTo>
                  <a:lnTo>
                    <a:pt x="3649" y="2030"/>
                  </a:lnTo>
                  <a:lnTo>
                    <a:pt x="3637" y="2046"/>
                  </a:lnTo>
                  <a:lnTo>
                    <a:pt x="3621" y="2058"/>
                  </a:lnTo>
                  <a:lnTo>
                    <a:pt x="3602" y="2066"/>
                  </a:lnTo>
                  <a:lnTo>
                    <a:pt x="3581" y="2069"/>
                  </a:lnTo>
                  <a:lnTo>
                    <a:pt x="79" y="2069"/>
                  </a:lnTo>
                  <a:lnTo>
                    <a:pt x="58" y="2066"/>
                  </a:lnTo>
                  <a:lnTo>
                    <a:pt x="39" y="2058"/>
                  </a:lnTo>
                  <a:lnTo>
                    <a:pt x="23" y="2046"/>
                  </a:lnTo>
                  <a:lnTo>
                    <a:pt x="11" y="2030"/>
                  </a:lnTo>
                  <a:lnTo>
                    <a:pt x="3" y="2012"/>
                  </a:lnTo>
                  <a:lnTo>
                    <a:pt x="0" y="1991"/>
                  </a:lnTo>
                  <a:lnTo>
                    <a:pt x="0" y="78"/>
                  </a:lnTo>
                  <a:lnTo>
                    <a:pt x="3" y="58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57"/>
            <p:cNvSpPr>
              <a:spLocks noEditPoints="1"/>
            </p:cNvSpPr>
            <p:nvPr/>
          </p:nvSpPr>
          <p:spPr bwMode="auto">
            <a:xfrm>
              <a:off x="884238" y="2876550"/>
              <a:ext cx="342900" cy="179387"/>
            </a:xfrm>
            <a:custGeom>
              <a:avLst/>
              <a:gdLst>
                <a:gd name="T0" fmla="*/ 348 w 2160"/>
                <a:gd name="T1" fmla="*/ 180 h 1129"/>
                <a:gd name="T2" fmla="*/ 308 w 2160"/>
                <a:gd name="T3" fmla="*/ 251 h 1129"/>
                <a:gd name="T4" fmla="*/ 252 w 2160"/>
                <a:gd name="T5" fmla="*/ 307 h 1129"/>
                <a:gd name="T6" fmla="*/ 181 w 2160"/>
                <a:gd name="T7" fmla="*/ 347 h 1129"/>
                <a:gd name="T8" fmla="*/ 142 w 2160"/>
                <a:gd name="T9" fmla="*/ 769 h 1129"/>
                <a:gd name="T10" fmla="*/ 217 w 2160"/>
                <a:gd name="T11" fmla="*/ 800 h 1129"/>
                <a:gd name="T12" fmla="*/ 281 w 2160"/>
                <a:gd name="T13" fmla="*/ 848 h 1129"/>
                <a:gd name="T14" fmla="*/ 331 w 2160"/>
                <a:gd name="T15" fmla="*/ 912 h 1129"/>
                <a:gd name="T16" fmla="*/ 361 w 2160"/>
                <a:gd name="T17" fmla="*/ 987 h 1129"/>
                <a:gd name="T18" fmla="*/ 1812 w 2160"/>
                <a:gd name="T19" fmla="*/ 949 h 1129"/>
                <a:gd name="T20" fmla="*/ 1852 w 2160"/>
                <a:gd name="T21" fmla="*/ 878 h 1129"/>
                <a:gd name="T22" fmla="*/ 1908 w 2160"/>
                <a:gd name="T23" fmla="*/ 822 h 1129"/>
                <a:gd name="T24" fmla="*/ 1979 w 2160"/>
                <a:gd name="T25" fmla="*/ 782 h 1129"/>
                <a:gd name="T26" fmla="*/ 2018 w 2160"/>
                <a:gd name="T27" fmla="*/ 360 h 1129"/>
                <a:gd name="T28" fmla="*/ 1943 w 2160"/>
                <a:gd name="T29" fmla="*/ 329 h 1129"/>
                <a:gd name="T30" fmla="*/ 1879 w 2160"/>
                <a:gd name="T31" fmla="*/ 281 h 1129"/>
                <a:gd name="T32" fmla="*/ 1829 w 2160"/>
                <a:gd name="T33" fmla="*/ 217 h 1129"/>
                <a:gd name="T34" fmla="*/ 1799 w 2160"/>
                <a:gd name="T35" fmla="*/ 141 h 1129"/>
                <a:gd name="T36" fmla="*/ 299 w 2160"/>
                <a:gd name="T37" fmla="*/ 0 h 1129"/>
                <a:gd name="T38" fmla="*/ 1880 w 2160"/>
                <a:gd name="T39" fmla="*/ 3 h 1129"/>
                <a:gd name="T40" fmla="*/ 1912 w 2160"/>
                <a:gd name="T41" fmla="*/ 20 h 1129"/>
                <a:gd name="T42" fmla="*/ 1930 w 2160"/>
                <a:gd name="T43" fmla="*/ 52 h 1129"/>
                <a:gd name="T44" fmla="*/ 1935 w 2160"/>
                <a:gd name="T45" fmla="*/ 102 h 1129"/>
                <a:gd name="T46" fmla="*/ 1960 w 2160"/>
                <a:gd name="T47" fmla="*/ 158 h 1129"/>
                <a:gd name="T48" fmla="*/ 2002 w 2160"/>
                <a:gd name="T49" fmla="*/ 200 h 1129"/>
                <a:gd name="T50" fmla="*/ 2058 w 2160"/>
                <a:gd name="T51" fmla="*/ 225 h 1129"/>
                <a:gd name="T52" fmla="*/ 2108 w 2160"/>
                <a:gd name="T53" fmla="*/ 230 h 1129"/>
                <a:gd name="T54" fmla="*/ 2139 w 2160"/>
                <a:gd name="T55" fmla="*/ 248 h 1129"/>
                <a:gd name="T56" fmla="*/ 2158 w 2160"/>
                <a:gd name="T57" fmla="*/ 279 h 1129"/>
                <a:gd name="T58" fmla="*/ 2160 w 2160"/>
                <a:gd name="T59" fmla="*/ 832 h 1129"/>
                <a:gd name="T60" fmla="*/ 2150 w 2160"/>
                <a:gd name="T61" fmla="*/ 867 h 1129"/>
                <a:gd name="T62" fmla="*/ 2125 w 2160"/>
                <a:gd name="T63" fmla="*/ 892 h 1129"/>
                <a:gd name="T64" fmla="*/ 2089 w 2160"/>
                <a:gd name="T65" fmla="*/ 901 h 1129"/>
                <a:gd name="T66" fmla="*/ 2028 w 2160"/>
                <a:gd name="T67" fmla="*/ 915 h 1129"/>
                <a:gd name="T68" fmla="*/ 1978 w 2160"/>
                <a:gd name="T69" fmla="*/ 948 h 1129"/>
                <a:gd name="T70" fmla="*/ 1944 w 2160"/>
                <a:gd name="T71" fmla="*/ 997 h 1129"/>
                <a:gd name="T72" fmla="*/ 1932 w 2160"/>
                <a:gd name="T73" fmla="*/ 1058 h 1129"/>
                <a:gd name="T74" fmla="*/ 1923 w 2160"/>
                <a:gd name="T75" fmla="*/ 1094 h 1129"/>
                <a:gd name="T76" fmla="*/ 1897 w 2160"/>
                <a:gd name="T77" fmla="*/ 1119 h 1129"/>
                <a:gd name="T78" fmla="*/ 1861 w 2160"/>
                <a:gd name="T79" fmla="*/ 1129 h 1129"/>
                <a:gd name="T80" fmla="*/ 280 w 2160"/>
                <a:gd name="T81" fmla="*/ 1126 h 1129"/>
                <a:gd name="T82" fmla="*/ 248 w 2160"/>
                <a:gd name="T83" fmla="*/ 1108 h 1129"/>
                <a:gd name="T84" fmla="*/ 230 w 2160"/>
                <a:gd name="T85" fmla="*/ 1077 h 1129"/>
                <a:gd name="T86" fmla="*/ 225 w 2160"/>
                <a:gd name="T87" fmla="*/ 1027 h 1129"/>
                <a:gd name="T88" fmla="*/ 200 w 2160"/>
                <a:gd name="T89" fmla="*/ 971 h 1129"/>
                <a:gd name="T90" fmla="*/ 158 w 2160"/>
                <a:gd name="T91" fmla="*/ 929 h 1129"/>
                <a:gd name="T92" fmla="*/ 102 w 2160"/>
                <a:gd name="T93" fmla="*/ 905 h 1129"/>
                <a:gd name="T94" fmla="*/ 52 w 2160"/>
                <a:gd name="T95" fmla="*/ 899 h 1129"/>
                <a:gd name="T96" fmla="*/ 21 w 2160"/>
                <a:gd name="T97" fmla="*/ 881 h 1129"/>
                <a:gd name="T98" fmla="*/ 2 w 2160"/>
                <a:gd name="T99" fmla="*/ 850 h 1129"/>
                <a:gd name="T100" fmla="*/ 0 w 2160"/>
                <a:gd name="T101" fmla="*/ 297 h 1129"/>
                <a:gd name="T102" fmla="*/ 10 w 2160"/>
                <a:gd name="T103" fmla="*/ 262 h 1129"/>
                <a:gd name="T104" fmla="*/ 35 w 2160"/>
                <a:gd name="T105" fmla="*/ 237 h 1129"/>
                <a:gd name="T106" fmla="*/ 71 w 2160"/>
                <a:gd name="T107" fmla="*/ 227 h 1129"/>
                <a:gd name="T108" fmla="*/ 132 w 2160"/>
                <a:gd name="T109" fmla="*/ 215 h 1129"/>
                <a:gd name="T110" fmla="*/ 182 w 2160"/>
                <a:gd name="T111" fmla="*/ 181 h 1129"/>
                <a:gd name="T112" fmla="*/ 216 w 2160"/>
                <a:gd name="T113" fmla="*/ 132 h 1129"/>
                <a:gd name="T114" fmla="*/ 228 w 2160"/>
                <a:gd name="T115" fmla="*/ 71 h 1129"/>
                <a:gd name="T116" fmla="*/ 237 w 2160"/>
                <a:gd name="T117" fmla="*/ 35 h 1129"/>
                <a:gd name="T118" fmla="*/ 263 w 2160"/>
                <a:gd name="T119" fmla="*/ 9 h 1129"/>
                <a:gd name="T120" fmla="*/ 299 w 2160"/>
                <a:gd name="T121" fmla="*/ 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60" h="1129">
                  <a:moveTo>
                    <a:pt x="361" y="141"/>
                  </a:moveTo>
                  <a:lnTo>
                    <a:pt x="348" y="180"/>
                  </a:lnTo>
                  <a:lnTo>
                    <a:pt x="331" y="217"/>
                  </a:lnTo>
                  <a:lnTo>
                    <a:pt x="308" y="251"/>
                  </a:lnTo>
                  <a:lnTo>
                    <a:pt x="281" y="281"/>
                  </a:lnTo>
                  <a:lnTo>
                    <a:pt x="252" y="307"/>
                  </a:lnTo>
                  <a:lnTo>
                    <a:pt x="217" y="329"/>
                  </a:lnTo>
                  <a:lnTo>
                    <a:pt x="181" y="347"/>
                  </a:lnTo>
                  <a:lnTo>
                    <a:pt x="142" y="360"/>
                  </a:lnTo>
                  <a:lnTo>
                    <a:pt x="142" y="769"/>
                  </a:lnTo>
                  <a:lnTo>
                    <a:pt x="181" y="782"/>
                  </a:lnTo>
                  <a:lnTo>
                    <a:pt x="217" y="800"/>
                  </a:lnTo>
                  <a:lnTo>
                    <a:pt x="252" y="822"/>
                  </a:lnTo>
                  <a:lnTo>
                    <a:pt x="281" y="848"/>
                  </a:lnTo>
                  <a:lnTo>
                    <a:pt x="308" y="878"/>
                  </a:lnTo>
                  <a:lnTo>
                    <a:pt x="331" y="912"/>
                  </a:lnTo>
                  <a:lnTo>
                    <a:pt x="348" y="949"/>
                  </a:lnTo>
                  <a:lnTo>
                    <a:pt x="361" y="987"/>
                  </a:lnTo>
                  <a:lnTo>
                    <a:pt x="1799" y="987"/>
                  </a:lnTo>
                  <a:lnTo>
                    <a:pt x="1812" y="949"/>
                  </a:lnTo>
                  <a:lnTo>
                    <a:pt x="1829" y="912"/>
                  </a:lnTo>
                  <a:lnTo>
                    <a:pt x="1852" y="878"/>
                  </a:lnTo>
                  <a:lnTo>
                    <a:pt x="1879" y="848"/>
                  </a:lnTo>
                  <a:lnTo>
                    <a:pt x="1908" y="822"/>
                  </a:lnTo>
                  <a:lnTo>
                    <a:pt x="1943" y="800"/>
                  </a:lnTo>
                  <a:lnTo>
                    <a:pt x="1979" y="782"/>
                  </a:lnTo>
                  <a:lnTo>
                    <a:pt x="2018" y="769"/>
                  </a:lnTo>
                  <a:lnTo>
                    <a:pt x="2018" y="360"/>
                  </a:lnTo>
                  <a:lnTo>
                    <a:pt x="1979" y="347"/>
                  </a:lnTo>
                  <a:lnTo>
                    <a:pt x="1943" y="329"/>
                  </a:lnTo>
                  <a:lnTo>
                    <a:pt x="1908" y="307"/>
                  </a:lnTo>
                  <a:lnTo>
                    <a:pt x="1879" y="281"/>
                  </a:lnTo>
                  <a:lnTo>
                    <a:pt x="1852" y="251"/>
                  </a:lnTo>
                  <a:lnTo>
                    <a:pt x="1829" y="217"/>
                  </a:lnTo>
                  <a:lnTo>
                    <a:pt x="1812" y="180"/>
                  </a:lnTo>
                  <a:lnTo>
                    <a:pt x="1799" y="141"/>
                  </a:lnTo>
                  <a:lnTo>
                    <a:pt x="361" y="141"/>
                  </a:lnTo>
                  <a:close/>
                  <a:moveTo>
                    <a:pt x="299" y="0"/>
                  </a:moveTo>
                  <a:lnTo>
                    <a:pt x="1861" y="0"/>
                  </a:lnTo>
                  <a:lnTo>
                    <a:pt x="1880" y="3"/>
                  </a:lnTo>
                  <a:lnTo>
                    <a:pt x="1897" y="9"/>
                  </a:lnTo>
                  <a:lnTo>
                    <a:pt x="1912" y="20"/>
                  </a:lnTo>
                  <a:lnTo>
                    <a:pt x="1923" y="35"/>
                  </a:lnTo>
                  <a:lnTo>
                    <a:pt x="1930" y="52"/>
                  </a:lnTo>
                  <a:lnTo>
                    <a:pt x="1932" y="71"/>
                  </a:lnTo>
                  <a:lnTo>
                    <a:pt x="1935" y="102"/>
                  </a:lnTo>
                  <a:lnTo>
                    <a:pt x="1944" y="132"/>
                  </a:lnTo>
                  <a:lnTo>
                    <a:pt x="1960" y="158"/>
                  </a:lnTo>
                  <a:lnTo>
                    <a:pt x="1978" y="181"/>
                  </a:lnTo>
                  <a:lnTo>
                    <a:pt x="2002" y="200"/>
                  </a:lnTo>
                  <a:lnTo>
                    <a:pt x="2028" y="215"/>
                  </a:lnTo>
                  <a:lnTo>
                    <a:pt x="2058" y="225"/>
                  </a:lnTo>
                  <a:lnTo>
                    <a:pt x="2089" y="227"/>
                  </a:lnTo>
                  <a:lnTo>
                    <a:pt x="2108" y="230"/>
                  </a:lnTo>
                  <a:lnTo>
                    <a:pt x="2125" y="237"/>
                  </a:lnTo>
                  <a:lnTo>
                    <a:pt x="2139" y="248"/>
                  </a:lnTo>
                  <a:lnTo>
                    <a:pt x="2150" y="262"/>
                  </a:lnTo>
                  <a:lnTo>
                    <a:pt x="2158" y="279"/>
                  </a:lnTo>
                  <a:lnTo>
                    <a:pt x="2160" y="297"/>
                  </a:lnTo>
                  <a:lnTo>
                    <a:pt x="2160" y="832"/>
                  </a:lnTo>
                  <a:lnTo>
                    <a:pt x="2158" y="850"/>
                  </a:lnTo>
                  <a:lnTo>
                    <a:pt x="2150" y="867"/>
                  </a:lnTo>
                  <a:lnTo>
                    <a:pt x="2139" y="881"/>
                  </a:lnTo>
                  <a:lnTo>
                    <a:pt x="2125" y="892"/>
                  </a:lnTo>
                  <a:lnTo>
                    <a:pt x="2108" y="899"/>
                  </a:lnTo>
                  <a:lnTo>
                    <a:pt x="2089" y="901"/>
                  </a:lnTo>
                  <a:lnTo>
                    <a:pt x="2058" y="905"/>
                  </a:lnTo>
                  <a:lnTo>
                    <a:pt x="2028" y="915"/>
                  </a:lnTo>
                  <a:lnTo>
                    <a:pt x="2002" y="929"/>
                  </a:lnTo>
                  <a:lnTo>
                    <a:pt x="1978" y="948"/>
                  </a:lnTo>
                  <a:lnTo>
                    <a:pt x="1960" y="971"/>
                  </a:lnTo>
                  <a:lnTo>
                    <a:pt x="1944" y="997"/>
                  </a:lnTo>
                  <a:lnTo>
                    <a:pt x="1935" y="1027"/>
                  </a:lnTo>
                  <a:lnTo>
                    <a:pt x="1932" y="1058"/>
                  </a:lnTo>
                  <a:lnTo>
                    <a:pt x="1930" y="1077"/>
                  </a:lnTo>
                  <a:lnTo>
                    <a:pt x="1923" y="1094"/>
                  </a:lnTo>
                  <a:lnTo>
                    <a:pt x="1912" y="1108"/>
                  </a:lnTo>
                  <a:lnTo>
                    <a:pt x="1897" y="1119"/>
                  </a:lnTo>
                  <a:lnTo>
                    <a:pt x="1880" y="1126"/>
                  </a:lnTo>
                  <a:lnTo>
                    <a:pt x="1861" y="1129"/>
                  </a:lnTo>
                  <a:lnTo>
                    <a:pt x="299" y="1129"/>
                  </a:lnTo>
                  <a:lnTo>
                    <a:pt x="280" y="1126"/>
                  </a:lnTo>
                  <a:lnTo>
                    <a:pt x="263" y="1119"/>
                  </a:lnTo>
                  <a:lnTo>
                    <a:pt x="248" y="1108"/>
                  </a:lnTo>
                  <a:lnTo>
                    <a:pt x="237" y="1094"/>
                  </a:lnTo>
                  <a:lnTo>
                    <a:pt x="230" y="1077"/>
                  </a:lnTo>
                  <a:lnTo>
                    <a:pt x="228" y="1058"/>
                  </a:lnTo>
                  <a:lnTo>
                    <a:pt x="225" y="1027"/>
                  </a:lnTo>
                  <a:lnTo>
                    <a:pt x="216" y="997"/>
                  </a:lnTo>
                  <a:lnTo>
                    <a:pt x="200" y="971"/>
                  </a:lnTo>
                  <a:lnTo>
                    <a:pt x="182" y="948"/>
                  </a:lnTo>
                  <a:lnTo>
                    <a:pt x="158" y="929"/>
                  </a:lnTo>
                  <a:lnTo>
                    <a:pt x="132" y="915"/>
                  </a:lnTo>
                  <a:lnTo>
                    <a:pt x="102" y="905"/>
                  </a:lnTo>
                  <a:lnTo>
                    <a:pt x="71" y="901"/>
                  </a:lnTo>
                  <a:lnTo>
                    <a:pt x="52" y="899"/>
                  </a:lnTo>
                  <a:lnTo>
                    <a:pt x="35" y="892"/>
                  </a:lnTo>
                  <a:lnTo>
                    <a:pt x="21" y="881"/>
                  </a:lnTo>
                  <a:lnTo>
                    <a:pt x="10" y="867"/>
                  </a:lnTo>
                  <a:lnTo>
                    <a:pt x="2" y="850"/>
                  </a:lnTo>
                  <a:lnTo>
                    <a:pt x="0" y="832"/>
                  </a:lnTo>
                  <a:lnTo>
                    <a:pt x="0" y="297"/>
                  </a:lnTo>
                  <a:lnTo>
                    <a:pt x="2" y="279"/>
                  </a:lnTo>
                  <a:lnTo>
                    <a:pt x="10" y="262"/>
                  </a:lnTo>
                  <a:lnTo>
                    <a:pt x="21" y="248"/>
                  </a:lnTo>
                  <a:lnTo>
                    <a:pt x="35" y="237"/>
                  </a:lnTo>
                  <a:lnTo>
                    <a:pt x="52" y="230"/>
                  </a:lnTo>
                  <a:lnTo>
                    <a:pt x="71" y="227"/>
                  </a:lnTo>
                  <a:lnTo>
                    <a:pt x="102" y="225"/>
                  </a:lnTo>
                  <a:lnTo>
                    <a:pt x="132" y="215"/>
                  </a:lnTo>
                  <a:lnTo>
                    <a:pt x="158" y="200"/>
                  </a:lnTo>
                  <a:lnTo>
                    <a:pt x="182" y="181"/>
                  </a:lnTo>
                  <a:lnTo>
                    <a:pt x="200" y="158"/>
                  </a:lnTo>
                  <a:lnTo>
                    <a:pt x="216" y="132"/>
                  </a:lnTo>
                  <a:lnTo>
                    <a:pt x="225" y="102"/>
                  </a:lnTo>
                  <a:lnTo>
                    <a:pt x="228" y="71"/>
                  </a:lnTo>
                  <a:lnTo>
                    <a:pt x="230" y="52"/>
                  </a:lnTo>
                  <a:lnTo>
                    <a:pt x="237" y="35"/>
                  </a:lnTo>
                  <a:lnTo>
                    <a:pt x="248" y="20"/>
                  </a:lnTo>
                  <a:lnTo>
                    <a:pt x="263" y="9"/>
                  </a:lnTo>
                  <a:lnTo>
                    <a:pt x="280" y="3"/>
                  </a:lnTo>
                  <a:lnTo>
                    <a:pt x="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58"/>
            <p:cNvSpPr>
              <a:spLocks/>
            </p:cNvSpPr>
            <p:nvPr/>
          </p:nvSpPr>
          <p:spPr bwMode="auto">
            <a:xfrm>
              <a:off x="985838" y="2914650"/>
              <a:ext cx="38100" cy="103187"/>
            </a:xfrm>
            <a:custGeom>
              <a:avLst/>
              <a:gdLst>
                <a:gd name="T0" fmla="*/ 70 w 248"/>
                <a:gd name="T1" fmla="*/ 0 h 647"/>
                <a:gd name="T2" fmla="*/ 177 w 248"/>
                <a:gd name="T3" fmla="*/ 0 h 647"/>
                <a:gd name="T4" fmla="*/ 195 w 248"/>
                <a:gd name="T5" fmla="*/ 2 h 647"/>
                <a:gd name="T6" fmla="*/ 212 w 248"/>
                <a:gd name="T7" fmla="*/ 9 h 647"/>
                <a:gd name="T8" fmla="*/ 227 w 248"/>
                <a:gd name="T9" fmla="*/ 20 h 647"/>
                <a:gd name="T10" fmla="*/ 238 w 248"/>
                <a:gd name="T11" fmla="*/ 34 h 647"/>
                <a:gd name="T12" fmla="*/ 245 w 248"/>
                <a:gd name="T13" fmla="*/ 52 h 647"/>
                <a:gd name="T14" fmla="*/ 248 w 248"/>
                <a:gd name="T15" fmla="*/ 71 h 647"/>
                <a:gd name="T16" fmla="*/ 248 w 248"/>
                <a:gd name="T17" fmla="*/ 576 h 647"/>
                <a:gd name="T18" fmla="*/ 245 w 248"/>
                <a:gd name="T19" fmla="*/ 595 h 647"/>
                <a:gd name="T20" fmla="*/ 238 w 248"/>
                <a:gd name="T21" fmla="*/ 613 h 647"/>
                <a:gd name="T22" fmla="*/ 227 w 248"/>
                <a:gd name="T23" fmla="*/ 627 h 647"/>
                <a:gd name="T24" fmla="*/ 212 w 248"/>
                <a:gd name="T25" fmla="*/ 637 h 647"/>
                <a:gd name="T26" fmla="*/ 195 w 248"/>
                <a:gd name="T27" fmla="*/ 645 h 647"/>
                <a:gd name="T28" fmla="*/ 177 w 248"/>
                <a:gd name="T29" fmla="*/ 647 h 647"/>
                <a:gd name="T30" fmla="*/ 158 w 248"/>
                <a:gd name="T31" fmla="*/ 645 h 647"/>
                <a:gd name="T32" fmla="*/ 141 w 248"/>
                <a:gd name="T33" fmla="*/ 637 h 647"/>
                <a:gd name="T34" fmla="*/ 127 w 248"/>
                <a:gd name="T35" fmla="*/ 627 h 647"/>
                <a:gd name="T36" fmla="*/ 116 w 248"/>
                <a:gd name="T37" fmla="*/ 613 h 647"/>
                <a:gd name="T38" fmla="*/ 109 w 248"/>
                <a:gd name="T39" fmla="*/ 595 h 647"/>
                <a:gd name="T40" fmla="*/ 106 w 248"/>
                <a:gd name="T41" fmla="*/ 576 h 647"/>
                <a:gd name="T42" fmla="*/ 106 w 248"/>
                <a:gd name="T43" fmla="*/ 140 h 647"/>
                <a:gd name="T44" fmla="*/ 70 w 248"/>
                <a:gd name="T45" fmla="*/ 140 h 647"/>
                <a:gd name="T46" fmla="*/ 51 w 248"/>
                <a:gd name="T47" fmla="*/ 138 h 647"/>
                <a:gd name="T48" fmla="*/ 35 w 248"/>
                <a:gd name="T49" fmla="*/ 131 h 647"/>
                <a:gd name="T50" fmla="*/ 20 w 248"/>
                <a:gd name="T51" fmla="*/ 120 h 647"/>
                <a:gd name="T52" fmla="*/ 9 w 248"/>
                <a:gd name="T53" fmla="*/ 106 h 647"/>
                <a:gd name="T54" fmla="*/ 2 w 248"/>
                <a:gd name="T55" fmla="*/ 90 h 647"/>
                <a:gd name="T56" fmla="*/ 0 w 248"/>
                <a:gd name="T57" fmla="*/ 71 h 647"/>
                <a:gd name="T58" fmla="*/ 2 w 248"/>
                <a:gd name="T59" fmla="*/ 52 h 647"/>
                <a:gd name="T60" fmla="*/ 9 w 248"/>
                <a:gd name="T61" fmla="*/ 34 h 647"/>
                <a:gd name="T62" fmla="*/ 20 w 248"/>
                <a:gd name="T63" fmla="*/ 20 h 647"/>
                <a:gd name="T64" fmla="*/ 35 w 248"/>
                <a:gd name="T65" fmla="*/ 9 h 647"/>
                <a:gd name="T66" fmla="*/ 51 w 248"/>
                <a:gd name="T67" fmla="*/ 2 h 647"/>
                <a:gd name="T68" fmla="*/ 70 w 248"/>
                <a:gd name="T6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8" h="647">
                  <a:moveTo>
                    <a:pt x="70" y="0"/>
                  </a:moveTo>
                  <a:lnTo>
                    <a:pt x="177" y="0"/>
                  </a:lnTo>
                  <a:lnTo>
                    <a:pt x="195" y="2"/>
                  </a:lnTo>
                  <a:lnTo>
                    <a:pt x="212" y="9"/>
                  </a:lnTo>
                  <a:lnTo>
                    <a:pt x="227" y="20"/>
                  </a:lnTo>
                  <a:lnTo>
                    <a:pt x="238" y="34"/>
                  </a:lnTo>
                  <a:lnTo>
                    <a:pt x="245" y="52"/>
                  </a:lnTo>
                  <a:lnTo>
                    <a:pt x="248" y="71"/>
                  </a:lnTo>
                  <a:lnTo>
                    <a:pt x="248" y="576"/>
                  </a:lnTo>
                  <a:lnTo>
                    <a:pt x="245" y="595"/>
                  </a:lnTo>
                  <a:lnTo>
                    <a:pt x="238" y="613"/>
                  </a:lnTo>
                  <a:lnTo>
                    <a:pt x="227" y="627"/>
                  </a:lnTo>
                  <a:lnTo>
                    <a:pt x="212" y="637"/>
                  </a:lnTo>
                  <a:lnTo>
                    <a:pt x="195" y="645"/>
                  </a:lnTo>
                  <a:lnTo>
                    <a:pt x="177" y="647"/>
                  </a:lnTo>
                  <a:lnTo>
                    <a:pt x="158" y="645"/>
                  </a:lnTo>
                  <a:lnTo>
                    <a:pt x="141" y="637"/>
                  </a:lnTo>
                  <a:lnTo>
                    <a:pt x="127" y="627"/>
                  </a:lnTo>
                  <a:lnTo>
                    <a:pt x="116" y="613"/>
                  </a:lnTo>
                  <a:lnTo>
                    <a:pt x="109" y="595"/>
                  </a:lnTo>
                  <a:lnTo>
                    <a:pt x="106" y="576"/>
                  </a:lnTo>
                  <a:lnTo>
                    <a:pt x="106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5" y="131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59"/>
            <p:cNvSpPr>
              <a:spLocks noEditPoints="1"/>
            </p:cNvSpPr>
            <p:nvPr/>
          </p:nvSpPr>
          <p:spPr bwMode="auto">
            <a:xfrm>
              <a:off x="1050925" y="2914650"/>
              <a:ext cx="74613" cy="103187"/>
            </a:xfrm>
            <a:custGeom>
              <a:avLst/>
              <a:gdLst>
                <a:gd name="T0" fmla="*/ 141 w 467"/>
                <a:gd name="T1" fmla="*/ 140 h 647"/>
                <a:gd name="T2" fmla="*/ 141 w 467"/>
                <a:gd name="T3" fmla="*/ 507 h 647"/>
                <a:gd name="T4" fmla="*/ 325 w 467"/>
                <a:gd name="T5" fmla="*/ 507 h 647"/>
                <a:gd name="T6" fmla="*/ 325 w 467"/>
                <a:gd name="T7" fmla="*/ 140 h 647"/>
                <a:gd name="T8" fmla="*/ 141 w 467"/>
                <a:gd name="T9" fmla="*/ 140 h 647"/>
                <a:gd name="T10" fmla="*/ 70 w 467"/>
                <a:gd name="T11" fmla="*/ 0 h 647"/>
                <a:gd name="T12" fmla="*/ 396 w 467"/>
                <a:gd name="T13" fmla="*/ 0 h 647"/>
                <a:gd name="T14" fmla="*/ 415 w 467"/>
                <a:gd name="T15" fmla="*/ 2 h 647"/>
                <a:gd name="T16" fmla="*/ 432 w 467"/>
                <a:gd name="T17" fmla="*/ 9 h 647"/>
                <a:gd name="T18" fmla="*/ 446 w 467"/>
                <a:gd name="T19" fmla="*/ 20 h 647"/>
                <a:gd name="T20" fmla="*/ 457 w 467"/>
                <a:gd name="T21" fmla="*/ 34 h 647"/>
                <a:gd name="T22" fmla="*/ 465 w 467"/>
                <a:gd name="T23" fmla="*/ 52 h 647"/>
                <a:gd name="T24" fmla="*/ 467 w 467"/>
                <a:gd name="T25" fmla="*/ 71 h 647"/>
                <a:gd name="T26" fmla="*/ 467 w 467"/>
                <a:gd name="T27" fmla="*/ 576 h 647"/>
                <a:gd name="T28" fmla="*/ 465 w 467"/>
                <a:gd name="T29" fmla="*/ 595 h 647"/>
                <a:gd name="T30" fmla="*/ 457 w 467"/>
                <a:gd name="T31" fmla="*/ 613 h 647"/>
                <a:gd name="T32" fmla="*/ 446 w 467"/>
                <a:gd name="T33" fmla="*/ 627 h 647"/>
                <a:gd name="T34" fmla="*/ 432 w 467"/>
                <a:gd name="T35" fmla="*/ 637 h 647"/>
                <a:gd name="T36" fmla="*/ 415 w 467"/>
                <a:gd name="T37" fmla="*/ 645 h 647"/>
                <a:gd name="T38" fmla="*/ 396 w 467"/>
                <a:gd name="T39" fmla="*/ 647 h 647"/>
                <a:gd name="T40" fmla="*/ 70 w 467"/>
                <a:gd name="T41" fmla="*/ 647 h 647"/>
                <a:gd name="T42" fmla="*/ 52 w 467"/>
                <a:gd name="T43" fmla="*/ 645 h 647"/>
                <a:gd name="T44" fmla="*/ 35 w 467"/>
                <a:gd name="T45" fmla="*/ 637 h 647"/>
                <a:gd name="T46" fmla="*/ 20 w 467"/>
                <a:gd name="T47" fmla="*/ 627 h 647"/>
                <a:gd name="T48" fmla="*/ 9 w 467"/>
                <a:gd name="T49" fmla="*/ 613 h 647"/>
                <a:gd name="T50" fmla="*/ 3 w 467"/>
                <a:gd name="T51" fmla="*/ 595 h 647"/>
                <a:gd name="T52" fmla="*/ 0 w 467"/>
                <a:gd name="T53" fmla="*/ 576 h 647"/>
                <a:gd name="T54" fmla="*/ 0 w 467"/>
                <a:gd name="T55" fmla="*/ 71 h 647"/>
                <a:gd name="T56" fmla="*/ 3 w 467"/>
                <a:gd name="T57" fmla="*/ 52 h 647"/>
                <a:gd name="T58" fmla="*/ 9 w 467"/>
                <a:gd name="T59" fmla="*/ 34 h 647"/>
                <a:gd name="T60" fmla="*/ 20 w 467"/>
                <a:gd name="T61" fmla="*/ 20 h 647"/>
                <a:gd name="T62" fmla="*/ 35 w 467"/>
                <a:gd name="T63" fmla="*/ 9 h 647"/>
                <a:gd name="T64" fmla="*/ 52 w 467"/>
                <a:gd name="T65" fmla="*/ 2 h 647"/>
                <a:gd name="T66" fmla="*/ 70 w 467"/>
                <a:gd name="T67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7" h="647">
                  <a:moveTo>
                    <a:pt x="141" y="140"/>
                  </a:moveTo>
                  <a:lnTo>
                    <a:pt x="141" y="507"/>
                  </a:lnTo>
                  <a:lnTo>
                    <a:pt x="325" y="507"/>
                  </a:lnTo>
                  <a:lnTo>
                    <a:pt x="325" y="140"/>
                  </a:lnTo>
                  <a:lnTo>
                    <a:pt x="141" y="140"/>
                  </a:lnTo>
                  <a:close/>
                  <a:moveTo>
                    <a:pt x="70" y="0"/>
                  </a:moveTo>
                  <a:lnTo>
                    <a:pt x="396" y="0"/>
                  </a:lnTo>
                  <a:lnTo>
                    <a:pt x="415" y="2"/>
                  </a:lnTo>
                  <a:lnTo>
                    <a:pt x="432" y="9"/>
                  </a:lnTo>
                  <a:lnTo>
                    <a:pt x="446" y="20"/>
                  </a:lnTo>
                  <a:lnTo>
                    <a:pt x="457" y="34"/>
                  </a:lnTo>
                  <a:lnTo>
                    <a:pt x="465" y="52"/>
                  </a:lnTo>
                  <a:lnTo>
                    <a:pt x="467" y="71"/>
                  </a:lnTo>
                  <a:lnTo>
                    <a:pt x="467" y="576"/>
                  </a:lnTo>
                  <a:lnTo>
                    <a:pt x="465" y="595"/>
                  </a:lnTo>
                  <a:lnTo>
                    <a:pt x="457" y="613"/>
                  </a:lnTo>
                  <a:lnTo>
                    <a:pt x="446" y="627"/>
                  </a:lnTo>
                  <a:lnTo>
                    <a:pt x="432" y="637"/>
                  </a:lnTo>
                  <a:lnTo>
                    <a:pt x="415" y="645"/>
                  </a:lnTo>
                  <a:lnTo>
                    <a:pt x="396" y="647"/>
                  </a:lnTo>
                  <a:lnTo>
                    <a:pt x="70" y="647"/>
                  </a:lnTo>
                  <a:lnTo>
                    <a:pt x="52" y="645"/>
                  </a:lnTo>
                  <a:lnTo>
                    <a:pt x="35" y="637"/>
                  </a:lnTo>
                  <a:lnTo>
                    <a:pt x="20" y="627"/>
                  </a:lnTo>
                  <a:lnTo>
                    <a:pt x="9" y="613"/>
                  </a:lnTo>
                  <a:lnTo>
                    <a:pt x="3" y="595"/>
                  </a:lnTo>
                  <a:lnTo>
                    <a:pt x="0" y="576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7" name="Freeform 164"/>
          <p:cNvSpPr>
            <a:spLocks noEditPoints="1"/>
          </p:cNvSpPr>
          <p:nvPr/>
        </p:nvSpPr>
        <p:spPr bwMode="auto">
          <a:xfrm>
            <a:off x="8140390" y="2708339"/>
            <a:ext cx="579438" cy="515938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3" name="Group 252"/>
          <p:cNvGrpSpPr/>
          <p:nvPr/>
        </p:nvGrpSpPr>
        <p:grpSpPr>
          <a:xfrm>
            <a:off x="10946084" y="3490913"/>
            <a:ext cx="581025" cy="496888"/>
            <a:chOff x="10931525" y="3490913"/>
            <a:chExt cx="581025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1" name="Freeform 169"/>
            <p:cNvSpPr>
              <a:spLocks noEditPoints="1"/>
            </p:cNvSpPr>
            <p:nvPr/>
          </p:nvSpPr>
          <p:spPr bwMode="auto">
            <a:xfrm>
              <a:off x="10931525" y="3490913"/>
              <a:ext cx="581025" cy="496888"/>
            </a:xfrm>
            <a:custGeom>
              <a:avLst/>
              <a:gdLst>
                <a:gd name="T0" fmla="*/ 156 w 3660"/>
                <a:gd name="T1" fmla="*/ 2957 h 3134"/>
                <a:gd name="T2" fmla="*/ 192 w 3660"/>
                <a:gd name="T3" fmla="*/ 2980 h 3134"/>
                <a:gd name="T4" fmla="*/ 3012 w 3660"/>
                <a:gd name="T5" fmla="*/ 2969 h 3134"/>
                <a:gd name="T6" fmla="*/ 3023 w 3660"/>
                <a:gd name="T7" fmla="*/ 1363 h 3134"/>
                <a:gd name="T8" fmla="*/ 177 w 3660"/>
                <a:gd name="T9" fmla="*/ 605 h 3134"/>
                <a:gd name="T10" fmla="*/ 154 w 3660"/>
                <a:gd name="T11" fmla="*/ 641 h 3134"/>
                <a:gd name="T12" fmla="*/ 3023 w 3660"/>
                <a:gd name="T13" fmla="*/ 952 h 3134"/>
                <a:gd name="T14" fmla="*/ 3000 w 3660"/>
                <a:gd name="T15" fmla="*/ 917 h 3134"/>
                <a:gd name="T16" fmla="*/ 1566 w 3660"/>
                <a:gd name="T17" fmla="*/ 911 h 3134"/>
                <a:gd name="T18" fmla="*/ 1460 w 3660"/>
                <a:gd name="T19" fmla="*/ 871 h 3134"/>
                <a:gd name="T20" fmla="*/ 1158 w 3660"/>
                <a:gd name="T21" fmla="*/ 618 h 3134"/>
                <a:gd name="T22" fmla="*/ 1100 w 3660"/>
                <a:gd name="T23" fmla="*/ 602 h 3134"/>
                <a:gd name="T24" fmla="*/ 660 w 3660"/>
                <a:gd name="T25" fmla="*/ 157 h 3134"/>
                <a:gd name="T26" fmla="*/ 637 w 3660"/>
                <a:gd name="T27" fmla="*/ 192 h 3134"/>
                <a:gd name="T28" fmla="*/ 1138 w 3660"/>
                <a:gd name="T29" fmla="*/ 451 h 3134"/>
                <a:gd name="T30" fmla="*/ 1244 w 3660"/>
                <a:gd name="T31" fmla="*/ 490 h 3134"/>
                <a:gd name="T32" fmla="*/ 1546 w 3660"/>
                <a:gd name="T33" fmla="*/ 744 h 3134"/>
                <a:gd name="T34" fmla="*/ 1604 w 3660"/>
                <a:gd name="T35" fmla="*/ 759 h 3134"/>
                <a:gd name="T36" fmla="*/ 3052 w 3660"/>
                <a:gd name="T37" fmla="*/ 772 h 3134"/>
                <a:gd name="T38" fmla="*/ 3132 w 3660"/>
                <a:gd name="T39" fmla="*/ 828 h 3134"/>
                <a:gd name="T40" fmla="*/ 3174 w 3660"/>
                <a:gd name="T41" fmla="*/ 918 h 3134"/>
                <a:gd name="T42" fmla="*/ 3468 w 3660"/>
                <a:gd name="T43" fmla="*/ 2531 h 3134"/>
                <a:gd name="T44" fmla="*/ 3504 w 3660"/>
                <a:gd name="T45" fmla="*/ 2508 h 3134"/>
                <a:gd name="T46" fmla="*/ 3504 w 3660"/>
                <a:gd name="T47" fmla="*/ 488 h 3134"/>
                <a:gd name="T48" fmla="*/ 3468 w 3660"/>
                <a:gd name="T49" fmla="*/ 465 h 3134"/>
                <a:gd name="T50" fmla="*/ 2011 w 3660"/>
                <a:gd name="T51" fmla="*/ 454 h 3134"/>
                <a:gd name="T52" fmla="*/ 1911 w 3660"/>
                <a:gd name="T53" fmla="*/ 399 h 3134"/>
                <a:gd name="T54" fmla="*/ 1623 w 3660"/>
                <a:gd name="T55" fmla="*/ 160 h 3134"/>
                <a:gd name="T56" fmla="*/ 675 w 3660"/>
                <a:gd name="T57" fmla="*/ 153 h 3134"/>
                <a:gd name="T58" fmla="*/ 1620 w 3660"/>
                <a:gd name="T59" fmla="*/ 3 h 3134"/>
                <a:gd name="T60" fmla="*/ 1727 w 3660"/>
                <a:gd name="T61" fmla="*/ 42 h 3134"/>
                <a:gd name="T62" fmla="*/ 2029 w 3660"/>
                <a:gd name="T63" fmla="*/ 295 h 3134"/>
                <a:gd name="T64" fmla="*/ 2087 w 3660"/>
                <a:gd name="T65" fmla="*/ 311 h 3134"/>
                <a:gd name="T66" fmla="*/ 3535 w 3660"/>
                <a:gd name="T67" fmla="*/ 323 h 3134"/>
                <a:gd name="T68" fmla="*/ 3615 w 3660"/>
                <a:gd name="T69" fmla="*/ 379 h 3134"/>
                <a:gd name="T70" fmla="*/ 3657 w 3660"/>
                <a:gd name="T71" fmla="*/ 469 h 3134"/>
                <a:gd name="T72" fmla="*/ 3657 w 3660"/>
                <a:gd name="T73" fmla="*/ 2528 h 3134"/>
                <a:gd name="T74" fmla="*/ 3615 w 3660"/>
                <a:gd name="T75" fmla="*/ 2617 h 3134"/>
                <a:gd name="T76" fmla="*/ 3535 w 3660"/>
                <a:gd name="T77" fmla="*/ 2673 h 3134"/>
                <a:gd name="T78" fmla="*/ 3178 w 3660"/>
                <a:gd name="T79" fmla="*/ 2685 h 3134"/>
                <a:gd name="T80" fmla="*/ 3165 w 3660"/>
                <a:gd name="T81" fmla="*/ 3009 h 3134"/>
                <a:gd name="T82" fmla="*/ 3109 w 3660"/>
                <a:gd name="T83" fmla="*/ 3089 h 3134"/>
                <a:gd name="T84" fmla="*/ 3020 w 3660"/>
                <a:gd name="T85" fmla="*/ 3131 h 3134"/>
                <a:gd name="T86" fmla="*/ 157 w 3660"/>
                <a:gd name="T87" fmla="*/ 3131 h 3134"/>
                <a:gd name="T88" fmla="*/ 69 w 3660"/>
                <a:gd name="T89" fmla="*/ 3089 h 3134"/>
                <a:gd name="T90" fmla="*/ 12 w 3660"/>
                <a:gd name="T91" fmla="*/ 3009 h 3134"/>
                <a:gd name="T92" fmla="*/ 0 w 3660"/>
                <a:gd name="T93" fmla="*/ 641 h 3134"/>
                <a:gd name="T94" fmla="*/ 27 w 3660"/>
                <a:gd name="T95" fmla="*/ 543 h 3134"/>
                <a:gd name="T96" fmla="*/ 95 w 3660"/>
                <a:gd name="T97" fmla="*/ 475 h 3134"/>
                <a:gd name="T98" fmla="*/ 192 w 3660"/>
                <a:gd name="T99" fmla="*/ 448 h 3134"/>
                <a:gd name="T100" fmla="*/ 486 w 3660"/>
                <a:gd name="T101" fmla="*/ 157 h 3134"/>
                <a:gd name="T102" fmla="*/ 528 w 3660"/>
                <a:gd name="T103" fmla="*/ 68 h 3134"/>
                <a:gd name="T104" fmla="*/ 608 w 3660"/>
                <a:gd name="T105" fmla="*/ 12 h 3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60" h="3134">
                  <a:moveTo>
                    <a:pt x="154" y="1363"/>
                  </a:moveTo>
                  <a:lnTo>
                    <a:pt x="154" y="2942"/>
                  </a:lnTo>
                  <a:lnTo>
                    <a:pt x="156" y="2957"/>
                  </a:lnTo>
                  <a:lnTo>
                    <a:pt x="165" y="2969"/>
                  </a:lnTo>
                  <a:lnTo>
                    <a:pt x="177" y="2978"/>
                  </a:lnTo>
                  <a:lnTo>
                    <a:pt x="192" y="2980"/>
                  </a:lnTo>
                  <a:lnTo>
                    <a:pt x="2985" y="2980"/>
                  </a:lnTo>
                  <a:lnTo>
                    <a:pt x="3000" y="2978"/>
                  </a:lnTo>
                  <a:lnTo>
                    <a:pt x="3012" y="2969"/>
                  </a:lnTo>
                  <a:lnTo>
                    <a:pt x="3020" y="2957"/>
                  </a:lnTo>
                  <a:lnTo>
                    <a:pt x="3023" y="2942"/>
                  </a:lnTo>
                  <a:lnTo>
                    <a:pt x="3023" y="1363"/>
                  </a:lnTo>
                  <a:lnTo>
                    <a:pt x="154" y="1363"/>
                  </a:lnTo>
                  <a:close/>
                  <a:moveTo>
                    <a:pt x="192" y="602"/>
                  </a:moveTo>
                  <a:lnTo>
                    <a:pt x="177" y="605"/>
                  </a:lnTo>
                  <a:lnTo>
                    <a:pt x="165" y="613"/>
                  </a:lnTo>
                  <a:lnTo>
                    <a:pt x="156" y="625"/>
                  </a:lnTo>
                  <a:lnTo>
                    <a:pt x="154" y="641"/>
                  </a:lnTo>
                  <a:lnTo>
                    <a:pt x="154" y="1209"/>
                  </a:lnTo>
                  <a:lnTo>
                    <a:pt x="3023" y="1209"/>
                  </a:lnTo>
                  <a:lnTo>
                    <a:pt x="3023" y="952"/>
                  </a:lnTo>
                  <a:lnTo>
                    <a:pt x="3020" y="937"/>
                  </a:lnTo>
                  <a:lnTo>
                    <a:pt x="3012" y="924"/>
                  </a:lnTo>
                  <a:lnTo>
                    <a:pt x="3000" y="917"/>
                  </a:lnTo>
                  <a:lnTo>
                    <a:pt x="2985" y="913"/>
                  </a:lnTo>
                  <a:lnTo>
                    <a:pt x="1604" y="913"/>
                  </a:lnTo>
                  <a:lnTo>
                    <a:pt x="1566" y="911"/>
                  </a:lnTo>
                  <a:lnTo>
                    <a:pt x="1528" y="902"/>
                  </a:lnTo>
                  <a:lnTo>
                    <a:pt x="1493" y="889"/>
                  </a:lnTo>
                  <a:lnTo>
                    <a:pt x="1460" y="871"/>
                  </a:lnTo>
                  <a:lnTo>
                    <a:pt x="1429" y="848"/>
                  </a:lnTo>
                  <a:lnTo>
                    <a:pt x="1176" y="630"/>
                  </a:lnTo>
                  <a:lnTo>
                    <a:pt x="1158" y="618"/>
                  </a:lnTo>
                  <a:lnTo>
                    <a:pt x="1140" y="610"/>
                  </a:lnTo>
                  <a:lnTo>
                    <a:pt x="1120" y="604"/>
                  </a:lnTo>
                  <a:lnTo>
                    <a:pt x="1100" y="602"/>
                  </a:lnTo>
                  <a:lnTo>
                    <a:pt x="192" y="602"/>
                  </a:lnTo>
                  <a:close/>
                  <a:moveTo>
                    <a:pt x="675" y="153"/>
                  </a:moveTo>
                  <a:lnTo>
                    <a:pt x="660" y="157"/>
                  </a:lnTo>
                  <a:lnTo>
                    <a:pt x="648" y="165"/>
                  </a:lnTo>
                  <a:lnTo>
                    <a:pt x="640" y="177"/>
                  </a:lnTo>
                  <a:lnTo>
                    <a:pt x="637" y="192"/>
                  </a:lnTo>
                  <a:lnTo>
                    <a:pt x="637" y="448"/>
                  </a:lnTo>
                  <a:lnTo>
                    <a:pt x="1100" y="448"/>
                  </a:lnTo>
                  <a:lnTo>
                    <a:pt x="1138" y="451"/>
                  </a:lnTo>
                  <a:lnTo>
                    <a:pt x="1176" y="459"/>
                  </a:lnTo>
                  <a:lnTo>
                    <a:pt x="1211" y="472"/>
                  </a:lnTo>
                  <a:lnTo>
                    <a:pt x="1244" y="490"/>
                  </a:lnTo>
                  <a:lnTo>
                    <a:pt x="1275" y="513"/>
                  </a:lnTo>
                  <a:lnTo>
                    <a:pt x="1529" y="732"/>
                  </a:lnTo>
                  <a:lnTo>
                    <a:pt x="1546" y="744"/>
                  </a:lnTo>
                  <a:lnTo>
                    <a:pt x="1564" y="753"/>
                  </a:lnTo>
                  <a:lnTo>
                    <a:pt x="1584" y="758"/>
                  </a:lnTo>
                  <a:lnTo>
                    <a:pt x="1604" y="759"/>
                  </a:lnTo>
                  <a:lnTo>
                    <a:pt x="2985" y="759"/>
                  </a:lnTo>
                  <a:lnTo>
                    <a:pt x="3020" y="763"/>
                  </a:lnTo>
                  <a:lnTo>
                    <a:pt x="3052" y="772"/>
                  </a:lnTo>
                  <a:lnTo>
                    <a:pt x="3082" y="786"/>
                  </a:lnTo>
                  <a:lnTo>
                    <a:pt x="3109" y="805"/>
                  </a:lnTo>
                  <a:lnTo>
                    <a:pt x="3132" y="828"/>
                  </a:lnTo>
                  <a:lnTo>
                    <a:pt x="3151" y="855"/>
                  </a:lnTo>
                  <a:lnTo>
                    <a:pt x="3165" y="884"/>
                  </a:lnTo>
                  <a:lnTo>
                    <a:pt x="3174" y="918"/>
                  </a:lnTo>
                  <a:lnTo>
                    <a:pt x="3178" y="952"/>
                  </a:lnTo>
                  <a:lnTo>
                    <a:pt x="3178" y="2531"/>
                  </a:lnTo>
                  <a:lnTo>
                    <a:pt x="3468" y="2531"/>
                  </a:lnTo>
                  <a:lnTo>
                    <a:pt x="3483" y="2528"/>
                  </a:lnTo>
                  <a:lnTo>
                    <a:pt x="3495" y="2520"/>
                  </a:lnTo>
                  <a:lnTo>
                    <a:pt x="3504" y="2508"/>
                  </a:lnTo>
                  <a:lnTo>
                    <a:pt x="3506" y="2493"/>
                  </a:lnTo>
                  <a:lnTo>
                    <a:pt x="3506" y="503"/>
                  </a:lnTo>
                  <a:lnTo>
                    <a:pt x="3504" y="488"/>
                  </a:lnTo>
                  <a:lnTo>
                    <a:pt x="3495" y="476"/>
                  </a:lnTo>
                  <a:lnTo>
                    <a:pt x="3483" y="468"/>
                  </a:lnTo>
                  <a:lnTo>
                    <a:pt x="3468" y="465"/>
                  </a:lnTo>
                  <a:lnTo>
                    <a:pt x="2087" y="465"/>
                  </a:lnTo>
                  <a:lnTo>
                    <a:pt x="2048" y="463"/>
                  </a:lnTo>
                  <a:lnTo>
                    <a:pt x="2011" y="454"/>
                  </a:lnTo>
                  <a:lnTo>
                    <a:pt x="1975" y="440"/>
                  </a:lnTo>
                  <a:lnTo>
                    <a:pt x="1942" y="423"/>
                  </a:lnTo>
                  <a:lnTo>
                    <a:pt x="1911" y="399"/>
                  </a:lnTo>
                  <a:lnTo>
                    <a:pt x="1658" y="181"/>
                  </a:lnTo>
                  <a:lnTo>
                    <a:pt x="1641" y="169"/>
                  </a:lnTo>
                  <a:lnTo>
                    <a:pt x="1623" y="160"/>
                  </a:lnTo>
                  <a:lnTo>
                    <a:pt x="1603" y="156"/>
                  </a:lnTo>
                  <a:lnTo>
                    <a:pt x="1583" y="153"/>
                  </a:lnTo>
                  <a:lnTo>
                    <a:pt x="675" y="153"/>
                  </a:lnTo>
                  <a:close/>
                  <a:moveTo>
                    <a:pt x="675" y="0"/>
                  </a:moveTo>
                  <a:lnTo>
                    <a:pt x="1583" y="0"/>
                  </a:lnTo>
                  <a:lnTo>
                    <a:pt x="1620" y="3"/>
                  </a:lnTo>
                  <a:lnTo>
                    <a:pt x="1658" y="11"/>
                  </a:lnTo>
                  <a:lnTo>
                    <a:pt x="1694" y="24"/>
                  </a:lnTo>
                  <a:lnTo>
                    <a:pt x="1727" y="42"/>
                  </a:lnTo>
                  <a:lnTo>
                    <a:pt x="1758" y="65"/>
                  </a:lnTo>
                  <a:lnTo>
                    <a:pt x="2012" y="283"/>
                  </a:lnTo>
                  <a:lnTo>
                    <a:pt x="2029" y="295"/>
                  </a:lnTo>
                  <a:lnTo>
                    <a:pt x="2046" y="304"/>
                  </a:lnTo>
                  <a:lnTo>
                    <a:pt x="2066" y="310"/>
                  </a:lnTo>
                  <a:lnTo>
                    <a:pt x="2087" y="311"/>
                  </a:lnTo>
                  <a:lnTo>
                    <a:pt x="3468" y="311"/>
                  </a:lnTo>
                  <a:lnTo>
                    <a:pt x="3503" y="314"/>
                  </a:lnTo>
                  <a:lnTo>
                    <a:pt x="3535" y="323"/>
                  </a:lnTo>
                  <a:lnTo>
                    <a:pt x="3565" y="337"/>
                  </a:lnTo>
                  <a:lnTo>
                    <a:pt x="3591" y="356"/>
                  </a:lnTo>
                  <a:lnTo>
                    <a:pt x="3615" y="379"/>
                  </a:lnTo>
                  <a:lnTo>
                    <a:pt x="3633" y="406"/>
                  </a:lnTo>
                  <a:lnTo>
                    <a:pt x="3648" y="436"/>
                  </a:lnTo>
                  <a:lnTo>
                    <a:pt x="3657" y="469"/>
                  </a:lnTo>
                  <a:lnTo>
                    <a:pt x="3660" y="503"/>
                  </a:lnTo>
                  <a:lnTo>
                    <a:pt x="3660" y="2493"/>
                  </a:lnTo>
                  <a:lnTo>
                    <a:pt x="3657" y="2528"/>
                  </a:lnTo>
                  <a:lnTo>
                    <a:pt x="3648" y="2560"/>
                  </a:lnTo>
                  <a:lnTo>
                    <a:pt x="3633" y="2590"/>
                  </a:lnTo>
                  <a:lnTo>
                    <a:pt x="3615" y="2617"/>
                  </a:lnTo>
                  <a:lnTo>
                    <a:pt x="3591" y="2640"/>
                  </a:lnTo>
                  <a:lnTo>
                    <a:pt x="3565" y="2659"/>
                  </a:lnTo>
                  <a:lnTo>
                    <a:pt x="3535" y="2673"/>
                  </a:lnTo>
                  <a:lnTo>
                    <a:pt x="3503" y="2682"/>
                  </a:lnTo>
                  <a:lnTo>
                    <a:pt x="3468" y="2685"/>
                  </a:lnTo>
                  <a:lnTo>
                    <a:pt x="3178" y="2685"/>
                  </a:lnTo>
                  <a:lnTo>
                    <a:pt x="3178" y="2942"/>
                  </a:lnTo>
                  <a:lnTo>
                    <a:pt x="3174" y="2977"/>
                  </a:lnTo>
                  <a:lnTo>
                    <a:pt x="3165" y="3009"/>
                  </a:lnTo>
                  <a:lnTo>
                    <a:pt x="3151" y="3039"/>
                  </a:lnTo>
                  <a:lnTo>
                    <a:pt x="3132" y="3065"/>
                  </a:lnTo>
                  <a:lnTo>
                    <a:pt x="3109" y="3089"/>
                  </a:lnTo>
                  <a:lnTo>
                    <a:pt x="3082" y="3107"/>
                  </a:lnTo>
                  <a:lnTo>
                    <a:pt x="3052" y="3122"/>
                  </a:lnTo>
                  <a:lnTo>
                    <a:pt x="3020" y="3131"/>
                  </a:lnTo>
                  <a:lnTo>
                    <a:pt x="2985" y="3134"/>
                  </a:lnTo>
                  <a:lnTo>
                    <a:pt x="192" y="3134"/>
                  </a:lnTo>
                  <a:lnTo>
                    <a:pt x="157" y="3131"/>
                  </a:lnTo>
                  <a:lnTo>
                    <a:pt x="125" y="3122"/>
                  </a:lnTo>
                  <a:lnTo>
                    <a:pt x="95" y="3107"/>
                  </a:lnTo>
                  <a:lnTo>
                    <a:pt x="69" y="3089"/>
                  </a:lnTo>
                  <a:lnTo>
                    <a:pt x="45" y="3065"/>
                  </a:lnTo>
                  <a:lnTo>
                    <a:pt x="27" y="3039"/>
                  </a:lnTo>
                  <a:lnTo>
                    <a:pt x="12" y="3009"/>
                  </a:lnTo>
                  <a:lnTo>
                    <a:pt x="3" y="2977"/>
                  </a:lnTo>
                  <a:lnTo>
                    <a:pt x="0" y="2942"/>
                  </a:lnTo>
                  <a:lnTo>
                    <a:pt x="0" y="641"/>
                  </a:lnTo>
                  <a:lnTo>
                    <a:pt x="3" y="606"/>
                  </a:lnTo>
                  <a:lnTo>
                    <a:pt x="12" y="573"/>
                  </a:lnTo>
                  <a:lnTo>
                    <a:pt x="27" y="543"/>
                  </a:lnTo>
                  <a:lnTo>
                    <a:pt x="45" y="517"/>
                  </a:lnTo>
                  <a:lnTo>
                    <a:pt x="69" y="494"/>
                  </a:lnTo>
                  <a:lnTo>
                    <a:pt x="95" y="475"/>
                  </a:lnTo>
                  <a:lnTo>
                    <a:pt x="125" y="460"/>
                  </a:lnTo>
                  <a:lnTo>
                    <a:pt x="157" y="451"/>
                  </a:lnTo>
                  <a:lnTo>
                    <a:pt x="192" y="448"/>
                  </a:lnTo>
                  <a:lnTo>
                    <a:pt x="482" y="448"/>
                  </a:lnTo>
                  <a:lnTo>
                    <a:pt x="482" y="192"/>
                  </a:lnTo>
                  <a:lnTo>
                    <a:pt x="486" y="157"/>
                  </a:lnTo>
                  <a:lnTo>
                    <a:pt x="495" y="125"/>
                  </a:lnTo>
                  <a:lnTo>
                    <a:pt x="509" y="95"/>
                  </a:lnTo>
                  <a:lnTo>
                    <a:pt x="528" y="68"/>
                  </a:lnTo>
                  <a:lnTo>
                    <a:pt x="551" y="45"/>
                  </a:lnTo>
                  <a:lnTo>
                    <a:pt x="578" y="26"/>
                  </a:lnTo>
                  <a:lnTo>
                    <a:pt x="608" y="12"/>
                  </a:lnTo>
                  <a:lnTo>
                    <a:pt x="640" y="3"/>
                  </a:lnTo>
                  <a:lnTo>
                    <a:pt x="6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70"/>
            <p:cNvSpPr>
              <a:spLocks/>
            </p:cNvSpPr>
            <p:nvPr/>
          </p:nvSpPr>
          <p:spPr bwMode="auto">
            <a:xfrm>
              <a:off x="11118850" y="3770313"/>
              <a:ext cx="130175" cy="128588"/>
            </a:xfrm>
            <a:custGeom>
              <a:avLst/>
              <a:gdLst>
                <a:gd name="T0" fmla="*/ 407 w 814"/>
                <a:gd name="T1" fmla="*/ 0 h 813"/>
                <a:gd name="T2" fmla="*/ 428 w 814"/>
                <a:gd name="T3" fmla="*/ 3 h 813"/>
                <a:gd name="T4" fmla="*/ 446 w 814"/>
                <a:gd name="T5" fmla="*/ 11 h 813"/>
                <a:gd name="T6" fmla="*/ 462 w 814"/>
                <a:gd name="T7" fmla="*/ 22 h 813"/>
                <a:gd name="T8" fmla="*/ 474 w 814"/>
                <a:gd name="T9" fmla="*/ 38 h 813"/>
                <a:gd name="T10" fmla="*/ 482 w 814"/>
                <a:gd name="T11" fmla="*/ 57 h 813"/>
                <a:gd name="T12" fmla="*/ 485 w 814"/>
                <a:gd name="T13" fmla="*/ 76 h 813"/>
                <a:gd name="T14" fmla="*/ 485 w 814"/>
                <a:gd name="T15" fmla="*/ 330 h 813"/>
                <a:gd name="T16" fmla="*/ 738 w 814"/>
                <a:gd name="T17" fmla="*/ 330 h 813"/>
                <a:gd name="T18" fmla="*/ 758 w 814"/>
                <a:gd name="T19" fmla="*/ 332 h 813"/>
                <a:gd name="T20" fmla="*/ 777 w 814"/>
                <a:gd name="T21" fmla="*/ 340 h 813"/>
                <a:gd name="T22" fmla="*/ 792 w 814"/>
                <a:gd name="T23" fmla="*/ 352 h 813"/>
                <a:gd name="T24" fmla="*/ 804 w 814"/>
                <a:gd name="T25" fmla="*/ 368 h 813"/>
                <a:gd name="T26" fmla="*/ 812 w 814"/>
                <a:gd name="T27" fmla="*/ 387 h 813"/>
                <a:gd name="T28" fmla="*/ 814 w 814"/>
                <a:gd name="T29" fmla="*/ 407 h 813"/>
                <a:gd name="T30" fmla="*/ 812 w 814"/>
                <a:gd name="T31" fmla="*/ 428 h 813"/>
                <a:gd name="T32" fmla="*/ 804 w 814"/>
                <a:gd name="T33" fmla="*/ 445 h 813"/>
                <a:gd name="T34" fmla="*/ 792 w 814"/>
                <a:gd name="T35" fmla="*/ 461 h 813"/>
                <a:gd name="T36" fmla="*/ 777 w 814"/>
                <a:gd name="T37" fmla="*/ 473 h 813"/>
                <a:gd name="T38" fmla="*/ 758 w 814"/>
                <a:gd name="T39" fmla="*/ 481 h 813"/>
                <a:gd name="T40" fmla="*/ 738 w 814"/>
                <a:gd name="T41" fmla="*/ 483 h 813"/>
                <a:gd name="T42" fmla="*/ 485 w 814"/>
                <a:gd name="T43" fmla="*/ 483 h 813"/>
                <a:gd name="T44" fmla="*/ 485 w 814"/>
                <a:gd name="T45" fmla="*/ 737 h 813"/>
                <a:gd name="T46" fmla="*/ 482 w 814"/>
                <a:gd name="T47" fmla="*/ 757 h 813"/>
                <a:gd name="T48" fmla="*/ 474 w 814"/>
                <a:gd name="T49" fmla="*/ 775 h 813"/>
                <a:gd name="T50" fmla="*/ 462 w 814"/>
                <a:gd name="T51" fmla="*/ 791 h 813"/>
                <a:gd name="T52" fmla="*/ 446 w 814"/>
                <a:gd name="T53" fmla="*/ 803 h 813"/>
                <a:gd name="T54" fmla="*/ 428 w 814"/>
                <a:gd name="T55" fmla="*/ 811 h 813"/>
                <a:gd name="T56" fmla="*/ 407 w 814"/>
                <a:gd name="T57" fmla="*/ 813 h 813"/>
                <a:gd name="T58" fmla="*/ 387 w 814"/>
                <a:gd name="T59" fmla="*/ 811 h 813"/>
                <a:gd name="T60" fmla="*/ 368 w 814"/>
                <a:gd name="T61" fmla="*/ 803 h 813"/>
                <a:gd name="T62" fmla="*/ 353 w 814"/>
                <a:gd name="T63" fmla="*/ 791 h 813"/>
                <a:gd name="T64" fmla="*/ 342 w 814"/>
                <a:gd name="T65" fmla="*/ 775 h 813"/>
                <a:gd name="T66" fmla="*/ 334 w 814"/>
                <a:gd name="T67" fmla="*/ 757 h 813"/>
                <a:gd name="T68" fmla="*/ 331 w 814"/>
                <a:gd name="T69" fmla="*/ 737 h 813"/>
                <a:gd name="T70" fmla="*/ 331 w 814"/>
                <a:gd name="T71" fmla="*/ 483 h 813"/>
                <a:gd name="T72" fmla="*/ 78 w 814"/>
                <a:gd name="T73" fmla="*/ 483 h 813"/>
                <a:gd name="T74" fmla="*/ 57 w 814"/>
                <a:gd name="T75" fmla="*/ 481 h 813"/>
                <a:gd name="T76" fmla="*/ 39 w 814"/>
                <a:gd name="T77" fmla="*/ 473 h 813"/>
                <a:gd name="T78" fmla="*/ 23 w 814"/>
                <a:gd name="T79" fmla="*/ 461 h 813"/>
                <a:gd name="T80" fmla="*/ 11 w 814"/>
                <a:gd name="T81" fmla="*/ 445 h 813"/>
                <a:gd name="T82" fmla="*/ 4 w 814"/>
                <a:gd name="T83" fmla="*/ 428 h 813"/>
                <a:gd name="T84" fmla="*/ 0 w 814"/>
                <a:gd name="T85" fmla="*/ 407 h 813"/>
                <a:gd name="T86" fmla="*/ 4 w 814"/>
                <a:gd name="T87" fmla="*/ 387 h 813"/>
                <a:gd name="T88" fmla="*/ 11 w 814"/>
                <a:gd name="T89" fmla="*/ 368 h 813"/>
                <a:gd name="T90" fmla="*/ 23 w 814"/>
                <a:gd name="T91" fmla="*/ 352 h 813"/>
                <a:gd name="T92" fmla="*/ 39 w 814"/>
                <a:gd name="T93" fmla="*/ 340 h 813"/>
                <a:gd name="T94" fmla="*/ 57 w 814"/>
                <a:gd name="T95" fmla="*/ 332 h 813"/>
                <a:gd name="T96" fmla="*/ 78 w 814"/>
                <a:gd name="T97" fmla="*/ 330 h 813"/>
                <a:gd name="T98" fmla="*/ 331 w 814"/>
                <a:gd name="T99" fmla="*/ 330 h 813"/>
                <a:gd name="T100" fmla="*/ 331 w 814"/>
                <a:gd name="T101" fmla="*/ 76 h 813"/>
                <a:gd name="T102" fmla="*/ 334 w 814"/>
                <a:gd name="T103" fmla="*/ 57 h 813"/>
                <a:gd name="T104" fmla="*/ 342 w 814"/>
                <a:gd name="T105" fmla="*/ 38 h 813"/>
                <a:gd name="T106" fmla="*/ 353 w 814"/>
                <a:gd name="T107" fmla="*/ 22 h 813"/>
                <a:gd name="T108" fmla="*/ 368 w 814"/>
                <a:gd name="T109" fmla="*/ 11 h 813"/>
                <a:gd name="T110" fmla="*/ 387 w 814"/>
                <a:gd name="T111" fmla="*/ 3 h 813"/>
                <a:gd name="T112" fmla="*/ 407 w 814"/>
                <a:gd name="T113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4" h="813">
                  <a:moveTo>
                    <a:pt x="407" y="0"/>
                  </a:moveTo>
                  <a:lnTo>
                    <a:pt x="428" y="3"/>
                  </a:lnTo>
                  <a:lnTo>
                    <a:pt x="446" y="11"/>
                  </a:lnTo>
                  <a:lnTo>
                    <a:pt x="462" y="22"/>
                  </a:lnTo>
                  <a:lnTo>
                    <a:pt x="474" y="38"/>
                  </a:lnTo>
                  <a:lnTo>
                    <a:pt x="482" y="57"/>
                  </a:lnTo>
                  <a:lnTo>
                    <a:pt x="485" y="76"/>
                  </a:lnTo>
                  <a:lnTo>
                    <a:pt x="485" y="330"/>
                  </a:lnTo>
                  <a:lnTo>
                    <a:pt x="738" y="330"/>
                  </a:lnTo>
                  <a:lnTo>
                    <a:pt x="758" y="332"/>
                  </a:lnTo>
                  <a:lnTo>
                    <a:pt x="777" y="340"/>
                  </a:lnTo>
                  <a:lnTo>
                    <a:pt x="792" y="352"/>
                  </a:lnTo>
                  <a:lnTo>
                    <a:pt x="804" y="368"/>
                  </a:lnTo>
                  <a:lnTo>
                    <a:pt x="812" y="387"/>
                  </a:lnTo>
                  <a:lnTo>
                    <a:pt x="814" y="407"/>
                  </a:lnTo>
                  <a:lnTo>
                    <a:pt x="812" y="428"/>
                  </a:lnTo>
                  <a:lnTo>
                    <a:pt x="804" y="445"/>
                  </a:lnTo>
                  <a:lnTo>
                    <a:pt x="792" y="461"/>
                  </a:lnTo>
                  <a:lnTo>
                    <a:pt x="777" y="473"/>
                  </a:lnTo>
                  <a:lnTo>
                    <a:pt x="758" y="481"/>
                  </a:lnTo>
                  <a:lnTo>
                    <a:pt x="738" y="483"/>
                  </a:lnTo>
                  <a:lnTo>
                    <a:pt x="485" y="483"/>
                  </a:lnTo>
                  <a:lnTo>
                    <a:pt x="485" y="737"/>
                  </a:lnTo>
                  <a:lnTo>
                    <a:pt x="482" y="757"/>
                  </a:lnTo>
                  <a:lnTo>
                    <a:pt x="474" y="775"/>
                  </a:lnTo>
                  <a:lnTo>
                    <a:pt x="462" y="791"/>
                  </a:lnTo>
                  <a:lnTo>
                    <a:pt x="446" y="803"/>
                  </a:lnTo>
                  <a:lnTo>
                    <a:pt x="428" y="811"/>
                  </a:lnTo>
                  <a:lnTo>
                    <a:pt x="407" y="813"/>
                  </a:lnTo>
                  <a:lnTo>
                    <a:pt x="387" y="811"/>
                  </a:lnTo>
                  <a:lnTo>
                    <a:pt x="368" y="803"/>
                  </a:lnTo>
                  <a:lnTo>
                    <a:pt x="353" y="791"/>
                  </a:lnTo>
                  <a:lnTo>
                    <a:pt x="342" y="775"/>
                  </a:lnTo>
                  <a:lnTo>
                    <a:pt x="334" y="757"/>
                  </a:lnTo>
                  <a:lnTo>
                    <a:pt x="331" y="737"/>
                  </a:lnTo>
                  <a:lnTo>
                    <a:pt x="331" y="483"/>
                  </a:lnTo>
                  <a:lnTo>
                    <a:pt x="78" y="483"/>
                  </a:lnTo>
                  <a:lnTo>
                    <a:pt x="57" y="481"/>
                  </a:lnTo>
                  <a:lnTo>
                    <a:pt x="39" y="473"/>
                  </a:lnTo>
                  <a:lnTo>
                    <a:pt x="23" y="461"/>
                  </a:lnTo>
                  <a:lnTo>
                    <a:pt x="11" y="445"/>
                  </a:lnTo>
                  <a:lnTo>
                    <a:pt x="4" y="428"/>
                  </a:lnTo>
                  <a:lnTo>
                    <a:pt x="0" y="407"/>
                  </a:lnTo>
                  <a:lnTo>
                    <a:pt x="4" y="387"/>
                  </a:lnTo>
                  <a:lnTo>
                    <a:pt x="11" y="368"/>
                  </a:lnTo>
                  <a:lnTo>
                    <a:pt x="23" y="352"/>
                  </a:lnTo>
                  <a:lnTo>
                    <a:pt x="39" y="340"/>
                  </a:lnTo>
                  <a:lnTo>
                    <a:pt x="57" y="332"/>
                  </a:lnTo>
                  <a:lnTo>
                    <a:pt x="78" y="330"/>
                  </a:lnTo>
                  <a:lnTo>
                    <a:pt x="331" y="330"/>
                  </a:lnTo>
                  <a:lnTo>
                    <a:pt x="331" y="76"/>
                  </a:lnTo>
                  <a:lnTo>
                    <a:pt x="334" y="57"/>
                  </a:lnTo>
                  <a:lnTo>
                    <a:pt x="342" y="38"/>
                  </a:lnTo>
                  <a:lnTo>
                    <a:pt x="353" y="22"/>
                  </a:lnTo>
                  <a:lnTo>
                    <a:pt x="368" y="11"/>
                  </a:lnTo>
                  <a:lnTo>
                    <a:pt x="387" y="3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2" name="Group 771"/>
          <p:cNvGrpSpPr/>
          <p:nvPr/>
        </p:nvGrpSpPr>
        <p:grpSpPr>
          <a:xfrm>
            <a:off x="10011378" y="3490913"/>
            <a:ext cx="579438" cy="496888"/>
            <a:chOff x="10010775" y="3490913"/>
            <a:chExt cx="579438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9" name="Freeform 175"/>
            <p:cNvSpPr>
              <a:spLocks noEditPoints="1"/>
            </p:cNvSpPr>
            <p:nvPr/>
          </p:nvSpPr>
          <p:spPr bwMode="auto">
            <a:xfrm>
              <a:off x="10010775" y="3490913"/>
              <a:ext cx="579438" cy="496888"/>
            </a:xfrm>
            <a:custGeom>
              <a:avLst/>
              <a:gdLst>
                <a:gd name="T0" fmla="*/ 156 w 3650"/>
                <a:gd name="T1" fmla="*/ 2957 h 3134"/>
                <a:gd name="T2" fmla="*/ 191 w 3650"/>
                <a:gd name="T3" fmla="*/ 2980 h 3134"/>
                <a:gd name="T4" fmla="*/ 3004 w 3650"/>
                <a:gd name="T5" fmla="*/ 2969 h 3134"/>
                <a:gd name="T6" fmla="*/ 3015 w 3650"/>
                <a:gd name="T7" fmla="*/ 1363 h 3134"/>
                <a:gd name="T8" fmla="*/ 177 w 3650"/>
                <a:gd name="T9" fmla="*/ 605 h 3134"/>
                <a:gd name="T10" fmla="*/ 154 w 3650"/>
                <a:gd name="T11" fmla="*/ 641 h 3134"/>
                <a:gd name="T12" fmla="*/ 3015 w 3650"/>
                <a:gd name="T13" fmla="*/ 952 h 3134"/>
                <a:gd name="T14" fmla="*/ 2992 w 3650"/>
                <a:gd name="T15" fmla="*/ 917 h 3134"/>
                <a:gd name="T16" fmla="*/ 1562 w 3650"/>
                <a:gd name="T17" fmla="*/ 911 h 3134"/>
                <a:gd name="T18" fmla="*/ 1456 w 3650"/>
                <a:gd name="T19" fmla="*/ 871 h 3134"/>
                <a:gd name="T20" fmla="*/ 1155 w 3650"/>
                <a:gd name="T21" fmla="*/ 618 h 3134"/>
                <a:gd name="T22" fmla="*/ 1097 w 3650"/>
                <a:gd name="T23" fmla="*/ 602 h 3134"/>
                <a:gd name="T24" fmla="*/ 658 w 3650"/>
                <a:gd name="T25" fmla="*/ 157 h 3134"/>
                <a:gd name="T26" fmla="*/ 635 w 3650"/>
                <a:gd name="T27" fmla="*/ 192 h 3134"/>
                <a:gd name="T28" fmla="*/ 1135 w 3650"/>
                <a:gd name="T29" fmla="*/ 451 h 3134"/>
                <a:gd name="T30" fmla="*/ 1241 w 3650"/>
                <a:gd name="T31" fmla="*/ 491 h 3134"/>
                <a:gd name="T32" fmla="*/ 1542 w 3650"/>
                <a:gd name="T33" fmla="*/ 744 h 3134"/>
                <a:gd name="T34" fmla="*/ 1599 w 3650"/>
                <a:gd name="T35" fmla="*/ 759 h 3134"/>
                <a:gd name="T36" fmla="*/ 3044 w 3650"/>
                <a:gd name="T37" fmla="*/ 772 h 3134"/>
                <a:gd name="T38" fmla="*/ 3124 w 3650"/>
                <a:gd name="T39" fmla="*/ 828 h 3134"/>
                <a:gd name="T40" fmla="*/ 3166 w 3650"/>
                <a:gd name="T41" fmla="*/ 918 h 3134"/>
                <a:gd name="T42" fmla="*/ 3459 w 3650"/>
                <a:gd name="T43" fmla="*/ 2531 h 3134"/>
                <a:gd name="T44" fmla="*/ 3494 w 3650"/>
                <a:gd name="T45" fmla="*/ 2508 h 3134"/>
                <a:gd name="T46" fmla="*/ 3494 w 3650"/>
                <a:gd name="T47" fmla="*/ 488 h 3134"/>
                <a:gd name="T48" fmla="*/ 3459 w 3650"/>
                <a:gd name="T49" fmla="*/ 465 h 3134"/>
                <a:gd name="T50" fmla="*/ 2005 w 3650"/>
                <a:gd name="T51" fmla="*/ 454 h 3134"/>
                <a:gd name="T52" fmla="*/ 1906 w 3650"/>
                <a:gd name="T53" fmla="*/ 399 h 3134"/>
                <a:gd name="T54" fmla="*/ 1618 w 3650"/>
                <a:gd name="T55" fmla="*/ 160 h 3134"/>
                <a:gd name="T56" fmla="*/ 674 w 3650"/>
                <a:gd name="T57" fmla="*/ 153 h 3134"/>
                <a:gd name="T58" fmla="*/ 1616 w 3650"/>
                <a:gd name="T59" fmla="*/ 3 h 3134"/>
                <a:gd name="T60" fmla="*/ 1722 w 3650"/>
                <a:gd name="T61" fmla="*/ 42 h 3134"/>
                <a:gd name="T62" fmla="*/ 2023 w 3650"/>
                <a:gd name="T63" fmla="*/ 295 h 3134"/>
                <a:gd name="T64" fmla="*/ 2082 w 3650"/>
                <a:gd name="T65" fmla="*/ 311 h 3134"/>
                <a:gd name="T66" fmla="*/ 3525 w 3650"/>
                <a:gd name="T67" fmla="*/ 323 h 3134"/>
                <a:gd name="T68" fmla="*/ 3605 w 3650"/>
                <a:gd name="T69" fmla="*/ 379 h 3134"/>
                <a:gd name="T70" fmla="*/ 3647 w 3650"/>
                <a:gd name="T71" fmla="*/ 469 h 3134"/>
                <a:gd name="T72" fmla="*/ 3647 w 3650"/>
                <a:gd name="T73" fmla="*/ 2528 h 3134"/>
                <a:gd name="T74" fmla="*/ 3605 w 3650"/>
                <a:gd name="T75" fmla="*/ 2617 h 3134"/>
                <a:gd name="T76" fmla="*/ 3525 w 3650"/>
                <a:gd name="T77" fmla="*/ 2673 h 3134"/>
                <a:gd name="T78" fmla="*/ 3169 w 3650"/>
                <a:gd name="T79" fmla="*/ 2685 h 3134"/>
                <a:gd name="T80" fmla="*/ 3157 w 3650"/>
                <a:gd name="T81" fmla="*/ 3009 h 3134"/>
                <a:gd name="T82" fmla="*/ 3100 w 3650"/>
                <a:gd name="T83" fmla="*/ 3089 h 3134"/>
                <a:gd name="T84" fmla="*/ 3012 w 3650"/>
                <a:gd name="T85" fmla="*/ 3131 h 3134"/>
                <a:gd name="T86" fmla="*/ 157 w 3650"/>
                <a:gd name="T87" fmla="*/ 3131 h 3134"/>
                <a:gd name="T88" fmla="*/ 69 w 3650"/>
                <a:gd name="T89" fmla="*/ 3089 h 3134"/>
                <a:gd name="T90" fmla="*/ 12 w 3650"/>
                <a:gd name="T91" fmla="*/ 3009 h 3134"/>
                <a:gd name="T92" fmla="*/ 0 w 3650"/>
                <a:gd name="T93" fmla="*/ 641 h 3134"/>
                <a:gd name="T94" fmla="*/ 27 w 3650"/>
                <a:gd name="T95" fmla="*/ 543 h 3134"/>
                <a:gd name="T96" fmla="*/ 95 w 3650"/>
                <a:gd name="T97" fmla="*/ 475 h 3134"/>
                <a:gd name="T98" fmla="*/ 191 w 3650"/>
                <a:gd name="T99" fmla="*/ 448 h 3134"/>
                <a:gd name="T100" fmla="*/ 484 w 3650"/>
                <a:gd name="T101" fmla="*/ 157 h 3134"/>
                <a:gd name="T102" fmla="*/ 526 w 3650"/>
                <a:gd name="T103" fmla="*/ 68 h 3134"/>
                <a:gd name="T104" fmla="*/ 606 w 3650"/>
                <a:gd name="T105" fmla="*/ 12 h 3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134">
                  <a:moveTo>
                    <a:pt x="154" y="1363"/>
                  </a:moveTo>
                  <a:lnTo>
                    <a:pt x="154" y="2942"/>
                  </a:lnTo>
                  <a:lnTo>
                    <a:pt x="156" y="2957"/>
                  </a:lnTo>
                  <a:lnTo>
                    <a:pt x="165" y="2969"/>
                  </a:lnTo>
                  <a:lnTo>
                    <a:pt x="177" y="2978"/>
                  </a:lnTo>
                  <a:lnTo>
                    <a:pt x="191" y="2980"/>
                  </a:lnTo>
                  <a:lnTo>
                    <a:pt x="2976" y="2980"/>
                  </a:lnTo>
                  <a:lnTo>
                    <a:pt x="2992" y="2978"/>
                  </a:lnTo>
                  <a:lnTo>
                    <a:pt x="3004" y="2969"/>
                  </a:lnTo>
                  <a:lnTo>
                    <a:pt x="3012" y="2957"/>
                  </a:lnTo>
                  <a:lnTo>
                    <a:pt x="3015" y="2942"/>
                  </a:lnTo>
                  <a:lnTo>
                    <a:pt x="3015" y="1363"/>
                  </a:lnTo>
                  <a:lnTo>
                    <a:pt x="154" y="1363"/>
                  </a:lnTo>
                  <a:close/>
                  <a:moveTo>
                    <a:pt x="191" y="602"/>
                  </a:moveTo>
                  <a:lnTo>
                    <a:pt x="177" y="605"/>
                  </a:lnTo>
                  <a:lnTo>
                    <a:pt x="165" y="613"/>
                  </a:lnTo>
                  <a:lnTo>
                    <a:pt x="156" y="625"/>
                  </a:lnTo>
                  <a:lnTo>
                    <a:pt x="154" y="641"/>
                  </a:lnTo>
                  <a:lnTo>
                    <a:pt x="154" y="1209"/>
                  </a:lnTo>
                  <a:lnTo>
                    <a:pt x="3015" y="1209"/>
                  </a:lnTo>
                  <a:lnTo>
                    <a:pt x="3015" y="952"/>
                  </a:lnTo>
                  <a:lnTo>
                    <a:pt x="3012" y="937"/>
                  </a:lnTo>
                  <a:lnTo>
                    <a:pt x="3004" y="924"/>
                  </a:lnTo>
                  <a:lnTo>
                    <a:pt x="2992" y="917"/>
                  </a:lnTo>
                  <a:lnTo>
                    <a:pt x="2976" y="913"/>
                  </a:lnTo>
                  <a:lnTo>
                    <a:pt x="1599" y="913"/>
                  </a:lnTo>
                  <a:lnTo>
                    <a:pt x="1562" y="911"/>
                  </a:lnTo>
                  <a:lnTo>
                    <a:pt x="1524" y="902"/>
                  </a:lnTo>
                  <a:lnTo>
                    <a:pt x="1489" y="889"/>
                  </a:lnTo>
                  <a:lnTo>
                    <a:pt x="1456" y="871"/>
                  </a:lnTo>
                  <a:lnTo>
                    <a:pt x="1425" y="848"/>
                  </a:lnTo>
                  <a:lnTo>
                    <a:pt x="1172" y="630"/>
                  </a:lnTo>
                  <a:lnTo>
                    <a:pt x="1155" y="618"/>
                  </a:lnTo>
                  <a:lnTo>
                    <a:pt x="1137" y="610"/>
                  </a:lnTo>
                  <a:lnTo>
                    <a:pt x="1117" y="604"/>
                  </a:lnTo>
                  <a:lnTo>
                    <a:pt x="1097" y="602"/>
                  </a:lnTo>
                  <a:lnTo>
                    <a:pt x="191" y="602"/>
                  </a:lnTo>
                  <a:close/>
                  <a:moveTo>
                    <a:pt x="674" y="153"/>
                  </a:moveTo>
                  <a:lnTo>
                    <a:pt x="658" y="157"/>
                  </a:lnTo>
                  <a:lnTo>
                    <a:pt x="646" y="165"/>
                  </a:lnTo>
                  <a:lnTo>
                    <a:pt x="638" y="177"/>
                  </a:lnTo>
                  <a:lnTo>
                    <a:pt x="635" y="192"/>
                  </a:lnTo>
                  <a:lnTo>
                    <a:pt x="635" y="448"/>
                  </a:lnTo>
                  <a:lnTo>
                    <a:pt x="1097" y="448"/>
                  </a:lnTo>
                  <a:lnTo>
                    <a:pt x="1135" y="451"/>
                  </a:lnTo>
                  <a:lnTo>
                    <a:pt x="1172" y="459"/>
                  </a:lnTo>
                  <a:lnTo>
                    <a:pt x="1208" y="472"/>
                  </a:lnTo>
                  <a:lnTo>
                    <a:pt x="1241" y="491"/>
                  </a:lnTo>
                  <a:lnTo>
                    <a:pt x="1272" y="513"/>
                  </a:lnTo>
                  <a:lnTo>
                    <a:pt x="1525" y="732"/>
                  </a:lnTo>
                  <a:lnTo>
                    <a:pt x="1542" y="744"/>
                  </a:lnTo>
                  <a:lnTo>
                    <a:pt x="1560" y="753"/>
                  </a:lnTo>
                  <a:lnTo>
                    <a:pt x="1579" y="758"/>
                  </a:lnTo>
                  <a:lnTo>
                    <a:pt x="1599" y="759"/>
                  </a:lnTo>
                  <a:lnTo>
                    <a:pt x="2976" y="759"/>
                  </a:lnTo>
                  <a:lnTo>
                    <a:pt x="3012" y="763"/>
                  </a:lnTo>
                  <a:lnTo>
                    <a:pt x="3044" y="772"/>
                  </a:lnTo>
                  <a:lnTo>
                    <a:pt x="3074" y="786"/>
                  </a:lnTo>
                  <a:lnTo>
                    <a:pt x="3100" y="805"/>
                  </a:lnTo>
                  <a:lnTo>
                    <a:pt x="3124" y="828"/>
                  </a:lnTo>
                  <a:lnTo>
                    <a:pt x="3142" y="855"/>
                  </a:lnTo>
                  <a:lnTo>
                    <a:pt x="3157" y="884"/>
                  </a:lnTo>
                  <a:lnTo>
                    <a:pt x="3166" y="918"/>
                  </a:lnTo>
                  <a:lnTo>
                    <a:pt x="3169" y="952"/>
                  </a:lnTo>
                  <a:lnTo>
                    <a:pt x="3169" y="2531"/>
                  </a:lnTo>
                  <a:lnTo>
                    <a:pt x="3459" y="2531"/>
                  </a:lnTo>
                  <a:lnTo>
                    <a:pt x="3473" y="2528"/>
                  </a:lnTo>
                  <a:lnTo>
                    <a:pt x="3485" y="2520"/>
                  </a:lnTo>
                  <a:lnTo>
                    <a:pt x="3494" y="2508"/>
                  </a:lnTo>
                  <a:lnTo>
                    <a:pt x="3496" y="2493"/>
                  </a:lnTo>
                  <a:lnTo>
                    <a:pt x="3496" y="503"/>
                  </a:lnTo>
                  <a:lnTo>
                    <a:pt x="3494" y="488"/>
                  </a:lnTo>
                  <a:lnTo>
                    <a:pt x="3485" y="476"/>
                  </a:lnTo>
                  <a:lnTo>
                    <a:pt x="3473" y="468"/>
                  </a:lnTo>
                  <a:lnTo>
                    <a:pt x="3459" y="465"/>
                  </a:lnTo>
                  <a:lnTo>
                    <a:pt x="2082" y="465"/>
                  </a:lnTo>
                  <a:lnTo>
                    <a:pt x="2043" y="463"/>
                  </a:lnTo>
                  <a:lnTo>
                    <a:pt x="2005" y="454"/>
                  </a:lnTo>
                  <a:lnTo>
                    <a:pt x="1970" y="440"/>
                  </a:lnTo>
                  <a:lnTo>
                    <a:pt x="1937" y="423"/>
                  </a:lnTo>
                  <a:lnTo>
                    <a:pt x="1906" y="399"/>
                  </a:lnTo>
                  <a:lnTo>
                    <a:pt x="1654" y="181"/>
                  </a:lnTo>
                  <a:lnTo>
                    <a:pt x="1637" y="169"/>
                  </a:lnTo>
                  <a:lnTo>
                    <a:pt x="1618" y="160"/>
                  </a:lnTo>
                  <a:lnTo>
                    <a:pt x="1598" y="156"/>
                  </a:lnTo>
                  <a:lnTo>
                    <a:pt x="1578" y="153"/>
                  </a:lnTo>
                  <a:lnTo>
                    <a:pt x="674" y="153"/>
                  </a:lnTo>
                  <a:close/>
                  <a:moveTo>
                    <a:pt x="674" y="0"/>
                  </a:moveTo>
                  <a:lnTo>
                    <a:pt x="1578" y="0"/>
                  </a:lnTo>
                  <a:lnTo>
                    <a:pt x="1616" y="3"/>
                  </a:lnTo>
                  <a:lnTo>
                    <a:pt x="1654" y="11"/>
                  </a:lnTo>
                  <a:lnTo>
                    <a:pt x="1689" y="24"/>
                  </a:lnTo>
                  <a:lnTo>
                    <a:pt x="1722" y="42"/>
                  </a:lnTo>
                  <a:lnTo>
                    <a:pt x="1753" y="65"/>
                  </a:lnTo>
                  <a:lnTo>
                    <a:pt x="2006" y="283"/>
                  </a:lnTo>
                  <a:lnTo>
                    <a:pt x="2023" y="295"/>
                  </a:lnTo>
                  <a:lnTo>
                    <a:pt x="2041" y="304"/>
                  </a:lnTo>
                  <a:lnTo>
                    <a:pt x="2061" y="310"/>
                  </a:lnTo>
                  <a:lnTo>
                    <a:pt x="2082" y="311"/>
                  </a:lnTo>
                  <a:lnTo>
                    <a:pt x="3459" y="311"/>
                  </a:lnTo>
                  <a:lnTo>
                    <a:pt x="3493" y="314"/>
                  </a:lnTo>
                  <a:lnTo>
                    <a:pt x="3525" y="323"/>
                  </a:lnTo>
                  <a:lnTo>
                    <a:pt x="3555" y="337"/>
                  </a:lnTo>
                  <a:lnTo>
                    <a:pt x="3581" y="356"/>
                  </a:lnTo>
                  <a:lnTo>
                    <a:pt x="3605" y="379"/>
                  </a:lnTo>
                  <a:lnTo>
                    <a:pt x="3623" y="406"/>
                  </a:lnTo>
                  <a:lnTo>
                    <a:pt x="3638" y="436"/>
                  </a:lnTo>
                  <a:lnTo>
                    <a:pt x="3647" y="469"/>
                  </a:lnTo>
                  <a:lnTo>
                    <a:pt x="3650" y="503"/>
                  </a:lnTo>
                  <a:lnTo>
                    <a:pt x="3650" y="2493"/>
                  </a:lnTo>
                  <a:lnTo>
                    <a:pt x="3647" y="2528"/>
                  </a:lnTo>
                  <a:lnTo>
                    <a:pt x="3638" y="2560"/>
                  </a:lnTo>
                  <a:lnTo>
                    <a:pt x="3623" y="2590"/>
                  </a:lnTo>
                  <a:lnTo>
                    <a:pt x="3605" y="2617"/>
                  </a:lnTo>
                  <a:lnTo>
                    <a:pt x="3581" y="2640"/>
                  </a:lnTo>
                  <a:lnTo>
                    <a:pt x="3555" y="2659"/>
                  </a:lnTo>
                  <a:lnTo>
                    <a:pt x="3525" y="2673"/>
                  </a:lnTo>
                  <a:lnTo>
                    <a:pt x="3493" y="2682"/>
                  </a:lnTo>
                  <a:lnTo>
                    <a:pt x="3459" y="2685"/>
                  </a:lnTo>
                  <a:lnTo>
                    <a:pt x="3169" y="2685"/>
                  </a:lnTo>
                  <a:lnTo>
                    <a:pt x="3169" y="2942"/>
                  </a:lnTo>
                  <a:lnTo>
                    <a:pt x="3166" y="2977"/>
                  </a:lnTo>
                  <a:lnTo>
                    <a:pt x="3157" y="3009"/>
                  </a:lnTo>
                  <a:lnTo>
                    <a:pt x="3142" y="3039"/>
                  </a:lnTo>
                  <a:lnTo>
                    <a:pt x="3124" y="3065"/>
                  </a:lnTo>
                  <a:lnTo>
                    <a:pt x="3100" y="3089"/>
                  </a:lnTo>
                  <a:lnTo>
                    <a:pt x="3074" y="3107"/>
                  </a:lnTo>
                  <a:lnTo>
                    <a:pt x="3044" y="3122"/>
                  </a:lnTo>
                  <a:lnTo>
                    <a:pt x="3012" y="3131"/>
                  </a:lnTo>
                  <a:lnTo>
                    <a:pt x="2976" y="3134"/>
                  </a:lnTo>
                  <a:lnTo>
                    <a:pt x="191" y="3134"/>
                  </a:lnTo>
                  <a:lnTo>
                    <a:pt x="157" y="3131"/>
                  </a:lnTo>
                  <a:lnTo>
                    <a:pt x="125" y="3122"/>
                  </a:lnTo>
                  <a:lnTo>
                    <a:pt x="95" y="3107"/>
                  </a:lnTo>
                  <a:lnTo>
                    <a:pt x="69" y="3089"/>
                  </a:lnTo>
                  <a:lnTo>
                    <a:pt x="45" y="3065"/>
                  </a:lnTo>
                  <a:lnTo>
                    <a:pt x="27" y="3039"/>
                  </a:lnTo>
                  <a:lnTo>
                    <a:pt x="12" y="3009"/>
                  </a:lnTo>
                  <a:lnTo>
                    <a:pt x="3" y="2977"/>
                  </a:lnTo>
                  <a:lnTo>
                    <a:pt x="0" y="2942"/>
                  </a:lnTo>
                  <a:lnTo>
                    <a:pt x="0" y="641"/>
                  </a:lnTo>
                  <a:lnTo>
                    <a:pt x="3" y="606"/>
                  </a:lnTo>
                  <a:lnTo>
                    <a:pt x="12" y="573"/>
                  </a:lnTo>
                  <a:lnTo>
                    <a:pt x="27" y="543"/>
                  </a:lnTo>
                  <a:lnTo>
                    <a:pt x="45" y="517"/>
                  </a:lnTo>
                  <a:lnTo>
                    <a:pt x="69" y="494"/>
                  </a:lnTo>
                  <a:lnTo>
                    <a:pt x="95" y="475"/>
                  </a:lnTo>
                  <a:lnTo>
                    <a:pt x="125" y="460"/>
                  </a:lnTo>
                  <a:lnTo>
                    <a:pt x="157" y="451"/>
                  </a:lnTo>
                  <a:lnTo>
                    <a:pt x="191" y="448"/>
                  </a:lnTo>
                  <a:lnTo>
                    <a:pt x="481" y="448"/>
                  </a:lnTo>
                  <a:lnTo>
                    <a:pt x="481" y="192"/>
                  </a:lnTo>
                  <a:lnTo>
                    <a:pt x="484" y="157"/>
                  </a:lnTo>
                  <a:lnTo>
                    <a:pt x="493" y="125"/>
                  </a:lnTo>
                  <a:lnTo>
                    <a:pt x="508" y="95"/>
                  </a:lnTo>
                  <a:lnTo>
                    <a:pt x="526" y="68"/>
                  </a:lnTo>
                  <a:lnTo>
                    <a:pt x="550" y="45"/>
                  </a:lnTo>
                  <a:lnTo>
                    <a:pt x="576" y="26"/>
                  </a:lnTo>
                  <a:lnTo>
                    <a:pt x="606" y="12"/>
                  </a:lnTo>
                  <a:lnTo>
                    <a:pt x="638" y="3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76"/>
            <p:cNvSpPr>
              <a:spLocks/>
            </p:cNvSpPr>
            <p:nvPr/>
          </p:nvSpPr>
          <p:spPr bwMode="auto">
            <a:xfrm>
              <a:off x="10355263" y="3748088"/>
              <a:ext cx="98425" cy="23813"/>
            </a:xfrm>
            <a:custGeom>
              <a:avLst/>
              <a:gdLst>
                <a:gd name="T0" fmla="*/ 78 w 614"/>
                <a:gd name="T1" fmla="*/ 0 h 154"/>
                <a:gd name="T2" fmla="*/ 537 w 614"/>
                <a:gd name="T3" fmla="*/ 0 h 154"/>
                <a:gd name="T4" fmla="*/ 558 w 614"/>
                <a:gd name="T5" fmla="*/ 4 h 154"/>
                <a:gd name="T6" fmla="*/ 576 w 614"/>
                <a:gd name="T7" fmla="*/ 11 h 154"/>
                <a:gd name="T8" fmla="*/ 591 w 614"/>
                <a:gd name="T9" fmla="*/ 24 h 154"/>
                <a:gd name="T10" fmla="*/ 603 w 614"/>
                <a:gd name="T11" fmla="*/ 39 h 154"/>
                <a:gd name="T12" fmla="*/ 611 w 614"/>
                <a:gd name="T13" fmla="*/ 57 h 154"/>
                <a:gd name="T14" fmla="*/ 614 w 614"/>
                <a:gd name="T15" fmla="*/ 78 h 154"/>
                <a:gd name="T16" fmla="*/ 611 w 614"/>
                <a:gd name="T17" fmla="*/ 98 h 154"/>
                <a:gd name="T18" fmla="*/ 603 w 614"/>
                <a:gd name="T19" fmla="*/ 117 h 154"/>
                <a:gd name="T20" fmla="*/ 591 w 614"/>
                <a:gd name="T21" fmla="*/ 132 h 154"/>
                <a:gd name="T22" fmla="*/ 576 w 614"/>
                <a:gd name="T23" fmla="*/ 144 h 154"/>
                <a:gd name="T24" fmla="*/ 558 w 614"/>
                <a:gd name="T25" fmla="*/ 152 h 154"/>
                <a:gd name="T26" fmla="*/ 537 w 614"/>
                <a:gd name="T27" fmla="*/ 154 h 154"/>
                <a:gd name="T28" fmla="*/ 78 w 614"/>
                <a:gd name="T29" fmla="*/ 154 h 154"/>
                <a:gd name="T30" fmla="*/ 57 w 614"/>
                <a:gd name="T31" fmla="*/ 152 h 154"/>
                <a:gd name="T32" fmla="*/ 39 w 614"/>
                <a:gd name="T33" fmla="*/ 144 h 154"/>
                <a:gd name="T34" fmla="*/ 24 w 614"/>
                <a:gd name="T35" fmla="*/ 132 h 154"/>
                <a:gd name="T36" fmla="*/ 11 w 614"/>
                <a:gd name="T37" fmla="*/ 117 h 154"/>
                <a:gd name="T38" fmla="*/ 4 w 614"/>
                <a:gd name="T39" fmla="*/ 98 h 154"/>
                <a:gd name="T40" fmla="*/ 0 w 614"/>
                <a:gd name="T41" fmla="*/ 78 h 154"/>
                <a:gd name="T42" fmla="*/ 4 w 614"/>
                <a:gd name="T43" fmla="*/ 57 h 154"/>
                <a:gd name="T44" fmla="*/ 11 w 614"/>
                <a:gd name="T45" fmla="*/ 39 h 154"/>
                <a:gd name="T46" fmla="*/ 24 w 614"/>
                <a:gd name="T47" fmla="*/ 24 h 154"/>
                <a:gd name="T48" fmla="*/ 39 w 614"/>
                <a:gd name="T49" fmla="*/ 11 h 154"/>
                <a:gd name="T50" fmla="*/ 57 w 614"/>
                <a:gd name="T51" fmla="*/ 4 h 154"/>
                <a:gd name="T52" fmla="*/ 78 w 614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4" h="154">
                  <a:moveTo>
                    <a:pt x="78" y="0"/>
                  </a:moveTo>
                  <a:lnTo>
                    <a:pt x="537" y="0"/>
                  </a:lnTo>
                  <a:lnTo>
                    <a:pt x="558" y="4"/>
                  </a:lnTo>
                  <a:lnTo>
                    <a:pt x="576" y="11"/>
                  </a:lnTo>
                  <a:lnTo>
                    <a:pt x="591" y="24"/>
                  </a:lnTo>
                  <a:lnTo>
                    <a:pt x="603" y="39"/>
                  </a:lnTo>
                  <a:lnTo>
                    <a:pt x="611" y="57"/>
                  </a:lnTo>
                  <a:lnTo>
                    <a:pt x="614" y="78"/>
                  </a:lnTo>
                  <a:lnTo>
                    <a:pt x="611" y="98"/>
                  </a:lnTo>
                  <a:lnTo>
                    <a:pt x="603" y="117"/>
                  </a:lnTo>
                  <a:lnTo>
                    <a:pt x="591" y="132"/>
                  </a:lnTo>
                  <a:lnTo>
                    <a:pt x="576" y="144"/>
                  </a:lnTo>
                  <a:lnTo>
                    <a:pt x="558" y="152"/>
                  </a:lnTo>
                  <a:lnTo>
                    <a:pt x="537" y="154"/>
                  </a:lnTo>
                  <a:lnTo>
                    <a:pt x="78" y="154"/>
                  </a:lnTo>
                  <a:lnTo>
                    <a:pt x="57" y="152"/>
                  </a:lnTo>
                  <a:lnTo>
                    <a:pt x="39" y="144"/>
                  </a:lnTo>
                  <a:lnTo>
                    <a:pt x="24" y="132"/>
                  </a:lnTo>
                  <a:lnTo>
                    <a:pt x="11" y="117"/>
                  </a:lnTo>
                  <a:lnTo>
                    <a:pt x="4" y="98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1" y="39"/>
                  </a:lnTo>
                  <a:lnTo>
                    <a:pt x="24" y="24"/>
                  </a:lnTo>
                  <a:lnTo>
                    <a:pt x="39" y="11"/>
                  </a:lnTo>
                  <a:lnTo>
                    <a:pt x="57" y="4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77"/>
            <p:cNvSpPr>
              <a:spLocks/>
            </p:cNvSpPr>
            <p:nvPr/>
          </p:nvSpPr>
          <p:spPr bwMode="auto">
            <a:xfrm>
              <a:off x="10355263" y="3806825"/>
              <a:ext cx="98425" cy="23813"/>
            </a:xfrm>
            <a:custGeom>
              <a:avLst/>
              <a:gdLst>
                <a:gd name="T0" fmla="*/ 78 w 614"/>
                <a:gd name="T1" fmla="*/ 0 h 154"/>
                <a:gd name="T2" fmla="*/ 537 w 614"/>
                <a:gd name="T3" fmla="*/ 0 h 154"/>
                <a:gd name="T4" fmla="*/ 558 w 614"/>
                <a:gd name="T5" fmla="*/ 4 h 154"/>
                <a:gd name="T6" fmla="*/ 576 w 614"/>
                <a:gd name="T7" fmla="*/ 11 h 154"/>
                <a:gd name="T8" fmla="*/ 591 w 614"/>
                <a:gd name="T9" fmla="*/ 23 h 154"/>
                <a:gd name="T10" fmla="*/ 603 w 614"/>
                <a:gd name="T11" fmla="*/ 39 h 154"/>
                <a:gd name="T12" fmla="*/ 611 w 614"/>
                <a:gd name="T13" fmla="*/ 57 h 154"/>
                <a:gd name="T14" fmla="*/ 614 w 614"/>
                <a:gd name="T15" fmla="*/ 78 h 154"/>
                <a:gd name="T16" fmla="*/ 611 w 614"/>
                <a:gd name="T17" fmla="*/ 98 h 154"/>
                <a:gd name="T18" fmla="*/ 603 w 614"/>
                <a:gd name="T19" fmla="*/ 116 h 154"/>
                <a:gd name="T20" fmla="*/ 591 w 614"/>
                <a:gd name="T21" fmla="*/ 132 h 154"/>
                <a:gd name="T22" fmla="*/ 576 w 614"/>
                <a:gd name="T23" fmla="*/ 144 h 154"/>
                <a:gd name="T24" fmla="*/ 558 w 614"/>
                <a:gd name="T25" fmla="*/ 151 h 154"/>
                <a:gd name="T26" fmla="*/ 537 w 614"/>
                <a:gd name="T27" fmla="*/ 154 h 154"/>
                <a:gd name="T28" fmla="*/ 78 w 614"/>
                <a:gd name="T29" fmla="*/ 154 h 154"/>
                <a:gd name="T30" fmla="*/ 57 w 614"/>
                <a:gd name="T31" fmla="*/ 151 h 154"/>
                <a:gd name="T32" fmla="*/ 39 w 614"/>
                <a:gd name="T33" fmla="*/ 144 h 154"/>
                <a:gd name="T34" fmla="*/ 24 w 614"/>
                <a:gd name="T35" fmla="*/ 132 h 154"/>
                <a:gd name="T36" fmla="*/ 11 w 614"/>
                <a:gd name="T37" fmla="*/ 116 h 154"/>
                <a:gd name="T38" fmla="*/ 4 w 614"/>
                <a:gd name="T39" fmla="*/ 98 h 154"/>
                <a:gd name="T40" fmla="*/ 0 w 614"/>
                <a:gd name="T41" fmla="*/ 78 h 154"/>
                <a:gd name="T42" fmla="*/ 4 w 614"/>
                <a:gd name="T43" fmla="*/ 57 h 154"/>
                <a:gd name="T44" fmla="*/ 11 w 614"/>
                <a:gd name="T45" fmla="*/ 39 h 154"/>
                <a:gd name="T46" fmla="*/ 24 w 614"/>
                <a:gd name="T47" fmla="*/ 23 h 154"/>
                <a:gd name="T48" fmla="*/ 39 w 614"/>
                <a:gd name="T49" fmla="*/ 11 h 154"/>
                <a:gd name="T50" fmla="*/ 57 w 614"/>
                <a:gd name="T51" fmla="*/ 4 h 154"/>
                <a:gd name="T52" fmla="*/ 78 w 614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4" h="154">
                  <a:moveTo>
                    <a:pt x="78" y="0"/>
                  </a:moveTo>
                  <a:lnTo>
                    <a:pt x="537" y="0"/>
                  </a:lnTo>
                  <a:lnTo>
                    <a:pt x="558" y="4"/>
                  </a:lnTo>
                  <a:lnTo>
                    <a:pt x="576" y="11"/>
                  </a:lnTo>
                  <a:lnTo>
                    <a:pt x="591" y="23"/>
                  </a:lnTo>
                  <a:lnTo>
                    <a:pt x="603" y="39"/>
                  </a:lnTo>
                  <a:lnTo>
                    <a:pt x="611" y="57"/>
                  </a:lnTo>
                  <a:lnTo>
                    <a:pt x="614" y="78"/>
                  </a:lnTo>
                  <a:lnTo>
                    <a:pt x="611" y="98"/>
                  </a:lnTo>
                  <a:lnTo>
                    <a:pt x="603" y="116"/>
                  </a:lnTo>
                  <a:lnTo>
                    <a:pt x="591" y="132"/>
                  </a:lnTo>
                  <a:lnTo>
                    <a:pt x="576" y="144"/>
                  </a:lnTo>
                  <a:lnTo>
                    <a:pt x="558" y="151"/>
                  </a:lnTo>
                  <a:lnTo>
                    <a:pt x="537" y="154"/>
                  </a:lnTo>
                  <a:lnTo>
                    <a:pt x="78" y="154"/>
                  </a:lnTo>
                  <a:lnTo>
                    <a:pt x="57" y="151"/>
                  </a:lnTo>
                  <a:lnTo>
                    <a:pt x="39" y="144"/>
                  </a:lnTo>
                  <a:lnTo>
                    <a:pt x="24" y="132"/>
                  </a:lnTo>
                  <a:lnTo>
                    <a:pt x="11" y="116"/>
                  </a:lnTo>
                  <a:lnTo>
                    <a:pt x="4" y="98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39" y="11"/>
                  </a:lnTo>
                  <a:lnTo>
                    <a:pt x="57" y="4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6" name="Group 785"/>
          <p:cNvGrpSpPr/>
          <p:nvPr/>
        </p:nvGrpSpPr>
        <p:grpSpPr>
          <a:xfrm>
            <a:off x="9075885" y="3584575"/>
            <a:ext cx="579437" cy="306388"/>
            <a:chOff x="9056688" y="3584575"/>
            <a:chExt cx="579437" cy="306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182"/>
            <p:cNvSpPr>
              <a:spLocks noEditPoints="1"/>
            </p:cNvSpPr>
            <p:nvPr/>
          </p:nvSpPr>
          <p:spPr bwMode="auto">
            <a:xfrm>
              <a:off x="9056688" y="3584575"/>
              <a:ext cx="579437" cy="306388"/>
            </a:xfrm>
            <a:custGeom>
              <a:avLst/>
              <a:gdLst>
                <a:gd name="T0" fmla="*/ 587 w 3650"/>
                <a:gd name="T1" fmla="*/ 221 h 1930"/>
                <a:gd name="T2" fmla="*/ 416 w 3650"/>
                <a:gd name="T3" fmla="*/ 431 h 1930"/>
                <a:gd name="T4" fmla="*/ 155 w 3650"/>
                <a:gd name="T5" fmla="*/ 1499 h 1930"/>
                <a:gd name="T6" fmla="*/ 284 w 3650"/>
                <a:gd name="T7" fmla="*/ 1714 h 1930"/>
                <a:gd name="T8" fmla="*/ 541 w 3650"/>
                <a:gd name="T9" fmla="*/ 1777 h 1930"/>
                <a:gd name="T10" fmla="*/ 785 w 3650"/>
                <a:gd name="T11" fmla="*/ 1671 h 1930"/>
                <a:gd name="T12" fmla="*/ 1049 w 3650"/>
                <a:gd name="T13" fmla="*/ 1206 h 1930"/>
                <a:gd name="T14" fmla="*/ 1175 w 3650"/>
                <a:gd name="T15" fmla="*/ 1213 h 1930"/>
                <a:gd name="T16" fmla="*/ 1281 w 3650"/>
                <a:gd name="T17" fmla="*/ 1357 h 1930"/>
                <a:gd name="T18" fmla="*/ 1475 w 3650"/>
                <a:gd name="T19" fmla="*/ 1387 h 1930"/>
                <a:gd name="T20" fmla="*/ 1616 w 3650"/>
                <a:gd name="T21" fmla="*/ 1254 h 1930"/>
                <a:gd name="T22" fmla="*/ 1698 w 3650"/>
                <a:gd name="T23" fmla="*/ 1143 h 1930"/>
                <a:gd name="T24" fmla="*/ 2010 w 3650"/>
                <a:gd name="T25" fmla="*/ 1179 h 1930"/>
                <a:gd name="T26" fmla="*/ 2093 w 3650"/>
                <a:gd name="T27" fmla="*/ 1336 h 1930"/>
                <a:gd name="T28" fmla="*/ 2280 w 3650"/>
                <a:gd name="T29" fmla="*/ 1395 h 1930"/>
                <a:gd name="T30" fmla="*/ 2439 w 3650"/>
                <a:gd name="T31" fmla="*/ 1282 h 1930"/>
                <a:gd name="T32" fmla="*/ 2541 w 3650"/>
                <a:gd name="T33" fmla="*/ 1186 h 1930"/>
                <a:gd name="T34" fmla="*/ 2791 w 3650"/>
                <a:gd name="T35" fmla="*/ 1567 h 1930"/>
                <a:gd name="T36" fmla="*/ 2987 w 3650"/>
                <a:gd name="T37" fmla="*/ 1753 h 1930"/>
                <a:gd name="T38" fmla="*/ 3257 w 3650"/>
                <a:gd name="T39" fmla="*/ 1756 h 1930"/>
                <a:gd name="T40" fmla="*/ 3460 w 3650"/>
                <a:gd name="T41" fmla="*/ 1576 h 1930"/>
                <a:gd name="T42" fmla="*/ 3486 w 3650"/>
                <a:gd name="T43" fmla="*/ 1307 h 1930"/>
                <a:gd name="T44" fmla="*/ 3138 w 3650"/>
                <a:gd name="T45" fmla="*/ 279 h 1930"/>
                <a:gd name="T46" fmla="*/ 2874 w 3650"/>
                <a:gd name="T47" fmla="*/ 153 h 1930"/>
                <a:gd name="T48" fmla="*/ 2585 w 3650"/>
                <a:gd name="T49" fmla="*/ 218 h 1930"/>
                <a:gd name="T50" fmla="*/ 2415 w 3650"/>
                <a:gd name="T51" fmla="*/ 381 h 1930"/>
                <a:gd name="T52" fmla="*/ 1265 w 3650"/>
                <a:gd name="T53" fmla="*/ 395 h 1930"/>
                <a:gd name="T54" fmla="*/ 1105 w 3650"/>
                <a:gd name="T55" fmla="*/ 243 h 1930"/>
                <a:gd name="T56" fmla="*/ 831 w 3650"/>
                <a:gd name="T57" fmla="*/ 149 h 1930"/>
                <a:gd name="T58" fmla="*/ 3093 w 3650"/>
                <a:gd name="T59" fmla="*/ 64 h 1930"/>
                <a:gd name="T60" fmla="*/ 3331 w 3650"/>
                <a:gd name="T61" fmla="*/ 285 h 1930"/>
                <a:gd name="T62" fmla="*/ 3649 w 3650"/>
                <a:gd name="T63" fmla="*/ 1376 h 1930"/>
                <a:gd name="T64" fmla="*/ 3566 w 3650"/>
                <a:gd name="T65" fmla="*/ 1692 h 1930"/>
                <a:gd name="T66" fmla="*/ 3310 w 3650"/>
                <a:gd name="T67" fmla="*/ 1897 h 1930"/>
                <a:gd name="T68" fmla="*/ 2984 w 3650"/>
                <a:gd name="T69" fmla="*/ 1910 h 1930"/>
                <a:gd name="T70" fmla="*/ 2713 w 3650"/>
                <a:gd name="T71" fmla="*/ 1727 h 1930"/>
                <a:gd name="T72" fmla="*/ 2450 w 3650"/>
                <a:gd name="T73" fmla="*/ 1487 h 1930"/>
                <a:gd name="T74" fmla="*/ 2197 w 3650"/>
                <a:gd name="T75" fmla="*/ 1544 h 1930"/>
                <a:gd name="T76" fmla="*/ 1959 w 3650"/>
                <a:gd name="T77" fmla="*/ 1413 h 1930"/>
                <a:gd name="T78" fmla="*/ 1721 w 3650"/>
                <a:gd name="T79" fmla="*/ 1375 h 1930"/>
                <a:gd name="T80" fmla="*/ 1502 w 3650"/>
                <a:gd name="T81" fmla="*/ 1535 h 1930"/>
                <a:gd name="T82" fmla="*/ 1241 w 3650"/>
                <a:gd name="T83" fmla="*/ 1508 h 1930"/>
                <a:gd name="T84" fmla="*/ 974 w 3650"/>
                <a:gd name="T85" fmla="*/ 1677 h 1930"/>
                <a:gd name="T86" fmla="*/ 748 w 3650"/>
                <a:gd name="T87" fmla="*/ 1874 h 1930"/>
                <a:gd name="T88" fmla="*/ 450 w 3650"/>
                <a:gd name="T89" fmla="*/ 1928 h 1930"/>
                <a:gd name="T90" fmla="*/ 178 w 3650"/>
                <a:gd name="T91" fmla="*/ 1823 h 1930"/>
                <a:gd name="T92" fmla="*/ 21 w 3650"/>
                <a:gd name="T93" fmla="*/ 1581 h 1930"/>
                <a:gd name="T94" fmla="*/ 23 w 3650"/>
                <a:gd name="T95" fmla="*/ 1267 h 1930"/>
                <a:gd name="T96" fmla="*/ 387 w 3650"/>
                <a:gd name="T97" fmla="*/ 197 h 1930"/>
                <a:gd name="T98" fmla="*/ 677 w 3650"/>
                <a:gd name="T99" fmla="*/ 20 h 1930"/>
                <a:gd name="T100" fmla="*/ 1041 w 3650"/>
                <a:gd name="T101" fmla="*/ 38 h 1930"/>
                <a:gd name="T102" fmla="*/ 1321 w 3650"/>
                <a:gd name="T103" fmla="*/ 255 h 1930"/>
                <a:gd name="T104" fmla="*/ 2369 w 3650"/>
                <a:gd name="T105" fmla="*/ 208 h 1930"/>
                <a:gd name="T106" fmla="*/ 2672 w 3650"/>
                <a:gd name="T107" fmla="*/ 19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50" h="1930">
                  <a:moveTo>
                    <a:pt x="831" y="149"/>
                  </a:moveTo>
                  <a:lnTo>
                    <a:pt x="779" y="153"/>
                  </a:lnTo>
                  <a:lnTo>
                    <a:pt x="728" y="161"/>
                  </a:lnTo>
                  <a:lnTo>
                    <a:pt x="678" y="177"/>
                  </a:lnTo>
                  <a:lnTo>
                    <a:pt x="628" y="198"/>
                  </a:lnTo>
                  <a:lnTo>
                    <a:pt x="587" y="221"/>
                  </a:lnTo>
                  <a:lnTo>
                    <a:pt x="550" y="249"/>
                  </a:lnTo>
                  <a:lnTo>
                    <a:pt x="515" y="279"/>
                  </a:lnTo>
                  <a:lnTo>
                    <a:pt x="486" y="313"/>
                  </a:lnTo>
                  <a:lnTo>
                    <a:pt x="458" y="349"/>
                  </a:lnTo>
                  <a:lnTo>
                    <a:pt x="435" y="389"/>
                  </a:lnTo>
                  <a:lnTo>
                    <a:pt x="416" y="431"/>
                  </a:lnTo>
                  <a:lnTo>
                    <a:pt x="400" y="476"/>
                  </a:lnTo>
                  <a:lnTo>
                    <a:pt x="168" y="1307"/>
                  </a:lnTo>
                  <a:lnTo>
                    <a:pt x="156" y="1356"/>
                  </a:lnTo>
                  <a:lnTo>
                    <a:pt x="150" y="1405"/>
                  </a:lnTo>
                  <a:lnTo>
                    <a:pt x="150" y="1452"/>
                  </a:lnTo>
                  <a:lnTo>
                    <a:pt x="155" y="1499"/>
                  </a:lnTo>
                  <a:lnTo>
                    <a:pt x="165" y="1542"/>
                  </a:lnTo>
                  <a:lnTo>
                    <a:pt x="179" y="1583"/>
                  </a:lnTo>
                  <a:lnTo>
                    <a:pt x="199" y="1620"/>
                  </a:lnTo>
                  <a:lnTo>
                    <a:pt x="223" y="1656"/>
                  </a:lnTo>
                  <a:lnTo>
                    <a:pt x="251" y="1687"/>
                  </a:lnTo>
                  <a:lnTo>
                    <a:pt x="284" y="1714"/>
                  </a:lnTo>
                  <a:lnTo>
                    <a:pt x="321" y="1738"/>
                  </a:lnTo>
                  <a:lnTo>
                    <a:pt x="362" y="1756"/>
                  </a:lnTo>
                  <a:lnTo>
                    <a:pt x="405" y="1770"/>
                  </a:lnTo>
                  <a:lnTo>
                    <a:pt x="450" y="1777"/>
                  </a:lnTo>
                  <a:lnTo>
                    <a:pt x="496" y="1780"/>
                  </a:lnTo>
                  <a:lnTo>
                    <a:pt x="541" y="1777"/>
                  </a:lnTo>
                  <a:lnTo>
                    <a:pt x="586" y="1771"/>
                  </a:lnTo>
                  <a:lnTo>
                    <a:pt x="630" y="1760"/>
                  </a:lnTo>
                  <a:lnTo>
                    <a:pt x="672" y="1743"/>
                  </a:lnTo>
                  <a:lnTo>
                    <a:pt x="713" y="1723"/>
                  </a:lnTo>
                  <a:lnTo>
                    <a:pt x="751" y="1699"/>
                  </a:lnTo>
                  <a:lnTo>
                    <a:pt x="785" y="1671"/>
                  </a:lnTo>
                  <a:lnTo>
                    <a:pt x="815" y="1640"/>
                  </a:lnTo>
                  <a:lnTo>
                    <a:pt x="842" y="1605"/>
                  </a:lnTo>
                  <a:lnTo>
                    <a:pt x="863" y="1567"/>
                  </a:lnTo>
                  <a:lnTo>
                    <a:pt x="1019" y="1241"/>
                  </a:lnTo>
                  <a:lnTo>
                    <a:pt x="1032" y="1221"/>
                  </a:lnTo>
                  <a:lnTo>
                    <a:pt x="1049" y="1206"/>
                  </a:lnTo>
                  <a:lnTo>
                    <a:pt x="1067" y="1194"/>
                  </a:lnTo>
                  <a:lnTo>
                    <a:pt x="1089" y="1187"/>
                  </a:lnTo>
                  <a:lnTo>
                    <a:pt x="1113" y="1186"/>
                  </a:lnTo>
                  <a:lnTo>
                    <a:pt x="1136" y="1190"/>
                  </a:lnTo>
                  <a:lnTo>
                    <a:pt x="1157" y="1199"/>
                  </a:lnTo>
                  <a:lnTo>
                    <a:pt x="1175" y="1213"/>
                  </a:lnTo>
                  <a:lnTo>
                    <a:pt x="1190" y="1230"/>
                  </a:lnTo>
                  <a:lnTo>
                    <a:pt x="1200" y="1251"/>
                  </a:lnTo>
                  <a:lnTo>
                    <a:pt x="1214" y="1282"/>
                  </a:lnTo>
                  <a:lnTo>
                    <a:pt x="1232" y="1311"/>
                  </a:lnTo>
                  <a:lnTo>
                    <a:pt x="1255" y="1336"/>
                  </a:lnTo>
                  <a:lnTo>
                    <a:pt x="1281" y="1357"/>
                  </a:lnTo>
                  <a:lnTo>
                    <a:pt x="1310" y="1374"/>
                  </a:lnTo>
                  <a:lnTo>
                    <a:pt x="1341" y="1387"/>
                  </a:lnTo>
                  <a:lnTo>
                    <a:pt x="1374" y="1395"/>
                  </a:lnTo>
                  <a:lnTo>
                    <a:pt x="1408" y="1398"/>
                  </a:lnTo>
                  <a:lnTo>
                    <a:pt x="1442" y="1395"/>
                  </a:lnTo>
                  <a:lnTo>
                    <a:pt x="1475" y="1387"/>
                  </a:lnTo>
                  <a:lnTo>
                    <a:pt x="1506" y="1375"/>
                  </a:lnTo>
                  <a:lnTo>
                    <a:pt x="1535" y="1357"/>
                  </a:lnTo>
                  <a:lnTo>
                    <a:pt x="1561" y="1336"/>
                  </a:lnTo>
                  <a:lnTo>
                    <a:pt x="1583" y="1312"/>
                  </a:lnTo>
                  <a:lnTo>
                    <a:pt x="1602" y="1284"/>
                  </a:lnTo>
                  <a:lnTo>
                    <a:pt x="1616" y="1254"/>
                  </a:lnTo>
                  <a:lnTo>
                    <a:pt x="1625" y="1220"/>
                  </a:lnTo>
                  <a:lnTo>
                    <a:pt x="1631" y="1198"/>
                  </a:lnTo>
                  <a:lnTo>
                    <a:pt x="1644" y="1179"/>
                  </a:lnTo>
                  <a:lnTo>
                    <a:pt x="1659" y="1163"/>
                  </a:lnTo>
                  <a:lnTo>
                    <a:pt x="1677" y="1151"/>
                  </a:lnTo>
                  <a:lnTo>
                    <a:pt x="1698" y="1143"/>
                  </a:lnTo>
                  <a:lnTo>
                    <a:pt x="1721" y="1141"/>
                  </a:lnTo>
                  <a:lnTo>
                    <a:pt x="1932" y="1141"/>
                  </a:lnTo>
                  <a:lnTo>
                    <a:pt x="1954" y="1143"/>
                  </a:lnTo>
                  <a:lnTo>
                    <a:pt x="1975" y="1151"/>
                  </a:lnTo>
                  <a:lnTo>
                    <a:pt x="1994" y="1163"/>
                  </a:lnTo>
                  <a:lnTo>
                    <a:pt x="2010" y="1179"/>
                  </a:lnTo>
                  <a:lnTo>
                    <a:pt x="2022" y="1198"/>
                  </a:lnTo>
                  <a:lnTo>
                    <a:pt x="2029" y="1220"/>
                  </a:lnTo>
                  <a:lnTo>
                    <a:pt x="2037" y="1254"/>
                  </a:lnTo>
                  <a:lnTo>
                    <a:pt x="2052" y="1283"/>
                  </a:lnTo>
                  <a:lnTo>
                    <a:pt x="2071" y="1312"/>
                  </a:lnTo>
                  <a:lnTo>
                    <a:pt x="2093" y="1336"/>
                  </a:lnTo>
                  <a:lnTo>
                    <a:pt x="2118" y="1357"/>
                  </a:lnTo>
                  <a:lnTo>
                    <a:pt x="2147" y="1375"/>
                  </a:lnTo>
                  <a:lnTo>
                    <a:pt x="2178" y="1387"/>
                  </a:lnTo>
                  <a:lnTo>
                    <a:pt x="2211" y="1395"/>
                  </a:lnTo>
                  <a:lnTo>
                    <a:pt x="2245" y="1398"/>
                  </a:lnTo>
                  <a:lnTo>
                    <a:pt x="2280" y="1395"/>
                  </a:lnTo>
                  <a:lnTo>
                    <a:pt x="2313" y="1387"/>
                  </a:lnTo>
                  <a:lnTo>
                    <a:pt x="2344" y="1374"/>
                  </a:lnTo>
                  <a:lnTo>
                    <a:pt x="2373" y="1357"/>
                  </a:lnTo>
                  <a:lnTo>
                    <a:pt x="2398" y="1336"/>
                  </a:lnTo>
                  <a:lnTo>
                    <a:pt x="2421" y="1311"/>
                  </a:lnTo>
                  <a:lnTo>
                    <a:pt x="2439" y="1282"/>
                  </a:lnTo>
                  <a:lnTo>
                    <a:pt x="2453" y="1251"/>
                  </a:lnTo>
                  <a:lnTo>
                    <a:pt x="2463" y="1230"/>
                  </a:lnTo>
                  <a:lnTo>
                    <a:pt x="2479" y="1213"/>
                  </a:lnTo>
                  <a:lnTo>
                    <a:pt x="2496" y="1199"/>
                  </a:lnTo>
                  <a:lnTo>
                    <a:pt x="2517" y="1189"/>
                  </a:lnTo>
                  <a:lnTo>
                    <a:pt x="2541" y="1186"/>
                  </a:lnTo>
                  <a:lnTo>
                    <a:pt x="2564" y="1187"/>
                  </a:lnTo>
                  <a:lnTo>
                    <a:pt x="2586" y="1194"/>
                  </a:lnTo>
                  <a:lnTo>
                    <a:pt x="2605" y="1206"/>
                  </a:lnTo>
                  <a:lnTo>
                    <a:pt x="2621" y="1221"/>
                  </a:lnTo>
                  <a:lnTo>
                    <a:pt x="2635" y="1241"/>
                  </a:lnTo>
                  <a:lnTo>
                    <a:pt x="2791" y="1567"/>
                  </a:lnTo>
                  <a:lnTo>
                    <a:pt x="2813" y="1608"/>
                  </a:lnTo>
                  <a:lnTo>
                    <a:pt x="2840" y="1645"/>
                  </a:lnTo>
                  <a:lnTo>
                    <a:pt x="2871" y="1679"/>
                  </a:lnTo>
                  <a:lnTo>
                    <a:pt x="2907" y="1708"/>
                  </a:lnTo>
                  <a:lnTo>
                    <a:pt x="2945" y="1733"/>
                  </a:lnTo>
                  <a:lnTo>
                    <a:pt x="2987" y="1753"/>
                  </a:lnTo>
                  <a:lnTo>
                    <a:pt x="3032" y="1768"/>
                  </a:lnTo>
                  <a:lnTo>
                    <a:pt x="3077" y="1776"/>
                  </a:lnTo>
                  <a:lnTo>
                    <a:pt x="3122" y="1780"/>
                  </a:lnTo>
                  <a:lnTo>
                    <a:pt x="3168" y="1777"/>
                  </a:lnTo>
                  <a:lnTo>
                    <a:pt x="3213" y="1770"/>
                  </a:lnTo>
                  <a:lnTo>
                    <a:pt x="3257" y="1756"/>
                  </a:lnTo>
                  <a:lnTo>
                    <a:pt x="3300" y="1738"/>
                  </a:lnTo>
                  <a:lnTo>
                    <a:pt x="3339" y="1713"/>
                  </a:lnTo>
                  <a:lnTo>
                    <a:pt x="3376" y="1685"/>
                  </a:lnTo>
                  <a:lnTo>
                    <a:pt x="3408" y="1653"/>
                  </a:lnTo>
                  <a:lnTo>
                    <a:pt x="3435" y="1616"/>
                  </a:lnTo>
                  <a:lnTo>
                    <a:pt x="3460" y="1576"/>
                  </a:lnTo>
                  <a:lnTo>
                    <a:pt x="3477" y="1533"/>
                  </a:lnTo>
                  <a:lnTo>
                    <a:pt x="3491" y="1489"/>
                  </a:lnTo>
                  <a:lnTo>
                    <a:pt x="3498" y="1444"/>
                  </a:lnTo>
                  <a:lnTo>
                    <a:pt x="3500" y="1398"/>
                  </a:lnTo>
                  <a:lnTo>
                    <a:pt x="3495" y="1352"/>
                  </a:lnTo>
                  <a:lnTo>
                    <a:pt x="3486" y="1307"/>
                  </a:lnTo>
                  <a:lnTo>
                    <a:pt x="3253" y="476"/>
                  </a:lnTo>
                  <a:lnTo>
                    <a:pt x="3239" y="431"/>
                  </a:lnTo>
                  <a:lnTo>
                    <a:pt x="3219" y="389"/>
                  </a:lnTo>
                  <a:lnTo>
                    <a:pt x="3195" y="349"/>
                  </a:lnTo>
                  <a:lnTo>
                    <a:pt x="3169" y="313"/>
                  </a:lnTo>
                  <a:lnTo>
                    <a:pt x="3138" y="279"/>
                  </a:lnTo>
                  <a:lnTo>
                    <a:pt x="3104" y="249"/>
                  </a:lnTo>
                  <a:lnTo>
                    <a:pt x="3066" y="221"/>
                  </a:lnTo>
                  <a:lnTo>
                    <a:pt x="3025" y="198"/>
                  </a:lnTo>
                  <a:lnTo>
                    <a:pt x="2975" y="177"/>
                  </a:lnTo>
                  <a:lnTo>
                    <a:pt x="2926" y="161"/>
                  </a:lnTo>
                  <a:lnTo>
                    <a:pt x="2874" y="153"/>
                  </a:lnTo>
                  <a:lnTo>
                    <a:pt x="2822" y="149"/>
                  </a:lnTo>
                  <a:lnTo>
                    <a:pt x="2770" y="153"/>
                  </a:lnTo>
                  <a:lnTo>
                    <a:pt x="2718" y="162"/>
                  </a:lnTo>
                  <a:lnTo>
                    <a:pt x="2666" y="178"/>
                  </a:lnTo>
                  <a:lnTo>
                    <a:pt x="2624" y="196"/>
                  </a:lnTo>
                  <a:lnTo>
                    <a:pt x="2585" y="218"/>
                  </a:lnTo>
                  <a:lnTo>
                    <a:pt x="2548" y="243"/>
                  </a:lnTo>
                  <a:lnTo>
                    <a:pt x="2514" y="273"/>
                  </a:lnTo>
                  <a:lnTo>
                    <a:pt x="2483" y="305"/>
                  </a:lnTo>
                  <a:lnTo>
                    <a:pt x="2455" y="340"/>
                  </a:lnTo>
                  <a:lnTo>
                    <a:pt x="2437" y="364"/>
                  </a:lnTo>
                  <a:lnTo>
                    <a:pt x="2415" y="381"/>
                  </a:lnTo>
                  <a:lnTo>
                    <a:pt x="2389" y="395"/>
                  </a:lnTo>
                  <a:lnTo>
                    <a:pt x="2360" y="402"/>
                  </a:lnTo>
                  <a:lnTo>
                    <a:pt x="2332" y="406"/>
                  </a:lnTo>
                  <a:lnTo>
                    <a:pt x="1322" y="406"/>
                  </a:lnTo>
                  <a:lnTo>
                    <a:pt x="1293" y="402"/>
                  </a:lnTo>
                  <a:lnTo>
                    <a:pt x="1265" y="395"/>
                  </a:lnTo>
                  <a:lnTo>
                    <a:pt x="1239" y="381"/>
                  </a:lnTo>
                  <a:lnTo>
                    <a:pt x="1217" y="364"/>
                  </a:lnTo>
                  <a:lnTo>
                    <a:pt x="1198" y="340"/>
                  </a:lnTo>
                  <a:lnTo>
                    <a:pt x="1170" y="305"/>
                  </a:lnTo>
                  <a:lnTo>
                    <a:pt x="1139" y="273"/>
                  </a:lnTo>
                  <a:lnTo>
                    <a:pt x="1105" y="243"/>
                  </a:lnTo>
                  <a:lnTo>
                    <a:pt x="1068" y="218"/>
                  </a:lnTo>
                  <a:lnTo>
                    <a:pt x="1030" y="196"/>
                  </a:lnTo>
                  <a:lnTo>
                    <a:pt x="988" y="178"/>
                  </a:lnTo>
                  <a:lnTo>
                    <a:pt x="936" y="162"/>
                  </a:lnTo>
                  <a:lnTo>
                    <a:pt x="884" y="153"/>
                  </a:lnTo>
                  <a:lnTo>
                    <a:pt x="831" y="149"/>
                  </a:lnTo>
                  <a:close/>
                  <a:moveTo>
                    <a:pt x="2794" y="0"/>
                  </a:moveTo>
                  <a:lnTo>
                    <a:pt x="2856" y="1"/>
                  </a:lnTo>
                  <a:lnTo>
                    <a:pt x="2917" y="7"/>
                  </a:lnTo>
                  <a:lnTo>
                    <a:pt x="2978" y="20"/>
                  </a:lnTo>
                  <a:lnTo>
                    <a:pt x="3036" y="39"/>
                  </a:lnTo>
                  <a:lnTo>
                    <a:pt x="3093" y="64"/>
                  </a:lnTo>
                  <a:lnTo>
                    <a:pt x="3141" y="92"/>
                  </a:lnTo>
                  <a:lnTo>
                    <a:pt x="3187" y="123"/>
                  </a:lnTo>
                  <a:lnTo>
                    <a:pt x="3229" y="158"/>
                  </a:lnTo>
                  <a:lnTo>
                    <a:pt x="3266" y="197"/>
                  </a:lnTo>
                  <a:lnTo>
                    <a:pt x="3302" y="240"/>
                  </a:lnTo>
                  <a:lnTo>
                    <a:pt x="3331" y="285"/>
                  </a:lnTo>
                  <a:lnTo>
                    <a:pt x="3358" y="333"/>
                  </a:lnTo>
                  <a:lnTo>
                    <a:pt x="3380" y="382"/>
                  </a:lnTo>
                  <a:lnTo>
                    <a:pt x="3398" y="436"/>
                  </a:lnTo>
                  <a:lnTo>
                    <a:pt x="3630" y="1267"/>
                  </a:lnTo>
                  <a:lnTo>
                    <a:pt x="3642" y="1321"/>
                  </a:lnTo>
                  <a:lnTo>
                    <a:pt x="3649" y="1376"/>
                  </a:lnTo>
                  <a:lnTo>
                    <a:pt x="3650" y="1431"/>
                  </a:lnTo>
                  <a:lnTo>
                    <a:pt x="3644" y="1486"/>
                  </a:lnTo>
                  <a:lnTo>
                    <a:pt x="3633" y="1540"/>
                  </a:lnTo>
                  <a:lnTo>
                    <a:pt x="3616" y="1593"/>
                  </a:lnTo>
                  <a:lnTo>
                    <a:pt x="3594" y="1644"/>
                  </a:lnTo>
                  <a:lnTo>
                    <a:pt x="3566" y="1692"/>
                  </a:lnTo>
                  <a:lnTo>
                    <a:pt x="3533" y="1737"/>
                  </a:lnTo>
                  <a:lnTo>
                    <a:pt x="3496" y="1777"/>
                  </a:lnTo>
                  <a:lnTo>
                    <a:pt x="3455" y="1815"/>
                  </a:lnTo>
                  <a:lnTo>
                    <a:pt x="3410" y="1847"/>
                  </a:lnTo>
                  <a:lnTo>
                    <a:pt x="3361" y="1875"/>
                  </a:lnTo>
                  <a:lnTo>
                    <a:pt x="3310" y="1897"/>
                  </a:lnTo>
                  <a:lnTo>
                    <a:pt x="3257" y="1913"/>
                  </a:lnTo>
                  <a:lnTo>
                    <a:pt x="3203" y="1924"/>
                  </a:lnTo>
                  <a:lnTo>
                    <a:pt x="3148" y="1930"/>
                  </a:lnTo>
                  <a:lnTo>
                    <a:pt x="3093" y="1929"/>
                  </a:lnTo>
                  <a:lnTo>
                    <a:pt x="3038" y="1922"/>
                  </a:lnTo>
                  <a:lnTo>
                    <a:pt x="2984" y="1910"/>
                  </a:lnTo>
                  <a:lnTo>
                    <a:pt x="2931" y="1892"/>
                  </a:lnTo>
                  <a:lnTo>
                    <a:pt x="2880" y="1868"/>
                  </a:lnTo>
                  <a:lnTo>
                    <a:pt x="2833" y="1839"/>
                  </a:lnTo>
                  <a:lnTo>
                    <a:pt x="2789" y="1806"/>
                  </a:lnTo>
                  <a:lnTo>
                    <a:pt x="2749" y="1769"/>
                  </a:lnTo>
                  <a:lnTo>
                    <a:pt x="2713" y="1727"/>
                  </a:lnTo>
                  <a:lnTo>
                    <a:pt x="2681" y="1681"/>
                  </a:lnTo>
                  <a:lnTo>
                    <a:pt x="2655" y="1632"/>
                  </a:lnTo>
                  <a:lnTo>
                    <a:pt x="2543" y="1398"/>
                  </a:lnTo>
                  <a:lnTo>
                    <a:pt x="2515" y="1431"/>
                  </a:lnTo>
                  <a:lnTo>
                    <a:pt x="2484" y="1460"/>
                  </a:lnTo>
                  <a:lnTo>
                    <a:pt x="2450" y="1487"/>
                  </a:lnTo>
                  <a:lnTo>
                    <a:pt x="2412" y="1508"/>
                  </a:lnTo>
                  <a:lnTo>
                    <a:pt x="2374" y="1525"/>
                  </a:lnTo>
                  <a:lnTo>
                    <a:pt x="2333" y="1538"/>
                  </a:lnTo>
                  <a:lnTo>
                    <a:pt x="2290" y="1545"/>
                  </a:lnTo>
                  <a:lnTo>
                    <a:pt x="2245" y="1548"/>
                  </a:lnTo>
                  <a:lnTo>
                    <a:pt x="2197" y="1544"/>
                  </a:lnTo>
                  <a:lnTo>
                    <a:pt x="2150" y="1535"/>
                  </a:lnTo>
                  <a:lnTo>
                    <a:pt x="2106" y="1521"/>
                  </a:lnTo>
                  <a:lnTo>
                    <a:pt x="2065" y="1501"/>
                  </a:lnTo>
                  <a:lnTo>
                    <a:pt x="2026" y="1476"/>
                  </a:lnTo>
                  <a:lnTo>
                    <a:pt x="1991" y="1447"/>
                  </a:lnTo>
                  <a:lnTo>
                    <a:pt x="1959" y="1413"/>
                  </a:lnTo>
                  <a:lnTo>
                    <a:pt x="1931" y="1375"/>
                  </a:lnTo>
                  <a:lnTo>
                    <a:pt x="1909" y="1334"/>
                  </a:lnTo>
                  <a:lnTo>
                    <a:pt x="1891" y="1291"/>
                  </a:lnTo>
                  <a:lnTo>
                    <a:pt x="1762" y="1291"/>
                  </a:lnTo>
                  <a:lnTo>
                    <a:pt x="1744" y="1334"/>
                  </a:lnTo>
                  <a:lnTo>
                    <a:pt x="1721" y="1375"/>
                  </a:lnTo>
                  <a:lnTo>
                    <a:pt x="1694" y="1413"/>
                  </a:lnTo>
                  <a:lnTo>
                    <a:pt x="1662" y="1447"/>
                  </a:lnTo>
                  <a:lnTo>
                    <a:pt x="1627" y="1476"/>
                  </a:lnTo>
                  <a:lnTo>
                    <a:pt x="1588" y="1501"/>
                  </a:lnTo>
                  <a:lnTo>
                    <a:pt x="1546" y="1521"/>
                  </a:lnTo>
                  <a:lnTo>
                    <a:pt x="1502" y="1535"/>
                  </a:lnTo>
                  <a:lnTo>
                    <a:pt x="1457" y="1544"/>
                  </a:lnTo>
                  <a:lnTo>
                    <a:pt x="1408" y="1548"/>
                  </a:lnTo>
                  <a:lnTo>
                    <a:pt x="1364" y="1545"/>
                  </a:lnTo>
                  <a:lnTo>
                    <a:pt x="1321" y="1538"/>
                  </a:lnTo>
                  <a:lnTo>
                    <a:pt x="1280" y="1525"/>
                  </a:lnTo>
                  <a:lnTo>
                    <a:pt x="1241" y="1508"/>
                  </a:lnTo>
                  <a:lnTo>
                    <a:pt x="1203" y="1487"/>
                  </a:lnTo>
                  <a:lnTo>
                    <a:pt x="1169" y="1460"/>
                  </a:lnTo>
                  <a:lnTo>
                    <a:pt x="1138" y="1431"/>
                  </a:lnTo>
                  <a:lnTo>
                    <a:pt x="1110" y="1398"/>
                  </a:lnTo>
                  <a:lnTo>
                    <a:pt x="999" y="1633"/>
                  </a:lnTo>
                  <a:lnTo>
                    <a:pt x="974" y="1677"/>
                  </a:lnTo>
                  <a:lnTo>
                    <a:pt x="946" y="1718"/>
                  </a:lnTo>
                  <a:lnTo>
                    <a:pt x="913" y="1756"/>
                  </a:lnTo>
                  <a:lnTo>
                    <a:pt x="876" y="1791"/>
                  </a:lnTo>
                  <a:lnTo>
                    <a:pt x="836" y="1823"/>
                  </a:lnTo>
                  <a:lnTo>
                    <a:pt x="793" y="1850"/>
                  </a:lnTo>
                  <a:lnTo>
                    <a:pt x="748" y="1874"/>
                  </a:lnTo>
                  <a:lnTo>
                    <a:pt x="700" y="1894"/>
                  </a:lnTo>
                  <a:lnTo>
                    <a:pt x="651" y="1910"/>
                  </a:lnTo>
                  <a:lnTo>
                    <a:pt x="601" y="1921"/>
                  </a:lnTo>
                  <a:lnTo>
                    <a:pt x="550" y="1928"/>
                  </a:lnTo>
                  <a:lnTo>
                    <a:pt x="498" y="1930"/>
                  </a:lnTo>
                  <a:lnTo>
                    <a:pt x="450" y="1928"/>
                  </a:lnTo>
                  <a:lnTo>
                    <a:pt x="402" y="1922"/>
                  </a:lnTo>
                  <a:lnTo>
                    <a:pt x="355" y="1911"/>
                  </a:lnTo>
                  <a:lnTo>
                    <a:pt x="309" y="1897"/>
                  </a:lnTo>
                  <a:lnTo>
                    <a:pt x="262" y="1876"/>
                  </a:lnTo>
                  <a:lnTo>
                    <a:pt x="218" y="1852"/>
                  </a:lnTo>
                  <a:lnTo>
                    <a:pt x="178" y="1823"/>
                  </a:lnTo>
                  <a:lnTo>
                    <a:pt x="143" y="1790"/>
                  </a:lnTo>
                  <a:lnTo>
                    <a:pt x="110" y="1754"/>
                  </a:lnTo>
                  <a:lnTo>
                    <a:pt x="81" y="1714"/>
                  </a:lnTo>
                  <a:lnTo>
                    <a:pt x="56" y="1672"/>
                  </a:lnTo>
                  <a:lnTo>
                    <a:pt x="37" y="1628"/>
                  </a:lnTo>
                  <a:lnTo>
                    <a:pt x="21" y="1581"/>
                  </a:lnTo>
                  <a:lnTo>
                    <a:pt x="9" y="1532"/>
                  </a:lnTo>
                  <a:lnTo>
                    <a:pt x="2" y="1481"/>
                  </a:lnTo>
                  <a:lnTo>
                    <a:pt x="0" y="1428"/>
                  </a:lnTo>
                  <a:lnTo>
                    <a:pt x="2" y="1375"/>
                  </a:lnTo>
                  <a:lnTo>
                    <a:pt x="10" y="1321"/>
                  </a:lnTo>
                  <a:lnTo>
                    <a:pt x="23" y="1267"/>
                  </a:lnTo>
                  <a:lnTo>
                    <a:pt x="256" y="436"/>
                  </a:lnTo>
                  <a:lnTo>
                    <a:pt x="273" y="382"/>
                  </a:lnTo>
                  <a:lnTo>
                    <a:pt x="295" y="333"/>
                  </a:lnTo>
                  <a:lnTo>
                    <a:pt x="322" y="285"/>
                  </a:lnTo>
                  <a:lnTo>
                    <a:pt x="353" y="240"/>
                  </a:lnTo>
                  <a:lnTo>
                    <a:pt x="387" y="197"/>
                  </a:lnTo>
                  <a:lnTo>
                    <a:pt x="426" y="158"/>
                  </a:lnTo>
                  <a:lnTo>
                    <a:pt x="468" y="123"/>
                  </a:lnTo>
                  <a:lnTo>
                    <a:pt x="512" y="92"/>
                  </a:lnTo>
                  <a:lnTo>
                    <a:pt x="561" y="64"/>
                  </a:lnTo>
                  <a:lnTo>
                    <a:pt x="617" y="39"/>
                  </a:lnTo>
                  <a:lnTo>
                    <a:pt x="677" y="20"/>
                  </a:lnTo>
                  <a:lnTo>
                    <a:pt x="737" y="7"/>
                  </a:lnTo>
                  <a:lnTo>
                    <a:pt x="797" y="1"/>
                  </a:lnTo>
                  <a:lnTo>
                    <a:pt x="859" y="0"/>
                  </a:lnTo>
                  <a:lnTo>
                    <a:pt x="920" y="7"/>
                  </a:lnTo>
                  <a:lnTo>
                    <a:pt x="981" y="19"/>
                  </a:lnTo>
                  <a:lnTo>
                    <a:pt x="1041" y="38"/>
                  </a:lnTo>
                  <a:lnTo>
                    <a:pt x="1096" y="62"/>
                  </a:lnTo>
                  <a:lnTo>
                    <a:pt x="1149" y="91"/>
                  </a:lnTo>
                  <a:lnTo>
                    <a:pt x="1198" y="125"/>
                  </a:lnTo>
                  <a:lnTo>
                    <a:pt x="1243" y="164"/>
                  </a:lnTo>
                  <a:lnTo>
                    <a:pt x="1284" y="208"/>
                  </a:lnTo>
                  <a:lnTo>
                    <a:pt x="1321" y="255"/>
                  </a:lnTo>
                  <a:lnTo>
                    <a:pt x="1322" y="255"/>
                  </a:lnTo>
                  <a:lnTo>
                    <a:pt x="1322" y="255"/>
                  </a:lnTo>
                  <a:lnTo>
                    <a:pt x="2332" y="255"/>
                  </a:lnTo>
                  <a:lnTo>
                    <a:pt x="2333" y="255"/>
                  </a:lnTo>
                  <a:lnTo>
                    <a:pt x="2333" y="255"/>
                  </a:lnTo>
                  <a:lnTo>
                    <a:pt x="2369" y="208"/>
                  </a:lnTo>
                  <a:lnTo>
                    <a:pt x="2410" y="164"/>
                  </a:lnTo>
                  <a:lnTo>
                    <a:pt x="2455" y="125"/>
                  </a:lnTo>
                  <a:lnTo>
                    <a:pt x="2505" y="91"/>
                  </a:lnTo>
                  <a:lnTo>
                    <a:pt x="2557" y="62"/>
                  </a:lnTo>
                  <a:lnTo>
                    <a:pt x="2613" y="38"/>
                  </a:lnTo>
                  <a:lnTo>
                    <a:pt x="2672" y="19"/>
                  </a:lnTo>
                  <a:lnTo>
                    <a:pt x="2733" y="7"/>
                  </a:lnTo>
                  <a:lnTo>
                    <a:pt x="27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83"/>
            <p:cNvSpPr>
              <a:spLocks/>
            </p:cNvSpPr>
            <p:nvPr/>
          </p:nvSpPr>
          <p:spPr bwMode="auto">
            <a:xfrm>
              <a:off x="9491663" y="3644900"/>
              <a:ext cx="28575" cy="30163"/>
            </a:xfrm>
            <a:custGeom>
              <a:avLst/>
              <a:gdLst>
                <a:gd name="T0" fmla="*/ 95 w 189"/>
                <a:gd name="T1" fmla="*/ 0 h 189"/>
                <a:gd name="T2" fmla="*/ 120 w 189"/>
                <a:gd name="T3" fmla="*/ 4 h 189"/>
                <a:gd name="T4" fmla="*/ 143 w 189"/>
                <a:gd name="T5" fmla="*/ 14 h 189"/>
                <a:gd name="T6" fmla="*/ 162 w 189"/>
                <a:gd name="T7" fmla="*/ 28 h 189"/>
                <a:gd name="T8" fmla="*/ 177 w 189"/>
                <a:gd name="T9" fmla="*/ 47 h 189"/>
                <a:gd name="T10" fmla="*/ 186 w 189"/>
                <a:gd name="T11" fmla="*/ 70 h 189"/>
                <a:gd name="T12" fmla="*/ 189 w 189"/>
                <a:gd name="T13" fmla="*/ 95 h 189"/>
                <a:gd name="T14" fmla="*/ 186 w 189"/>
                <a:gd name="T15" fmla="*/ 120 h 189"/>
                <a:gd name="T16" fmla="*/ 177 w 189"/>
                <a:gd name="T17" fmla="*/ 143 h 189"/>
                <a:gd name="T18" fmla="*/ 162 w 189"/>
                <a:gd name="T19" fmla="*/ 162 h 189"/>
                <a:gd name="T20" fmla="*/ 143 w 189"/>
                <a:gd name="T21" fmla="*/ 177 h 189"/>
                <a:gd name="T22" fmla="*/ 120 w 189"/>
                <a:gd name="T23" fmla="*/ 186 h 189"/>
                <a:gd name="T24" fmla="*/ 95 w 189"/>
                <a:gd name="T25" fmla="*/ 189 h 189"/>
                <a:gd name="T26" fmla="*/ 70 w 189"/>
                <a:gd name="T27" fmla="*/ 186 h 189"/>
                <a:gd name="T28" fmla="*/ 47 w 189"/>
                <a:gd name="T29" fmla="*/ 177 h 189"/>
                <a:gd name="T30" fmla="*/ 28 w 189"/>
                <a:gd name="T31" fmla="*/ 162 h 189"/>
                <a:gd name="T32" fmla="*/ 12 w 189"/>
                <a:gd name="T33" fmla="*/ 143 h 189"/>
                <a:gd name="T34" fmla="*/ 4 w 189"/>
                <a:gd name="T35" fmla="*/ 120 h 189"/>
                <a:gd name="T36" fmla="*/ 0 w 189"/>
                <a:gd name="T37" fmla="*/ 95 h 189"/>
                <a:gd name="T38" fmla="*/ 4 w 189"/>
                <a:gd name="T39" fmla="*/ 70 h 189"/>
                <a:gd name="T40" fmla="*/ 12 w 189"/>
                <a:gd name="T41" fmla="*/ 47 h 189"/>
                <a:gd name="T42" fmla="*/ 28 w 189"/>
                <a:gd name="T43" fmla="*/ 28 h 189"/>
                <a:gd name="T44" fmla="*/ 47 w 189"/>
                <a:gd name="T45" fmla="*/ 14 h 189"/>
                <a:gd name="T46" fmla="*/ 70 w 189"/>
                <a:gd name="T47" fmla="*/ 4 h 189"/>
                <a:gd name="T48" fmla="*/ 95 w 189"/>
                <a:gd name="T4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lnTo>
                    <a:pt x="120" y="4"/>
                  </a:lnTo>
                  <a:lnTo>
                    <a:pt x="143" y="14"/>
                  </a:lnTo>
                  <a:lnTo>
                    <a:pt x="162" y="28"/>
                  </a:lnTo>
                  <a:lnTo>
                    <a:pt x="177" y="47"/>
                  </a:lnTo>
                  <a:lnTo>
                    <a:pt x="186" y="70"/>
                  </a:lnTo>
                  <a:lnTo>
                    <a:pt x="189" y="95"/>
                  </a:lnTo>
                  <a:lnTo>
                    <a:pt x="186" y="120"/>
                  </a:lnTo>
                  <a:lnTo>
                    <a:pt x="177" y="143"/>
                  </a:lnTo>
                  <a:lnTo>
                    <a:pt x="162" y="162"/>
                  </a:lnTo>
                  <a:lnTo>
                    <a:pt x="143" y="177"/>
                  </a:lnTo>
                  <a:lnTo>
                    <a:pt x="120" y="186"/>
                  </a:lnTo>
                  <a:lnTo>
                    <a:pt x="95" y="189"/>
                  </a:lnTo>
                  <a:lnTo>
                    <a:pt x="70" y="186"/>
                  </a:lnTo>
                  <a:lnTo>
                    <a:pt x="47" y="177"/>
                  </a:lnTo>
                  <a:lnTo>
                    <a:pt x="28" y="162"/>
                  </a:lnTo>
                  <a:lnTo>
                    <a:pt x="12" y="143"/>
                  </a:lnTo>
                  <a:lnTo>
                    <a:pt x="4" y="120"/>
                  </a:lnTo>
                  <a:lnTo>
                    <a:pt x="0" y="95"/>
                  </a:lnTo>
                  <a:lnTo>
                    <a:pt x="4" y="70"/>
                  </a:lnTo>
                  <a:lnTo>
                    <a:pt x="12" y="47"/>
                  </a:lnTo>
                  <a:lnTo>
                    <a:pt x="28" y="28"/>
                  </a:lnTo>
                  <a:lnTo>
                    <a:pt x="47" y="14"/>
                  </a:lnTo>
                  <a:lnTo>
                    <a:pt x="70" y="4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184"/>
            <p:cNvSpPr>
              <a:spLocks/>
            </p:cNvSpPr>
            <p:nvPr/>
          </p:nvSpPr>
          <p:spPr bwMode="auto">
            <a:xfrm>
              <a:off x="9491663" y="3716338"/>
              <a:ext cx="28575" cy="30163"/>
            </a:xfrm>
            <a:custGeom>
              <a:avLst/>
              <a:gdLst>
                <a:gd name="T0" fmla="*/ 95 w 189"/>
                <a:gd name="T1" fmla="*/ 0 h 190"/>
                <a:gd name="T2" fmla="*/ 120 w 189"/>
                <a:gd name="T3" fmla="*/ 3 h 190"/>
                <a:gd name="T4" fmla="*/ 143 w 189"/>
                <a:gd name="T5" fmla="*/ 13 h 190"/>
                <a:gd name="T6" fmla="*/ 162 w 189"/>
                <a:gd name="T7" fmla="*/ 28 h 190"/>
                <a:gd name="T8" fmla="*/ 177 w 189"/>
                <a:gd name="T9" fmla="*/ 46 h 190"/>
                <a:gd name="T10" fmla="*/ 186 w 189"/>
                <a:gd name="T11" fmla="*/ 70 h 190"/>
                <a:gd name="T12" fmla="*/ 189 w 189"/>
                <a:gd name="T13" fmla="*/ 95 h 190"/>
                <a:gd name="T14" fmla="*/ 186 w 189"/>
                <a:gd name="T15" fmla="*/ 120 h 190"/>
                <a:gd name="T16" fmla="*/ 177 w 189"/>
                <a:gd name="T17" fmla="*/ 143 h 190"/>
                <a:gd name="T18" fmla="*/ 162 w 189"/>
                <a:gd name="T19" fmla="*/ 161 h 190"/>
                <a:gd name="T20" fmla="*/ 143 w 189"/>
                <a:gd name="T21" fmla="*/ 177 h 190"/>
                <a:gd name="T22" fmla="*/ 120 w 189"/>
                <a:gd name="T23" fmla="*/ 186 h 190"/>
                <a:gd name="T24" fmla="*/ 95 w 189"/>
                <a:gd name="T25" fmla="*/ 190 h 190"/>
                <a:gd name="T26" fmla="*/ 70 w 189"/>
                <a:gd name="T27" fmla="*/ 186 h 190"/>
                <a:gd name="T28" fmla="*/ 47 w 189"/>
                <a:gd name="T29" fmla="*/ 177 h 190"/>
                <a:gd name="T30" fmla="*/ 28 w 189"/>
                <a:gd name="T31" fmla="*/ 161 h 190"/>
                <a:gd name="T32" fmla="*/ 12 w 189"/>
                <a:gd name="T33" fmla="*/ 143 h 190"/>
                <a:gd name="T34" fmla="*/ 4 w 189"/>
                <a:gd name="T35" fmla="*/ 120 h 190"/>
                <a:gd name="T36" fmla="*/ 0 w 189"/>
                <a:gd name="T37" fmla="*/ 95 h 190"/>
                <a:gd name="T38" fmla="*/ 4 w 189"/>
                <a:gd name="T39" fmla="*/ 70 h 190"/>
                <a:gd name="T40" fmla="*/ 12 w 189"/>
                <a:gd name="T41" fmla="*/ 46 h 190"/>
                <a:gd name="T42" fmla="*/ 28 w 189"/>
                <a:gd name="T43" fmla="*/ 28 h 190"/>
                <a:gd name="T44" fmla="*/ 47 w 189"/>
                <a:gd name="T45" fmla="*/ 13 h 190"/>
                <a:gd name="T46" fmla="*/ 70 w 189"/>
                <a:gd name="T47" fmla="*/ 3 h 190"/>
                <a:gd name="T48" fmla="*/ 95 w 189"/>
                <a:gd name="T4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190">
                  <a:moveTo>
                    <a:pt x="95" y="0"/>
                  </a:moveTo>
                  <a:lnTo>
                    <a:pt x="120" y="3"/>
                  </a:lnTo>
                  <a:lnTo>
                    <a:pt x="143" y="13"/>
                  </a:lnTo>
                  <a:lnTo>
                    <a:pt x="162" y="28"/>
                  </a:lnTo>
                  <a:lnTo>
                    <a:pt x="177" y="46"/>
                  </a:lnTo>
                  <a:lnTo>
                    <a:pt x="186" y="70"/>
                  </a:lnTo>
                  <a:lnTo>
                    <a:pt x="189" y="95"/>
                  </a:lnTo>
                  <a:lnTo>
                    <a:pt x="186" y="120"/>
                  </a:lnTo>
                  <a:lnTo>
                    <a:pt x="177" y="143"/>
                  </a:lnTo>
                  <a:lnTo>
                    <a:pt x="162" y="161"/>
                  </a:lnTo>
                  <a:lnTo>
                    <a:pt x="143" y="177"/>
                  </a:lnTo>
                  <a:lnTo>
                    <a:pt x="120" y="186"/>
                  </a:lnTo>
                  <a:lnTo>
                    <a:pt x="95" y="190"/>
                  </a:lnTo>
                  <a:lnTo>
                    <a:pt x="70" y="186"/>
                  </a:lnTo>
                  <a:lnTo>
                    <a:pt x="47" y="177"/>
                  </a:lnTo>
                  <a:lnTo>
                    <a:pt x="28" y="161"/>
                  </a:lnTo>
                  <a:lnTo>
                    <a:pt x="12" y="143"/>
                  </a:lnTo>
                  <a:lnTo>
                    <a:pt x="4" y="120"/>
                  </a:lnTo>
                  <a:lnTo>
                    <a:pt x="0" y="95"/>
                  </a:lnTo>
                  <a:lnTo>
                    <a:pt x="4" y="70"/>
                  </a:lnTo>
                  <a:lnTo>
                    <a:pt x="12" y="46"/>
                  </a:lnTo>
                  <a:lnTo>
                    <a:pt x="28" y="28"/>
                  </a:lnTo>
                  <a:lnTo>
                    <a:pt x="47" y="13"/>
                  </a:lnTo>
                  <a:lnTo>
                    <a:pt x="70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185"/>
            <p:cNvSpPr>
              <a:spLocks/>
            </p:cNvSpPr>
            <p:nvPr/>
          </p:nvSpPr>
          <p:spPr bwMode="auto">
            <a:xfrm>
              <a:off x="9455150" y="3679825"/>
              <a:ext cx="30162" cy="30163"/>
            </a:xfrm>
            <a:custGeom>
              <a:avLst/>
              <a:gdLst>
                <a:gd name="T0" fmla="*/ 95 w 190"/>
                <a:gd name="T1" fmla="*/ 0 h 190"/>
                <a:gd name="T2" fmla="*/ 120 w 190"/>
                <a:gd name="T3" fmla="*/ 3 h 190"/>
                <a:gd name="T4" fmla="*/ 142 w 190"/>
                <a:gd name="T5" fmla="*/ 13 h 190"/>
                <a:gd name="T6" fmla="*/ 162 w 190"/>
                <a:gd name="T7" fmla="*/ 28 h 190"/>
                <a:gd name="T8" fmla="*/ 177 w 190"/>
                <a:gd name="T9" fmla="*/ 47 h 190"/>
                <a:gd name="T10" fmla="*/ 187 w 190"/>
                <a:gd name="T11" fmla="*/ 69 h 190"/>
                <a:gd name="T12" fmla="*/ 190 w 190"/>
                <a:gd name="T13" fmla="*/ 95 h 190"/>
                <a:gd name="T14" fmla="*/ 187 w 190"/>
                <a:gd name="T15" fmla="*/ 120 h 190"/>
                <a:gd name="T16" fmla="*/ 177 w 190"/>
                <a:gd name="T17" fmla="*/ 143 h 190"/>
                <a:gd name="T18" fmla="*/ 162 w 190"/>
                <a:gd name="T19" fmla="*/ 162 h 190"/>
                <a:gd name="T20" fmla="*/ 142 w 190"/>
                <a:gd name="T21" fmla="*/ 176 h 190"/>
                <a:gd name="T22" fmla="*/ 120 w 190"/>
                <a:gd name="T23" fmla="*/ 186 h 190"/>
                <a:gd name="T24" fmla="*/ 95 w 190"/>
                <a:gd name="T25" fmla="*/ 190 h 190"/>
                <a:gd name="T26" fmla="*/ 69 w 190"/>
                <a:gd name="T27" fmla="*/ 186 h 190"/>
                <a:gd name="T28" fmla="*/ 47 w 190"/>
                <a:gd name="T29" fmla="*/ 176 h 190"/>
                <a:gd name="T30" fmla="*/ 27 w 190"/>
                <a:gd name="T31" fmla="*/ 162 h 190"/>
                <a:gd name="T32" fmla="*/ 13 w 190"/>
                <a:gd name="T33" fmla="*/ 143 h 190"/>
                <a:gd name="T34" fmla="*/ 3 w 190"/>
                <a:gd name="T35" fmla="*/ 120 h 190"/>
                <a:gd name="T36" fmla="*/ 0 w 190"/>
                <a:gd name="T37" fmla="*/ 95 h 190"/>
                <a:gd name="T38" fmla="*/ 3 w 190"/>
                <a:gd name="T39" fmla="*/ 69 h 190"/>
                <a:gd name="T40" fmla="*/ 13 w 190"/>
                <a:gd name="T41" fmla="*/ 47 h 190"/>
                <a:gd name="T42" fmla="*/ 27 w 190"/>
                <a:gd name="T43" fmla="*/ 28 h 190"/>
                <a:gd name="T44" fmla="*/ 47 w 190"/>
                <a:gd name="T45" fmla="*/ 13 h 190"/>
                <a:gd name="T46" fmla="*/ 69 w 190"/>
                <a:gd name="T47" fmla="*/ 3 h 190"/>
                <a:gd name="T48" fmla="*/ 95 w 190"/>
                <a:gd name="T4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90">
                  <a:moveTo>
                    <a:pt x="95" y="0"/>
                  </a:moveTo>
                  <a:lnTo>
                    <a:pt x="120" y="3"/>
                  </a:lnTo>
                  <a:lnTo>
                    <a:pt x="142" y="13"/>
                  </a:lnTo>
                  <a:lnTo>
                    <a:pt x="162" y="28"/>
                  </a:lnTo>
                  <a:lnTo>
                    <a:pt x="177" y="47"/>
                  </a:lnTo>
                  <a:lnTo>
                    <a:pt x="187" y="69"/>
                  </a:lnTo>
                  <a:lnTo>
                    <a:pt x="190" y="95"/>
                  </a:lnTo>
                  <a:lnTo>
                    <a:pt x="187" y="120"/>
                  </a:lnTo>
                  <a:lnTo>
                    <a:pt x="177" y="143"/>
                  </a:lnTo>
                  <a:lnTo>
                    <a:pt x="162" y="162"/>
                  </a:lnTo>
                  <a:lnTo>
                    <a:pt x="142" y="176"/>
                  </a:lnTo>
                  <a:lnTo>
                    <a:pt x="120" y="186"/>
                  </a:lnTo>
                  <a:lnTo>
                    <a:pt x="95" y="190"/>
                  </a:lnTo>
                  <a:lnTo>
                    <a:pt x="69" y="186"/>
                  </a:lnTo>
                  <a:lnTo>
                    <a:pt x="47" y="176"/>
                  </a:lnTo>
                  <a:lnTo>
                    <a:pt x="27" y="162"/>
                  </a:lnTo>
                  <a:lnTo>
                    <a:pt x="13" y="143"/>
                  </a:lnTo>
                  <a:lnTo>
                    <a:pt x="3" y="120"/>
                  </a:lnTo>
                  <a:lnTo>
                    <a:pt x="0" y="95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7" y="28"/>
                  </a:lnTo>
                  <a:lnTo>
                    <a:pt x="47" y="13"/>
                  </a:lnTo>
                  <a:lnTo>
                    <a:pt x="69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86"/>
            <p:cNvSpPr>
              <a:spLocks/>
            </p:cNvSpPr>
            <p:nvPr/>
          </p:nvSpPr>
          <p:spPr bwMode="auto">
            <a:xfrm>
              <a:off x="9526588" y="3679825"/>
              <a:ext cx="30162" cy="30163"/>
            </a:xfrm>
            <a:custGeom>
              <a:avLst/>
              <a:gdLst>
                <a:gd name="T0" fmla="*/ 95 w 190"/>
                <a:gd name="T1" fmla="*/ 0 h 190"/>
                <a:gd name="T2" fmla="*/ 120 w 190"/>
                <a:gd name="T3" fmla="*/ 3 h 190"/>
                <a:gd name="T4" fmla="*/ 142 w 190"/>
                <a:gd name="T5" fmla="*/ 13 h 190"/>
                <a:gd name="T6" fmla="*/ 162 w 190"/>
                <a:gd name="T7" fmla="*/ 28 h 190"/>
                <a:gd name="T8" fmla="*/ 177 w 190"/>
                <a:gd name="T9" fmla="*/ 47 h 190"/>
                <a:gd name="T10" fmla="*/ 187 w 190"/>
                <a:gd name="T11" fmla="*/ 69 h 190"/>
                <a:gd name="T12" fmla="*/ 190 w 190"/>
                <a:gd name="T13" fmla="*/ 95 h 190"/>
                <a:gd name="T14" fmla="*/ 187 w 190"/>
                <a:gd name="T15" fmla="*/ 120 h 190"/>
                <a:gd name="T16" fmla="*/ 177 w 190"/>
                <a:gd name="T17" fmla="*/ 143 h 190"/>
                <a:gd name="T18" fmla="*/ 162 w 190"/>
                <a:gd name="T19" fmla="*/ 162 h 190"/>
                <a:gd name="T20" fmla="*/ 142 w 190"/>
                <a:gd name="T21" fmla="*/ 176 h 190"/>
                <a:gd name="T22" fmla="*/ 120 w 190"/>
                <a:gd name="T23" fmla="*/ 186 h 190"/>
                <a:gd name="T24" fmla="*/ 95 w 190"/>
                <a:gd name="T25" fmla="*/ 190 h 190"/>
                <a:gd name="T26" fmla="*/ 69 w 190"/>
                <a:gd name="T27" fmla="*/ 186 h 190"/>
                <a:gd name="T28" fmla="*/ 47 w 190"/>
                <a:gd name="T29" fmla="*/ 176 h 190"/>
                <a:gd name="T30" fmla="*/ 27 w 190"/>
                <a:gd name="T31" fmla="*/ 162 h 190"/>
                <a:gd name="T32" fmla="*/ 13 w 190"/>
                <a:gd name="T33" fmla="*/ 143 h 190"/>
                <a:gd name="T34" fmla="*/ 3 w 190"/>
                <a:gd name="T35" fmla="*/ 120 h 190"/>
                <a:gd name="T36" fmla="*/ 0 w 190"/>
                <a:gd name="T37" fmla="*/ 95 h 190"/>
                <a:gd name="T38" fmla="*/ 3 w 190"/>
                <a:gd name="T39" fmla="*/ 69 h 190"/>
                <a:gd name="T40" fmla="*/ 13 w 190"/>
                <a:gd name="T41" fmla="*/ 47 h 190"/>
                <a:gd name="T42" fmla="*/ 27 w 190"/>
                <a:gd name="T43" fmla="*/ 28 h 190"/>
                <a:gd name="T44" fmla="*/ 47 w 190"/>
                <a:gd name="T45" fmla="*/ 13 h 190"/>
                <a:gd name="T46" fmla="*/ 69 w 190"/>
                <a:gd name="T47" fmla="*/ 3 h 190"/>
                <a:gd name="T48" fmla="*/ 95 w 190"/>
                <a:gd name="T4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90">
                  <a:moveTo>
                    <a:pt x="95" y="0"/>
                  </a:moveTo>
                  <a:lnTo>
                    <a:pt x="120" y="3"/>
                  </a:lnTo>
                  <a:lnTo>
                    <a:pt x="142" y="13"/>
                  </a:lnTo>
                  <a:lnTo>
                    <a:pt x="162" y="28"/>
                  </a:lnTo>
                  <a:lnTo>
                    <a:pt x="177" y="47"/>
                  </a:lnTo>
                  <a:lnTo>
                    <a:pt x="187" y="69"/>
                  </a:lnTo>
                  <a:lnTo>
                    <a:pt x="190" y="95"/>
                  </a:lnTo>
                  <a:lnTo>
                    <a:pt x="187" y="120"/>
                  </a:lnTo>
                  <a:lnTo>
                    <a:pt x="177" y="143"/>
                  </a:lnTo>
                  <a:lnTo>
                    <a:pt x="162" y="162"/>
                  </a:lnTo>
                  <a:lnTo>
                    <a:pt x="142" y="176"/>
                  </a:lnTo>
                  <a:lnTo>
                    <a:pt x="120" y="186"/>
                  </a:lnTo>
                  <a:lnTo>
                    <a:pt x="95" y="190"/>
                  </a:lnTo>
                  <a:lnTo>
                    <a:pt x="69" y="186"/>
                  </a:lnTo>
                  <a:lnTo>
                    <a:pt x="47" y="176"/>
                  </a:lnTo>
                  <a:lnTo>
                    <a:pt x="27" y="162"/>
                  </a:lnTo>
                  <a:lnTo>
                    <a:pt x="13" y="143"/>
                  </a:lnTo>
                  <a:lnTo>
                    <a:pt x="3" y="120"/>
                  </a:lnTo>
                  <a:lnTo>
                    <a:pt x="0" y="95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7" y="28"/>
                  </a:lnTo>
                  <a:lnTo>
                    <a:pt x="47" y="13"/>
                  </a:lnTo>
                  <a:lnTo>
                    <a:pt x="69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87"/>
            <p:cNvSpPr>
              <a:spLocks/>
            </p:cNvSpPr>
            <p:nvPr/>
          </p:nvSpPr>
          <p:spPr bwMode="auto">
            <a:xfrm>
              <a:off x="9145588" y="3651250"/>
              <a:ext cx="88900" cy="88900"/>
            </a:xfrm>
            <a:custGeom>
              <a:avLst/>
              <a:gdLst>
                <a:gd name="T0" fmla="*/ 284 w 567"/>
                <a:gd name="T1" fmla="*/ 0 h 566"/>
                <a:gd name="T2" fmla="*/ 305 w 567"/>
                <a:gd name="T3" fmla="*/ 3 h 566"/>
                <a:gd name="T4" fmla="*/ 322 w 567"/>
                <a:gd name="T5" fmla="*/ 10 h 566"/>
                <a:gd name="T6" fmla="*/ 337 w 567"/>
                <a:gd name="T7" fmla="*/ 22 h 566"/>
                <a:gd name="T8" fmla="*/ 349 w 567"/>
                <a:gd name="T9" fmla="*/ 37 h 566"/>
                <a:gd name="T10" fmla="*/ 357 w 567"/>
                <a:gd name="T11" fmla="*/ 55 h 566"/>
                <a:gd name="T12" fmla="*/ 359 w 567"/>
                <a:gd name="T13" fmla="*/ 75 h 566"/>
                <a:gd name="T14" fmla="*/ 359 w 567"/>
                <a:gd name="T15" fmla="*/ 207 h 566"/>
                <a:gd name="T16" fmla="*/ 493 w 567"/>
                <a:gd name="T17" fmla="*/ 207 h 566"/>
                <a:gd name="T18" fmla="*/ 513 w 567"/>
                <a:gd name="T19" fmla="*/ 211 h 566"/>
                <a:gd name="T20" fmla="*/ 530 w 567"/>
                <a:gd name="T21" fmla="*/ 218 h 566"/>
                <a:gd name="T22" fmla="*/ 546 w 567"/>
                <a:gd name="T23" fmla="*/ 230 h 566"/>
                <a:gd name="T24" fmla="*/ 557 w 567"/>
                <a:gd name="T25" fmla="*/ 245 h 566"/>
                <a:gd name="T26" fmla="*/ 565 w 567"/>
                <a:gd name="T27" fmla="*/ 263 h 566"/>
                <a:gd name="T28" fmla="*/ 567 w 567"/>
                <a:gd name="T29" fmla="*/ 283 h 566"/>
                <a:gd name="T30" fmla="*/ 565 w 567"/>
                <a:gd name="T31" fmla="*/ 302 h 566"/>
                <a:gd name="T32" fmla="*/ 557 w 567"/>
                <a:gd name="T33" fmla="*/ 320 h 566"/>
                <a:gd name="T34" fmla="*/ 546 w 567"/>
                <a:gd name="T35" fmla="*/ 336 h 566"/>
                <a:gd name="T36" fmla="*/ 530 w 567"/>
                <a:gd name="T37" fmla="*/ 348 h 566"/>
                <a:gd name="T38" fmla="*/ 513 w 567"/>
                <a:gd name="T39" fmla="*/ 356 h 566"/>
                <a:gd name="T40" fmla="*/ 493 w 567"/>
                <a:gd name="T41" fmla="*/ 358 h 566"/>
                <a:gd name="T42" fmla="*/ 359 w 567"/>
                <a:gd name="T43" fmla="*/ 358 h 566"/>
                <a:gd name="T44" fmla="*/ 359 w 567"/>
                <a:gd name="T45" fmla="*/ 490 h 566"/>
                <a:gd name="T46" fmla="*/ 357 w 567"/>
                <a:gd name="T47" fmla="*/ 510 h 566"/>
                <a:gd name="T48" fmla="*/ 349 w 567"/>
                <a:gd name="T49" fmla="*/ 529 h 566"/>
                <a:gd name="T50" fmla="*/ 337 w 567"/>
                <a:gd name="T51" fmla="*/ 543 h 566"/>
                <a:gd name="T52" fmla="*/ 322 w 567"/>
                <a:gd name="T53" fmla="*/ 556 h 566"/>
                <a:gd name="T54" fmla="*/ 305 w 567"/>
                <a:gd name="T55" fmla="*/ 563 h 566"/>
                <a:gd name="T56" fmla="*/ 284 w 567"/>
                <a:gd name="T57" fmla="*/ 566 h 566"/>
                <a:gd name="T58" fmla="*/ 264 w 567"/>
                <a:gd name="T59" fmla="*/ 563 h 566"/>
                <a:gd name="T60" fmla="*/ 246 w 567"/>
                <a:gd name="T61" fmla="*/ 556 h 566"/>
                <a:gd name="T62" fmla="*/ 231 w 567"/>
                <a:gd name="T63" fmla="*/ 543 h 566"/>
                <a:gd name="T64" fmla="*/ 219 w 567"/>
                <a:gd name="T65" fmla="*/ 529 h 566"/>
                <a:gd name="T66" fmla="*/ 212 w 567"/>
                <a:gd name="T67" fmla="*/ 510 h 566"/>
                <a:gd name="T68" fmla="*/ 210 w 567"/>
                <a:gd name="T69" fmla="*/ 490 h 566"/>
                <a:gd name="T70" fmla="*/ 210 w 567"/>
                <a:gd name="T71" fmla="*/ 358 h 566"/>
                <a:gd name="T72" fmla="*/ 76 w 567"/>
                <a:gd name="T73" fmla="*/ 358 h 566"/>
                <a:gd name="T74" fmla="*/ 56 w 567"/>
                <a:gd name="T75" fmla="*/ 356 h 566"/>
                <a:gd name="T76" fmla="*/ 38 w 567"/>
                <a:gd name="T77" fmla="*/ 348 h 566"/>
                <a:gd name="T78" fmla="*/ 23 w 567"/>
                <a:gd name="T79" fmla="*/ 336 h 566"/>
                <a:gd name="T80" fmla="*/ 12 w 567"/>
                <a:gd name="T81" fmla="*/ 320 h 566"/>
                <a:gd name="T82" fmla="*/ 4 w 567"/>
                <a:gd name="T83" fmla="*/ 302 h 566"/>
                <a:gd name="T84" fmla="*/ 0 w 567"/>
                <a:gd name="T85" fmla="*/ 283 h 566"/>
                <a:gd name="T86" fmla="*/ 4 w 567"/>
                <a:gd name="T87" fmla="*/ 263 h 566"/>
                <a:gd name="T88" fmla="*/ 12 w 567"/>
                <a:gd name="T89" fmla="*/ 245 h 566"/>
                <a:gd name="T90" fmla="*/ 23 w 567"/>
                <a:gd name="T91" fmla="*/ 230 h 566"/>
                <a:gd name="T92" fmla="*/ 38 w 567"/>
                <a:gd name="T93" fmla="*/ 218 h 566"/>
                <a:gd name="T94" fmla="*/ 56 w 567"/>
                <a:gd name="T95" fmla="*/ 211 h 566"/>
                <a:gd name="T96" fmla="*/ 76 w 567"/>
                <a:gd name="T97" fmla="*/ 207 h 566"/>
                <a:gd name="T98" fmla="*/ 210 w 567"/>
                <a:gd name="T99" fmla="*/ 207 h 566"/>
                <a:gd name="T100" fmla="*/ 210 w 567"/>
                <a:gd name="T101" fmla="*/ 75 h 566"/>
                <a:gd name="T102" fmla="*/ 212 w 567"/>
                <a:gd name="T103" fmla="*/ 55 h 566"/>
                <a:gd name="T104" fmla="*/ 219 w 567"/>
                <a:gd name="T105" fmla="*/ 37 h 566"/>
                <a:gd name="T106" fmla="*/ 231 w 567"/>
                <a:gd name="T107" fmla="*/ 22 h 566"/>
                <a:gd name="T108" fmla="*/ 246 w 567"/>
                <a:gd name="T109" fmla="*/ 10 h 566"/>
                <a:gd name="T110" fmla="*/ 264 w 567"/>
                <a:gd name="T111" fmla="*/ 3 h 566"/>
                <a:gd name="T112" fmla="*/ 284 w 567"/>
                <a:gd name="T113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7" h="566">
                  <a:moveTo>
                    <a:pt x="284" y="0"/>
                  </a:moveTo>
                  <a:lnTo>
                    <a:pt x="305" y="3"/>
                  </a:lnTo>
                  <a:lnTo>
                    <a:pt x="322" y="10"/>
                  </a:lnTo>
                  <a:lnTo>
                    <a:pt x="337" y="22"/>
                  </a:lnTo>
                  <a:lnTo>
                    <a:pt x="349" y="37"/>
                  </a:lnTo>
                  <a:lnTo>
                    <a:pt x="357" y="55"/>
                  </a:lnTo>
                  <a:lnTo>
                    <a:pt x="359" y="75"/>
                  </a:lnTo>
                  <a:lnTo>
                    <a:pt x="359" y="207"/>
                  </a:lnTo>
                  <a:lnTo>
                    <a:pt x="493" y="207"/>
                  </a:lnTo>
                  <a:lnTo>
                    <a:pt x="513" y="211"/>
                  </a:lnTo>
                  <a:lnTo>
                    <a:pt x="530" y="218"/>
                  </a:lnTo>
                  <a:lnTo>
                    <a:pt x="546" y="230"/>
                  </a:lnTo>
                  <a:lnTo>
                    <a:pt x="557" y="245"/>
                  </a:lnTo>
                  <a:lnTo>
                    <a:pt x="565" y="263"/>
                  </a:lnTo>
                  <a:lnTo>
                    <a:pt x="567" y="283"/>
                  </a:lnTo>
                  <a:lnTo>
                    <a:pt x="565" y="302"/>
                  </a:lnTo>
                  <a:lnTo>
                    <a:pt x="557" y="320"/>
                  </a:lnTo>
                  <a:lnTo>
                    <a:pt x="546" y="336"/>
                  </a:lnTo>
                  <a:lnTo>
                    <a:pt x="530" y="348"/>
                  </a:lnTo>
                  <a:lnTo>
                    <a:pt x="513" y="356"/>
                  </a:lnTo>
                  <a:lnTo>
                    <a:pt x="493" y="358"/>
                  </a:lnTo>
                  <a:lnTo>
                    <a:pt x="359" y="358"/>
                  </a:lnTo>
                  <a:lnTo>
                    <a:pt x="359" y="490"/>
                  </a:lnTo>
                  <a:lnTo>
                    <a:pt x="357" y="510"/>
                  </a:lnTo>
                  <a:lnTo>
                    <a:pt x="349" y="529"/>
                  </a:lnTo>
                  <a:lnTo>
                    <a:pt x="337" y="543"/>
                  </a:lnTo>
                  <a:lnTo>
                    <a:pt x="322" y="556"/>
                  </a:lnTo>
                  <a:lnTo>
                    <a:pt x="305" y="563"/>
                  </a:lnTo>
                  <a:lnTo>
                    <a:pt x="284" y="566"/>
                  </a:lnTo>
                  <a:lnTo>
                    <a:pt x="264" y="563"/>
                  </a:lnTo>
                  <a:lnTo>
                    <a:pt x="246" y="556"/>
                  </a:lnTo>
                  <a:lnTo>
                    <a:pt x="231" y="543"/>
                  </a:lnTo>
                  <a:lnTo>
                    <a:pt x="219" y="529"/>
                  </a:lnTo>
                  <a:lnTo>
                    <a:pt x="212" y="510"/>
                  </a:lnTo>
                  <a:lnTo>
                    <a:pt x="210" y="490"/>
                  </a:lnTo>
                  <a:lnTo>
                    <a:pt x="210" y="358"/>
                  </a:lnTo>
                  <a:lnTo>
                    <a:pt x="76" y="358"/>
                  </a:lnTo>
                  <a:lnTo>
                    <a:pt x="56" y="356"/>
                  </a:lnTo>
                  <a:lnTo>
                    <a:pt x="38" y="348"/>
                  </a:lnTo>
                  <a:lnTo>
                    <a:pt x="23" y="336"/>
                  </a:lnTo>
                  <a:lnTo>
                    <a:pt x="12" y="320"/>
                  </a:lnTo>
                  <a:lnTo>
                    <a:pt x="4" y="302"/>
                  </a:lnTo>
                  <a:lnTo>
                    <a:pt x="0" y="283"/>
                  </a:lnTo>
                  <a:lnTo>
                    <a:pt x="4" y="263"/>
                  </a:lnTo>
                  <a:lnTo>
                    <a:pt x="12" y="245"/>
                  </a:lnTo>
                  <a:lnTo>
                    <a:pt x="23" y="230"/>
                  </a:lnTo>
                  <a:lnTo>
                    <a:pt x="38" y="218"/>
                  </a:lnTo>
                  <a:lnTo>
                    <a:pt x="56" y="211"/>
                  </a:lnTo>
                  <a:lnTo>
                    <a:pt x="76" y="207"/>
                  </a:lnTo>
                  <a:lnTo>
                    <a:pt x="210" y="207"/>
                  </a:lnTo>
                  <a:lnTo>
                    <a:pt x="210" y="75"/>
                  </a:lnTo>
                  <a:lnTo>
                    <a:pt x="212" y="55"/>
                  </a:lnTo>
                  <a:lnTo>
                    <a:pt x="219" y="37"/>
                  </a:lnTo>
                  <a:lnTo>
                    <a:pt x="231" y="22"/>
                  </a:lnTo>
                  <a:lnTo>
                    <a:pt x="246" y="10"/>
                  </a:lnTo>
                  <a:lnTo>
                    <a:pt x="264" y="3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88"/>
            <p:cNvSpPr>
              <a:spLocks/>
            </p:cNvSpPr>
            <p:nvPr/>
          </p:nvSpPr>
          <p:spPr bwMode="auto">
            <a:xfrm>
              <a:off x="9294813" y="3683000"/>
              <a:ext cx="36512" cy="23813"/>
            </a:xfrm>
            <a:custGeom>
              <a:avLst/>
              <a:gdLst>
                <a:gd name="T0" fmla="*/ 75 w 232"/>
                <a:gd name="T1" fmla="*/ 0 h 151"/>
                <a:gd name="T2" fmla="*/ 158 w 232"/>
                <a:gd name="T3" fmla="*/ 0 h 151"/>
                <a:gd name="T4" fmla="*/ 178 w 232"/>
                <a:gd name="T5" fmla="*/ 4 h 151"/>
                <a:gd name="T6" fmla="*/ 195 w 232"/>
                <a:gd name="T7" fmla="*/ 11 h 151"/>
                <a:gd name="T8" fmla="*/ 211 w 232"/>
                <a:gd name="T9" fmla="*/ 23 h 151"/>
                <a:gd name="T10" fmla="*/ 222 w 232"/>
                <a:gd name="T11" fmla="*/ 38 h 151"/>
                <a:gd name="T12" fmla="*/ 230 w 232"/>
                <a:gd name="T13" fmla="*/ 56 h 151"/>
                <a:gd name="T14" fmla="*/ 232 w 232"/>
                <a:gd name="T15" fmla="*/ 76 h 151"/>
                <a:gd name="T16" fmla="*/ 230 w 232"/>
                <a:gd name="T17" fmla="*/ 95 h 151"/>
                <a:gd name="T18" fmla="*/ 222 w 232"/>
                <a:gd name="T19" fmla="*/ 113 h 151"/>
                <a:gd name="T20" fmla="*/ 211 w 232"/>
                <a:gd name="T21" fmla="*/ 129 h 151"/>
                <a:gd name="T22" fmla="*/ 195 w 232"/>
                <a:gd name="T23" fmla="*/ 141 h 151"/>
                <a:gd name="T24" fmla="*/ 178 w 232"/>
                <a:gd name="T25" fmla="*/ 149 h 151"/>
                <a:gd name="T26" fmla="*/ 158 w 232"/>
                <a:gd name="T27" fmla="*/ 151 h 151"/>
                <a:gd name="T28" fmla="*/ 75 w 232"/>
                <a:gd name="T29" fmla="*/ 151 h 151"/>
                <a:gd name="T30" fmla="*/ 55 w 232"/>
                <a:gd name="T31" fmla="*/ 149 h 151"/>
                <a:gd name="T32" fmla="*/ 37 w 232"/>
                <a:gd name="T33" fmla="*/ 141 h 151"/>
                <a:gd name="T34" fmla="*/ 22 w 232"/>
                <a:gd name="T35" fmla="*/ 129 h 151"/>
                <a:gd name="T36" fmla="*/ 11 w 232"/>
                <a:gd name="T37" fmla="*/ 113 h 151"/>
                <a:gd name="T38" fmla="*/ 3 w 232"/>
                <a:gd name="T39" fmla="*/ 95 h 151"/>
                <a:gd name="T40" fmla="*/ 0 w 232"/>
                <a:gd name="T41" fmla="*/ 76 h 151"/>
                <a:gd name="T42" fmla="*/ 3 w 232"/>
                <a:gd name="T43" fmla="*/ 56 h 151"/>
                <a:gd name="T44" fmla="*/ 11 w 232"/>
                <a:gd name="T45" fmla="*/ 38 h 151"/>
                <a:gd name="T46" fmla="*/ 22 w 232"/>
                <a:gd name="T47" fmla="*/ 23 h 151"/>
                <a:gd name="T48" fmla="*/ 37 w 232"/>
                <a:gd name="T49" fmla="*/ 11 h 151"/>
                <a:gd name="T50" fmla="*/ 55 w 232"/>
                <a:gd name="T51" fmla="*/ 4 h 151"/>
                <a:gd name="T52" fmla="*/ 75 w 232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2" h="151">
                  <a:moveTo>
                    <a:pt x="75" y="0"/>
                  </a:moveTo>
                  <a:lnTo>
                    <a:pt x="158" y="0"/>
                  </a:lnTo>
                  <a:lnTo>
                    <a:pt x="178" y="4"/>
                  </a:lnTo>
                  <a:lnTo>
                    <a:pt x="195" y="11"/>
                  </a:lnTo>
                  <a:lnTo>
                    <a:pt x="211" y="23"/>
                  </a:lnTo>
                  <a:lnTo>
                    <a:pt x="222" y="38"/>
                  </a:lnTo>
                  <a:lnTo>
                    <a:pt x="230" y="56"/>
                  </a:lnTo>
                  <a:lnTo>
                    <a:pt x="232" y="76"/>
                  </a:lnTo>
                  <a:lnTo>
                    <a:pt x="230" y="95"/>
                  </a:lnTo>
                  <a:lnTo>
                    <a:pt x="222" y="113"/>
                  </a:lnTo>
                  <a:lnTo>
                    <a:pt x="211" y="129"/>
                  </a:lnTo>
                  <a:lnTo>
                    <a:pt x="195" y="141"/>
                  </a:lnTo>
                  <a:lnTo>
                    <a:pt x="178" y="149"/>
                  </a:lnTo>
                  <a:lnTo>
                    <a:pt x="158" y="151"/>
                  </a:lnTo>
                  <a:lnTo>
                    <a:pt x="75" y="151"/>
                  </a:lnTo>
                  <a:lnTo>
                    <a:pt x="55" y="149"/>
                  </a:lnTo>
                  <a:lnTo>
                    <a:pt x="37" y="141"/>
                  </a:lnTo>
                  <a:lnTo>
                    <a:pt x="22" y="129"/>
                  </a:lnTo>
                  <a:lnTo>
                    <a:pt x="11" y="113"/>
                  </a:lnTo>
                  <a:lnTo>
                    <a:pt x="3" y="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1" y="38"/>
                  </a:lnTo>
                  <a:lnTo>
                    <a:pt x="22" y="23"/>
                  </a:lnTo>
                  <a:lnTo>
                    <a:pt x="37" y="11"/>
                  </a:lnTo>
                  <a:lnTo>
                    <a:pt x="55" y="4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89"/>
            <p:cNvSpPr>
              <a:spLocks/>
            </p:cNvSpPr>
            <p:nvPr/>
          </p:nvSpPr>
          <p:spPr bwMode="auto">
            <a:xfrm>
              <a:off x="9361488" y="3683000"/>
              <a:ext cx="38100" cy="23813"/>
            </a:xfrm>
            <a:custGeom>
              <a:avLst/>
              <a:gdLst>
                <a:gd name="T0" fmla="*/ 75 w 232"/>
                <a:gd name="T1" fmla="*/ 0 h 151"/>
                <a:gd name="T2" fmla="*/ 157 w 232"/>
                <a:gd name="T3" fmla="*/ 0 h 151"/>
                <a:gd name="T4" fmla="*/ 177 w 232"/>
                <a:gd name="T5" fmla="*/ 4 h 151"/>
                <a:gd name="T6" fmla="*/ 194 w 232"/>
                <a:gd name="T7" fmla="*/ 11 h 151"/>
                <a:gd name="T8" fmla="*/ 210 w 232"/>
                <a:gd name="T9" fmla="*/ 23 h 151"/>
                <a:gd name="T10" fmla="*/ 222 w 232"/>
                <a:gd name="T11" fmla="*/ 38 h 151"/>
                <a:gd name="T12" fmla="*/ 229 w 232"/>
                <a:gd name="T13" fmla="*/ 56 h 151"/>
                <a:gd name="T14" fmla="*/ 232 w 232"/>
                <a:gd name="T15" fmla="*/ 76 h 151"/>
                <a:gd name="T16" fmla="*/ 229 w 232"/>
                <a:gd name="T17" fmla="*/ 95 h 151"/>
                <a:gd name="T18" fmla="*/ 222 w 232"/>
                <a:gd name="T19" fmla="*/ 113 h 151"/>
                <a:gd name="T20" fmla="*/ 210 w 232"/>
                <a:gd name="T21" fmla="*/ 129 h 151"/>
                <a:gd name="T22" fmla="*/ 194 w 232"/>
                <a:gd name="T23" fmla="*/ 141 h 151"/>
                <a:gd name="T24" fmla="*/ 177 w 232"/>
                <a:gd name="T25" fmla="*/ 149 h 151"/>
                <a:gd name="T26" fmla="*/ 157 w 232"/>
                <a:gd name="T27" fmla="*/ 151 h 151"/>
                <a:gd name="T28" fmla="*/ 75 w 232"/>
                <a:gd name="T29" fmla="*/ 151 h 151"/>
                <a:gd name="T30" fmla="*/ 55 w 232"/>
                <a:gd name="T31" fmla="*/ 149 h 151"/>
                <a:gd name="T32" fmla="*/ 36 w 232"/>
                <a:gd name="T33" fmla="*/ 141 h 151"/>
                <a:gd name="T34" fmla="*/ 22 w 232"/>
                <a:gd name="T35" fmla="*/ 129 h 151"/>
                <a:gd name="T36" fmla="*/ 10 w 232"/>
                <a:gd name="T37" fmla="*/ 113 h 151"/>
                <a:gd name="T38" fmla="*/ 2 w 232"/>
                <a:gd name="T39" fmla="*/ 95 h 151"/>
                <a:gd name="T40" fmla="*/ 0 w 232"/>
                <a:gd name="T41" fmla="*/ 76 h 151"/>
                <a:gd name="T42" fmla="*/ 2 w 232"/>
                <a:gd name="T43" fmla="*/ 56 h 151"/>
                <a:gd name="T44" fmla="*/ 10 w 232"/>
                <a:gd name="T45" fmla="*/ 38 h 151"/>
                <a:gd name="T46" fmla="*/ 22 w 232"/>
                <a:gd name="T47" fmla="*/ 23 h 151"/>
                <a:gd name="T48" fmla="*/ 36 w 232"/>
                <a:gd name="T49" fmla="*/ 11 h 151"/>
                <a:gd name="T50" fmla="*/ 55 w 232"/>
                <a:gd name="T51" fmla="*/ 4 h 151"/>
                <a:gd name="T52" fmla="*/ 75 w 232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2" h="151">
                  <a:moveTo>
                    <a:pt x="75" y="0"/>
                  </a:moveTo>
                  <a:lnTo>
                    <a:pt x="157" y="0"/>
                  </a:lnTo>
                  <a:lnTo>
                    <a:pt x="177" y="4"/>
                  </a:lnTo>
                  <a:lnTo>
                    <a:pt x="194" y="11"/>
                  </a:lnTo>
                  <a:lnTo>
                    <a:pt x="210" y="23"/>
                  </a:lnTo>
                  <a:lnTo>
                    <a:pt x="222" y="38"/>
                  </a:lnTo>
                  <a:lnTo>
                    <a:pt x="229" y="56"/>
                  </a:lnTo>
                  <a:lnTo>
                    <a:pt x="232" y="76"/>
                  </a:lnTo>
                  <a:lnTo>
                    <a:pt x="229" y="95"/>
                  </a:lnTo>
                  <a:lnTo>
                    <a:pt x="222" y="113"/>
                  </a:lnTo>
                  <a:lnTo>
                    <a:pt x="210" y="129"/>
                  </a:lnTo>
                  <a:lnTo>
                    <a:pt x="194" y="141"/>
                  </a:lnTo>
                  <a:lnTo>
                    <a:pt x="177" y="149"/>
                  </a:lnTo>
                  <a:lnTo>
                    <a:pt x="157" y="151"/>
                  </a:lnTo>
                  <a:lnTo>
                    <a:pt x="75" y="151"/>
                  </a:lnTo>
                  <a:lnTo>
                    <a:pt x="55" y="149"/>
                  </a:lnTo>
                  <a:lnTo>
                    <a:pt x="36" y="141"/>
                  </a:lnTo>
                  <a:lnTo>
                    <a:pt x="22" y="129"/>
                  </a:lnTo>
                  <a:lnTo>
                    <a:pt x="10" y="113"/>
                  </a:lnTo>
                  <a:lnTo>
                    <a:pt x="2" y="95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10" y="38"/>
                  </a:lnTo>
                  <a:lnTo>
                    <a:pt x="22" y="23"/>
                  </a:lnTo>
                  <a:lnTo>
                    <a:pt x="36" y="11"/>
                  </a:lnTo>
                  <a:lnTo>
                    <a:pt x="55" y="4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190"/>
            <p:cNvSpPr>
              <a:spLocks noEditPoints="1"/>
            </p:cNvSpPr>
            <p:nvPr/>
          </p:nvSpPr>
          <p:spPr bwMode="auto">
            <a:xfrm>
              <a:off x="9256713" y="3748088"/>
              <a:ext cx="47625" cy="47625"/>
            </a:xfrm>
            <a:custGeom>
              <a:avLst/>
              <a:gdLst>
                <a:gd name="T0" fmla="*/ 152 w 304"/>
                <a:gd name="T1" fmla="*/ 113 h 302"/>
                <a:gd name="T2" fmla="*/ 138 w 304"/>
                <a:gd name="T3" fmla="*/ 116 h 302"/>
                <a:gd name="T4" fmla="*/ 124 w 304"/>
                <a:gd name="T5" fmla="*/ 124 h 302"/>
                <a:gd name="T6" fmla="*/ 117 w 304"/>
                <a:gd name="T7" fmla="*/ 136 h 302"/>
                <a:gd name="T8" fmla="*/ 113 w 304"/>
                <a:gd name="T9" fmla="*/ 151 h 302"/>
                <a:gd name="T10" fmla="*/ 117 w 304"/>
                <a:gd name="T11" fmla="*/ 166 h 302"/>
                <a:gd name="T12" fmla="*/ 124 w 304"/>
                <a:gd name="T13" fmla="*/ 178 h 302"/>
                <a:gd name="T14" fmla="*/ 138 w 304"/>
                <a:gd name="T15" fmla="*/ 187 h 302"/>
                <a:gd name="T16" fmla="*/ 152 w 304"/>
                <a:gd name="T17" fmla="*/ 190 h 302"/>
                <a:gd name="T18" fmla="*/ 168 w 304"/>
                <a:gd name="T19" fmla="*/ 187 h 302"/>
                <a:gd name="T20" fmla="*/ 180 w 304"/>
                <a:gd name="T21" fmla="*/ 178 h 302"/>
                <a:gd name="T22" fmla="*/ 187 w 304"/>
                <a:gd name="T23" fmla="*/ 166 h 302"/>
                <a:gd name="T24" fmla="*/ 191 w 304"/>
                <a:gd name="T25" fmla="*/ 151 h 302"/>
                <a:gd name="T26" fmla="*/ 187 w 304"/>
                <a:gd name="T27" fmla="*/ 136 h 302"/>
                <a:gd name="T28" fmla="*/ 180 w 304"/>
                <a:gd name="T29" fmla="*/ 124 h 302"/>
                <a:gd name="T30" fmla="*/ 168 w 304"/>
                <a:gd name="T31" fmla="*/ 116 h 302"/>
                <a:gd name="T32" fmla="*/ 152 w 304"/>
                <a:gd name="T33" fmla="*/ 113 h 302"/>
                <a:gd name="T34" fmla="*/ 152 w 304"/>
                <a:gd name="T35" fmla="*/ 0 h 302"/>
                <a:gd name="T36" fmla="*/ 183 w 304"/>
                <a:gd name="T37" fmla="*/ 3 h 302"/>
                <a:gd name="T38" fmla="*/ 211 w 304"/>
                <a:gd name="T39" fmla="*/ 12 h 302"/>
                <a:gd name="T40" fmla="*/ 236 w 304"/>
                <a:gd name="T41" fmla="*/ 25 h 302"/>
                <a:gd name="T42" fmla="*/ 259 w 304"/>
                <a:gd name="T43" fmla="*/ 44 h 302"/>
                <a:gd name="T44" fmla="*/ 277 w 304"/>
                <a:gd name="T45" fmla="*/ 66 h 302"/>
                <a:gd name="T46" fmla="*/ 291 w 304"/>
                <a:gd name="T47" fmla="*/ 93 h 302"/>
                <a:gd name="T48" fmla="*/ 300 w 304"/>
                <a:gd name="T49" fmla="*/ 120 h 302"/>
                <a:gd name="T50" fmla="*/ 304 w 304"/>
                <a:gd name="T51" fmla="*/ 151 h 302"/>
                <a:gd name="T52" fmla="*/ 300 w 304"/>
                <a:gd name="T53" fmla="*/ 181 h 302"/>
                <a:gd name="T54" fmla="*/ 291 w 304"/>
                <a:gd name="T55" fmla="*/ 210 h 302"/>
                <a:gd name="T56" fmla="*/ 277 w 304"/>
                <a:gd name="T57" fmla="*/ 235 h 302"/>
                <a:gd name="T58" fmla="*/ 259 w 304"/>
                <a:gd name="T59" fmla="*/ 257 h 302"/>
                <a:gd name="T60" fmla="*/ 236 w 304"/>
                <a:gd name="T61" fmla="*/ 276 h 302"/>
                <a:gd name="T62" fmla="*/ 211 w 304"/>
                <a:gd name="T63" fmla="*/ 291 h 302"/>
                <a:gd name="T64" fmla="*/ 183 w 304"/>
                <a:gd name="T65" fmla="*/ 299 h 302"/>
                <a:gd name="T66" fmla="*/ 152 w 304"/>
                <a:gd name="T67" fmla="*/ 302 h 302"/>
                <a:gd name="T68" fmla="*/ 122 w 304"/>
                <a:gd name="T69" fmla="*/ 299 h 302"/>
                <a:gd name="T70" fmla="*/ 93 w 304"/>
                <a:gd name="T71" fmla="*/ 291 h 302"/>
                <a:gd name="T72" fmla="*/ 68 w 304"/>
                <a:gd name="T73" fmla="*/ 276 h 302"/>
                <a:gd name="T74" fmla="*/ 45 w 304"/>
                <a:gd name="T75" fmla="*/ 257 h 302"/>
                <a:gd name="T76" fmla="*/ 27 w 304"/>
                <a:gd name="T77" fmla="*/ 235 h 302"/>
                <a:gd name="T78" fmla="*/ 13 w 304"/>
                <a:gd name="T79" fmla="*/ 210 h 302"/>
                <a:gd name="T80" fmla="*/ 4 w 304"/>
                <a:gd name="T81" fmla="*/ 181 h 302"/>
                <a:gd name="T82" fmla="*/ 0 w 304"/>
                <a:gd name="T83" fmla="*/ 151 h 302"/>
                <a:gd name="T84" fmla="*/ 4 w 304"/>
                <a:gd name="T85" fmla="*/ 120 h 302"/>
                <a:gd name="T86" fmla="*/ 13 w 304"/>
                <a:gd name="T87" fmla="*/ 93 h 302"/>
                <a:gd name="T88" fmla="*/ 27 w 304"/>
                <a:gd name="T89" fmla="*/ 66 h 302"/>
                <a:gd name="T90" fmla="*/ 45 w 304"/>
                <a:gd name="T91" fmla="*/ 44 h 302"/>
                <a:gd name="T92" fmla="*/ 68 w 304"/>
                <a:gd name="T93" fmla="*/ 25 h 302"/>
                <a:gd name="T94" fmla="*/ 93 w 304"/>
                <a:gd name="T95" fmla="*/ 12 h 302"/>
                <a:gd name="T96" fmla="*/ 122 w 304"/>
                <a:gd name="T97" fmla="*/ 3 h 302"/>
                <a:gd name="T98" fmla="*/ 152 w 304"/>
                <a:gd name="T9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302">
                  <a:moveTo>
                    <a:pt x="152" y="113"/>
                  </a:moveTo>
                  <a:lnTo>
                    <a:pt x="138" y="116"/>
                  </a:lnTo>
                  <a:lnTo>
                    <a:pt x="124" y="124"/>
                  </a:lnTo>
                  <a:lnTo>
                    <a:pt x="117" y="136"/>
                  </a:lnTo>
                  <a:lnTo>
                    <a:pt x="113" y="151"/>
                  </a:lnTo>
                  <a:lnTo>
                    <a:pt x="117" y="166"/>
                  </a:lnTo>
                  <a:lnTo>
                    <a:pt x="124" y="178"/>
                  </a:lnTo>
                  <a:lnTo>
                    <a:pt x="138" y="187"/>
                  </a:lnTo>
                  <a:lnTo>
                    <a:pt x="152" y="190"/>
                  </a:lnTo>
                  <a:lnTo>
                    <a:pt x="168" y="187"/>
                  </a:lnTo>
                  <a:lnTo>
                    <a:pt x="180" y="178"/>
                  </a:lnTo>
                  <a:lnTo>
                    <a:pt x="187" y="166"/>
                  </a:lnTo>
                  <a:lnTo>
                    <a:pt x="191" y="151"/>
                  </a:lnTo>
                  <a:lnTo>
                    <a:pt x="187" y="136"/>
                  </a:lnTo>
                  <a:lnTo>
                    <a:pt x="180" y="124"/>
                  </a:lnTo>
                  <a:lnTo>
                    <a:pt x="168" y="116"/>
                  </a:lnTo>
                  <a:lnTo>
                    <a:pt x="152" y="113"/>
                  </a:lnTo>
                  <a:close/>
                  <a:moveTo>
                    <a:pt x="152" y="0"/>
                  </a:moveTo>
                  <a:lnTo>
                    <a:pt x="183" y="3"/>
                  </a:lnTo>
                  <a:lnTo>
                    <a:pt x="211" y="12"/>
                  </a:lnTo>
                  <a:lnTo>
                    <a:pt x="236" y="25"/>
                  </a:lnTo>
                  <a:lnTo>
                    <a:pt x="259" y="44"/>
                  </a:lnTo>
                  <a:lnTo>
                    <a:pt x="277" y="66"/>
                  </a:lnTo>
                  <a:lnTo>
                    <a:pt x="291" y="93"/>
                  </a:lnTo>
                  <a:lnTo>
                    <a:pt x="300" y="120"/>
                  </a:lnTo>
                  <a:lnTo>
                    <a:pt x="304" y="151"/>
                  </a:lnTo>
                  <a:lnTo>
                    <a:pt x="300" y="181"/>
                  </a:lnTo>
                  <a:lnTo>
                    <a:pt x="291" y="210"/>
                  </a:lnTo>
                  <a:lnTo>
                    <a:pt x="277" y="235"/>
                  </a:lnTo>
                  <a:lnTo>
                    <a:pt x="259" y="257"/>
                  </a:lnTo>
                  <a:lnTo>
                    <a:pt x="236" y="276"/>
                  </a:lnTo>
                  <a:lnTo>
                    <a:pt x="211" y="291"/>
                  </a:lnTo>
                  <a:lnTo>
                    <a:pt x="183" y="299"/>
                  </a:lnTo>
                  <a:lnTo>
                    <a:pt x="152" y="302"/>
                  </a:lnTo>
                  <a:lnTo>
                    <a:pt x="122" y="299"/>
                  </a:lnTo>
                  <a:lnTo>
                    <a:pt x="93" y="291"/>
                  </a:lnTo>
                  <a:lnTo>
                    <a:pt x="68" y="276"/>
                  </a:lnTo>
                  <a:lnTo>
                    <a:pt x="45" y="257"/>
                  </a:lnTo>
                  <a:lnTo>
                    <a:pt x="27" y="235"/>
                  </a:lnTo>
                  <a:lnTo>
                    <a:pt x="13" y="210"/>
                  </a:lnTo>
                  <a:lnTo>
                    <a:pt x="4" y="181"/>
                  </a:lnTo>
                  <a:lnTo>
                    <a:pt x="0" y="151"/>
                  </a:lnTo>
                  <a:lnTo>
                    <a:pt x="4" y="120"/>
                  </a:lnTo>
                  <a:lnTo>
                    <a:pt x="13" y="93"/>
                  </a:lnTo>
                  <a:lnTo>
                    <a:pt x="27" y="66"/>
                  </a:lnTo>
                  <a:lnTo>
                    <a:pt x="45" y="44"/>
                  </a:lnTo>
                  <a:lnTo>
                    <a:pt x="68" y="25"/>
                  </a:lnTo>
                  <a:lnTo>
                    <a:pt x="93" y="12"/>
                  </a:lnTo>
                  <a:lnTo>
                    <a:pt x="122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191"/>
            <p:cNvSpPr>
              <a:spLocks noEditPoints="1"/>
            </p:cNvSpPr>
            <p:nvPr/>
          </p:nvSpPr>
          <p:spPr bwMode="auto">
            <a:xfrm>
              <a:off x="9388475" y="3748088"/>
              <a:ext cx="49212" cy="47625"/>
            </a:xfrm>
            <a:custGeom>
              <a:avLst/>
              <a:gdLst>
                <a:gd name="T0" fmla="*/ 151 w 303"/>
                <a:gd name="T1" fmla="*/ 113 h 302"/>
                <a:gd name="T2" fmla="*/ 136 w 303"/>
                <a:gd name="T3" fmla="*/ 116 h 302"/>
                <a:gd name="T4" fmla="*/ 124 w 303"/>
                <a:gd name="T5" fmla="*/ 124 h 302"/>
                <a:gd name="T6" fmla="*/ 116 w 303"/>
                <a:gd name="T7" fmla="*/ 136 h 302"/>
                <a:gd name="T8" fmla="*/ 113 w 303"/>
                <a:gd name="T9" fmla="*/ 151 h 302"/>
                <a:gd name="T10" fmla="*/ 116 w 303"/>
                <a:gd name="T11" fmla="*/ 166 h 302"/>
                <a:gd name="T12" fmla="*/ 124 w 303"/>
                <a:gd name="T13" fmla="*/ 178 h 302"/>
                <a:gd name="T14" fmla="*/ 136 w 303"/>
                <a:gd name="T15" fmla="*/ 187 h 302"/>
                <a:gd name="T16" fmla="*/ 151 w 303"/>
                <a:gd name="T17" fmla="*/ 190 h 302"/>
                <a:gd name="T18" fmla="*/ 166 w 303"/>
                <a:gd name="T19" fmla="*/ 187 h 302"/>
                <a:gd name="T20" fmla="*/ 178 w 303"/>
                <a:gd name="T21" fmla="*/ 178 h 302"/>
                <a:gd name="T22" fmla="*/ 187 w 303"/>
                <a:gd name="T23" fmla="*/ 166 h 302"/>
                <a:gd name="T24" fmla="*/ 190 w 303"/>
                <a:gd name="T25" fmla="*/ 151 h 302"/>
                <a:gd name="T26" fmla="*/ 187 w 303"/>
                <a:gd name="T27" fmla="*/ 136 h 302"/>
                <a:gd name="T28" fmla="*/ 178 w 303"/>
                <a:gd name="T29" fmla="*/ 124 h 302"/>
                <a:gd name="T30" fmla="*/ 166 w 303"/>
                <a:gd name="T31" fmla="*/ 116 h 302"/>
                <a:gd name="T32" fmla="*/ 151 w 303"/>
                <a:gd name="T33" fmla="*/ 113 h 302"/>
                <a:gd name="T34" fmla="*/ 151 w 303"/>
                <a:gd name="T35" fmla="*/ 0 h 302"/>
                <a:gd name="T36" fmla="*/ 181 w 303"/>
                <a:gd name="T37" fmla="*/ 3 h 302"/>
                <a:gd name="T38" fmla="*/ 210 w 303"/>
                <a:gd name="T39" fmla="*/ 12 h 302"/>
                <a:gd name="T40" fmla="*/ 235 w 303"/>
                <a:gd name="T41" fmla="*/ 25 h 302"/>
                <a:gd name="T42" fmla="*/ 257 w 303"/>
                <a:gd name="T43" fmla="*/ 44 h 302"/>
                <a:gd name="T44" fmla="*/ 276 w 303"/>
                <a:gd name="T45" fmla="*/ 66 h 302"/>
                <a:gd name="T46" fmla="*/ 291 w 303"/>
                <a:gd name="T47" fmla="*/ 93 h 302"/>
                <a:gd name="T48" fmla="*/ 300 w 303"/>
                <a:gd name="T49" fmla="*/ 120 h 302"/>
                <a:gd name="T50" fmla="*/ 303 w 303"/>
                <a:gd name="T51" fmla="*/ 151 h 302"/>
                <a:gd name="T52" fmla="*/ 300 w 303"/>
                <a:gd name="T53" fmla="*/ 181 h 302"/>
                <a:gd name="T54" fmla="*/ 291 w 303"/>
                <a:gd name="T55" fmla="*/ 210 h 302"/>
                <a:gd name="T56" fmla="*/ 276 w 303"/>
                <a:gd name="T57" fmla="*/ 235 h 302"/>
                <a:gd name="T58" fmla="*/ 257 w 303"/>
                <a:gd name="T59" fmla="*/ 257 h 302"/>
                <a:gd name="T60" fmla="*/ 235 w 303"/>
                <a:gd name="T61" fmla="*/ 276 h 302"/>
                <a:gd name="T62" fmla="*/ 210 w 303"/>
                <a:gd name="T63" fmla="*/ 291 h 302"/>
                <a:gd name="T64" fmla="*/ 181 w 303"/>
                <a:gd name="T65" fmla="*/ 299 h 302"/>
                <a:gd name="T66" fmla="*/ 151 w 303"/>
                <a:gd name="T67" fmla="*/ 302 h 302"/>
                <a:gd name="T68" fmla="*/ 120 w 303"/>
                <a:gd name="T69" fmla="*/ 299 h 302"/>
                <a:gd name="T70" fmla="*/ 93 w 303"/>
                <a:gd name="T71" fmla="*/ 291 h 302"/>
                <a:gd name="T72" fmla="*/ 66 w 303"/>
                <a:gd name="T73" fmla="*/ 276 h 302"/>
                <a:gd name="T74" fmla="*/ 44 w 303"/>
                <a:gd name="T75" fmla="*/ 257 h 302"/>
                <a:gd name="T76" fmla="*/ 25 w 303"/>
                <a:gd name="T77" fmla="*/ 235 h 302"/>
                <a:gd name="T78" fmla="*/ 12 w 303"/>
                <a:gd name="T79" fmla="*/ 210 h 302"/>
                <a:gd name="T80" fmla="*/ 3 w 303"/>
                <a:gd name="T81" fmla="*/ 181 h 302"/>
                <a:gd name="T82" fmla="*/ 0 w 303"/>
                <a:gd name="T83" fmla="*/ 151 h 302"/>
                <a:gd name="T84" fmla="*/ 3 w 303"/>
                <a:gd name="T85" fmla="*/ 120 h 302"/>
                <a:gd name="T86" fmla="*/ 12 w 303"/>
                <a:gd name="T87" fmla="*/ 93 h 302"/>
                <a:gd name="T88" fmla="*/ 25 w 303"/>
                <a:gd name="T89" fmla="*/ 66 h 302"/>
                <a:gd name="T90" fmla="*/ 44 w 303"/>
                <a:gd name="T91" fmla="*/ 44 h 302"/>
                <a:gd name="T92" fmla="*/ 66 w 303"/>
                <a:gd name="T93" fmla="*/ 25 h 302"/>
                <a:gd name="T94" fmla="*/ 93 w 303"/>
                <a:gd name="T95" fmla="*/ 12 h 302"/>
                <a:gd name="T96" fmla="*/ 120 w 303"/>
                <a:gd name="T97" fmla="*/ 3 h 302"/>
                <a:gd name="T98" fmla="*/ 151 w 303"/>
                <a:gd name="T9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3" h="302">
                  <a:moveTo>
                    <a:pt x="151" y="113"/>
                  </a:moveTo>
                  <a:lnTo>
                    <a:pt x="136" y="116"/>
                  </a:lnTo>
                  <a:lnTo>
                    <a:pt x="124" y="124"/>
                  </a:lnTo>
                  <a:lnTo>
                    <a:pt x="116" y="136"/>
                  </a:lnTo>
                  <a:lnTo>
                    <a:pt x="113" y="151"/>
                  </a:lnTo>
                  <a:lnTo>
                    <a:pt x="116" y="166"/>
                  </a:lnTo>
                  <a:lnTo>
                    <a:pt x="124" y="178"/>
                  </a:lnTo>
                  <a:lnTo>
                    <a:pt x="136" y="187"/>
                  </a:lnTo>
                  <a:lnTo>
                    <a:pt x="151" y="190"/>
                  </a:lnTo>
                  <a:lnTo>
                    <a:pt x="166" y="187"/>
                  </a:lnTo>
                  <a:lnTo>
                    <a:pt x="178" y="178"/>
                  </a:lnTo>
                  <a:lnTo>
                    <a:pt x="187" y="166"/>
                  </a:lnTo>
                  <a:lnTo>
                    <a:pt x="190" y="151"/>
                  </a:lnTo>
                  <a:lnTo>
                    <a:pt x="187" y="136"/>
                  </a:lnTo>
                  <a:lnTo>
                    <a:pt x="178" y="124"/>
                  </a:lnTo>
                  <a:lnTo>
                    <a:pt x="166" y="116"/>
                  </a:lnTo>
                  <a:lnTo>
                    <a:pt x="151" y="113"/>
                  </a:lnTo>
                  <a:close/>
                  <a:moveTo>
                    <a:pt x="151" y="0"/>
                  </a:moveTo>
                  <a:lnTo>
                    <a:pt x="181" y="3"/>
                  </a:lnTo>
                  <a:lnTo>
                    <a:pt x="210" y="12"/>
                  </a:lnTo>
                  <a:lnTo>
                    <a:pt x="235" y="25"/>
                  </a:lnTo>
                  <a:lnTo>
                    <a:pt x="257" y="44"/>
                  </a:lnTo>
                  <a:lnTo>
                    <a:pt x="276" y="66"/>
                  </a:lnTo>
                  <a:lnTo>
                    <a:pt x="291" y="93"/>
                  </a:lnTo>
                  <a:lnTo>
                    <a:pt x="300" y="120"/>
                  </a:lnTo>
                  <a:lnTo>
                    <a:pt x="303" y="151"/>
                  </a:lnTo>
                  <a:lnTo>
                    <a:pt x="300" y="181"/>
                  </a:lnTo>
                  <a:lnTo>
                    <a:pt x="291" y="210"/>
                  </a:lnTo>
                  <a:lnTo>
                    <a:pt x="276" y="235"/>
                  </a:lnTo>
                  <a:lnTo>
                    <a:pt x="257" y="257"/>
                  </a:lnTo>
                  <a:lnTo>
                    <a:pt x="235" y="276"/>
                  </a:lnTo>
                  <a:lnTo>
                    <a:pt x="210" y="291"/>
                  </a:lnTo>
                  <a:lnTo>
                    <a:pt x="181" y="299"/>
                  </a:lnTo>
                  <a:lnTo>
                    <a:pt x="151" y="302"/>
                  </a:lnTo>
                  <a:lnTo>
                    <a:pt x="120" y="299"/>
                  </a:lnTo>
                  <a:lnTo>
                    <a:pt x="93" y="291"/>
                  </a:lnTo>
                  <a:lnTo>
                    <a:pt x="66" y="276"/>
                  </a:lnTo>
                  <a:lnTo>
                    <a:pt x="44" y="257"/>
                  </a:lnTo>
                  <a:lnTo>
                    <a:pt x="25" y="235"/>
                  </a:lnTo>
                  <a:lnTo>
                    <a:pt x="12" y="210"/>
                  </a:lnTo>
                  <a:lnTo>
                    <a:pt x="3" y="181"/>
                  </a:lnTo>
                  <a:lnTo>
                    <a:pt x="0" y="151"/>
                  </a:lnTo>
                  <a:lnTo>
                    <a:pt x="3" y="120"/>
                  </a:lnTo>
                  <a:lnTo>
                    <a:pt x="12" y="93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3" y="12"/>
                  </a:lnTo>
                  <a:lnTo>
                    <a:pt x="120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2" name="Group 791"/>
          <p:cNvGrpSpPr/>
          <p:nvPr/>
        </p:nvGrpSpPr>
        <p:grpSpPr>
          <a:xfrm>
            <a:off x="8140390" y="3494088"/>
            <a:ext cx="579438" cy="490538"/>
            <a:chOff x="8159750" y="3494088"/>
            <a:chExt cx="579438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0" name="Freeform 196"/>
            <p:cNvSpPr>
              <a:spLocks noEditPoints="1"/>
            </p:cNvSpPr>
            <p:nvPr/>
          </p:nvSpPr>
          <p:spPr bwMode="auto">
            <a:xfrm>
              <a:off x="8159750" y="3494088"/>
              <a:ext cx="579438" cy="490538"/>
            </a:xfrm>
            <a:custGeom>
              <a:avLst/>
              <a:gdLst>
                <a:gd name="T0" fmla="*/ 2448 w 3650"/>
                <a:gd name="T1" fmla="*/ 209 h 3094"/>
                <a:gd name="T2" fmla="*/ 2211 w 3650"/>
                <a:gd name="T3" fmla="*/ 306 h 3094"/>
                <a:gd name="T4" fmla="*/ 1676 w 3650"/>
                <a:gd name="T5" fmla="*/ 809 h 3094"/>
                <a:gd name="T6" fmla="*/ 1609 w 3650"/>
                <a:gd name="T7" fmla="*/ 836 h 3094"/>
                <a:gd name="T8" fmla="*/ 1543 w 3650"/>
                <a:gd name="T9" fmla="*/ 809 h 3094"/>
                <a:gd name="T10" fmla="*/ 1516 w 3650"/>
                <a:gd name="T11" fmla="*/ 733 h 3094"/>
                <a:gd name="T12" fmla="*/ 1694 w 3650"/>
                <a:gd name="T13" fmla="*/ 526 h 3094"/>
                <a:gd name="T14" fmla="*/ 1442 w 3650"/>
                <a:gd name="T15" fmla="*/ 306 h 3094"/>
                <a:gd name="T16" fmla="*/ 1206 w 3650"/>
                <a:gd name="T17" fmla="*/ 209 h 3094"/>
                <a:gd name="T18" fmla="*/ 947 w 3650"/>
                <a:gd name="T19" fmla="*/ 188 h 3094"/>
                <a:gd name="T20" fmla="*/ 697 w 3650"/>
                <a:gd name="T21" fmla="*/ 248 h 3094"/>
                <a:gd name="T22" fmla="*/ 478 w 3650"/>
                <a:gd name="T23" fmla="*/ 382 h 3094"/>
                <a:gd name="T24" fmla="*/ 309 w 3650"/>
                <a:gd name="T25" fmla="*/ 580 h 3094"/>
                <a:gd name="T26" fmla="*/ 210 w 3650"/>
                <a:gd name="T27" fmla="*/ 816 h 3094"/>
                <a:gd name="T28" fmla="*/ 190 w 3650"/>
                <a:gd name="T29" fmla="*/ 1074 h 3094"/>
                <a:gd name="T30" fmla="*/ 250 w 3650"/>
                <a:gd name="T31" fmla="*/ 1323 h 3094"/>
                <a:gd name="T32" fmla="*/ 385 w 3650"/>
                <a:gd name="T33" fmla="*/ 1543 h 3094"/>
                <a:gd name="T34" fmla="*/ 1749 w 3650"/>
                <a:gd name="T35" fmla="*/ 2890 h 3094"/>
                <a:gd name="T36" fmla="*/ 1875 w 3650"/>
                <a:gd name="T37" fmla="*/ 2901 h 3094"/>
                <a:gd name="T38" fmla="*/ 3216 w 3650"/>
                <a:gd name="T39" fmla="*/ 1599 h 3094"/>
                <a:gd name="T40" fmla="*/ 3378 w 3650"/>
                <a:gd name="T41" fmla="*/ 1373 h 3094"/>
                <a:gd name="T42" fmla="*/ 3455 w 3650"/>
                <a:gd name="T43" fmla="*/ 1116 h 3094"/>
                <a:gd name="T44" fmla="*/ 3449 w 3650"/>
                <a:gd name="T45" fmla="*/ 850 h 3094"/>
                <a:gd name="T46" fmla="*/ 3356 w 3650"/>
                <a:gd name="T47" fmla="*/ 600 h 3094"/>
                <a:gd name="T48" fmla="*/ 3183 w 3650"/>
                <a:gd name="T49" fmla="*/ 388 h 3094"/>
                <a:gd name="T50" fmla="*/ 2962 w 3650"/>
                <a:gd name="T51" fmla="*/ 250 h 3094"/>
                <a:gd name="T52" fmla="*/ 2708 w 3650"/>
                <a:gd name="T53" fmla="*/ 188 h 3094"/>
                <a:gd name="T54" fmla="*/ 1158 w 3650"/>
                <a:gd name="T55" fmla="*/ 9 h 3094"/>
                <a:gd name="T56" fmla="*/ 1432 w 3650"/>
                <a:gd name="T57" fmla="*/ 90 h 3094"/>
                <a:gd name="T58" fmla="*/ 1675 w 3650"/>
                <a:gd name="T59" fmla="*/ 244 h 3094"/>
                <a:gd name="T60" fmla="*/ 1979 w 3650"/>
                <a:gd name="T61" fmla="*/ 246 h 3094"/>
                <a:gd name="T62" fmla="*/ 2221 w 3650"/>
                <a:gd name="T63" fmla="*/ 90 h 3094"/>
                <a:gd name="T64" fmla="*/ 2496 w 3650"/>
                <a:gd name="T65" fmla="*/ 9 h 3094"/>
                <a:gd name="T66" fmla="*/ 2789 w 3650"/>
                <a:gd name="T67" fmla="*/ 9 h 3094"/>
                <a:gd name="T68" fmla="*/ 3067 w 3650"/>
                <a:gd name="T69" fmla="*/ 92 h 3094"/>
                <a:gd name="T70" fmla="*/ 3312 w 3650"/>
                <a:gd name="T71" fmla="*/ 252 h 3094"/>
                <a:gd name="T72" fmla="*/ 3506 w 3650"/>
                <a:gd name="T73" fmla="*/ 485 h 3094"/>
                <a:gd name="T74" fmla="*/ 3620 w 3650"/>
                <a:gd name="T75" fmla="*/ 761 h 3094"/>
                <a:gd name="T76" fmla="*/ 3649 w 3650"/>
                <a:gd name="T77" fmla="*/ 1054 h 3094"/>
                <a:gd name="T78" fmla="*/ 3592 w 3650"/>
                <a:gd name="T79" fmla="*/ 1344 h 3094"/>
                <a:gd name="T80" fmla="*/ 3451 w 3650"/>
                <a:gd name="T81" fmla="*/ 1612 h 3094"/>
                <a:gd name="T82" fmla="*/ 2059 w 3650"/>
                <a:gd name="T83" fmla="*/ 3013 h 3094"/>
                <a:gd name="T84" fmla="*/ 1909 w 3650"/>
                <a:gd name="T85" fmla="*/ 3085 h 3094"/>
                <a:gd name="T86" fmla="*/ 1745 w 3650"/>
                <a:gd name="T87" fmla="*/ 3085 h 3094"/>
                <a:gd name="T88" fmla="*/ 1595 w 3650"/>
                <a:gd name="T89" fmla="*/ 3013 h 3094"/>
                <a:gd name="T90" fmla="*/ 201 w 3650"/>
                <a:gd name="T91" fmla="*/ 1612 h 3094"/>
                <a:gd name="T92" fmla="*/ 63 w 3650"/>
                <a:gd name="T93" fmla="*/ 1362 h 3094"/>
                <a:gd name="T94" fmla="*/ 2 w 3650"/>
                <a:gd name="T95" fmla="*/ 1082 h 3094"/>
                <a:gd name="T96" fmla="*/ 23 w 3650"/>
                <a:gd name="T97" fmla="*/ 793 h 3094"/>
                <a:gd name="T98" fmla="*/ 123 w 3650"/>
                <a:gd name="T99" fmla="*/ 526 h 3094"/>
                <a:gd name="T100" fmla="*/ 296 w 3650"/>
                <a:gd name="T101" fmla="*/ 295 h 3094"/>
                <a:gd name="T102" fmla="*/ 528 w 3650"/>
                <a:gd name="T103" fmla="*/ 122 h 3094"/>
                <a:gd name="T104" fmla="*/ 795 w 3650"/>
                <a:gd name="T105" fmla="*/ 22 h 3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094">
                  <a:moveTo>
                    <a:pt x="2641" y="186"/>
                  </a:moveTo>
                  <a:lnTo>
                    <a:pt x="2576" y="188"/>
                  </a:lnTo>
                  <a:lnTo>
                    <a:pt x="2511" y="196"/>
                  </a:lnTo>
                  <a:lnTo>
                    <a:pt x="2448" y="209"/>
                  </a:lnTo>
                  <a:lnTo>
                    <a:pt x="2386" y="226"/>
                  </a:lnTo>
                  <a:lnTo>
                    <a:pt x="2326" y="248"/>
                  </a:lnTo>
                  <a:lnTo>
                    <a:pt x="2267" y="275"/>
                  </a:lnTo>
                  <a:lnTo>
                    <a:pt x="2211" y="306"/>
                  </a:lnTo>
                  <a:lnTo>
                    <a:pt x="2158" y="343"/>
                  </a:lnTo>
                  <a:lnTo>
                    <a:pt x="2106" y="382"/>
                  </a:lnTo>
                  <a:lnTo>
                    <a:pt x="2058" y="428"/>
                  </a:lnTo>
                  <a:lnTo>
                    <a:pt x="1676" y="809"/>
                  </a:lnTo>
                  <a:lnTo>
                    <a:pt x="1661" y="821"/>
                  </a:lnTo>
                  <a:lnTo>
                    <a:pt x="1645" y="829"/>
                  </a:lnTo>
                  <a:lnTo>
                    <a:pt x="1627" y="835"/>
                  </a:lnTo>
                  <a:lnTo>
                    <a:pt x="1609" y="836"/>
                  </a:lnTo>
                  <a:lnTo>
                    <a:pt x="1592" y="835"/>
                  </a:lnTo>
                  <a:lnTo>
                    <a:pt x="1574" y="829"/>
                  </a:lnTo>
                  <a:lnTo>
                    <a:pt x="1557" y="821"/>
                  </a:lnTo>
                  <a:lnTo>
                    <a:pt x="1543" y="809"/>
                  </a:lnTo>
                  <a:lnTo>
                    <a:pt x="1530" y="792"/>
                  </a:lnTo>
                  <a:lnTo>
                    <a:pt x="1521" y="773"/>
                  </a:lnTo>
                  <a:lnTo>
                    <a:pt x="1516" y="753"/>
                  </a:lnTo>
                  <a:lnTo>
                    <a:pt x="1516" y="733"/>
                  </a:lnTo>
                  <a:lnTo>
                    <a:pt x="1521" y="712"/>
                  </a:lnTo>
                  <a:lnTo>
                    <a:pt x="1530" y="693"/>
                  </a:lnTo>
                  <a:lnTo>
                    <a:pt x="1543" y="677"/>
                  </a:lnTo>
                  <a:lnTo>
                    <a:pt x="1694" y="526"/>
                  </a:lnTo>
                  <a:lnTo>
                    <a:pt x="1596" y="428"/>
                  </a:lnTo>
                  <a:lnTo>
                    <a:pt x="1547" y="382"/>
                  </a:lnTo>
                  <a:lnTo>
                    <a:pt x="1497" y="343"/>
                  </a:lnTo>
                  <a:lnTo>
                    <a:pt x="1442" y="306"/>
                  </a:lnTo>
                  <a:lnTo>
                    <a:pt x="1386" y="275"/>
                  </a:lnTo>
                  <a:lnTo>
                    <a:pt x="1328" y="248"/>
                  </a:lnTo>
                  <a:lnTo>
                    <a:pt x="1268" y="226"/>
                  </a:lnTo>
                  <a:lnTo>
                    <a:pt x="1206" y="209"/>
                  </a:lnTo>
                  <a:lnTo>
                    <a:pt x="1143" y="196"/>
                  </a:lnTo>
                  <a:lnTo>
                    <a:pt x="1078" y="188"/>
                  </a:lnTo>
                  <a:lnTo>
                    <a:pt x="1012" y="186"/>
                  </a:lnTo>
                  <a:lnTo>
                    <a:pt x="947" y="188"/>
                  </a:lnTo>
                  <a:lnTo>
                    <a:pt x="882" y="196"/>
                  </a:lnTo>
                  <a:lnTo>
                    <a:pt x="818" y="209"/>
                  </a:lnTo>
                  <a:lnTo>
                    <a:pt x="757" y="226"/>
                  </a:lnTo>
                  <a:lnTo>
                    <a:pt x="697" y="248"/>
                  </a:lnTo>
                  <a:lnTo>
                    <a:pt x="638" y="275"/>
                  </a:lnTo>
                  <a:lnTo>
                    <a:pt x="582" y="306"/>
                  </a:lnTo>
                  <a:lnTo>
                    <a:pt x="529" y="343"/>
                  </a:lnTo>
                  <a:lnTo>
                    <a:pt x="478" y="382"/>
                  </a:lnTo>
                  <a:lnTo>
                    <a:pt x="429" y="428"/>
                  </a:lnTo>
                  <a:lnTo>
                    <a:pt x="385" y="475"/>
                  </a:lnTo>
                  <a:lnTo>
                    <a:pt x="344" y="526"/>
                  </a:lnTo>
                  <a:lnTo>
                    <a:pt x="309" y="580"/>
                  </a:lnTo>
                  <a:lnTo>
                    <a:pt x="277" y="636"/>
                  </a:lnTo>
                  <a:lnTo>
                    <a:pt x="250" y="693"/>
                  </a:lnTo>
                  <a:lnTo>
                    <a:pt x="228" y="754"/>
                  </a:lnTo>
                  <a:lnTo>
                    <a:pt x="210" y="816"/>
                  </a:lnTo>
                  <a:lnTo>
                    <a:pt x="198" y="879"/>
                  </a:lnTo>
                  <a:lnTo>
                    <a:pt x="190" y="944"/>
                  </a:lnTo>
                  <a:lnTo>
                    <a:pt x="187" y="1009"/>
                  </a:lnTo>
                  <a:lnTo>
                    <a:pt x="190" y="1074"/>
                  </a:lnTo>
                  <a:lnTo>
                    <a:pt x="198" y="1139"/>
                  </a:lnTo>
                  <a:lnTo>
                    <a:pt x="210" y="1202"/>
                  </a:lnTo>
                  <a:lnTo>
                    <a:pt x="228" y="1264"/>
                  </a:lnTo>
                  <a:lnTo>
                    <a:pt x="250" y="1323"/>
                  </a:lnTo>
                  <a:lnTo>
                    <a:pt x="277" y="1382"/>
                  </a:lnTo>
                  <a:lnTo>
                    <a:pt x="309" y="1438"/>
                  </a:lnTo>
                  <a:lnTo>
                    <a:pt x="344" y="1491"/>
                  </a:lnTo>
                  <a:lnTo>
                    <a:pt x="385" y="1543"/>
                  </a:lnTo>
                  <a:lnTo>
                    <a:pt x="429" y="1590"/>
                  </a:lnTo>
                  <a:lnTo>
                    <a:pt x="1694" y="2852"/>
                  </a:lnTo>
                  <a:lnTo>
                    <a:pt x="1720" y="2874"/>
                  </a:lnTo>
                  <a:lnTo>
                    <a:pt x="1749" y="2890"/>
                  </a:lnTo>
                  <a:lnTo>
                    <a:pt x="1780" y="2901"/>
                  </a:lnTo>
                  <a:lnTo>
                    <a:pt x="1811" y="2906"/>
                  </a:lnTo>
                  <a:lnTo>
                    <a:pt x="1843" y="2906"/>
                  </a:lnTo>
                  <a:lnTo>
                    <a:pt x="1875" y="2901"/>
                  </a:lnTo>
                  <a:lnTo>
                    <a:pt x="1905" y="2890"/>
                  </a:lnTo>
                  <a:lnTo>
                    <a:pt x="1933" y="2874"/>
                  </a:lnTo>
                  <a:lnTo>
                    <a:pt x="1959" y="2852"/>
                  </a:lnTo>
                  <a:lnTo>
                    <a:pt x="3216" y="1599"/>
                  </a:lnTo>
                  <a:lnTo>
                    <a:pt x="3265" y="1546"/>
                  </a:lnTo>
                  <a:lnTo>
                    <a:pt x="3308" y="1491"/>
                  </a:lnTo>
                  <a:lnTo>
                    <a:pt x="3346" y="1433"/>
                  </a:lnTo>
                  <a:lnTo>
                    <a:pt x="3378" y="1373"/>
                  </a:lnTo>
                  <a:lnTo>
                    <a:pt x="3406" y="1310"/>
                  </a:lnTo>
                  <a:lnTo>
                    <a:pt x="3428" y="1246"/>
                  </a:lnTo>
                  <a:lnTo>
                    <a:pt x="3444" y="1181"/>
                  </a:lnTo>
                  <a:lnTo>
                    <a:pt x="3455" y="1116"/>
                  </a:lnTo>
                  <a:lnTo>
                    <a:pt x="3462" y="1049"/>
                  </a:lnTo>
                  <a:lnTo>
                    <a:pt x="3463" y="982"/>
                  </a:lnTo>
                  <a:lnTo>
                    <a:pt x="3458" y="916"/>
                  </a:lnTo>
                  <a:lnTo>
                    <a:pt x="3449" y="850"/>
                  </a:lnTo>
                  <a:lnTo>
                    <a:pt x="3433" y="785"/>
                  </a:lnTo>
                  <a:lnTo>
                    <a:pt x="3413" y="721"/>
                  </a:lnTo>
                  <a:lnTo>
                    <a:pt x="3387" y="659"/>
                  </a:lnTo>
                  <a:lnTo>
                    <a:pt x="3356" y="600"/>
                  </a:lnTo>
                  <a:lnTo>
                    <a:pt x="3320" y="541"/>
                  </a:lnTo>
                  <a:lnTo>
                    <a:pt x="3278" y="486"/>
                  </a:lnTo>
                  <a:lnTo>
                    <a:pt x="3232" y="434"/>
                  </a:lnTo>
                  <a:lnTo>
                    <a:pt x="3183" y="388"/>
                  </a:lnTo>
                  <a:lnTo>
                    <a:pt x="3131" y="347"/>
                  </a:lnTo>
                  <a:lnTo>
                    <a:pt x="3077" y="310"/>
                  </a:lnTo>
                  <a:lnTo>
                    <a:pt x="3021" y="278"/>
                  </a:lnTo>
                  <a:lnTo>
                    <a:pt x="2962" y="250"/>
                  </a:lnTo>
                  <a:lnTo>
                    <a:pt x="2901" y="227"/>
                  </a:lnTo>
                  <a:lnTo>
                    <a:pt x="2838" y="209"/>
                  </a:lnTo>
                  <a:lnTo>
                    <a:pt x="2774" y="197"/>
                  </a:lnTo>
                  <a:lnTo>
                    <a:pt x="2708" y="188"/>
                  </a:lnTo>
                  <a:lnTo>
                    <a:pt x="2641" y="186"/>
                  </a:lnTo>
                  <a:close/>
                  <a:moveTo>
                    <a:pt x="1012" y="0"/>
                  </a:moveTo>
                  <a:lnTo>
                    <a:pt x="1086" y="2"/>
                  </a:lnTo>
                  <a:lnTo>
                    <a:pt x="1158" y="9"/>
                  </a:lnTo>
                  <a:lnTo>
                    <a:pt x="1229" y="22"/>
                  </a:lnTo>
                  <a:lnTo>
                    <a:pt x="1299" y="40"/>
                  </a:lnTo>
                  <a:lnTo>
                    <a:pt x="1367" y="62"/>
                  </a:lnTo>
                  <a:lnTo>
                    <a:pt x="1432" y="90"/>
                  </a:lnTo>
                  <a:lnTo>
                    <a:pt x="1497" y="122"/>
                  </a:lnTo>
                  <a:lnTo>
                    <a:pt x="1558" y="158"/>
                  </a:lnTo>
                  <a:lnTo>
                    <a:pt x="1618" y="199"/>
                  </a:lnTo>
                  <a:lnTo>
                    <a:pt x="1675" y="244"/>
                  </a:lnTo>
                  <a:lnTo>
                    <a:pt x="1728" y="295"/>
                  </a:lnTo>
                  <a:lnTo>
                    <a:pt x="1827" y="393"/>
                  </a:lnTo>
                  <a:lnTo>
                    <a:pt x="1926" y="295"/>
                  </a:lnTo>
                  <a:lnTo>
                    <a:pt x="1979" y="246"/>
                  </a:lnTo>
                  <a:lnTo>
                    <a:pt x="2036" y="199"/>
                  </a:lnTo>
                  <a:lnTo>
                    <a:pt x="2095" y="158"/>
                  </a:lnTo>
                  <a:lnTo>
                    <a:pt x="2157" y="122"/>
                  </a:lnTo>
                  <a:lnTo>
                    <a:pt x="2221" y="90"/>
                  </a:lnTo>
                  <a:lnTo>
                    <a:pt x="2287" y="62"/>
                  </a:lnTo>
                  <a:lnTo>
                    <a:pt x="2355" y="40"/>
                  </a:lnTo>
                  <a:lnTo>
                    <a:pt x="2424" y="22"/>
                  </a:lnTo>
                  <a:lnTo>
                    <a:pt x="2496" y="9"/>
                  </a:lnTo>
                  <a:lnTo>
                    <a:pt x="2568" y="2"/>
                  </a:lnTo>
                  <a:lnTo>
                    <a:pt x="2641" y="0"/>
                  </a:lnTo>
                  <a:lnTo>
                    <a:pt x="2715" y="2"/>
                  </a:lnTo>
                  <a:lnTo>
                    <a:pt x="2789" y="9"/>
                  </a:lnTo>
                  <a:lnTo>
                    <a:pt x="2861" y="23"/>
                  </a:lnTo>
                  <a:lnTo>
                    <a:pt x="2932" y="41"/>
                  </a:lnTo>
                  <a:lnTo>
                    <a:pt x="3001" y="65"/>
                  </a:lnTo>
                  <a:lnTo>
                    <a:pt x="3067" y="92"/>
                  </a:lnTo>
                  <a:lnTo>
                    <a:pt x="3132" y="125"/>
                  </a:lnTo>
                  <a:lnTo>
                    <a:pt x="3194" y="163"/>
                  </a:lnTo>
                  <a:lnTo>
                    <a:pt x="3254" y="205"/>
                  </a:lnTo>
                  <a:lnTo>
                    <a:pt x="3312" y="252"/>
                  </a:lnTo>
                  <a:lnTo>
                    <a:pt x="3366" y="303"/>
                  </a:lnTo>
                  <a:lnTo>
                    <a:pt x="3418" y="361"/>
                  </a:lnTo>
                  <a:lnTo>
                    <a:pt x="3465" y="422"/>
                  </a:lnTo>
                  <a:lnTo>
                    <a:pt x="3506" y="485"/>
                  </a:lnTo>
                  <a:lnTo>
                    <a:pt x="3543" y="551"/>
                  </a:lnTo>
                  <a:lnTo>
                    <a:pt x="3574" y="620"/>
                  </a:lnTo>
                  <a:lnTo>
                    <a:pt x="3600" y="689"/>
                  </a:lnTo>
                  <a:lnTo>
                    <a:pt x="3620" y="761"/>
                  </a:lnTo>
                  <a:lnTo>
                    <a:pt x="3636" y="834"/>
                  </a:lnTo>
                  <a:lnTo>
                    <a:pt x="3646" y="906"/>
                  </a:lnTo>
                  <a:lnTo>
                    <a:pt x="3650" y="980"/>
                  </a:lnTo>
                  <a:lnTo>
                    <a:pt x="3649" y="1054"/>
                  </a:lnTo>
                  <a:lnTo>
                    <a:pt x="3642" y="1128"/>
                  </a:lnTo>
                  <a:lnTo>
                    <a:pt x="3631" y="1201"/>
                  </a:lnTo>
                  <a:lnTo>
                    <a:pt x="3615" y="1274"/>
                  </a:lnTo>
                  <a:lnTo>
                    <a:pt x="3592" y="1344"/>
                  </a:lnTo>
                  <a:lnTo>
                    <a:pt x="3565" y="1415"/>
                  </a:lnTo>
                  <a:lnTo>
                    <a:pt x="3533" y="1482"/>
                  </a:lnTo>
                  <a:lnTo>
                    <a:pt x="3494" y="1548"/>
                  </a:lnTo>
                  <a:lnTo>
                    <a:pt x="3451" y="1612"/>
                  </a:lnTo>
                  <a:lnTo>
                    <a:pt x="3402" y="1673"/>
                  </a:lnTo>
                  <a:lnTo>
                    <a:pt x="3349" y="1732"/>
                  </a:lnTo>
                  <a:lnTo>
                    <a:pt x="2092" y="2985"/>
                  </a:lnTo>
                  <a:lnTo>
                    <a:pt x="2059" y="3013"/>
                  </a:lnTo>
                  <a:lnTo>
                    <a:pt x="2024" y="3039"/>
                  </a:lnTo>
                  <a:lnTo>
                    <a:pt x="1988" y="3059"/>
                  </a:lnTo>
                  <a:lnTo>
                    <a:pt x="1949" y="3074"/>
                  </a:lnTo>
                  <a:lnTo>
                    <a:pt x="1909" y="3085"/>
                  </a:lnTo>
                  <a:lnTo>
                    <a:pt x="1868" y="3092"/>
                  </a:lnTo>
                  <a:lnTo>
                    <a:pt x="1827" y="3094"/>
                  </a:lnTo>
                  <a:lnTo>
                    <a:pt x="1786" y="3092"/>
                  </a:lnTo>
                  <a:lnTo>
                    <a:pt x="1745" y="3085"/>
                  </a:lnTo>
                  <a:lnTo>
                    <a:pt x="1706" y="3074"/>
                  </a:lnTo>
                  <a:lnTo>
                    <a:pt x="1667" y="3059"/>
                  </a:lnTo>
                  <a:lnTo>
                    <a:pt x="1629" y="3039"/>
                  </a:lnTo>
                  <a:lnTo>
                    <a:pt x="1595" y="3013"/>
                  </a:lnTo>
                  <a:lnTo>
                    <a:pt x="1562" y="2985"/>
                  </a:lnTo>
                  <a:lnTo>
                    <a:pt x="296" y="1723"/>
                  </a:lnTo>
                  <a:lnTo>
                    <a:pt x="247" y="1670"/>
                  </a:lnTo>
                  <a:lnTo>
                    <a:pt x="201" y="1612"/>
                  </a:lnTo>
                  <a:lnTo>
                    <a:pt x="159" y="1554"/>
                  </a:lnTo>
                  <a:lnTo>
                    <a:pt x="123" y="1492"/>
                  </a:lnTo>
                  <a:lnTo>
                    <a:pt x="91" y="1428"/>
                  </a:lnTo>
                  <a:lnTo>
                    <a:pt x="63" y="1362"/>
                  </a:lnTo>
                  <a:lnTo>
                    <a:pt x="41" y="1295"/>
                  </a:lnTo>
                  <a:lnTo>
                    <a:pt x="23" y="1225"/>
                  </a:lnTo>
                  <a:lnTo>
                    <a:pt x="10" y="1155"/>
                  </a:lnTo>
                  <a:lnTo>
                    <a:pt x="2" y="1082"/>
                  </a:lnTo>
                  <a:lnTo>
                    <a:pt x="0" y="1009"/>
                  </a:lnTo>
                  <a:lnTo>
                    <a:pt x="2" y="936"/>
                  </a:lnTo>
                  <a:lnTo>
                    <a:pt x="10" y="863"/>
                  </a:lnTo>
                  <a:lnTo>
                    <a:pt x="23" y="793"/>
                  </a:lnTo>
                  <a:lnTo>
                    <a:pt x="41" y="723"/>
                  </a:lnTo>
                  <a:lnTo>
                    <a:pt x="63" y="656"/>
                  </a:lnTo>
                  <a:lnTo>
                    <a:pt x="91" y="590"/>
                  </a:lnTo>
                  <a:lnTo>
                    <a:pt x="123" y="526"/>
                  </a:lnTo>
                  <a:lnTo>
                    <a:pt x="159" y="464"/>
                  </a:lnTo>
                  <a:lnTo>
                    <a:pt x="201" y="404"/>
                  </a:lnTo>
                  <a:lnTo>
                    <a:pt x="247" y="348"/>
                  </a:lnTo>
                  <a:lnTo>
                    <a:pt x="296" y="295"/>
                  </a:lnTo>
                  <a:lnTo>
                    <a:pt x="351" y="244"/>
                  </a:lnTo>
                  <a:lnTo>
                    <a:pt x="407" y="199"/>
                  </a:lnTo>
                  <a:lnTo>
                    <a:pt x="466" y="158"/>
                  </a:lnTo>
                  <a:lnTo>
                    <a:pt x="528" y="122"/>
                  </a:lnTo>
                  <a:lnTo>
                    <a:pt x="592" y="90"/>
                  </a:lnTo>
                  <a:lnTo>
                    <a:pt x="658" y="62"/>
                  </a:lnTo>
                  <a:lnTo>
                    <a:pt x="726" y="40"/>
                  </a:lnTo>
                  <a:lnTo>
                    <a:pt x="795" y="22"/>
                  </a:lnTo>
                  <a:lnTo>
                    <a:pt x="867" y="9"/>
                  </a:lnTo>
                  <a:lnTo>
                    <a:pt x="939" y="2"/>
                  </a:lnTo>
                  <a:lnTo>
                    <a:pt x="10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197"/>
            <p:cNvSpPr>
              <a:spLocks/>
            </p:cNvSpPr>
            <p:nvPr/>
          </p:nvSpPr>
          <p:spPr bwMode="auto">
            <a:xfrm>
              <a:off x="8589963" y="3548063"/>
              <a:ext cx="96838" cy="114300"/>
            </a:xfrm>
            <a:custGeom>
              <a:avLst/>
              <a:gdLst>
                <a:gd name="T0" fmla="*/ 97 w 617"/>
                <a:gd name="T1" fmla="*/ 0 h 717"/>
                <a:gd name="T2" fmla="*/ 119 w 617"/>
                <a:gd name="T3" fmla="*/ 3 h 717"/>
                <a:gd name="T4" fmla="*/ 174 w 617"/>
                <a:gd name="T5" fmla="*/ 21 h 717"/>
                <a:gd name="T6" fmla="*/ 227 w 617"/>
                <a:gd name="T7" fmla="*/ 44 h 717"/>
                <a:gd name="T8" fmla="*/ 279 w 617"/>
                <a:gd name="T9" fmla="*/ 71 h 717"/>
                <a:gd name="T10" fmla="*/ 328 w 617"/>
                <a:gd name="T11" fmla="*/ 103 h 717"/>
                <a:gd name="T12" fmla="*/ 374 w 617"/>
                <a:gd name="T13" fmla="*/ 138 h 717"/>
                <a:gd name="T14" fmla="*/ 419 w 617"/>
                <a:gd name="T15" fmla="*/ 178 h 717"/>
                <a:gd name="T16" fmla="*/ 461 w 617"/>
                <a:gd name="T17" fmla="*/ 224 h 717"/>
                <a:gd name="T18" fmla="*/ 497 w 617"/>
                <a:gd name="T19" fmla="*/ 274 h 717"/>
                <a:gd name="T20" fmla="*/ 530 w 617"/>
                <a:gd name="T21" fmla="*/ 326 h 717"/>
                <a:gd name="T22" fmla="*/ 558 w 617"/>
                <a:gd name="T23" fmla="*/ 380 h 717"/>
                <a:gd name="T24" fmla="*/ 581 w 617"/>
                <a:gd name="T25" fmla="*/ 437 h 717"/>
                <a:gd name="T26" fmla="*/ 598 w 617"/>
                <a:gd name="T27" fmla="*/ 495 h 717"/>
                <a:gd name="T28" fmla="*/ 610 w 617"/>
                <a:gd name="T29" fmla="*/ 556 h 717"/>
                <a:gd name="T30" fmla="*/ 617 w 617"/>
                <a:gd name="T31" fmla="*/ 618 h 717"/>
                <a:gd name="T32" fmla="*/ 616 w 617"/>
                <a:gd name="T33" fmla="*/ 640 h 717"/>
                <a:gd name="T34" fmla="*/ 610 w 617"/>
                <a:gd name="T35" fmla="*/ 660 h 717"/>
                <a:gd name="T36" fmla="*/ 600 w 617"/>
                <a:gd name="T37" fmla="*/ 677 h 717"/>
                <a:gd name="T38" fmla="*/ 587 w 617"/>
                <a:gd name="T39" fmla="*/ 693 h 717"/>
                <a:gd name="T40" fmla="*/ 570 w 617"/>
                <a:gd name="T41" fmla="*/ 705 h 717"/>
                <a:gd name="T42" fmla="*/ 550 w 617"/>
                <a:gd name="T43" fmla="*/ 714 h 717"/>
                <a:gd name="T44" fmla="*/ 529 w 617"/>
                <a:gd name="T45" fmla="*/ 717 h 717"/>
                <a:gd name="T46" fmla="*/ 524 w 617"/>
                <a:gd name="T47" fmla="*/ 717 h 717"/>
                <a:gd name="T48" fmla="*/ 499 w 617"/>
                <a:gd name="T49" fmla="*/ 715 h 717"/>
                <a:gd name="T50" fmla="*/ 478 w 617"/>
                <a:gd name="T51" fmla="*/ 706 h 717"/>
                <a:gd name="T52" fmla="*/ 460 w 617"/>
                <a:gd name="T53" fmla="*/ 692 h 717"/>
                <a:gd name="T54" fmla="*/ 445 w 617"/>
                <a:gd name="T55" fmla="*/ 674 h 717"/>
                <a:gd name="T56" fmla="*/ 434 w 617"/>
                <a:gd name="T57" fmla="*/ 653 h 717"/>
                <a:gd name="T58" fmla="*/ 430 w 617"/>
                <a:gd name="T59" fmla="*/ 630 h 717"/>
                <a:gd name="T60" fmla="*/ 424 w 617"/>
                <a:gd name="T61" fmla="*/ 578 h 717"/>
                <a:gd name="T62" fmla="*/ 413 w 617"/>
                <a:gd name="T63" fmla="*/ 529 h 717"/>
                <a:gd name="T64" fmla="*/ 397 w 617"/>
                <a:gd name="T65" fmla="*/ 480 h 717"/>
                <a:gd name="T66" fmla="*/ 376 w 617"/>
                <a:gd name="T67" fmla="*/ 434 h 717"/>
                <a:gd name="T68" fmla="*/ 350 w 617"/>
                <a:gd name="T69" fmla="*/ 390 h 717"/>
                <a:gd name="T70" fmla="*/ 320 w 617"/>
                <a:gd name="T71" fmla="*/ 349 h 717"/>
                <a:gd name="T72" fmla="*/ 286 w 617"/>
                <a:gd name="T73" fmla="*/ 310 h 717"/>
                <a:gd name="T74" fmla="*/ 247 w 617"/>
                <a:gd name="T75" fmla="*/ 276 h 717"/>
                <a:gd name="T76" fmla="*/ 206 w 617"/>
                <a:gd name="T77" fmla="*/ 246 h 717"/>
                <a:gd name="T78" fmla="*/ 162 w 617"/>
                <a:gd name="T79" fmla="*/ 221 h 717"/>
                <a:gd name="T80" fmla="*/ 117 w 617"/>
                <a:gd name="T81" fmla="*/ 200 h 717"/>
                <a:gd name="T82" fmla="*/ 68 w 617"/>
                <a:gd name="T83" fmla="*/ 183 h 717"/>
                <a:gd name="T84" fmla="*/ 48 w 617"/>
                <a:gd name="T85" fmla="*/ 176 h 717"/>
                <a:gd name="T86" fmla="*/ 32 w 617"/>
                <a:gd name="T87" fmla="*/ 163 h 717"/>
                <a:gd name="T88" fmla="*/ 17 w 617"/>
                <a:gd name="T89" fmla="*/ 148 h 717"/>
                <a:gd name="T90" fmla="*/ 7 w 617"/>
                <a:gd name="T91" fmla="*/ 130 h 717"/>
                <a:gd name="T92" fmla="*/ 2 w 617"/>
                <a:gd name="T93" fmla="*/ 110 h 717"/>
                <a:gd name="T94" fmla="*/ 0 w 617"/>
                <a:gd name="T95" fmla="*/ 89 h 717"/>
                <a:gd name="T96" fmla="*/ 3 w 617"/>
                <a:gd name="T97" fmla="*/ 69 h 717"/>
                <a:gd name="T98" fmla="*/ 12 w 617"/>
                <a:gd name="T99" fmla="*/ 49 h 717"/>
                <a:gd name="T100" fmla="*/ 24 w 617"/>
                <a:gd name="T101" fmla="*/ 31 h 717"/>
                <a:gd name="T102" fmla="*/ 39 w 617"/>
                <a:gd name="T103" fmla="*/ 18 h 717"/>
                <a:gd name="T104" fmla="*/ 57 w 617"/>
                <a:gd name="T105" fmla="*/ 7 h 717"/>
                <a:gd name="T106" fmla="*/ 77 w 617"/>
                <a:gd name="T107" fmla="*/ 1 h 717"/>
                <a:gd name="T108" fmla="*/ 97 w 617"/>
                <a:gd name="T109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7" h="717">
                  <a:moveTo>
                    <a:pt x="97" y="0"/>
                  </a:moveTo>
                  <a:lnTo>
                    <a:pt x="119" y="3"/>
                  </a:lnTo>
                  <a:lnTo>
                    <a:pt x="174" y="21"/>
                  </a:lnTo>
                  <a:lnTo>
                    <a:pt x="227" y="44"/>
                  </a:lnTo>
                  <a:lnTo>
                    <a:pt x="279" y="71"/>
                  </a:lnTo>
                  <a:lnTo>
                    <a:pt x="328" y="103"/>
                  </a:lnTo>
                  <a:lnTo>
                    <a:pt x="374" y="138"/>
                  </a:lnTo>
                  <a:lnTo>
                    <a:pt x="419" y="178"/>
                  </a:lnTo>
                  <a:lnTo>
                    <a:pt x="461" y="224"/>
                  </a:lnTo>
                  <a:lnTo>
                    <a:pt x="497" y="274"/>
                  </a:lnTo>
                  <a:lnTo>
                    <a:pt x="530" y="326"/>
                  </a:lnTo>
                  <a:lnTo>
                    <a:pt x="558" y="380"/>
                  </a:lnTo>
                  <a:lnTo>
                    <a:pt x="581" y="437"/>
                  </a:lnTo>
                  <a:lnTo>
                    <a:pt x="598" y="495"/>
                  </a:lnTo>
                  <a:lnTo>
                    <a:pt x="610" y="556"/>
                  </a:lnTo>
                  <a:lnTo>
                    <a:pt x="617" y="618"/>
                  </a:lnTo>
                  <a:lnTo>
                    <a:pt x="616" y="640"/>
                  </a:lnTo>
                  <a:lnTo>
                    <a:pt x="610" y="660"/>
                  </a:lnTo>
                  <a:lnTo>
                    <a:pt x="600" y="677"/>
                  </a:lnTo>
                  <a:lnTo>
                    <a:pt x="587" y="693"/>
                  </a:lnTo>
                  <a:lnTo>
                    <a:pt x="570" y="705"/>
                  </a:lnTo>
                  <a:lnTo>
                    <a:pt x="550" y="714"/>
                  </a:lnTo>
                  <a:lnTo>
                    <a:pt x="529" y="717"/>
                  </a:lnTo>
                  <a:lnTo>
                    <a:pt x="524" y="717"/>
                  </a:lnTo>
                  <a:lnTo>
                    <a:pt x="499" y="715"/>
                  </a:lnTo>
                  <a:lnTo>
                    <a:pt x="478" y="706"/>
                  </a:lnTo>
                  <a:lnTo>
                    <a:pt x="460" y="692"/>
                  </a:lnTo>
                  <a:lnTo>
                    <a:pt x="445" y="674"/>
                  </a:lnTo>
                  <a:lnTo>
                    <a:pt x="434" y="653"/>
                  </a:lnTo>
                  <a:lnTo>
                    <a:pt x="430" y="630"/>
                  </a:lnTo>
                  <a:lnTo>
                    <a:pt x="424" y="578"/>
                  </a:lnTo>
                  <a:lnTo>
                    <a:pt x="413" y="529"/>
                  </a:lnTo>
                  <a:lnTo>
                    <a:pt x="397" y="480"/>
                  </a:lnTo>
                  <a:lnTo>
                    <a:pt x="376" y="434"/>
                  </a:lnTo>
                  <a:lnTo>
                    <a:pt x="350" y="390"/>
                  </a:lnTo>
                  <a:lnTo>
                    <a:pt x="320" y="349"/>
                  </a:lnTo>
                  <a:lnTo>
                    <a:pt x="286" y="310"/>
                  </a:lnTo>
                  <a:lnTo>
                    <a:pt x="247" y="276"/>
                  </a:lnTo>
                  <a:lnTo>
                    <a:pt x="206" y="246"/>
                  </a:lnTo>
                  <a:lnTo>
                    <a:pt x="162" y="221"/>
                  </a:lnTo>
                  <a:lnTo>
                    <a:pt x="117" y="200"/>
                  </a:lnTo>
                  <a:lnTo>
                    <a:pt x="68" y="183"/>
                  </a:lnTo>
                  <a:lnTo>
                    <a:pt x="48" y="176"/>
                  </a:lnTo>
                  <a:lnTo>
                    <a:pt x="32" y="163"/>
                  </a:lnTo>
                  <a:lnTo>
                    <a:pt x="17" y="148"/>
                  </a:lnTo>
                  <a:lnTo>
                    <a:pt x="7" y="130"/>
                  </a:lnTo>
                  <a:lnTo>
                    <a:pt x="2" y="110"/>
                  </a:lnTo>
                  <a:lnTo>
                    <a:pt x="0" y="89"/>
                  </a:lnTo>
                  <a:lnTo>
                    <a:pt x="3" y="69"/>
                  </a:lnTo>
                  <a:lnTo>
                    <a:pt x="12" y="49"/>
                  </a:lnTo>
                  <a:lnTo>
                    <a:pt x="24" y="31"/>
                  </a:lnTo>
                  <a:lnTo>
                    <a:pt x="39" y="18"/>
                  </a:lnTo>
                  <a:lnTo>
                    <a:pt x="57" y="7"/>
                  </a:lnTo>
                  <a:lnTo>
                    <a:pt x="77" y="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2" name="Freeform 291"/>
          <p:cNvSpPr>
            <a:spLocks/>
          </p:cNvSpPr>
          <p:nvPr/>
        </p:nvSpPr>
        <p:spPr bwMode="auto">
          <a:xfrm>
            <a:off x="7204896" y="3479800"/>
            <a:ext cx="579438" cy="517525"/>
          </a:xfrm>
          <a:custGeom>
            <a:avLst/>
            <a:gdLst>
              <a:gd name="connsiteX0" fmla="*/ 78597 w 579438"/>
              <a:gd name="connsiteY0" fmla="*/ 231775 h 517525"/>
              <a:gd name="connsiteX1" fmla="*/ 82411 w 579438"/>
              <a:gd name="connsiteY1" fmla="*/ 232252 h 517525"/>
              <a:gd name="connsiteX2" fmla="*/ 86225 w 579438"/>
              <a:gd name="connsiteY2" fmla="*/ 233843 h 517525"/>
              <a:gd name="connsiteX3" fmla="*/ 89245 w 579438"/>
              <a:gd name="connsiteY3" fmla="*/ 236230 h 517525"/>
              <a:gd name="connsiteX4" fmla="*/ 91629 w 579438"/>
              <a:gd name="connsiteY4" fmla="*/ 239253 h 517525"/>
              <a:gd name="connsiteX5" fmla="*/ 93059 w 579438"/>
              <a:gd name="connsiteY5" fmla="*/ 242912 h 517525"/>
              <a:gd name="connsiteX6" fmla="*/ 93536 w 579438"/>
              <a:gd name="connsiteY6" fmla="*/ 247049 h 517525"/>
              <a:gd name="connsiteX7" fmla="*/ 93536 w 579438"/>
              <a:gd name="connsiteY7" fmla="*/ 487295 h 517525"/>
              <a:gd name="connsiteX8" fmla="*/ 214313 w 579438"/>
              <a:gd name="connsiteY8" fmla="*/ 487295 h 517525"/>
              <a:gd name="connsiteX9" fmla="*/ 214313 w 579438"/>
              <a:gd name="connsiteY9" fmla="*/ 356035 h 517525"/>
              <a:gd name="connsiteX10" fmla="*/ 214790 w 579438"/>
              <a:gd name="connsiteY10" fmla="*/ 347284 h 517525"/>
              <a:gd name="connsiteX11" fmla="*/ 216220 w 579438"/>
              <a:gd name="connsiteY11" fmla="*/ 338693 h 517525"/>
              <a:gd name="connsiteX12" fmla="*/ 218763 w 579438"/>
              <a:gd name="connsiteY12" fmla="*/ 330578 h 517525"/>
              <a:gd name="connsiteX13" fmla="*/ 221941 w 579438"/>
              <a:gd name="connsiteY13" fmla="*/ 322941 h 517525"/>
              <a:gd name="connsiteX14" fmla="*/ 226073 w 579438"/>
              <a:gd name="connsiteY14" fmla="*/ 315623 h 517525"/>
              <a:gd name="connsiteX15" fmla="*/ 230840 w 579438"/>
              <a:gd name="connsiteY15" fmla="*/ 308940 h 517525"/>
              <a:gd name="connsiteX16" fmla="*/ 236402 w 579438"/>
              <a:gd name="connsiteY16" fmla="*/ 302735 h 517525"/>
              <a:gd name="connsiteX17" fmla="*/ 242441 w 579438"/>
              <a:gd name="connsiteY17" fmla="*/ 297167 h 517525"/>
              <a:gd name="connsiteX18" fmla="*/ 249434 w 579438"/>
              <a:gd name="connsiteY18" fmla="*/ 292394 h 517525"/>
              <a:gd name="connsiteX19" fmla="*/ 256585 w 579438"/>
              <a:gd name="connsiteY19" fmla="*/ 288257 h 517525"/>
              <a:gd name="connsiteX20" fmla="*/ 264372 w 579438"/>
              <a:gd name="connsiteY20" fmla="*/ 284916 h 517525"/>
              <a:gd name="connsiteX21" fmla="*/ 272477 w 579438"/>
              <a:gd name="connsiteY21" fmla="*/ 282688 h 517525"/>
              <a:gd name="connsiteX22" fmla="*/ 280899 w 579438"/>
              <a:gd name="connsiteY22" fmla="*/ 281097 h 517525"/>
              <a:gd name="connsiteX23" fmla="*/ 289799 w 579438"/>
              <a:gd name="connsiteY23" fmla="*/ 280461 h 517525"/>
              <a:gd name="connsiteX24" fmla="*/ 298539 w 579438"/>
              <a:gd name="connsiteY24" fmla="*/ 281097 h 517525"/>
              <a:gd name="connsiteX25" fmla="*/ 306962 w 579438"/>
              <a:gd name="connsiteY25" fmla="*/ 282688 h 517525"/>
              <a:gd name="connsiteX26" fmla="*/ 315067 w 579438"/>
              <a:gd name="connsiteY26" fmla="*/ 284916 h 517525"/>
              <a:gd name="connsiteX27" fmla="*/ 322854 w 579438"/>
              <a:gd name="connsiteY27" fmla="*/ 288257 h 517525"/>
              <a:gd name="connsiteX28" fmla="*/ 330164 w 579438"/>
              <a:gd name="connsiteY28" fmla="*/ 292394 h 517525"/>
              <a:gd name="connsiteX29" fmla="*/ 336838 w 579438"/>
              <a:gd name="connsiteY29" fmla="*/ 297167 h 517525"/>
              <a:gd name="connsiteX30" fmla="*/ 343036 w 579438"/>
              <a:gd name="connsiteY30" fmla="*/ 302735 h 517525"/>
              <a:gd name="connsiteX31" fmla="*/ 348598 w 579438"/>
              <a:gd name="connsiteY31" fmla="*/ 308940 h 517525"/>
              <a:gd name="connsiteX32" fmla="*/ 353366 w 579438"/>
              <a:gd name="connsiteY32" fmla="*/ 315623 h 517525"/>
              <a:gd name="connsiteX33" fmla="*/ 357498 w 579438"/>
              <a:gd name="connsiteY33" fmla="*/ 322941 h 517525"/>
              <a:gd name="connsiteX34" fmla="*/ 360835 w 579438"/>
              <a:gd name="connsiteY34" fmla="*/ 330578 h 517525"/>
              <a:gd name="connsiteX35" fmla="*/ 363060 w 579438"/>
              <a:gd name="connsiteY35" fmla="*/ 338693 h 517525"/>
              <a:gd name="connsiteX36" fmla="*/ 364649 w 579438"/>
              <a:gd name="connsiteY36" fmla="*/ 347284 h 517525"/>
              <a:gd name="connsiteX37" fmla="*/ 365126 w 579438"/>
              <a:gd name="connsiteY37" fmla="*/ 356035 h 517525"/>
              <a:gd name="connsiteX38" fmla="*/ 365126 w 579438"/>
              <a:gd name="connsiteY38" fmla="*/ 487295 h 517525"/>
              <a:gd name="connsiteX39" fmla="*/ 485744 w 579438"/>
              <a:gd name="connsiteY39" fmla="*/ 487295 h 517525"/>
              <a:gd name="connsiteX40" fmla="*/ 485744 w 579438"/>
              <a:gd name="connsiteY40" fmla="*/ 247049 h 517525"/>
              <a:gd name="connsiteX41" fmla="*/ 486221 w 579438"/>
              <a:gd name="connsiteY41" fmla="*/ 242912 h 517525"/>
              <a:gd name="connsiteX42" fmla="*/ 487810 w 579438"/>
              <a:gd name="connsiteY42" fmla="*/ 239253 h 517525"/>
              <a:gd name="connsiteX43" fmla="*/ 490194 w 579438"/>
              <a:gd name="connsiteY43" fmla="*/ 236230 h 517525"/>
              <a:gd name="connsiteX44" fmla="*/ 493372 w 579438"/>
              <a:gd name="connsiteY44" fmla="*/ 233843 h 517525"/>
              <a:gd name="connsiteX45" fmla="*/ 496868 w 579438"/>
              <a:gd name="connsiteY45" fmla="*/ 232252 h 517525"/>
              <a:gd name="connsiteX46" fmla="*/ 500841 w 579438"/>
              <a:gd name="connsiteY46" fmla="*/ 231775 h 517525"/>
              <a:gd name="connsiteX47" fmla="*/ 504973 w 579438"/>
              <a:gd name="connsiteY47" fmla="*/ 232252 h 517525"/>
              <a:gd name="connsiteX48" fmla="*/ 508469 w 579438"/>
              <a:gd name="connsiteY48" fmla="*/ 233843 h 517525"/>
              <a:gd name="connsiteX49" fmla="*/ 511489 w 579438"/>
              <a:gd name="connsiteY49" fmla="*/ 236230 h 517525"/>
              <a:gd name="connsiteX50" fmla="*/ 513872 w 579438"/>
              <a:gd name="connsiteY50" fmla="*/ 239253 h 517525"/>
              <a:gd name="connsiteX51" fmla="*/ 515303 w 579438"/>
              <a:gd name="connsiteY51" fmla="*/ 242912 h 517525"/>
              <a:gd name="connsiteX52" fmla="*/ 515938 w 579438"/>
              <a:gd name="connsiteY52" fmla="*/ 247049 h 517525"/>
              <a:gd name="connsiteX53" fmla="*/ 515938 w 579438"/>
              <a:gd name="connsiteY53" fmla="*/ 502410 h 517525"/>
              <a:gd name="connsiteX54" fmla="*/ 515303 w 579438"/>
              <a:gd name="connsiteY54" fmla="*/ 506388 h 517525"/>
              <a:gd name="connsiteX55" fmla="*/ 513872 w 579438"/>
              <a:gd name="connsiteY55" fmla="*/ 509888 h 517525"/>
              <a:gd name="connsiteX56" fmla="*/ 511489 w 579438"/>
              <a:gd name="connsiteY56" fmla="*/ 513070 h 517525"/>
              <a:gd name="connsiteX57" fmla="*/ 508469 w 579438"/>
              <a:gd name="connsiteY57" fmla="*/ 515457 h 517525"/>
              <a:gd name="connsiteX58" fmla="*/ 504973 w 579438"/>
              <a:gd name="connsiteY58" fmla="*/ 517048 h 517525"/>
              <a:gd name="connsiteX59" fmla="*/ 500841 w 579438"/>
              <a:gd name="connsiteY59" fmla="*/ 517525 h 517525"/>
              <a:gd name="connsiteX60" fmla="*/ 350028 w 579438"/>
              <a:gd name="connsiteY60" fmla="*/ 517525 h 517525"/>
              <a:gd name="connsiteX61" fmla="*/ 346214 w 579438"/>
              <a:gd name="connsiteY61" fmla="*/ 517048 h 517525"/>
              <a:gd name="connsiteX62" fmla="*/ 342877 w 579438"/>
              <a:gd name="connsiteY62" fmla="*/ 515616 h 517525"/>
              <a:gd name="connsiteX63" fmla="*/ 339858 w 579438"/>
              <a:gd name="connsiteY63" fmla="*/ 513388 h 517525"/>
              <a:gd name="connsiteX64" fmla="*/ 337315 w 579438"/>
              <a:gd name="connsiteY64" fmla="*/ 510684 h 517525"/>
              <a:gd name="connsiteX65" fmla="*/ 335726 w 579438"/>
              <a:gd name="connsiteY65" fmla="*/ 507343 h 517525"/>
              <a:gd name="connsiteX66" fmla="*/ 335090 w 579438"/>
              <a:gd name="connsiteY66" fmla="*/ 503524 h 517525"/>
              <a:gd name="connsiteX67" fmla="*/ 335090 w 579438"/>
              <a:gd name="connsiteY67" fmla="*/ 503047 h 517525"/>
              <a:gd name="connsiteX68" fmla="*/ 335090 w 579438"/>
              <a:gd name="connsiteY68" fmla="*/ 502410 h 517525"/>
              <a:gd name="connsiteX69" fmla="*/ 335090 w 579438"/>
              <a:gd name="connsiteY69" fmla="*/ 356035 h 517525"/>
              <a:gd name="connsiteX70" fmla="*/ 334454 w 579438"/>
              <a:gd name="connsiteY70" fmla="*/ 349353 h 517525"/>
              <a:gd name="connsiteX71" fmla="*/ 333183 w 579438"/>
              <a:gd name="connsiteY71" fmla="*/ 342989 h 517525"/>
              <a:gd name="connsiteX72" fmla="*/ 330799 w 579438"/>
              <a:gd name="connsiteY72" fmla="*/ 336943 h 517525"/>
              <a:gd name="connsiteX73" fmla="*/ 327621 w 579438"/>
              <a:gd name="connsiteY73" fmla="*/ 331374 h 517525"/>
              <a:gd name="connsiteX74" fmla="*/ 323807 w 579438"/>
              <a:gd name="connsiteY74" fmla="*/ 326442 h 517525"/>
              <a:gd name="connsiteX75" fmla="*/ 319357 w 579438"/>
              <a:gd name="connsiteY75" fmla="*/ 321828 h 517525"/>
              <a:gd name="connsiteX76" fmla="*/ 314272 w 579438"/>
              <a:gd name="connsiteY76" fmla="*/ 318168 h 517525"/>
              <a:gd name="connsiteX77" fmla="*/ 308710 w 579438"/>
              <a:gd name="connsiteY77" fmla="*/ 314986 h 517525"/>
              <a:gd name="connsiteX78" fmla="*/ 302830 w 579438"/>
              <a:gd name="connsiteY78" fmla="*/ 312600 h 517525"/>
              <a:gd name="connsiteX79" fmla="*/ 296473 w 579438"/>
              <a:gd name="connsiteY79" fmla="*/ 311168 h 517525"/>
              <a:gd name="connsiteX80" fmla="*/ 289799 w 579438"/>
              <a:gd name="connsiteY80" fmla="*/ 310690 h 517525"/>
              <a:gd name="connsiteX81" fmla="*/ 283124 w 579438"/>
              <a:gd name="connsiteY81" fmla="*/ 311168 h 517525"/>
              <a:gd name="connsiteX82" fmla="*/ 276767 w 579438"/>
              <a:gd name="connsiteY82" fmla="*/ 312600 h 517525"/>
              <a:gd name="connsiteX83" fmla="*/ 270729 w 579438"/>
              <a:gd name="connsiteY83" fmla="*/ 314986 h 517525"/>
              <a:gd name="connsiteX84" fmla="*/ 265008 w 579438"/>
              <a:gd name="connsiteY84" fmla="*/ 318168 h 517525"/>
              <a:gd name="connsiteX85" fmla="*/ 259922 w 579438"/>
              <a:gd name="connsiteY85" fmla="*/ 321828 h 517525"/>
              <a:gd name="connsiteX86" fmla="*/ 255631 w 579438"/>
              <a:gd name="connsiteY86" fmla="*/ 326442 h 517525"/>
              <a:gd name="connsiteX87" fmla="*/ 251659 w 579438"/>
              <a:gd name="connsiteY87" fmla="*/ 331374 h 517525"/>
              <a:gd name="connsiteX88" fmla="*/ 248639 w 579438"/>
              <a:gd name="connsiteY88" fmla="*/ 336943 h 517525"/>
              <a:gd name="connsiteX89" fmla="*/ 246414 w 579438"/>
              <a:gd name="connsiteY89" fmla="*/ 342989 h 517525"/>
              <a:gd name="connsiteX90" fmla="*/ 244984 w 579438"/>
              <a:gd name="connsiteY90" fmla="*/ 349353 h 517525"/>
              <a:gd name="connsiteX91" fmla="*/ 244507 w 579438"/>
              <a:gd name="connsiteY91" fmla="*/ 356035 h 517525"/>
              <a:gd name="connsiteX92" fmla="*/ 244507 w 579438"/>
              <a:gd name="connsiteY92" fmla="*/ 502410 h 517525"/>
              <a:gd name="connsiteX93" fmla="*/ 244507 w 579438"/>
              <a:gd name="connsiteY93" fmla="*/ 503047 h 517525"/>
              <a:gd name="connsiteX94" fmla="*/ 244507 w 579438"/>
              <a:gd name="connsiteY94" fmla="*/ 503524 h 517525"/>
              <a:gd name="connsiteX95" fmla="*/ 243554 w 579438"/>
              <a:gd name="connsiteY95" fmla="*/ 507343 h 517525"/>
              <a:gd name="connsiteX96" fmla="*/ 241965 w 579438"/>
              <a:gd name="connsiteY96" fmla="*/ 510684 h 517525"/>
              <a:gd name="connsiteX97" fmla="*/ 239740 w 579438"/>
              <a:gd name="connsiteY97" fmla="*/ 513388 h 517525"/>
              <a:gd name="connsiteX98" fmla="*/ 236720 w 579438"/>
              <a:gd name="connsiteY98" fmla="*/ 515616 h 517525"/>
              <a:gd name="connsiteX99" fmla="*/ 233224 w 579438"/>
              <a:gd name="connsiteY99" fmla="*/ 517048 h 517525"/>
              <a:gd name="connsiteX100" fmla="*/ 229251 w 579438"/>
              <a:gd name="connsiteY100" fmla="*/ 517525 h 517525"/>
              <a:gd name="connsiteX101" fmla="*/ 78597 w 579438"/>
              <a:gd name="connsiteY101" fmla="*/ 517525 h 517525"/>
              <a:gd name="connsiteX102" fmla="*/ 74466 w 579438"/>
              <a:gd name="connsiteY102" fmla="*/ 517048 h 517525"/>
              <a:gd name="connsiteX103" fmla="*/ 70969 w 579438"/>
              <a:gd name="connsiteY103" fmla="*/ 515457 h 517525"/>
              <a:gd name="connsiteX104" fmla="*/ 67791 w 579438"/>
              <a:gd name="connsiteY104" fmla="*/ 513070 h 517525"/>
              <a:gd name="connsiteX105" fmla="*/ 65566 w 579438"/>
              <a:gd name="connsiteY105" fmla="*/ 509888 h 517525"/>
              <a:gd name="connsiteX106" fmla="*/ 63977 w 579438"/>
              <a:gd name="connsiteY106" fmla="*/ 506388 h 517525"/>
              <a:gd name="connsiteX107" fmla="*/ 63500 w 579438"/>
              <a:gd name="connsiteY107" fmla="*/ 502410 h 517525"/>
              <a:gd name="connsiteX108" fmla="*/ 63500 w 579438"/>
              <a:gd name="connsiteY108" fmla="*/ 247049 h 517525"/>
              <a:gd name="connsiteX109" fmla="*/ 63977 w 579438"/>
              <a:gd name="connsiteY109" fmla="*/ 242912 h 517525"/>
              <a:gd name="connsiteX110" fmla="*/ 65566 w 579438"/>
              <a:gd name="connsiteY110" fmla="*/ 239253 h 517525"/>
              <a:gd name="connsiteX111" fmla="*/ 67791 w 579438"/>
              <a:gd name="connsiteY111" fmla="*/ 236230 h 517525"/>
              <a:gd name="connsiteX112" fmla="*/ 70969 w 579438"/>
              <a:gd name="connsiteY112" fmla="*/ 233843 h 517525"/>
              <a:gd name="connsiteX113" fmla="*/ 74466 w 579438"/>
              <a:gd name="connsiteY113" fmla="*/ 232252 h 517525"/>
              <a:gd name="connsiteX114" fmla="*/ 287815 w 579438"/>
              <a:gd name="connsiteY114" fmla="*/ 0 h 517525"/>
              <a:gd name="connsiteX115" fmla="*/ 291623 w 579438"/>
              <a:gd name="connsiteY115" fmla="*/ 0 h 517525"/>
              <a:gd name="connsiteX116" fmla="*/ 295272 w 579438"/>
              <a:gd name="connsiteY116" fmla="*/ 955 h 517525"/>
              <a:gd name="connsiteX117" fmla="*/ 298604 w 579438"/>
              <a:gd name="connsiteY117" fmla="*/ 2704 h 517525"/>
              <a:gd name="connsiteX118" fmla="*/ 573568 w 579438"/>
              <a:gd name="connsiteY118" fmla="*/ 204573 h 517525"/>
              <a:gd name="connsiteX119" fmla="*/ 575948 w 579438"/>
              <a:gd name="connsiteY119" fmla="*/ 206800 h 517525"/>
              <a:gd name="connsiteX120" fmla="*/ 577852 w 579438"/>
              <a:gd name="connsiteY120" fmla="*/ 209663 h 517525"/>
              <a:gd name="connsiteX121" fmla="*/ 579121 w 579438"/>
              <a:gd name="connsiteY121" fmla="*/ 212686 h 517525"/>
              <a:gd name="connsiteX122" fmla="*/ 579438 w 579438"/>
              <a:gd name="connsiteY122" fmla="*/ 216027 h 517525"/>
              <a:gd name="connsiteX123" fmla="*/ 579280 w 579438"/>
              <a:gd name="connsiteY123" fmla="*/ 219367 h 517525"/>
              <a:gd name="connsiteX124" fmla="*/ 578486 w 579438"/>
              <a:gd name="connsiteY124" fmla="*/ 222549 h 517525"/>
              <a:gd name="connsiteX125" fmla="*/ 576582 w 579438"/>
              <a:gd name="connsiteY125" fmla="*/ 225571 h 517525"/>
              <a:gd name="connsiteX126" fmla="*/ 574202 w 579438"/>
              <a:gd name="connsiteY126" fmla="*/ 228275 h 517525"/>
              <a:gd name="connsiteX127" fmla="*/ 571188 w 579438"/>
              <a:gd name="connsiteY127" fmla="*/ 230184 h 517525"/>
              <a:gd name="connsiteX128" fmla="*/ 567856 w 579438"/>
              <a:gd name="connsiteY128" fmla="*/ 231457 h 517525"/>
              <a:gd name="connsiteX129" fmla="*/ 564524 w 579438"/>
              <a:gd name="connsiteY129" fmla="*/ 231775 h 517525"/>
              <a:gd name="connsiteX130" fmla="*/ 561351 w 579438"/>
              <a:gd name="connsiteY130" fmla="*/ 231457 h 517525"/>
              <a:gd name="connsiteX131" fmla="*/ 558336 w 579438"/>
              <a:gd name="connsiteY131" fmla="*/ 230503 h 517525"/>
              <a:gd name="connsiteX132" fmla="*/ 555480 w 579438"/>
              <a:gd name="connsiteY132" fmla="*/ 228912 h 517525"/>
              <a:gd name="connsiteX133" fmla="*/ 289878 w 579438"/>
              <a:gd name="connsiteY133" fmla="*/ 33724 h 517525"/>
              <a:gd name="connsiteX134" fmla="*/ 23958 w 579438"/>
              <a:gd name="connsiteY134" fmla="*/ 228912 h 517525"/>
              <a:gd name="connsiteX135" fmla="*/ 20944 w 579438"/>
              <a:gd name="connsiteY135" fmla="*/ 230503 h 517525"/>
              <a:gd name="connsiteX136" fmla="*/ 17771 w 579438"/>
              <a:gd name="connsiteY136" fmla="*/ 231616 h 517525"/>
              <a:gd name="connsiteX137" fmla="*/ 14439 w 579438"/>
              <a:gd name="connsiteY137" fmla="*/ 231775 h 517525"/>
              <a:gd name="connsiteX138" fmla="*/ 11107 w 579438"/>
              <a:gd name="connsiteY138" fmla="*/ 231298 h 517525"/>
              <a:gd name="connsiteX139" fmla="*/ 8092 w 579438"/>
              <a:gd name="connsiteY139" fmla="*/ 230025 h 517525"/>
              <a:gd name="connsiteX140" fmla="*/ 5236 w 579438"/>
              <a:gd name="connsiteY140" fmla="*/ 228275 h 517525"/>
              <a:gd name="connsiteX141" fmla="*/ 3015 w 579438"/>
              <a:gd name="connsiteY141" fmla="*/ 225571 h 517525"/>
              <a:gd name="connsiteX142" fmla="*/ 1270 w 579438"/>
              <a:gd name="connsiteY142" fmla="*/ 222549 h 517525"/>
              <a:gd name="connsiteX143" fmla="*/ 159 w 579438"/>
              <a:gd name="connsiteY143" fmla="*/ 219367 h 517525"/>
              <a:gd name="connsiteX144" fmla="*/ 0 w 579438"/>
              <a:gd name="connsiteY144" fmla="*/ 216027 h 517525"/>
              <a:gd name="connsiteX145" fmla="*/ 476 w 579438"/>
              <a:gd name="connsiteY145" fmla="*/ 212686 h 517525"/>
              <a:gd name="connsiteX146" fmla="*/ 1746 w 579438"/>
              <a:gd name="connsiteY146" fmla="*/ 209663 h 517525"/>
              <a:gd name="connsiteX147" fmla="*/ 3650 w 579438"/>
              <a:gd name="connsiteY147" fmla="*/ 206800 h 517525"/>
              <a:gd name="connsiteX148" fmla="*/ 6188 w 579438"/>
              <a:gd name="connsiteY148" fmla="*/ 204573 h 517525"/>
              <a:gd name="connsiteX149" fmla="*/ 280834 w 579438"/>
              <a:gd name="connsiteY149" fmla="*/ 2704 h 517525"/>
              <a:gd name="connsiteX150" fmla="*/ 284166 w 579438"/>
              <a:gd name="connsiteY150" fmla="*/ 955 h 51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579438" h="517525">
                <a:moveTo>
                  <a:pt x="78597" y="231775"/>
                </a:moveTo>
                <a:lnTo>
                  <a:pt x="82411" y="232252"/>
                </a:lnTo>
                <a:lnTo>
                  <a:pt x="86225" y="233843"/>
                </a:lnTo>
                <a:lnTo>
                  <a:pt x="89245" y="236230"/>
                </a:lnTo>
                <a:lnTo>
                  <a:pt x="91629" y="239253"/>
                </a:lnTo>
                <a:lnTo>
                  <a:pt x="93059" y="242912"/>
                </a:lnTo>
                <a:lnTo>
                  <a:pt x="93536" y="247049"/>
                </a:lnTo>
                <a:lnTo>
                  <a:pt x="93536" y="487295"/>
                </a:lnTo>
                <a:lnTo>
                  <a:pt x="214313" y="487295"/>
                </a:lnTo>
                <a:lnTo>
                  <a:pt x="214313" y="356035"/>
                </a:lnTo>
                <a:lnTo>
                  <a:pt x="214790" y="347284"/>
                </a:lnTo>
                <a:lnTo>
                  <a:pt x="216220" y="338693"/>
                </a:lnTo>
                <a:lnTo>
                  <a:pt x="218763" y="330578"/>
                </a:lnTo>
                <a:lnTo>
                  <a:pt x="221941" y="322941"/>
                </a:lnTo>
                <a:lnTo>
                  <a:pt x="226073" y="315623"/>
                </a:lnTo>
                <a:lnTo>
                  <a:pt x="230840" y="308940"/>
                </a:lnTo>
                <a:lnTo>
                  <a:pt x="236402" y="302735"/>
                </a:lnTo>
                <a:lnTo>
                  <a:pt x="242441" y="297167"/>
                </a:lnTo>
                <a:lnTo>
                  <a:pt x="249434" y="292394"/>
                </a:lnTo>
                <a:lnTo>
                  <a:pt x="256585" y="288257"/>
                </a:lnTo>
                <a:lnTo>
                  <a:pt x="264372" y="284916"/>
                </a:lnTo>
                <a:lnTo>
                  <a:pt x="272477" y="282688"/>
                </a:lnTo>
                <a:lnTo>
                  <a:pt x="280899" y="281097"/>
                </a:lnTo>
                <a:lnTo>
                  <a:pt x="289799" y="280461"/>
                </a:lnTo>
                <a:lnTo>
                  <a:pt x="298539" y="281097"/>
                </a:lnTo>
                <a:lnTo>
                  <a:pt x="306962" y="282688"/>
                </a:lnTo>
                <a:lnTo>
                  <a:pt x="315067" y="284916"/>
                </a:lnTo>
                <a:lnTo>
                  <a:pt x="322854" y="288257"/>
                </a:lnTo>
                <a:lnTo>
                  <a:pt x="330164" y="292394"/>
                </a:lnTo>
                <a:lnTo>
                  <a:pt x="336838" y="297167"/>
                </a:lnTo>
                <a:lnTo>
                  <a:pt x="343036" y="302735"/>
                </a:lnTo>
                <a:lnTo>
                  <a:pt x="348598" y="308940"/>
                </a:lnTo>
                <a:lnTo>
                  <a:pt x="353366" y="315623"/>
                </a:lnTo>
                <a:lnTo>
                  <a:pt x="357498" y="322941"/>
                </a:lnTo>
                <a:lnTo>
                  <a:pt x="360835" y="330578"/>
                </a:lnTo>
                <a:lnTo>
                  <a:pt x="363060" y="338693"/>
                </a:lnTo>
                <a:lnTo>
                  <a:pt x="364649" y="347284"/>
                </a:lnTo>
                <a:lnTo>
                  <a:pt x="365126" y="356035"/>
                </a:lnTo>
                <a:lnTo>
                  <a:pt x="365126" y="487295"/>
                </a:lnTo>
                <a:lnTo>
                  <a:pt x="485744" y="487295"/>
                </a:lnTo>
                <a:lnTo>
                  <a:pt x="485744" y="247049"/>
                </a:lnTo>
                <a:lnTo>
                  <a:pt x="486221" y="242912"/>
                </a:lnTo>
                <a:lnTo>
                  <a:pt x="487810" y="239253"/>
                </a:lnTo>
                <a:lnTo>
                  <a:pt x="490194" y="236230"/>
                </a:lnTo>
                <a:lnTo>
                  <a:pt x="493372" y="233843"/>
                </a:lnTo>
                <a:lnTo>
                  <a:pt x="496868" y="232252"/>
                </a:lnTo>
                <a:lnTo>
                  <a:pt x="500841" y="231775"/>
                </a:lnTo>
                <a:lnTo>
                  <a:pt x="504973" y="232252"/>
                </a:lnTo>
                <a:lnTo>
                  <a:pt x="508469" y="233843"/>
                </a:lnTo>
                <a:lnTo>
                  <a:pt x="511489" y="236230"/>
                </a:lnTo>
                <a:lnTo>
                  <a:pt x="513872" y="239253"/>
                </a:lnTo>
                <a:lnTo>
                  <a:pt x="515303" y="242912"/>
                </a:lnTo>
                <a:lnTo>
                  <a:pt x="515938" y="247049"/>
                </a:lnTo>
                <a:lnTo>
                  <a:pt x="515938" y="502410"/>
                </a:lnTo>
                <a:lnTo>
                  <a:pt x="515303" y="506388"/>
                </a:lnTo>
                <a:lnTo>
                  <a:pt x="513872" y="509888"/>
                </a:lnTo>
                <a:lnTo>
                  <a:pt x="511489" y="513070"/>
                </a:lnTo>
                <a:lnTo>
                  <a:pt x="508469" y="515457"/>
                </a:lnTo>
                <a:lnTo>
                  <a:pt x="504973" y="517048"/>
                </a:lnTo>
                <a:lnTo>
                  <a:pt x="500841" y="517525"/>
                </a:lnTo>
                <a:lnTo>
                  <a:pt x="350028" y="517525"/>
                </a:lnTo>
                <a:lnTo>
                  <a:pt x="346214" y="517048"/>
                </a:lnTo>
                <a:lnTo>
                  <a:pt x="342877" y="515616"/>
                </a:lnTo>
                <a:lnTo>
                  <a:pt x="339858" y="513388"/>
                </a:lnTo>
                <a:lnTo>
                  <a:pt x="337315" y="510684"/>
                </a:lnTo>
                <a:lnTo>
                  <a:pt x="335726" y="507343"/>
                </a:lnTo>
                <a:lnTo>
                  <a:pt x="335090" y="503524"/>
                </a:lnTo>
                <a:lnTo>
                  <a:pt x="335090" y="503047"/>
                </a:lnTo>
                <a:lnTo>
                  <a:pt x="335090" y="502410"/>
                </a:lnTo>
                <a:lnTo>
                  <a:pt x="335090" y="356035"/>
                </a:lnTo>
                <a:lnTo>
                  <a:pt x="334454" y="349353"/>
                </a:lnTo>
                <a:lnTo>
                  <a:pt x="333183" y="342989"/>
                </a:lnTo>
                <a:lnTo>
                  <a:pt x="330799" y="336943"/>
                </a:lnTo>
                <a:lnTo>
                  <a:pt x="327621" y="331374"/>
                </a:lnTo>
                <a:lnTo>
                  <a:pt x="323807" y="326442"/>
                </a:lnTo>
                <a:lnTo>
                  <a:pt x="319357" y="321828"/>
                </a:lnTo>
                <a:lnTo>
                  <a:pt x="314272" y="318168"/>
                </a:lnTo>
                <a:lnTo>
                  <a:pt x="308710" y="314986"/>
                </a:lnTo>
                <a:lnTo>
                  <a:pt x="302830" y="312600"/>
                </a:lnTo>
                <a:lnTo>
                  <a:pt x="296473" y="311168"/>
                </a:lnTo>
                <a:lnTo>
                  <a:pt x="289799" y="310690"/>
                </a:lnTo>
                <a:lnTo>
                  <a:pt x="283124" y="311168"/>
                </a:lnTo>
                <a:lnTo>
                  <a:pt x="276767" y="312600"/>
                </a:lnTo>
                <a:lnTo>
                  <a:pt x="270729" y="314986"/>
                </a:lnTo>
                <a:lnTo>
                  <a:pt x="265008" y="318168"/>
                </a:lnTo>
                <a:lnTo>
                  <a:pt x="259922" y="321828"/>
                </a:lnTo>
                <a:lnTo>
                  <a:pt x="255631" y="326442"/>
                </a:lnTo>
                <a:lnTo>
                  <a:pt x="251659" y="331374"/>
                </a:lnTo>
                <a:lnTo>
                  <a:pt x="248639" y="336943"/>
                </a:lnTo>
                <a:lnTo>
                  <a:pt x="246414" y="342989"/>
                </a:lnTo>
                <a:lnTo>
                  <a:pt x="244984" y="349353"/>
                </a:lnTo>
                <a:lnTo>
                  <a:pt x="244507" y="356035"/>
                </a:lnTo>
                <a:lnTo>
                  <a:pt x="244507" y="502410"/>
                </a:lnTo>
                <a:lnTo>
                  <a:pt x="244507" y="503047"/>
                </a:lnTo>
                <a:lnTo>
                  <a:pt x="244507" y="503524"/>
                </a:lnTo>
                <a:lnTo>
                  <a:pt x="243554" y="507343"/>
                </a:lnTo>
                <a:lnTo>
                  <a:pt x="241965" y="510684"/>
                </a:lnTo>
                <a:lnTo>
                  <a:pt x="239740" y="513388"/>
                </a:lnTo>
                <a:lnTo>
                  <a:pt x="236720" y="515616"/>
                </a:lnTo>
                <a:lnTo>
                  <a:pt x="233224" y="517048"/>
                </a:lnTo>
                <a:lnTo>
                  <a:pt x="229251" y="517525"/>
                </a:lnTo>
                <a:lnTo>
                  <a:pt x="78597" y="517525"/>
                </a:lnTo>
                <a:lnTo>
                  <a:pt x="74466" y="517048"/>
                </a:lnTo>
                <a:lnTo>
                  <a:pt x="70969" y="515457"/>
                </a:lnTo>
                <a:lnTo>
                  <a:pt x="67791" y="513070"/>
                </a:lnTo>
                <a:lnTo>
                  <a:pt x="65566" y="509888"/>
                </a:lnTo>
                <a:lnTo>
                  <a:pt x="63977" y="506388"/>
                </a:lnTo>
                <a:lnTo>
                  <a:pt x="63500" y="502410"/>
                </a:lnTo>
                <a:lnTo>
                  <a:pt x="63500" y="247049"/>
                </a:lnTo>
                <a:lnTo>
                  <a:pt x="63977" y="242912"/>
                </a:lnTo>
                <a:lnTo>
                  <a:pt x="65566" y="239253"/>
                </a:lnTo>
                <a:lnTo>
                  <a:pt x="67791" y="236230"/>
                </a:lnTo>
                <a:lnTo>
                  <a:pt x="70969" y="233843"/>
                </a:lnTo>
                <a:lnTo>
                  <a:pt x="74466" y="232252"/>
                </a:lnTo>
                <a:close/>
                <a:moveTo>
                  <a:pt x="287815" y="0"/>
                </a:moveTo>
                <a:lnTo>
                  <a:pt x="291623" y="0"/>
                </a:lnTo>
                <a:lnTo>
                  <a:pt x="295272" y="955"/>
                </a:lnTo>
                <a:lnTo>
                  <a:pt x="298604" y="2704"/>
                </a:lnTo>
                <a:lnTo>
                  <a:pt x="573568" y="204573"/>
                </a:lnTo>
                <a:lnTo>
                  <a:pt x="575948" y="206800"/>
                </a:lnTo>
                <a:lnTo>
                  <a:pt x="577852" y="209663"/>
                </a:lnTo>
                <a:lnTo>
                  <a:pt x="579121" y="212686"/>
                </a:lnTo>
                <a:lnTo>
                  <a:pt x="579438" y="216027"/>
                </a:lnTo>
                <a:lnTo>
                  <a:pt x="579280" y="219367"/>
                </a:lnTo>
                <a:lnTo>
                  <a:pt x="578486" y="222549"/>
                </a:lnTo>
                <a:lnTo>
                  <a:pt x="576582" y="225571"/>
                </a:lnTo>
                <a:lnTo>
                  <a:pt x="574202" y="228275"/>
                </a:lnTo>
                <a:lnTo>
                  <a:pt x="571188" y="230184"/>
                </a:lnTo>
                <a:lnTo>
                  <a:pt x="567856" y="231457"/>
                </a:lnTo>
                <a:lnTo>
                  <a:pt x="564524" y="231775"/>
                </a:lnTo>
                <a:lnTo>
                  <a:pt x="561351" y="231457"/>
                </a:lnTo>
                <a:lnTo>
                  <a:pt x="558336" y="230503"/>
                </a:lnTo>
                <a:lnTo>
                  <a:pt x="555480" y="228912"/>
                </a:lnTo>
                <a:lnTo>
                  <a:pt x="289878" y="33724"/>
                </a:lnTo>
                <a:lnTo>
                  <a:pt x="23958" y="228912"/>
                </a:lnTo>
                <a:lnTo>
                  <a:pt x="20944" y="230503"/>
                </a:lnTo>
                <a:lnTo>
                  <a:pt x="17771" y="231616"/>
                </a:lnTo>
                <a:lnTo>
                  <a:pt x="14439" y="231775"/>
                </a:lnTo>
                <a:lnTo>
                  <a:pt x="11107" y="231298"/>
                </a:lnTo>
                <a:lnTo>
                  <a:pt x="8092" y="230025"/>
                </a:lnTo>
                <a:lnTo>
                  <a:pt x="5236" y="228275"/>
                </a:lnTo>
                <a:lnTo>
                  <a:pt x="3015" y="225571"/>
                </a:lnTo>
                <a:lnTo>
                  <a:pt x="1270" y="222549"/>
                </a:lnTo>
                <a:lnTo>
                  <a:pt x="159" y="219367"/>
                </a:lnTo>
                <a:lnTo>
                  <a:pt x="0" y="216027"/>
                </a:lnTo>
                <a:lnTo>
                  <a:pt x="476" y="212686"/>
                </a:lnTo>
                <a:lnTo>
                  <a:pt x="1746" y="209663"/>
                </a:lnTo>
                <a:lnTo>
                  <a:pt x="3650" y="206800"/>
                </a:lnTo>
                <a:lnTo>
                  <a:pt x="6188" y="204573"/>
                </a:lnTo>
                <a:lnTo>
                  <a:pt x="280834" y="2704"/>
                </a:lnTo>
                <a:lnTo>
                  <a:pt x="284166" y="9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12" name="Group 811"/>
          <p:cNvGrpSpPr/>
          <p:nvPr/>
        </p:nvGrpSpPr>
        <p:grpSpPr>
          <a:xfrm>
            <a:off x="6269402" y="3549650"/>
            <a:ext cx="579438" cy="377825"/>
            <a:chOff x="6245225" y="3549650"/>
            <a:chExt cx="579438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7" name="Freeform 208"/>
            <p:cNvSpPr>
              <a:spLocks noEditPoints="1"/>
            </p:cNvSpPr>
            <p:nvPr/>
          </p:nvSpPr>
          <p:spPr bwMode="auto">
            <a:xfrm>
              <a:off x="6245225" y="3549650"/>
              <a:ext cx="579438" cy="377825"/>
            </a:xfrm>
            <a:custGeom>
              <a:avLst/>
              <a:gdLst>
                <a:gd name="T0" fmla="*/ 212 w 3650"/>
                <a:gd name="T1" fmla="*/ 158 h 2379"/>
                <a:gd name="T2" fmla="*/ 178 w 3650"/>
                <a:gd name="T3" fmla="*/ 178 h 2379"/>
                <a:gd name="T4" fmla="*/ 158 w 3650"/>
                <a:gd name="T5" fmla="*/ 212 h 2379"/>
                <a:gd name="T6" fmla="*/ 155 w 3650"/>
                <a:gd name="T7" fmla="*/ 2147 h 2379"/>
                <a:gd name="T8" fmla="*/ 166 w 3650"/>
                <a:gd name="T9" fmla="*/ 2187 h 2379"/>
                <a:gd name="T10" fmla="*/ 194 w 3650"/>
                <a:gd name="T11" fmla="*/ 2214 h 2379"/>
                <a:gd name="T12" fmla="*/ 232 w 3650"/>
                <a:gd name="T13" fmla="*/ 2224 h 2379"/>
                <a:gd name="T14" fmla="*/ 3438 w 3650"/>
                <a:gd name="T15" fmla="*/ 2222 h 2379"/>
                <a:gd name="T16" fmla="*/ 3472 w 3650"/>
                <a:gd name="T17" fmla="*/ 2202 h 2379"/>
                <a:gd name="T18" fmla="*/ 3492 w 3650"/>
                <a:gd name="T19" fmla="*/ 2168 h 2379"/>
                <a:gd name="T20" fmla="*/ 3495 w 3650"/>
                <a:gd name="T21" fmla="*/ 232 h 2379"/>
                <a:gd name="T22" fmla="*/ 3484 w 3650"/>
                <a:gd name="T23" fmla="*/ 194 h 2379"/>
                <a:gd name="T24" fmla="*/ 3456 w 3650"/>
                <a:gd name="T25" fmla="*/ 166 h 2379"/>
                <a:gd name="T26" fmla="*/ 3418 w 3650"/>
                <a:gd name="T27" fmla="*/ 155 h 2379"/>
                <a:gd name="T28" fmla="*/ 232 w 3650"/>
                <a:gd name="T29" fmla="*/ 0 h 2379"/>
                <a:gd name="T30" fmla="*/ 3455 w 3650"/>
                <a:gd name="T31" fmla="*/ 3 h 2379"/>
                <a:gd name="T32" fmla="*/ 3524 w 3650"/>
                <a:gd name="T33" fmla="*/ 27 h 2379"/>
                <a:gd name="T34" fmla="*/ 3581 w 3650"/>
                <a:gd name="T35" fmla="*/ 69 h 2379"/>
                <a:gd name="T36" fmla="*/ 3625 w 3650"/>
                <a:gd name="T37" fmla="*/ 126 h 2379"/>
                <a:gd name="T38" fmla="*/ 3647 w 3650"/>
                <a:gd name="T39" fmla="*/ 195 h 2379"/>
                <a:gd name="T40" fmla="*/ 3650 w 3650"/>
                <a:gd name="T41" fmla="*/ 2147 h 2379"/>
                <a:gd name="T42" fmla="*/ 3638 w 3650"/>
                <a:gd name="T43" fmla="*/ 2221 h 2379"/>
                <a:gd name="T44" fmla="*/ 3605 w 3650"/>
                <a:gd name="T45" fmla="*/ 2284 h 2379"/>
                <a:gd name="T46" fmla="*/ 3555 w 3650"/>
                <a:gd name="T47" fmla="*/ 2335 h 2379"/>
                <a:gd name="T48" fmla="*/ 3491 w 3650"/>
                <a:gd name="T49" fmla="*/ 2368 h 2379"/>
                <a:gd name="T50" fmla="*/ 3418 w 3650"/>
                <a:gd name="T51" fmla="*/ 2379 h 2379"/>
                <a:gd name="T52" fmla="*/ 195 w 3650"/>
                <a:gd name="T53" fmla="*/ 2377 h 2379"/>
                <a:gd name="T54" fmla="*/ 126 w 3650"/>
                <a:gd name="T55" fmla="*/ 2354 h 2379"/>
                <a:gd name="T56" fmla="*/ 69 w 3650"/>
                <a:gd name="T57" fmla="*/ 2312 h 2379"/>
                <a:gd name="T58" fmla="*/ 25 w 3650"/>
                <a:gd name="T59" fmla="*/ 2254 h 2379"/>
                <a:gd name="T60" fmla="*/ 3 w 3650"/>
                <a:gd name="T61" fmla="*/ 2184 h 2379"/>
                <a:gd name="T62" fmla="*/ 0 w 3650"/>
                <a:gd name="T63" fmla="*/ 233 h 2379"/>
                <a:gd name="T64" fmla="*/ 12 w 3650"/>
                <a:gd name="T65" fmla="*/ 159 h 2379"/>
                <a:gd name="T66" fmla="*/ 45 w 3650"/>
                <a:gd name="T67" fmla="*/ 95 h 2379"/>
                <a:gd name="T68" fmla="*/ 95 w 3650"/>
                <a:gd name="T69" fmla="*/ 45 h 2379"/>
                <a:gd name="T70" fmla="*/ 159 w 3650"/>
                <a:gd name="T71" fmla="*/ 12 h 2379"/>
                <a:gd name="T72" fmla="*/ 232 w 3650"/>
                <a:gd name="T73" fmla="*/ 0 h 2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50" h="2379">
                  <a:moveTo>
                    <a:pt x="232" y="155"/>
                  </a:moveTo>
                  <a:lnTo>
                    <a:pt x="212" y="158"/>
                  </a:lnTo>
                  <a:lnTo>
                    <a:pt x="194" y="166"/>
                  </a:lnTo>
                  <a:lnTo>
                    <a:pt x="178" y="178"/>
                  </a:lnTo>
                  <a:lnTo>
                    <a:pt x="166" y="194"/>
                  </a:lnTo>
                  <a:lnTo>
                    <a:pt x="158" y="212"/>
                  </a:lnTo>
                  <a:lnTo>
                    <a:pt x="155" y="232"/>
                  </a:lnTo>
                  <a:lnTo>
                    <a:pt x="155" y="2147"/>
                  </a:lnTo>
                  <a:lnTo>
                    <a:pt x="158" y="2168"/>
                  </a:lnTo>
                  <a:lnTo>
                    <a:pt x="166" y="2187"/>
                  </a:lnTo>
                  <a:lnTo>
                    <a:pt x="178" y="2202"/>
                  </a:lnTo>
                  <a:lnTo>
                    <a:pt x="194" y="2214"/>
                  </a:lnTo>
                  <a:lnTo>
                    <a:pt x="212" y="2222"/>
                  </a:lnTo>
                  <a:lnTo>
                    <a:pt x="232" y="2224"/>
                  </a:lnTo>
                  <a:lnTo>
                    <a:pt x="3418" y="2224"/>
                  </a:lnTo>
                  <a:lnTo>
                    <a:pt x="3438" y="2222"/>
                  </a:lnTo>
                  <a:lnTo>
                    <a:pt x="3456" y="2214"/>
                  </a:lnTo>
                  <a:lnTo>
                    <a:pt x="3472" y="2202"/>
                  </a:lnTo>
                  <a:lnTo>
                    <a:pt x="3484" y="2187"/>
                  </a:lnTo>
                  <a:lnTo>
                    <a:pt x="3492" y="2168"/>
                  </a:lnTo>
                  <a:lnTo>
                    <a:pt x="3495" y="2147"/>
                  </a:lnTo>
                  <a:lnTo>
                    <a:pt x="3495" y="232"/>
                  </a:lnTo>
                  <a:lnTo>
                    <a:pt x="3492" y="212"/>
                  </a:lnTo>
                  <a:lnTo>
                    <a:pt x="3484" y="194"/>
                  </a:lnTo>
                  <a:lnTo>
                    <a:pt x="3472" y="178"/>
                  </a:lnTo>
                  <a:lnTo>
                    <a:pt x="3456" y="166"/>
                  </a:lnTo>
                  <a:lnTo>
                    <a:pt x="3438" y="158"/>
                  </a:lnTo>
                  <a:lnTo>
                    <a:pt x="3418" y="155"/>
                  </a:lnTo>
                  <a:lnTo>
                    <a:pt x="232" y="155"/>
                  </a:lnTo>
                  <a:close/>
                  <a:moveTo>
                    <a:pt x="232" y="0"/>
                  </a:moveTo>
                  <a:lnTo>
                    <a:pt x="3418" y="0"/>
                  </a:lnTo>
                  <a:lnTo>
                    <a:pt x="3455" y="3"/>
                  </a:lnTo>
                  <a:lnTo>
                    <a:pt x="3491" y="12"/>
                  </a:lnTo>
                  <a:lnTo>
                    <a:pt x="3524" y="27"/>
                  </a:lnTo>
                  <a:lnTo>
                    <a:pt x="3555" y="45"/>
                  </a:lnTo>
                  <a:lnTo>
                    <a:pt x="3581" y="69"/>
                  </a:lnTo>
                  <a:lnTo>
                    <a:pt x="3605" y="95"/>
                  </a:lnTo>
                  <a:lnTo>
                    <a:pt x="3625" y="126"/>
                  </a:lnTo>
                  <a:lnTo>
                    <a:pt x="3638" y="159"/>
                  </a:lnTo>
                  <a:lnTo>
                    <a:pt x="3647" y="195"/>
                  </a:lnTo>
                  <a:lnTo>
                    <a:pt x="3650" y="233"/>
                  </a:lnTo>
                  <a:lnTo>
                    <a:pt x="3650" y="2147"/>
                  </a:lnTo>
                  <a:lnTo>
                    <a:pt x="3647" y="2184"/>
                  </a:lnTo>
                  <a:lnTo>
                    <a:pt x="3638" y="2221"/>
                  </a:lnTo>
                  <a:lnTo>
                    <a:pt x="3625" y="2254"/>
                  </a:lnTo>
                  <a:lnTo>
                    <a:pt x="3605" y="2284"/>
                  </a:lnTo>
                  <a:lnTo>
                    <a:pt x="3581" y="2312"/>
                  </a:lnTo>
                  <a:lnTo>
                    <a:pt x="3555" y="2335"/>
                  </a:lnTo>
                  <a:lnTo>
                    <a:pt x="3524" y="2354"/>
                  </a:lnTo>
                  <a:lnTo>
                    <a:pt x="3491" y="2368"/>
                  </a:lnTo>
                  <a:lnTo>
                    <a:pt x="3455" y="2377"/>
                  </a:lnTo>
                  <a:lnTo>
                    <a:pt x="3418" y="2379"/>
                  </a:lnTo>
                  <a:lnTo>
                    <a:pt x="232" y="2379"/>
                  </a:lnTo>
                  <a:lnTo>
                    <a:pt x="195" y="2377"/>
                  </a:lnTo>
                  <a:lnTo>
                    <a:pt x="159" y="2368"/>
                  </a:lnTo>
                  <a:lnTo>
                    <a:pt x="126" y="2354"/>
                  </a:lnTo>
                  <a:lnTo>
                    <a:pt x="95" y="2335"/>
                  </a:lnTo>
                  <a:lnTo>
                    <a:pt x="69" y="2312"/>
                  </a:lnTo>
                  <a:lnTo>
                    <a:pt x="45" y="2284"/>
                  </a:lnTo>
                  <a:lnTo>
                    <a:pt x="25" y="2254"/>
                  </a:lnTo>
                  <a:lnTo>
                    <a:pt x="12" y="2221"/>
                  </a:lnTo>
                  <a:lnTo>
                    <a:pt x="3" y="2184"/>
                  </a:lnTo>
                  <a:lnTo>
                    <a:pt x="0" y="2147"/>
                  </a:lnTo>
                  <a:lnTo>
                    <a:pt x="0" y="233"/>
                  </a:lnTo>
                  <a:lnTo>
                    <a:pt x="3" y="195"/>
                  </a:lnTo>
                  <a:lnTo>
                    <a:pt x="12" y="159"/>
                  </a:lnTo>
                  <a:lnTo>
                    <a:pt x="25" y="126"/>
                  </a:lnTo>
                  <a:lnTo>
                    <a:pt x="45" y="95"/>
                  </a:lnTo>
                  <a:lnTo>
                    <a:pt x="69" y="69"/>
                  </a:lnTo>
                  <a:lnTo>
                    <a:pt x="95" y="45"/>
                  </a:lnTo>
                  <a:lnTo>
                    <a:pt x="126" y="27"/>
                  </a:lnTo>
                  <a:lnTo>
                    <a:pt x="159" y="12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09"/>
            <p:cNvSpPr>
              <a:spLocks/>
            </p:cNvSpPr>
            <p:nvPr/>
          </p:nvSpPr>
          <p:spPr bwMode="auto">
            <a:xfrm>
              <a:off x="6578600" y="3657600"/>
              <a:ext cx="157163" cy="25400"/>
            </a:xfrm>
            <a:custGeom>
              <a:avLst/>
              <a:gdLst>
                <a:gd name="T0" fmla="*/ 78 w 987"/>
                <a:gd name="T1" fmla="*/ 0 h 155"/>
                <a:gd name="T2" fmla="*/ 910 w 987"/>
                <a:gd name="T3" fmla="*/ 0 h 155"/>
                <a:gd name="T4" fmla="*/ 930 w 987"/>
                <a:gd name="T5" fmla="*/ 4 h 155"/>
                <a:gd name="T6" fmla="*/ 948 w 987"/>
                <a:gd name="T7" fmla="*/ 11 h 155"/>
                <a:gd name="T8" fmla="*/ 964 w 987"/>
                <a:gd name="T9" fmla="*/ 23 h 155"/>
                <a:gd name="T10" fmla="*/ 976 w 987"/>
                <a:gd name="T11" fmla="*/ 39 h 155"/>
                <a:gd name="T12" fmla="*/ 984 w 987"/>
                <a:gd name="T13" fmla="*/ 57 h 155"/>
                <a:gd name="T14" fmla="*/ 987 w 987"/>
                <a:gd name="T15" fmla="*/ 78 h 155"/>
                <a:gd name="T16" fmla="*/ 984 w 987"/>
                <a:gd name="T17" fmla="*/ 99 h 155"/>
                <a:gd name="T18" fmla="*/ 976 w 987"/>
                <a:gd name="T19" fmla="*/ 116 h 155"/>
                <a:gd name="T20" fmla="*/ 964 w 987"/>
                <a:gd name="T21" fmla="*/ 133 h 155"/>
                <a:gd name="T22" fmla="*/ 948 w 987"/>
                <a:gd name="T23" fmla="*/ 145 h 155"/>
                <a:gd name="T24" fmla="*/ 930 w 987"/>
                <a:gd name="T25" fmla="*/ 153 h 155"/>
                <a:gd name="T26" fmla="*/ 910 w 987"/>
                <a:gd name="T27" fmla="*/ 155 h 155"/>
                <a:gd name="T28" fmla="*/ 78 w 987"/>
                <a:gd name="T29" fmla="*/ 155 h 155"/>
                <a:gd name="T30" fmla="*/ 57 w 987"/>
                <a:gd name="T31" fmla="*/ 153 h 155"/>
                <a:gd name="T32" fmla="*/ 38 w 987"/>
                <a:gd name="T33" fmla="*/ 145 h 155"/>
                <a:gd name="T34" fmla="*/ 23 w 987"/>
                <a:gd name="T35" fmla="*/ 133 h 155"/>
                <a:gd name="T36" fmla="*/ 10 w 987"/>
                <a:gd name="T37" fmla="*/ 116 h 155"/>
                <a:gd name="T38" fmla="*/ 3 w 987"/>
                <a:gd name="T39" fmla="*/ 99 h 155"/>
                <a:gd name="T40" fmla="*/ 0 w 987"/>
                <a:gd name="T41" fmla="*/ 78 h 155"/>
                <a:gd name="T42" fmla="*/ 3 w 987"/>
                <a:gd name="T43" fmla="*/ 57 h 155"/>
                <a:gd name="T44" fmla="*/ 10 w 987"/>
                <a:gd name="T45" fmla="*/ 39 h 155"/>
                <a:gd name="T46" fmla="*/ 23 w 987"/>
                <a:gd name="T47" fmla="*/ 23 h 155"/>
                <a:gd name="T48" fmla="*/ 38 w 987"/>
                <a:gd name="T49" fmla="*/ 11 h 155"/>
                <a:gd name="T50" fmla="*/ 57 w 987"/>
                <a:gd name="T51" fmla="*/ 4 h 155"/>
                <a:gd name="T52" fmla="*/ 78 w 987"/>
                <a:gd name="T5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87" h="155">
                  <a:moveTo>
                    <a:pt x="78" y="0"/>
                  </a:moveTo>
                  <a:lnTo>
                    <a:pt x="910" y="0"/>
                  </a:lnTo>
                  <a:lnTo>
                    <a:pt x="930" y="4"/>
                  </a:lnTo>
                  <a:lnTo>
                    <a:pt x="948" y="11"/>
                  </a:lnTo>
                  <a:lnTo>
                    <a:pt x="964" y="23"/>
                  </a:lnTo>
                  <a:lnTo>
                    <a:pt x="976" y="39"/>
                  </a:lnTo>
                  <a:lnTo>
                    <a:pt x="984" y="57"/>
                  </a:lnTo>
                  <a:lnTo>
                    <a:pt x="987" y="78"/>
                  </a:lnTo>
                  <a:lnTo>
                    <a:pt x="984" y="99"/>
                  </a:lnTo>
                  <a:lnTo>
                    <a:pt x="976" y="116"/>
                  </a:lnTo>
                  <a:lnTo>
                    <a:pt x="964" y="133"/>
                  </a:lnTo>
                  <a:lnTo>
                    <a:pt x="948" y="145"/>
                  </a:lnTo>
                  <a:lnTo>
                    <a:pt x="930" y="153"/>
                  </a:lnTo>
                  <a:lnTo>
                    <a:pt x="910" y="155"/>
                  </a:lnTo>
                  <a:lnTo>
                    <a:pt x="78" y="155"/>
                  </a:lnTo>
                  <a:lnTo>
                    <a:pt x="57" y="153"/>
                  </a:lnTo>
                  <a:lnTo>
                    <a:pt x="38" y="145"/>
                  </a:lnTo>
                  <a:lnTo>
                    <a:pt x="23" y="133"/>
                  </a:lnTo>
                  <a:lnTo>
                    <a:pt x="10" y="116"/>
                  </a:lnTo>
                  <a:lnTo>
                    <a:pt x="3" y="99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0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7" y="4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10"/>
            <p:cNvSpPr>
              <a:spLocks/>
            </p:cNvSpPr>
            <p:nvPr/>
          </p:nvSpPr>
          <p:spPr bwMode="auto">
            <a:xfrm>
              <a:off x="6578600" y="3725863"/>
              <a:ext cx="157163" cy="25400"/>
            </a:xfrm>
            <a:custGeom>
              <a:avLst/>
              <a:gdLst>
                <a:gd name="T0" fmla="*/ 78 w 987"/>
                <a:gd name="T1" fmla="*/ 0 h 155"/>
                <a:gd name="T2" fmla="*/ 910 w 987"/>
                <a:gd name="T3" fmla="*/ 0 h 155"/>
                <a:gd name="T4" fmla="*/ 930 w 987"/>
                <a:gd name="T5" fmla="*/ 2 h 155"/>
                <a:gd name="T6" fmla="*/ 948 w 987"/>
                <a:gd name="T7" fmla="*/ 10 h 155"/>
                <a:gd name="T8" fmla="*/ 964 w 987"/>
                <a:gd name="T9" fmla="*/ 22 h 155"/>
                <a:gd name="T10" fmla="*/ 976 w 987"/>
                <a:gd name="T11" fmla="*/ 37 h 155"/>
                <a:gd name="T12" fmla="*/ 984 w 987"/>
                <a:gd name="T13" fmla="*/ 56 h 155"/>
                <a:gd name="T14" fmla="*/ 987 w 987"/>
                <a:gd name="T15" fmla="*/ 77 h 155"/>
                <a:gd name="T16" fmla="*/ 984 w 987"/>
                <a:gd name="T17" fmla="*/ 97 h 155"/>
                <a:gd name="T18" fmla="*/ 976 w 987"/>
                <a:gd name="T19" fmla="*/ 116 h 155"/>
                <a:gd name="T20" fmla="*/ 964 w 987"/>
                <a:gd name="T21" fmla="*/ 131 h 155"/>
                <a:gd name="T22" fmla="*/ 948 w 987"/>
                <a:gd name="T23" fmla="*/ 143 h 155"/>
                <a:gd name="T24" fmla="*/ 930 w 987"/>
                <a:gd name="T25" fmla="*/ 151 h 155"/>
                <a:gd name="T26" fmla="*/ 910 w 987"/>
                <a:gd name="T27" fmla="*/ 155 h 155"/>
                <a:gd name="T28" fmla="*/ 78 w 987"/>
                <a:gd name="T29" fmla="*/ 155 h 155"/>
                <a:gd name="T30" fmla="*/ 57 w 987"/>
                <a:gd name="T31" fmla="*/ 151 h 155"/>
                <a:gd name="T32" fmla="*/ 38 w 987"/>
                <a:gd name="T33" fmla="*/ 143 h 155"/>
                <a:gd name="T34" fmla="*/ 23 w 987"/>
                <a:gd name="T35" fmla="*/ 131 h 155"/>
                <a:gd name="T36" fmla="*/ 10 w 987"/>
                <a:gd name="T37" fmla="*/ 116 h 155"/>
                <a:gd name="T38" fmla="*/ 3 w 987"/>
                <a:gd name="T39" fmla="*/ 97 h 155"/>
                <a:gd name="T40" fmla="*/ 0 w 987"/>
                <a:gd name="T41" fmla="*/ 77 h 155"/>
                <a:gd name="T42" fmla="*/ 3 w 987"/>
                <a:gd name="T43" fmla="*/ 56 h 155"/>
                <a:gd name="T44" fmla="*/ 10 w 987"/>
                <a:gd name="T45" fmla="*/ 37 h 155"/>
                <a:gd name="T46" fmla="*/ 23 w 987"/>
                <a:gd name="T47" fmla="*/ 22 h 155"/>
                <a:gd name="T48" fmla="*/ 38 w 987"/>
                <a:gd name="T49" fmla="*/ 10 h 155"/>
                <a:gd name="T50" fmla="*/ 57 w 987"/>
                <a:gd name="T51" fmla="*/ 2 h 155"/>
                <a:gd name="T52" fmla="*/ 78 w 987"/>
                <a:gd name="T5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87" h="155">
                  <a:moveTo>
                    <a:pt x="78" y="0"/>
                  </a:moveTo>
                  <a:lnTo>
                    <a:pt x="910" y="0"/>
                  </a:lnTo>
                  <a:lnTo>
                    <a:pt x="930" y="2"/>
                  </a:lnTo>
                  <a:lnTo>
                    <a:pt x="948" y="10"/>
                  </a:lnTo>
                  <a:lnTo>
                    <a:pt x="964" y="22"/>
                  </a:lnTo>
                  <a:lnTo>
                    <a:pt x="976" y="37"/>
                  </a:lnTo>
                  <a:lnTo>
                    <a:pt x="984" y="56"/>
                  </a:lnTo>
                  <a:lnTo>
                    <a:pt x="987" y="77"/>
                  </a:lnTo>
                  <a:lnTo>
                    <a:pt x="984" y="97"/>
                  </a:lnTo>
                  <a:lnTo>
                    <a:pt x="976" y="116"/>
                  </a:lnTo>
                  <a:lnTo>
                    <a:pt x="964" y="131"/>
                  </a:lnTo>
                  <a:lnTo>
                    <a:pt x="948" y="143"/>
                  </a:lnTo>
                  <a:lnTo>
                    <a:pt x="930" y="151"/>
                  </a:lnTo>
                  <a:lnTo>
                    <a:pt x="910" y="155"/>
                  </a:lnTo>
                  <a:lnTo>
                    <a:pt x="78" y="155"/>
                  </a:lnTo>
                  <a:lnTo>
                    <a:pt x="57" y="151"/>
                  </a:lnTo>
                  <a:lnTo>
                    <a:pt x="38" y="143"/>
                  </a:lnTo>
                  <a:lnTo>
                    <a:pt x="23" y="131"/>
                  </a:lnTo>
                  <a:lnTo>
                    <a:pt x="10" y="116"/>
                  </a:lnTo>
                  <a:lnTo>
                    <a:pt x="3" y="97"/>
                  </a:lnTo>
                  <a:lnTo>
                    <a:pt x="0" y="77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11"/>
            <p:cNvSpPr>
              <a:spLocks/>
            </p:cNvSpPr>
            <p:nvPr/>
          </p:nvSpPr>
          <p:spPr bwMode="auto">
            <a:xfrm>
              <a:off x="6578600" y="3795713"/>
              <a:ext cx="157163" cy="23813"/>
            </a:xfrm>
            <a:custGeom>
              <a:avLst/>
              <a:gdLst>
                <a:gd name="T0" fmla="*/ 78 w 987"/>
                <a:gd name="T1" fmla="*/ 0 h 155"/>
                <a:gd name="T2" fmla="*/ 910 w 987"/>
                <a:gd name="T3" fmla="*/ 0 h 155"/>
                <a:gd name="T4" fmla="*/ 930 w 987"/>
                <a:gd name="T5" fmla="*/ 2 h 155"/>
                <a:gd name="T6" fmla="*/ 948 w 987"/>
                <a:gd name="T7" fmla="*/ 10 h 155"/>
                <a:gd name="T8" fmla="*/ 964 w 987"/>
                <a:gd name="T9" fmla="*/ 22 h 155"/>
                <a:gd name="T10" fmla="*/ 976 w 987"/>
                <a:gd name="T11" fmla="*/ 38 h 155"/>
                <a:gd name="T12" fmla="*/ 984 w 987"/>
                <a:gd name="T13" fmla="*/ 57 h 155"/>
                <a:gd name="T14" fmla="*/ 987 w 987"/>
                <a:gd name="T15" fmla="*/ 78 h 155"/>
                <a:gd name="T16" fmla="*/ 984 w 987"/>
                <a:gd name="T17" fmla="*/ 97 h 155"/>
                <a:gd name="T18" fmla="*/ 976 w 987"/>
                <a:gd name="T19" fmla="*/ 116 h 155"/>
                <a:gd name="T20" fmla="*/ 964 w 987"/>
                <a:gd name="T21" fmla="*/ 132 h 155"/>
                <a:gd name="T22" fmla="*/ 948 w 987"/>
                <a:gd name="T23" fmla="*/ 144 h 155"/>
                <a:gd name="T24" fmla="*/ 930 w 987"/>
                <a:gd name="T25" fmla="*/ 152 h 155"/>
                <a:gd name="T26" fmla="*/ 910 w 987"/>
                <a:gd name="T27" fmla="*/ 155 h 155"/>
                <a:gd name="T28" fmla="*/ 78 w 987"/>
                <a:gd name="T29" fmla="*/ 155 h 155"/>
                <a:gd name="T30" fmla="*/ 57 w 987"/>
                <a:gd name="T31" fmla="*/ 152 h 155"/>
                <a:gd name="T32" fmla="*/ 38 w 987"/>
                <a:gd name="T33" fmla="*/ 144 h 155"/>
                <a:gd name="T34" fmla="*/ 23 w 987"/>
                <a:gd name="T35" fmla="*/ 132 h 155"/>
                <a:gd name="T36" fmla="*/ 10 w 987"/>
                <a:gd name="T37" fmla="*/ 116 h 155"/>
                <a:gd name="T38" fmla="*/ 3 w 987"/>
                <a:gd name="T39" fmla="*/ 97 h 155"/>
                <a:gd name="T40" fmla="*/ 0 w 987"/>
                <a:gd name="T41" fmla="*/ 78 h 155"/>
                <a:gd name="T42" fmla="*/ 3 w 987"/>
                <a:gd name="T43" fmla="*/ 57 h 155"/>
                <a:gd name="T44" fmla="*/ 10 w 987"/>
                <a:gd name="T45" fmla="*/ 38 h 155"/>
                <a:gd name="T46" fmla="*/ 23 w 987"/>
                <a:gd name="T47" fmla="*/ 22 h 155"/>
                <a:gd name="T48" fmla="*/ 38 w 987"/>
                <a:gd name="T49" fmla="*/ 10 h 155"/>
                <a:gd name="T50" fmla="*/ 57 w 987"/>
                <a:gd name="T51" fmla="*/ 2 h 155"/>
                <a:gd name="T52" fmla="*/ 78 w 987"/>
                <a:gd name="T5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87" h="155">
                  <a:moveTo>
                    <a:pt x="78" y="0"/>
                  </a:moveTo>
                  <a:lnTo>
                    <a:pt x="910" y="0"/>
                  </a:lnTo>
                  <a:lnTo>
                    <a:pt x="930" y="2"/>
                  </a:lnTo>
                  <a:lnTo>
                    <a:pt x="948" y="10"/>
                  </a:lnTo>
                  <a:lnTo>
                    <a:pt x="964" y="22"/>
                  </a:lnTo>
                  <a:lnTo>
                    <a:pt x="976" y="38"/>
                  </a:lnTo>
                  <a:lnTo>
                    <a:pt x="984" y="57"/>
                  </a:lnTo>
                  <a:lnTo>
                    <a:pt x="987" y="78"/>
                  </a:lnTo>
                  <a:lnTo>
                    <a:pt x="984" y="97"/>
                  </a:lnTo>
                  <a:lnTo>
                    <a:pt x="976" y="116"/>
                  </a:lnTo>
                  <a:lnTo>
                    <a:pt x="964" y="132"/>
                  </a:lnTo>
                  <a:lnTo>
                    <a:pt x="948" y="144"/>
                  </a:lnTo>
                  <a:lnTo>
                    <a:pt x="930" y="152"/>
                  </a:lnTo>
                  <a:lnTo>
                    <a:pt x="910" y="155"/>
                  </a:lnTo>
                  <a:lnTo>
                    <a:pt x="78" y="155"/>
                  </a:lnTo>
                  <a:lnTo>
                    <a:pt x="57" y="152"/>
                  </a:lnTo>
                  <a:lnTo>
                    <a:pt x="38" y="144"/>
                  </a:lnTo>
                  <a:lnTo>
                    <a:pt x="23" y="132"/>
                  </a:lnTo>
                  <a:lnTo>
                    <a:pt x="10" y="116"/>
                  </a:lnTo>
                  <a:lnTo>
                    <a:pt x="3" y="97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0" y="38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12"/>
            <p:cNvSpPr>
              <a:spLocks noEditPoints="1"/>
            </p:cNvSpPr>
            <p:nvPr/>
          </p:nvSpPr>
          <p:spPr bwMode="auto">
            <a:xfrm>
              <a:off x="6308725" y="3603625"/>
              <a:ext cx="207963" cy="274638"/>
            </a:xfrm>
            <a:custGeom>
              <a:avLst/>
              <a:gdLst>
                <a:gd name="T0" fmla="*/ 284 w 1304"/>
                <a:gd name="T1" fmla="*/ 1236 h 1733"/>
                <a:gd name="T2" fmla="*/ 150 w 1304"/>
                <a:gd name="T3" fmla="*/ 1325 h 1733"/>
                <a:gd name="T4" fmla="*/ 1161 w 1304"/>
                <a:gd name="T5" fmla="*/ 1352 h 1733"/>
                <a:gd name="T6" fmla="*/ 1048 w 1304"/>
                <a:gd name="T7" fmla="*/ 1239 h 1733"/>
                <a:gd name="T8" fmla="*/ 981 w 1304"/>
                <a:gd name="T9" fmla="*/ 1234 h 1733"/>
                <a:gd name="T10" fmla="*/ 817 w 1304"/>
                <a:gd name="T11" fmla="*/ 1422 h 1733"/>
                <a:gd name="T12" fmla="*/ 564 w 1304"/>
                <a:gd name="T13" fmla="*/ 1453 h 1733"/>
                <a:gd name="T14" fmla="*/ 360 w 1304"/>
                <a:gd name="T15" fmla="*/ 1309 h 1733"/>
                <a:gd name="T16" fmla="*/ 519 w 1304"/>
                <a:gd name="T17" fmla="*/ 1127 h 1733"/>
                <a:gd name="T18" fmla="*/ 529 w 1304"/>
                <a:gd name="T19" fmla="*/ 1286 h 1733"/>
                <a:gd name="T20" fmla="*/ 716 w 1304"/>
                <a:gd name="T21" fmla="*/ 1314 h 1733"/>
                <a:gd name="T22" fmla="*/ 850 w 1304"/>
                <a:gd name="T23" fmla="*/ 1185 h 1733"/>
                <a:gd name="T24" fmla="*/ 685 w 1304"/>
                <a:gd name="T25" fmla="*/ 1018 h 1733"/>
                <a:gd name="T26" fmla="*/ 747 w 1304"/>
                <a:gd name="T27" fmla="*/ 551 h 1733"/>
                <a:gd name="T28" fmla="*/ 571 w 1304"/>
                <a:gd name="T29" fmla="*/ 608 h 1733"/>
                <a:gd name="T30" fmla="*/ 459 w 1304"/>
                <a:gd name="T31" fmla="*/ 636 h 1733"/>
                <a:gd name="T32" fmla="*/ 529 w 1304"/>
                <a:gd name="T33" fmla="*/ 830 h 1733"/>
                <a:gd name="T34" fmla="*/ 715 w 1304"/>
                <a:gd name="T35" fmla="*/ 866 h 1733"/>
                <a:gd name="T36" fmla="*/ 859 w 1304"/>
                <a:gd name="T37" fmla="*/ 694 h 1733"/>
                <a:gd name="T38" fmla="*/ 795 w 1304"/>
                <a:gd name="T39" fmla="*/ 497 h 1733"/>
                <a:gd name="T40" fmla="*/ 492 w 1304"/>
                <a:gd name="T41" fmla="*/ 169 h 1733"/>
                <a:gd name="T42" fmla="*/ 346 w 1304"/>
                <a:gd name="T43" fmla="*/ 361 h 1733"/>
                <a:gd name="T44" fmla="*/ 334 w 1304"/>
                <a:gd name="T45" fmla="*/ 552 h 1733"/>
                <a:gd name="T46" fmla="*/ 557 w 1304"/>
                <a:gd name="T47" fmla="*/ 468 h 1733"/>
                <a:gd name="T48" fmla="*/ 680 w 1304"/>
                <a:gd name="T49" fmla="*/ 417 h 1733"/>
                <a:gd name="T50" fmla="*/ 755 w 1304"/>
                <a:gd name="T51" fmla="*/ 331 h 1733"/>
                <a:gd name="T52" fmla="*/ 935 w 1304"/>
                <a:gd name="T53" fmla="*/ 437 h 1733"/>
                <a:gd name="T54" fmla="*/ 978 w 1304"/>
                <a:gd name="T55" fmla="*/ 374 h 1733"/>
                <a:gd name="T56" fmla="*/ 851 w 1304"/>
                <a:gd name="T57" fmla="*/ 196 h 1733"/>
                <a:gd name="T58" fmla="*/ 735 w 1304"/>
                <a:gd name="T59" fmla="*/ 170 h 1733"/>
                <a:gd name="T60" fmla="*/ 657 w 1304"/>
                <a:gd name="T61" fmla="*/ 146 h 1733"/>
                <a:gd name="T62" fmla="*/ 667 w 1304"/>
                <a:gd name="T63" fmla="*/ 6 h 1733"/>
                <a:gd name="T64" fmla="*/ 803 w 1304"/>
                <a:gd name="T65" fmla="*/ 34 h 1733"/>
                <a:gd name="T66" fmla="*/ 1032 w 1304"/>
                <a:gd name="T67" fmla="*/ 172 h 1733"/>
                <a:gd name="T68" fmla="*/ 1130 w 1304"/>
                <a:gd name="T69" fmla="*/ 453 h 1733"/>
                <a:gd name="T70" fmla="*/ 1060 w 1304"/>
                <a:gd name="T71" fmla="*/ 720 h 1733"/>
                <a:gd name="T72" fmla="*/ 973 w 1304"/>
                <a:gd name="T73" fmla="*/ 785 h 1733"/>
                <a:gd name="T74" fmla="*/ 856 w 1304"/>
                <a:gd name="T75" fmla="*/ 980 h 1733"/>
                <a:gd name="T76" fmla="*/ 951 w 1304"/>
                <a:gd name="T77" fmla="*/ 1081 h 1733"/>
                <a:gd name="T78" fmla="*/ 1026 w 1304"/>
                <a:gd name="T79" fmla="*/ 1098 h 1733"/>
                <a:gd name="T80" fmla="*/ 1209 w 1304"/>
                <a:gd name="T81" fmla="*/ 1169 h 1733"/>
                <a:gd name="T82" fmla="*/ 1304 w 1304"/>
                <a:gd name="T83" fmla="*/ 1381 h 1733"/>
                <a:gd name="T84" fmla="*/ 1252 w 1304"/>
                <a:gd name="T85" fmla="*/ 1731 h 1733"/>
                <a:gd name="T86" fmla="*/ 8 w 1304"/>
                <a:gd name="T87" fmla="*/ 1699 h 1733"/>
                <a:gd name="T88" fmla="*/ 25 w 1304"/>
                <a:gd name="T89" fmla="*/ 1263 h 1733"/>
                <a:gd name="T90" fmla="*/ 194 w 1304"/>
                <a:gd name="T91" fmla="*/ 1111 h 1733"/>
                <a:gd name="T92" fmla="*/ 305 w 1304"/>
                <a:gd name="T93" fmla="*/ 1094 h 1733"/>
                <a:gd name="T94" fmla="*/ 403 w 1304"/>
                <a:gd name="T95" fmla="*/ 1046 h 1733"/>
                <a:gd name="T96" fmla="*/ 392 w 1304"/>
                <a:gd name="T97" fmla="*/ 885 h 1733"/>
                <a:gd name="T98" fmla="*/ 263 w 1304"/>
                <a:gd name="T99" fmla="*/ 750 h 1733"/>
                <a:gd name="T100" fmla="*/ 191 w 1304"/>
                <a:gd name="T101" fmla="*/ 536 h 1733"/>
                <a:gd name="T102" fmla="*/ 242 w 1304"/>
                <a:gd name="T103" fmla="*/ 246 h 1733"/>
                <a:gd name="T104" fmla="*/ 450 w 1304"/>
                <a:gd name="T105" fmla="*/ 34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4" h="1733">
                  <a:moveTo>
                    <a:pt x="321" y="1234"/>
                  </a:moveTo>
                  <a:lnTo>
                    <a:pt x="314" y="1235"/>
                  </a:lnTo>
                  <a:lnTo>
                    <a:pt x="304" y="1235"/>
                  </a:lnTo>
                  <a:lnTo>
                    <a:pt x="295" y="1236"/>
                  </a:lnTo>
                  <a:lnTo>
                    <a:pt x="287" y="1236"/>
                  </a:lnTo>
                  <a:lnTo>
                    <a:pt x="284" y="1236"/>
                  </a:lnTo>
                  <a:lnTo>
                    <a:pt x="254" y="1239"/>
                  </a:lnTo>
                  <a:lnTo>
                    <a:pt x="227" y="1248"/>
                  </a:lnTo>
                  <a:lnTo>
                    <a:pt x="203" y="1261"/>
                  </a:lnTo>
                  <a:lnTo>
                    <a:pt x="181" y="1279"/>
                  </a:lnTo>
                  <a:lnTo>
                    <a:pt x="163" y="1300"/>
                  </a:lnTo>
                  <a:lnTo>
                    <a:pt x="150" y="1325"/>
                  </a:lnTo>
                  <a:lnTo>
                    <a:pt x="141" y="1352"/>
                  </a:lnTo>
                  <a:lnTo>
                    <a:pt x="139" y="1381"/>
                  </a:lnTo>
                  <a:lnTo>
                    <a:pt x="139" y="1594"/>
                  </a:lnTo>
                  <a:lnTo>
                    <a:pt x="1163" y="1594"/>
                  </a:lnTo>
                  <a:lnTo>
                    <a:pt x="1163" y="1381"/>
                  </a:lnTo>
                  <a:lnTo>
                    <a:pt x="1161" y="1352"/>
                  </a:lnTo>
                  <a:lnTo>
                    <a:pt x="1152" y="1325"/>
                  </a:lnTo>
                  <a:lnTo>
                    <a:pt x="1139" y="1300"/>
                  </a:lnTo>
                  <a:lnTo>
                    <a:pt x="1121" y="1279"/>
                  </a:lnTo>
                  <a:lnTo>
                    <a:pt x="1100" y="1261"/>
                  </a:lnTo>
                  <a:lnTo>
                    <a:pt x="1075" y="1248"/>
                  </a:lnTo>
                  <a:lnTo>
                    <a:pt x="1048" y="1239"/>
                  </a:lnTo>
                  <a:lnTo>
                    <a:pt x="1018" y="1236"/>
                  </a:lnTo>
                  <a:lnTo>
                    <a:pt x="1015" y="1236"/>
                  </a:lnTo>
                  <a:lnTo>
                    <a:pt x="1008" y="1236"/>
                  </a:lnTo>
                  <a:lnTo>
                    <a:pt x="998" y="1235"/>
                  </a:lnTo>
                  <a:lnTo>
                    <a:pt x="988" y="1235"/>
                  </a:lnTo>
                  <a:lnTo>
                    <a:pt x="981" y="1234"/>
                  </a:lnTo>
                  <a:lnTo>
                    <a:pt x="963" y="1272"/>
                  </a:lnTo>
                  <a:lnTo>
                    <a:pt x="942" y="1309"/>
                  </a:lnTo>
                  <a:lnTo>
                    <a:pt x="915" y="1343"/>
                  </a:lnTo>
                  <a:lnTo>
                    <a:pt x="887" y="1373"/>
                  </a:lnTo>
                  <a:lnTo>
                    <a:pt x="853" y="1399"/>
                  </a:lnTo>
                  <a:lnTo>
                    <a:pt x="817" y="1422"/>
                  </a:lnTo>
                  <a:lnTo>
                    <a:pt x="779" y="1439"/>
                  </a:lnTo>
                  <a:lnTo>
                    <a:pt x="738" y="1453"/>
                  </a:lnTo>
                  <a:lnTo>
                    <a:pt x="695" y="1461"/>
                  </a:lnTo>
                  <a:lnTo>
                    <a:pt x="651" y="1464"/>
                  </a:lnTo>
                  <a:lnTo>
                    <a:pt x="607" y="1461"/>
                  </a:lnTo>
                  <a:lnTo>
                    <a:pt x="564" y="1453"/>
                  </a:lnTo>
                  <a:lnTo>
                    <a:pt x="524" y="1439"/>
                  </a:lnTo>
                  <a:lnTo>
                    <a:pt x="485" y="1422"/>
                  </a:lnTo>
                  <a:lnTo>
                    <a:pt x="449" y="1399"/>
                  </a:lnTo>
                  <a:lnTo>
                    <a:pt x="415" y="1373"/>
                  </a:lnTo>
                  <a:lnTo>
                    <a:pt x="387" y="1343"/>
                  </a:lnTo>
                  <a:lnTo>
                    <a:pt x="360" y="1309"/>
                  </a:lnTo>
                  <a:lnTo>
                    <a:pt x="339" y="1272"/>
                  </a:lnTo>
                  <a:lnTo>
                    <a:pt x="321" y="1234"/>
                  </a:lnTo>
                  <a:close/>
                  <a:moveTo>
                    <a:pt x="584" y="1012"/>
                  </a:moveTo>
                  <a:lnTo>
                    <a:pt x="567" y="1053"/>
                  </a:lnTo>
                  <a:lnTo>
                    <a:pt x="546" y="1092"/>
                  </a:lnTo>
                  <a:lnTo>
                    <a:pt x="519" y="1127"/>
                  </a:lnTo>
                  <a:lnTo>
                    <a:pt x="487" y="1158"/>
                  </a:lnTo>
                  <a:lnTo>
                    <a:pt x="452" y="1185"/>
                  </a:lnTo>
                  <a:lnTo>
                    <a:pt x="465" y="1215"/>
                  </a:lnTo>
                  <a:lnTo>
                    <a:pt x="483" y="1241"/>
                  </a:lnTo>
                  <a:lnTo>
                    <a:pt x="504" y="1265"/>
                  </a:lnTo>
                  <a:lnTo>
                    <a:pt x="529" y="1286"/>
                  </a:lnTo>
                  <a:lnTo>
                    <a:pt x="556" y="1302"/>
                  </a:lnTo>
                  <a:lnTo>
                    <a:pt x="586" y="1314"/>
                  </a:lnTo>
                  <a:lnTo>
                    <a:pt x="618" y="1322"/>
                  </a:lnTo>
                  <a:lnTo>
                    <a:pt x="651" y="1324"/>
                  </a:lnTo>
                  <a:lnTo>
                    <a:pt x="684" y="1322"/>
                  </a:lnTo>
                  <a:lnTo>
                    <a:pt x="716" y="1314"/>
                  </a:lnTo>
                  <a:lnTo>
                    <a:pt x="746" y="1302"/>
                  </a:lnTo>
                  <a:lnTo>
                    <a:pt x="773" y="1286"/>
                  </a:lnTo>
                  <a:lnTo>
                    <a:pt x="798" y="1265"/>
                  </a:lnTo>
                  <a:lnTo>
                    <a:pt x="819" y="1241"/>
                  </a:lnTo>
                  <a:lnTo>
                    <a:pt x="837" y="1215"/>
                  </a:lnTo>
                  <a:lnTo>
                    <a:pt x="850" y="1185"/>
                  </a:lnTo>
                  <a:lnTo>
                    <a:pt x="815" y="1158"/>
                  </a:lnTo>
                  <a:lnTo>
                    <a:pt x="784" y="1127"/>
                  </a:lnTo>
                  <a:lnTo>
                    <a:pt x="756" y="1092"/>
                  </a:lnTo>
                  <a:lnTo>
                    <a:pt x="735" y="1053"/>
                  </a:lnTo>
                  <a:lnTo>
                    <a:pt x="719" y="1012"/>
                  </a:lnTo>
                  <a:lnTo>
                    <a:pt x="685" y="1018"/>
                  </a:lnTo>
                  <a:lnTo>
                    <a:pt x="651" y="1020"/>
                  </a:lnTo>
                  <a:lnTo>
                    <a:pt x="617" y="1018"/>
                  </a:lnTo>
                  <a:lnTo>
                    <a:pt x="584" y="1012"/>
                  </a:lnTo>
                  <a:close/>
                  <a:moveTo>
                    <a:pt x="795" y="497"/>
                  </a:moveTo>
                  <a:lnTo>
                    <a:pt x="774" y="526"/>
                  </a:lnTo>
                  <a:lnTo>
                    <a:pt x="747" y="551"/>
                  </a:lnTo>
                  <a:lnTo>
                    <a:pt x="719" y="572"/>
                  </a:lnTo>
                  <a:lnTo>
                    <a:pt x="686" y="588"/>
                  </a:lnTo>
                  <a:lnTo>
                    <a:pt x="652" y="600"/>
                  </a:lnTo>
                  <a:lnTo>
                    <a:pt x="616" y="606"/>
                  </a:lnTo>
                  <a:lnTo>
                    <a:pt x="577" y="608"/>
                  </a:lnTo>
                  <a:lnTo>
                    <a:pt x="571" y="608"/>
                  </a:lnTo>
                  <a:lnTo>
                    <a:pt x="560" y="609"/>
                  </a:lnTo>
                  <a:lnTo>
                    <a:pt x="544" y="610"/>
                  </a:lnTo>
                  <a:lnTo>
                    <a:pt x="526" y="612"/>
                  </a:lnTo>
                  <a:lnTo>
                    <a:pt x="506" y="616"/>
                  </a:lnTo>
                  <a:lnTo>
                    <a:pt x="487" y="622"/>
                  </a:lnTo>
                  <a:lnTo>
                    <a:pt x="459" y="636"/>
                  </a:lnTo>
                  <a:lnTo>
                    <a:pt x="431" y="654"/>
                  </a:lnTo>
                  <a:lnTo>
                    <a:pt x="443" y="696"/>
                  </a:lnTo>
                  <a:lnTo>
                    <a:pt x="461" y="736"/>
                  </a:lnTo>
                  <a:lnTo>
                    <a:pt x="481" y="771"/>
                  </a:lnTo>
                  <a:lnTo>
                    <a:pt x="504" y="803"/>
                  </a:lnTo>
                  <a:lnTo>
                    <a:pt x="529" y="830"/>
                  </a:lnTo>
                  <a:lnTo>
                    <a:pt x="557" y="851"/>
                  </a:lnTo>
                  <a:lnTo>
                    <a:pt x="587" y="867"/>
                  </a:lnTo>
                  <a:lnTo>
                    <a:pt x="619" y="877"/>
                  </a:lnTo>
                  <a:lnTo>
                    <a:pt x="651" y="881"/>
                  </a:lnTo>
                  <a:lnTo>
                    <a:pt x="683" y="877"/>
                  </a:lnTo>
                  <a:lnTo>
                    <a:pt x="715" y="866"/>
                  </a:lnTo>
                  <a:lnTo>
                    <a:pt x="745" y="851"/>
                  </a:lnTo>
                  <a:lnTo>
                    <a:pt x="773" y="829"/>
                  </a:lnTo>
                  <a:lnTo>
                    <a:pt x="799" y="801"/>
                  </a:lnTo>
                  <a:lnTo>
                    <a:pt x="823" y="769"/>
                  </a:lnTo>
                  <a:lnTo>
                    <a:pt x="842" y="734"/>
                  </a:lnTo>
                  <a:lnTo>
                    <a:pt x="859" y="694"/>
                  </a:lnTo>
                  <a:lnTo>
                    <a:pt x="872" y="651"/>
                  </a:lnTo>
                  <a:lnTo>
                    <a:pt x="880" y="605"/>
                  </a:lnTo>
                  <a:lnTo>
                    <a:pt x="863" y="573"/>
                  </a:lnTo>
                  <a:lnTo>
                    <a:pt x="844" y="545"/>
                  </a:lnTo>
                  <a:lnTo>
                    <a:pt x="820" y="519"/>
                  </a:lnTo>
                  <a:lnTo>
                    <a:pt x="795" y="497"/>
                  </a:lnTo>
                  <a:close/>
                  <a:moveTo>
                    <a:pt x="607" y="140"/>
                  </a:moveTo>
                  <a:lnTo>
                    <a:pt x="597" y="140"/>
                  </a:lnTo>
                  <a:lnTo>
                    <a:pt x="594" y="140"/>
                  </a:lnTo>
                  <a:lnTo>
                    <a:pt x="558" y="143"/>
                  </a:lnTo>
                  <a:lnTo>
                    <a:pt x="524" y="153"/>
                  </a:lnTo>
                  <a:lnTo>
                    <a:pt x="492" y="169"/>
                  </a:lnTo>
                  <a:lnTo>
                    <a:pt x="461" y="188"/>
                  </a:lnTo>
                  <a:lnTo>
                    <a:pt x="432" y="214"/>
                  </a:lnTo>
                  <a:lnTo>
                    <a:pt x="406" y="244"/>
                  </a:lnTo>
                  <a:lnTo>
                    <a:pt x="381" y="280"/>
                  </a:lnTo>
                  <a:lnTo>
                    <a:pt x="361" y="319"/>
                  </a:lnTo>
                  <a:lnTo>
                    <a:pt x="346" y="361"/>
                  </a:lnTo>
                  <a:lnTo>
                    <a:pt x="336" y="406"/>
                  </a:lnTo>
                  <a:lnTo>
                    <a:pt x="329" y="453"/>
                  </a:lnTo>
                  <a:lnTo>
                    <a:pt x="328" y="500"/>
                  </a:lnTo>
                  <a:lnTo>
                    <a:pt x="330" y="524"/>
                  </a:lnTo>
                  <a:lnTo>
                    <a:pt x="333" y="546"/>
                  </a:lnTo>
                  <a:lnTo>
                    <a:pt x="334" y="552"/>
                  </a:lnTo>
                  <a:lnTo>
                    <a:pt x="367" y="528"/>
                  </a:lnTo>
                  <a:lnTo>
                    <a:pt x="401" y="508"/>
                  </a:lnTo>
                  <a:lnTo>
                    <a:pt x="439" y="491"/>
                  </a:lnTo>
                  <a:lnTo>
                    <a:pt x="477" y="479"/>
                  </a:lnTo>
                  <a:lnTo>
                    <a:pt x="517" y="472"/>
                  </a:lnTo>
                  <a:lnTo>
                    <a:pt x="557" y="468"/>
                  </a:lnTo>
                  <a:lnTo>
                    <a:pt x="583" y="468"/>
                  </a:lnTo>
                  <a:lnTo>
                    <a:pt x="607" y="467"/>
                  </a:lnTo>
                  <a:lnTo>
                    <a:pt x="630" y="460"/>
                  </a:lnTo>
                  <a:lnTo>
                    <a:pt x="650" y="451"/>
                  </a:lnTo>
                  <a:lnTo>
                    <a:pt x="667" y="436"/>
                  </a:lnTo>
                  <a:lnTo>
                    <a:pt x="680" y="417"/>
                  </a:lnTo>
                  <a:lnTo>
                    <a:pt x="691" y="397"/>
                  </a:lnTo>
                  <a:lnTo>
                    <a:pt x="700" y="375"/>
                  </a:lnTo>
                  <a:lnTo>
                    <a:pt x="709" y="359"/>
                  </a:lnTo>
                  <a:lnTo>
                    <a:pt x="721" y="345"/>
                  </a:lnTo>
                  <a:lnTo>
                    <a:pt x="737" y="336"/>
                  </a:lnTo>
                  <a:lnTo>
                    <a:pt x="755" y="331"/>
                  </a:lnTo>
                  <a:lnTo>
                    <a:pt x="774" y="331"/>
                  </a:lnTo>
                  <a:lnTo>
                    <a:pt x="792" y="336"/>
                  </a:lnTo>
                  <a:lnTo>
                    <a:pt x="831" y="354"/>
                  </a:lnTo>
                  <a:lnTo>
                    <a:pt x="869" y="379"/>
                  </a:lnTo>
                  <a:lnTo>
                    <a:pt x="903" y="406"/>
                  </a:lnTo>
                  <a:lnTo>
                    <a:pt x="935" y="437"/>
                  </a:lnTo>
                  <a:lnTo>
                    <a:pt x="963" y="473"/>
                  </a:lnTo>
                  <a:lnTo>
                    <a:pt x="988" y="510"/>
                  </a:lnTo>
                  <a:lnTo>
                    <a:pt x="991" y="484"/>
                  </a:lnTo>
                  <a:lnTo>
                    <a:pt x="991" y="457"/>
                  </a:lnTo>
                  <a:lnTo>
                    <a:pt x="986" y="415"/>
                  </a:lnTo>
                  <a:lnTo>
                    <a:pt x="978" y="374"/>
                  </a:lnTo>
                  <a:lnTo>
                    <a:pt x="965" y="337"/>
                  </a:lnTo>
                  <a:lnTo>
                    <a:pt x="949" y="301"/>
                  </a:lnTo>
                  <a:lnTo>
                    <a:pt x="929" y="269"/>
                  </a:lnTo>
                  <a:lnTo>
                    <a:pt x="905" y="240"/>
                  </a:lnTo>
                  <a:lnTo>
                    <a:pt x="879" y="216"/>
                  </a:lnTo>
                  <a:lnTo>
                    <a:pt x="851" y="196"/>
                  </a:lnTo>
                  <a:lnTo>
                    <a:pt x="820" y="182"/>
                  </a:lnTo>
                  <a:lnTo>
                    <a:pt x="788" y="172"/>
                  </a:lnTo>
                  <a:lnTo>
                    <a:pt x="755" y="169"/>
                  </a:lnTo>
                  <a:lnTo>
                    <a:pt x="751" y="170"/>
                  </a:lnTo>
                  <a:lnTo>
                    <a:pt x="743" y="170"/>
                  </a:lnTo>
                  <a:lnTo>
                    <a:pt x="735" y="170"/>
                  </a:lnTo>
                  <a:lnTo>
                    <a:pt x="731" y="170"/>
                  </a:lnTo>
                  <a:lnTo>
                    <a:pt x="720" y="170"/>
                  </a:lnTo>
                  <a:lnTo>
                    <a:pt x="709" y="167"/>
                  </a:lnTo>
                  <a:lnTo>
                    <a:pt x="698" y="163"/>
                  </a:lnTo>
                  <a:lnTo>
                    <a:pt x="678" y="153"/>
                  </a:lnTo>
                  <a:lnTo>
                    <a:pt x="657" y="146"/>
                  </a:lnTo>
                  <a:lnTo>
                    <a:pt x="638" y="142"/>
                  </a:lnTo>
                  <a:lnTo>
                    <a:pt x="620" y="140"/>
                  </a:lnTo>
                  <a:lnTo>
                    <a:pt x="607" y="140"/>
                  </a:lnTo>
                  <a:close/>
                  <a:moveTo>
                    <a:pt x="589" y="0"/>
                  </a:moveTo>
                  <a:lnTo>
                    <a:pt x="628" y="2"/>
                  </a:lnTo>
                  <a:lnTo>
                    <a:pt x="667" y="6"/>
                  </a:lnTo>
                  <a:lnTo>
                    <a:pt x="705" y="16"/>
                  </a:lnTo>
                  <a:lnTo>
                    <a:pt x="742" y="29"/>
                  </a:lnTo>
                  <a:lnTo>
                    <a:pt x="743" y="29"/>
                  </a:lnTo>
                  <a:lnTo>
                    <a:pt x="750" y="29"/>
                  </a:lnTo>
                  <a:lnTo>
                    <a:pt x="757" y="29"/>
                  </a:lnTo>
                  <a:lnTo>
                    <a:pt x="803" y="34"/>
                  </a:lnTo>
                  <a:lnTo>
                    <a:pt x="847" y="44"/>
                  </a:lnTo>
                  <a:lnTo>
                    <a:pt x="889" y="59"/>
                  </a:lnTo>
                  <a:lnTo>
                    <a:pt x="929" y="80"/>
                  </a:lnTo>
                  <a:lnTo>
                    <a:pt x="966" y="105"/>
                  </a:lnTo>
                  <a:lnTo>
                    <a:pt x="1001" y="136"/>
                  </a:lnTo>
                  <a:lnTo>
                    <a:pt x="1032" y="172"/>
                  </a:lnTo>
                  <a:lnTo>
                    <a:pt x="1058" y="211"/>
                  </a:lnTo>
                  <a:lnTo>
                    <a:pt x="1082" y="254"/>
                  </a:lnTo>
                  <a:lnTo>
                    <a:pt x="1101" y="299"/>
                  </a:lnTo>
                  <a:lnTo>
                    <a:pt x="1116" y="348"/>
                  </a:lnTo>
                  <a:lnTo>
                    <a:pt x="1126" y="400"/>
                  </a:lnTo>
                  <a:lnTo>
                    <a:pt x="1130" y="453"/>
                  </a:lnTo>
                  <a:lnTo>
                    <a:pt x="1129" y="500"/>
                  </a:lnTo>
                  <a:lnTo>
                    <a:pt x="1124" y="548"/>
                  </a:lnTo>
                  <a:lnTo>
                    <a:pt x="1115" y="594"/>
                  </a:lnTo>
                  <a:lnTo>
                    <a:pt x="1100" y="639"/>
                  </a:lnTo>
                  <a:lnTo>
                    <a:pt x="1082" y="681"/>
                  </a:lnTo>
                  <a:lnTo>
                    <a:pt x="1060" y="720"/>
                  </a:lnTo>
                  <a:lnTo>
                    <a:pt x="1035" y="758"/>
                  </a:lnTo>
                  <a:lnTo>
                    <a:pt x="1023" y="769"/>
                  </a:lnTo>
                  <a:lnTo>
                    <a:pt x="1009" y="778"/>
                  </a:lnTo>
                  <a:lnTo>
                    <a:pt x="995" y="783"/>
                  </a:lnTo>
                  <a:lnTo>
                    <a:pt x="980" y="785"/>
                  </a:lnTo>
                  <a:lnTo>
                    <a:pt x="973" y="785"/>
                  </a:lnTo>
                  <a:lnTo>
                    <a:pt x="953" y="823"/>
                  </a:lnTo>
                  <a:lnTo>
                    <a:pt x="930" y="860"/>
                  </a:lnTo>
                  <a:lnTo>
                    <a:pt x="904" y="893"/>
                  </a:lnTo>
                  <a:lnTo>
                    <a:pt x="877" y="923"/>
                  </a:lnTo>
                  <a:lnTo>
                    <a:pt x="847" y="949"/>
                  </a:lnTo>
                  <a:lnTo>
                    <a:pt x="856" y="980"/>
                  </a:lnTo>
                  <a:lnTo>
                    <a:pt x="869" y="1006"/>
                  </a:lnTo>
                  <a:lnTo>
                    <a:pt x="883" y="1028"/>
                  </a:lnTo>
                  <a:lnTo>
                    <a:pt x="899" y="1046"/>
                  </a:lnTo>
                  <a:lnTo>
                    <a:pt x="915" y="1060"/>
                  </a:lnTo>
                  <a:lnTo>
                    <a:pt x="933" y="1072"/>
                  </a:lnTo>
                  <a:lnTo>
                    <a:pt x="951" y="1081"/>
                  </a:lnTo>
                  <a:lnTo>
                    <a:pt x="969" y="1088"/>
                  </a:lnTo>
                  <a:lnTo>
                    <a:pt x="984" y="1092"/>
                  </a:lnTo>
                  <a:lnTo>
                    <a:pt x="998" y="1094"/>
                  </a:lnTo>
                  <a:lnTo>
                    <a:pt x="1011" y="1096"/>
                  </a:lnTo>
                  <a:lnTo>
                    <a:pt x="1019" y="1096"/>
                  </a:lnTo>
                  <a:lnTo>
                    <a:pt x="1026" y="1098"/>
                  </a:lnTo>
                  <a:lnTo>
                    <a:pt x="1028" y="1098"/>
                  </a:lnTo>
                  <a:lnTo>
                    <a:pt x="1069" y="1101"/>
                  </a:lnTo>
                  <a:lnTo>
                    <a:pt x="1108" y="1111"/>
                  </a:lnTo>
                  <a:lnTo>
                    <a:pt x="1144" y="1126"/>
                  </a:lnTo>
                  <a:lnTo>
                    <a:pt x="1178" y="1146"/>
                  </a:lnTo>
                  <a:lnTo>
                    <a:pt x="1209" y="1169"/>
                  </a:lnTo>
                  <a:lnTo>
                    <a:pt x="1236" y="1198"/>
                  </a:lnTo>
                  <a:lnTo>
                    <a:pt x="1259" y="1229"/>
                  </a:lnTo>
                  <a:lnTo>
                    <a:pt x="1277" y="1263"/>
                  </a:lnTo>
                  <a:lnTo>
                    <a:pt x="1291" y="1301"/>
                  </a:lnTo>
                  <a:lnTo>
                    <a:pt x="1300" y="1340"/>
                  </a:lnTo>
                  <a:lnTo>
                    <a:pt x="1304" y="1381"/>
                  </a:lnTo>
                  <a:lnTo>
                    <a:pt x="1304" y="1664"/>
                  </a:lnTo>
                  <a:lnTo>
                    <a:pt x="1300" y="1683"/>
                  </a:lnTo>
                  <a:lnTo>
                    <a:pt x="1294" y="1699"/>
                  </a:lnTo>
                  <a:lnTo>
                    <a:pt x="1283" y="1712"/>
                  </a:lnTo>
                  <a:lnTo>
                    <a:pt x="1268" y="1723"/>
                  </a:lnTo>
                  <a:lnTo>
                    <a:pt x="1252" y="1731"/>
                  </a:lnTo>
                  <a:lnTo>
                    <a:pt x="1233" y="1733"/>
                  </a:lnTo>
                  <a:lnTo>
                    <a:pt x="69" y="1733"/>
                  </a:lnTo>
                  <a:lnTo>
                    <a:pt x="50" y="1731"/>
                  </a:lnTo>
                  <a:lnTo>
                    <a:pt x="34" y="1723"/>
                  </a:lnTo>
                  <a:lnTo>
                    <a:pt x="20" y="1712"/>
                  </a:lnTo>
                  <a:lnTo>
                    <a:pt x="8" y="1699"/>
                  </a:lnTo>
                  <a:lnTo>
                    <a:pt x="2" y="1683"/>
                  </a:lnTo>
                  <a:lnTo>
                    <a:pt x="0" y="1664"/>
                  </a:lnTo>
                  <a:lnTo>
                    <a:pt x="0" y="1381"/>
                  </a:lnTo>
                  <a:lnTo>
                    <a:pt x="2" y="1340"/>
                  </a:lnTo>
                  <a:lnTo>
                    <a:pt x="11" y="1301"/>
                  </a:lnTo>
                  <a:lnTo>
                    <a:pt x="25" y="1263"/>
                  </a:lnTo>
                  <a:lnTo>
                    <a:pt x="44" y="1229"/>
                  </a:lnTo>
                  <a:lnTo>
                    <a:pt x="66" y="1198"/>
                  </a:lnTo>
                  <a:lnTo>
                    <a:pt x="94" y="1169"/>
                  </a:lnTo>
                  <a:lnTo>
                    <a:pt x="125" y="1146"/>
                  </a:lnTo>
                  <a:lnTo>
                    <a:pt x="158" y="1126"/>
                  </a:lnTo>
                  <a:lnTo>
                    <a:pt x="194" y="1111"/>
                  </a:lnTo>
                  <a:lnTo>
                    <a:pt x="233" y="1101"/>
                  </a:lnTo>
                  <a:lnTo>
                    <a:pt x="274" y="1098"/>
                  </a:lnTo>
                  <a:lnTo>
                    <a:pt x="276" y="1098"/>
                  </a:lnTo>
                  <a:lnTo>
                    <a:pt x="283" y="1096"/>
                  </a:lnTo>
                  <a:lnTo>
                    <a:pt x="293" y="1096"/>
                  </a:lnTo>
                  <a:lnTo>
                    <a:pt x="305" y="1094"/>
                  </a:lnTo>
                  <a:lnTo>
                    <a:pt x="318" y="1092"/>
                  </a:lnTo>
                  <a:lnTo>
                    <a:pt x="335" y="1086"/>
                  </a:lnTo>
                  <a:lnTo>
                    <a:pt x="351" y="1081"/>
                  </a:lnTo>
                  <a:lnTo>
                    <a:pt x="369" y="1072"/>
                  </a:lnTo>
                  <a:lnTo>
                    <a:pt x="387" y="1060"/>
                  </a:lnTo>
                  <a:lnTo>
                    <a:pt x="403" y="1046"/>
                  </a:lnTo>
                  <a:lnTo>
                    <a:pt x="420" y="1027"/>
                  </a:lnTo>
                  <a:lnTo>
                    <a:pt x="434" y="1006"/>
                  </a:lnTo>
                  <a:lnTo>
                    <a:pt x="446" y="979"/>
                  </a:lnTo>
                  <a:lnTo>
                    <a:pt x="456" y="949"/>
                  </a:lnTo>
                  <a:lnTo>
                    <a:pt x="422" y="919"/>
                  </a:lnTo>
                  <a:lnTo>
                    <a:pt x="392" y="885"/>
                  </a:lnTo>
                  <a:lnTo>
                    <a:pt x="365" y="848"/>
                  </a:lnTo>
                  <a:lnTo>
                    <a:pt x="340" y="806"/>
                  </a:lnTo>
                  <a:lnTo>
                    <a:pt x="319" y="760"/>
                  </a:lnTo>
                  <a:lnTo>
                    <a:pt x="298" y="762"/>
                  </a:lnTo>
                  <a:lnTo>
                    <a:pt x="279" y="758"/>
                  </a:lnTo>
                  <a:lnTo>
                    <a:pt x="263" y="750"/>
                  </a:lnTo>
                  <a:lnTo>
                    <a:pt x="250" y="737"/>
                  </a:lnTo>
                  <a:lnTo>
                    <a:pt x="240" y="721"/>
                  </a:lnTo>
                  <a:lnTo>
                    <a:pt x="220" y="672"/>
                  </a:lnTo>
                  <a:lnTo>
                    <a:pt x="204" y="620"/>
                  </a:lnTo>
                  <a:lnTo>
                    <a:pt x="194" y="566"/>
                  </a:lnTo>
                  <a:lnTo>
                    <a:pt x="191" y="536"/>
                  </a:lnTo>
                  <a:lnTo>
                    <a:pt x="189" y="505"/>
                  </a:lnTo>
                  <a:lnTo>
                    <a:pt x="190" y="449"/>
                  </a:lnTo>
                  <a:lnTo>
                    <a:pt x="195" y="396"/>
                  </a:lnTo>
                  <a:lnTo>
                    <a:pt x="206" y="344"/>
                  </a:lnTo>
                  <a:lnTo>
                    <a:pt x="222" y="293"/>
                  </a:lnTo>
                  <a:lnTo>
                    <a:pt x="242" y="246"/>
                  </a:lnTo>
                  <a:lnTo>
                    <a:pt x="266" y="201"/>
                  </a:lnTo>
                  <a:lnTo>
                    <a:pt x="295" y="159"/>
                  </a:lnTo>
                  <a:lnTo>
                    <a:pt x="329" y="119"/>
                  </a:lnTo>
                  <a:lnTo>
                    <a:pt x="367" y="84"/>
                  </a:lnTo>
                  <a:lnTo>
                    <a:pt x="407" y="56"/>
                  </a:lnTo>
                  <a:lnTo>
                    <a:pt x="450" y="34"/>
                  </a:lnTo>
                  <a:lnTo>
                    <a:pt x="494" y="16"/>
                  </a:lnTo>
                  <a:lnTo>
                    <a:pt x="540" y="5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3" name="Group 822"/>
          <p:cNvGrpSpPr/>
          <p:nvPr/>
        </p:nvGrpSpPr>
        <p:grpSpPr>
          <a:xfrm>
            <a:off x="5334703" y="3448050"/>
            <a:ext cx="577849" cy="581025"/>
            <a:chOff x="5402263" y="3448050"/>
            <a:chExt cx="577849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6" name="Freeform 217"/>
            <p:cNvSpPr>
              <a:spLocks/>
            </p:cNvSpPr>
            <p:nvPr/>
          </p:nvSpPr>
          <p:spPr bwMode="auto">
            <a:xfrm>
              <a:off x="5402263" y="3636963"/>
              <a:ext cx="77787" cy="28575"/>
            </a:xfrm>
            <a:custGeom>
              <a:avLst/>
              <a:gdLst>
                <a:gd name="T0" fmla="*/ 88 w 494"/>
                <a:gd name="T1" fmla="*/ 0 h 177"/>
                <a:gd name="T2" fmla="*/ 406 w 494"/>
                <a:gd name="T3" fmla="*/ 0 h 177"/>
                <a:gd name="T4" fmla="*/ 429 w 494"/>
                <a:gd name="T5" fmla="*/ 3 h 177"/>
                <a:gd name="T6" fmla="*/ 450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0 w 494"/>
                <a:gd name="T23" fmla="*/ 165 h 177"/>
                <a:gd name="T24" fmla="*/ 429 w 494"/>
                <a:gd name="T25" fmla="*/ 174 h 177"/>
                <a:gd name="T26" fmla="*/ 406 w 494"/>
                <a:gd name="T27" fmla="*/ 177 h 177"/>
                <a:gd name="T28" fmla="*/ 88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5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5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8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8" y="0"/>
                  </a:moveTo>
                  <a:lnTo>
                    <a:pt x="406" y="0"/>
                  </a:lnTo>
                  <a:lnTo>
                    <a:pt x="429" y="3"/>
                  </a:lnTo>
                  <a:lnTo>
                    <a:pt x="450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0" y="165"/>
                  </a:lnTo>
                  <a:lnTo>
                    <a:pt x="429" y="174"/>
                  </a:lnTo>
                  <a:lnTo>
                    <a:pt x="406" y="177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5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18"/>
            <p:cNvSpPr>
              <a:spLocks/>
            </p:cNvSpPr>
            <p:nvPr/>
          </p:nvSpPr>
          <p:spPr bwMode="auto">
            <a:xfrm>
              <a:off x="5902325" y="3636963"/>
              <a:ext cx="77787" cy="28575"/>
            </a:xfrm>
            <a:custGeom>
              <a:avLst/>
              <a:gdLst>
                <a:gd name="T0" fmla="*/ 89 w 494"/>
                <a:gd name="T1" fmla="*/ 0 h 177"/>
                <a:gd name="T2" fmla="*/ 407 w 494"/>
                <a:gd name="T3" fmla="*/ 0 h 177"/>
                <a:gd name="T4" fmla="*/ 430 w 494"/>
                <a:gd name="T5" fmla="*/ 3 h 177"/>
                <a:gd name="T6" fmla="*/ 451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1 w 494"/>
                <a:gd name="T23" fmla="*/ 165 h 177"/>
                <a:gd name="T24" fmla="*/ 430 w 494"/>
                <a:gd name="T25" fmla="*/ 174 h 177"/>
                <a:gd name="T26" fmla="*/ 407 w 494"/>
                <a:gd name="T27" fmla="*/ 177 h 177"/>
                <a:gd name="T28" fmla="*/ 89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7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7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9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9" y="0"/>
                  </a:moveTo>
                  <a:lnTo>
                    <a:pt x="407" y="0"/>
                  </a:lnTo>
                  <a:lnTo>
                    <a:pt x="430" y="3"/>
                  </a:lnTo>
                  <a:lnTo>
                    <a:pt x="451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1" y="165"/>
                  </a:lnTo>
                  <a:lnTo>
                    <a:pt x="430" y="174"/>
                  </a:lnTo>
                  <a:lnTo>
                    <a:pt x="407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7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7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19"/>
            <p:cNvSpPr>
              <a:spLocks/>
            </p:cNvSpPr>
            <p:nvPr/>
          </p:nvSpPr>
          <p:spPr bwMode="auto">
            <a:xfrm>
              <a:off x="5464175" y="3814763"/>
              <a:ext cx="65087" cy="65088"/>
            </a:xfrm>
            <a:custGeom>
              <a:avLst/>
              <a:gdLst>
                <a:gd name="T0" fmla="*/ 310 w 407"/>
                <a:gd name="T1" fmla="*/ 0 h 408"/>
                <a:gd name="T2" fmla="*/ 329 w 407"/>
                <a:gd name="T3" fmla="*/ 0 h 408"/>
                <a:gd name="T4" fmla="*/ 348 w 407"/>
                <a:gd name="T5" fmla="*/ 3 h 408"/>
                <a:gd name="T6" fmla="*/ 366 w 407"/>
                <a:gd name="T7" fmla="*/ 12 h 408"/>
                <a:gd name="T8" fmla="*/ 382 w 407"/>
                <a:gd name="T9" fmla="*/ 24 h 408"/>
                <a:gd name="T10" fmla="*/ 394 w 407"/>
                <a:gd name="T11" fmla="*/ 41 h 408"/>
                <a:gd name="T12" fmla="*/ 403 w 407"/>
                <a:gd name="T13" fmla="*/ 59 h 408"/>
                <a:gd name="T14" fmla="*/ 407 w 407"/>
                <a:gd name="T15" fmla="*/ 78 h 408"/>
                <a:gd name="T16" fmla="*/ 407 w 407"/>
                <a:gd name="T17" fmla="*/ 98 h 408"/>
                <a:gd name="T18" fmla="*/ 403 w 407"/>
                <a:gd name="T19" fmla="*/ 116 h 408"/>
                <a:gd name="T20" fmla="*/ 394 w 407"/>
                <a:gd name="T21" fmla="*/ 134 h 408"/>
                <a:gd name="T22" fmla="*/ 382 w 407"/>
                <a:gd name="T23" fmla="*/ 150 h 408"/>
                <a:gd name="T24" fmla="*/ 151 w 407"/>
                <a:gd name="T25" fmla="*/ 381 h 408"/>
                <a:gd name="T26" fmla="*/ 137 w 407"/>
                <a:gd name="T27" fmla="*/ 394 h 408"/>
                <a:gd name="T28" fmla="*/ 122 w 407"/>
                <a:gd name="T29" fmla="*/ 401 h 408"/>
                <a:gd name="T30" fmla="*/ 105 w 407"/>
                <a:gd name="T31" fmla="*/ 406 h 408"/>
                <a:gd name="T32" fmla="*/ 89 w 407"/>
                <a:gd name="T33" fmla="*/ 408 h 408"/>
                <a:gd name="T34" fmla="*/ 71 w 407"/>
                <a:gd name="T35" fmla="*/ 406 h 408"/>
                <a:gd name="T36" fmla="*/ 56 w 407"/>
                <a:gd name="T37" fmla="*/ 401 h 408"/>
                <a:gd name="T38" fmla="*/ 40 w 407"/>
                <a:gd name="T39" fmla="*/ 394 h 408"/>
                <a:gd name="T40" fmla="*/ 26 w 407"/>
                <a:gd name="T41" fmla="*/ 381 h 408"/>
                <a:gd name="T42" fmla="*/ 14 w 407"/>
                <a:gd name="T43" fmla="*/ 366 h 408"/>
                <a:gd name="T44" fmla="*/ 5 w 407"/>
                <a:gd name="T45" fmla="*/ 348 h 408"/>
                <a:gd name="T46" fmla="*/ 0 w 407"/>
                <a:gd name="T47" fmla="*/ 329 h 408"/>
                <a:gd name="T48" fmla="*/ 0 w 407"/>
                <a:gd name="T49" fmla="*/ 309 h 408"/>
                <a:gd name="T50" fmla="*/ 5 w 407"/>
                <a:gd name="T51" fmla="*/ 290 h 408"/>
                <a:gd name="T52" fmla="*/ 14 w 407"/>
                <a:gd name="T53" fmla="*/ 273 h 408"/>
                <a:gd name="T54" fmla="*/ 26 w 407"/>
                <a:gd name="T55" fmla="*/ 256 h 408"/>
                <a:gd name="T56" fmla="*/ 257 w 407"/>
                <a:gd name="T57" fmla="*/ 24 h 408"/>
                <a:gd name="T58" fmla="*/ 273 w 407"/>
                <a:gd name="T59" fmla="*/ 12 h 408"/>
                <a:gd name="T60" fmla="*/ 291 w 407"/>
                <a:gd name="T61" fmla="*/ 3 h 408"/>
                <a:gd name="T62" fmla="*/ 310 w 407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408">
                  <a:moveTo>
                    <a:pt x="310" y="0"/>
                  </a:moveTo>
                  <a:lnTo>
                    <a:pt x="329" y="0"/>
                  </a:lnTo>
                  <a:lnTo>
                    <a:pt x="348" y="3"/>
                  </a:lnTo>
                  <a:lnTo>
                    <a:pt x="366" y="12"/>
                  </a:lnTo>
                  <a:lnTo>
                    <a:pt x="382" y="24"/>
                  </a:lnTo>
                  <a:lnTo>
                    <a:pt x="394" y="41"/>
                  </a:lnTo>
                  <a:lnTo>
                    <a:pt x="403" y="59"/>
                  </a:lnTo>
                  <a:lnTo>
                    <a:pt x="407" y="78"/>
                  </a:lnTo>
                  <a:lnTo>
                    <a:pt x="407" y="98"/>
                  </a:lnTo>
                  <a:lnTo>
                    <a:pt x="403" y="116"/>
                  </a:lnTo>
                  <a:lnTo>
                    <a:pt x="394" y="134"/>
                  </a:lnTo>
                  <a:lnTo>
                    <a:pt x="382" y="150"/>
                  </a:lnTo>
                  <a:lnTo>
                    <a:pt x="151" y="381"/>
                  </a:lnTo>
                  <a:lnTo>
                    <a:pt x="137" y="394"/>
                  </a:lnTo>
                  <a:lnTo>
                    <a:pt x="122" y="401"/>
                  </a:lnTo>
                  <a:lnTo>
                    <a:pt x="105" y="406"/>
                  </a:lnTo>
                  <a:lnTo>
                    <a:pt x="89" y="408"/>
                  </a:lnTo>
                  <a:lnTo>
                    <a:pt x="71" y="406"/>
                  </a:lnTo>
                  <a:lnTo>
                    <a:pt x="56" y="401"/>
                  </a:lnTo>
                  <a:lnTo>
                    <a:pt x="40" y="394"/>
                  </a:lnTo>
                  <a:lnTo>
                    <a:pt x="26" y="381"/>
                  </a:lnTo>
                  <a:lnTo>
                    <a:pt x="14" y="366"/>
                  </a:lnTo>
                  <a:lnTo>
                    <a:pt x="5" y="348"/>
                  </a:lnTo>
                  <a:lnTo>
                    <a:pt x="0" y="329"/>
                  </a:lnTo>
                  <a:lnTo>
                    <a:pt x="0" y="309"/>
                  </a:lnTo>
                  <a:lnTo>
                    <a:pt x="5" y="290"/>
                  </a:lnTo>
                  <a:lnTo>
                    <a:pt x="14" y="273"/>
                  </a:lnTo>
                  <a:lnTo>
                    <a:pt x="26" y="256"/>
                  </a:lnTo>
                  <a:lnTo>
                    <a:pt x="257" y="24"/>
                  </a:lnTo>
                  <a:lnTo>
                    <a:pt x="273" y="12"/>
                  </a:lnTo>
                  <a:lnTo>
                    <a:pt x="291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20"/>
            <p:cNvSpPr>
              <a:spLocks/>
            </p:cNvSpPr>
            <p:nvPr/>
          </p:nvSpPr>
          <p:spPr bwMode="auto">
            <a:xfrm>
              <a:off x="5829300" y="3448050"/>
              <a:ext cx="63500" cy="63500"/>
            </a:xfrm>
            <a:custGeom>
              <a:avLst/>
              <a:gdLst>
                <a:gd name="T0" fmla="*/ 303 w 401"/>
                <a:gd name="T1" fmla="*/ 0 h 403"/>
                <a:gd name="T2" fmla="*/ 322 w 401"/>
                <a:gd name="T3" fmla="*/ 0 h 403"/>
                <a:gd name="T4" fmla="*/ 341 w 401"/>
                <a:gd name="T5" fmla="*/ 4 h 403"/>
                <a:gd name="T6" fmla="*/ 360 w 401"/>
                <a:gd name="T7" fmla="*/ 13 h 403"/>
                <a:gd name="T8" fmla="*/ 375 w 401"/>
                <a:gd name="T9" fmla="*/ 26 h 403"/>
                <a:gd name="T10" fmla="*/ 387 w 401"/>
                <a:gd name="T11" fmla="*/ 42 h 403"/>
                <a:gd name="T12" fmla="*/ 396 w 401"/>
                <a:gd name="T13" fmla="*/ 60 h 403"/>
                <a:gd name="T14" fmla="*/ 401 w 401"/>
                <a:gd name="T15" fmla="*/ 79 h 403"/>
                <a:gd name="T16" fmla="*/ 401 w 401"/>
                <a:gd name="T17" fmla="*/ 99 h 403"/>
                <a:gd name="T18" fmla="*/ 396 w 401"/>
                <a:gd name="T19" fmla="*/ 118 h 403"/>
                <a:gd name="T20" fmla="*/ 387 w 401"/>
                <a:gd name="T21" fmla="*/ 135 h 403"/>
                <a:gd name="T22" fmla="*/ 375 w 401"/>
                <a:gd name="T23" fmla="*/ 151 h 403"/>
                <a:gd name="T24" fmla="*/ 151 w 401"/>
                <a:gd name="T25" fmla="*/ 377 h 403"/>
                <a:gd name="T26" fmla="*/ 136 w 401"/>
                <a:gd name="T27" fmla="*/ 388 h 403"/>
                <a:gd name="T28" fmla="*/ 121 w 401"/>
                <a:gd name="T29" fmla="*/ 396 h 403"/>
                <a:gd name="T30" fmla="*/ 105 w 401"/>
                <a:gd name="T31" fmla="*/ 400 h 403"/>
                <a:gd name="T32" fmla="*/ 88 w 401"/>
                <a:gd name="T33" fmla="*/ 403 h 403"/>
                <a:gd name="T34" fmla="*/ 71 w 401"/>
                <a:gd name="T35" fmla="*/ 400 h 403"/>
                <a:gd name="T36" fmla="*/ 55 w 401"/>
                <a:gd name="T37" fmla="*/ 396 h 403"/>
                <a:gd name="T38" fmla="*/ 39 w 401"/>
                <a:gd name="T39" fmla="*/ 388 h 403"/>
                <a:gd name="T40" fmla="*/ 26 w 401"/>
                <a:gd name="T41" fmla="*/ 377 h 403"/>
                <a:gd name="T42" fmla="*/ 13 w 401"/>
                <a:gd name="T43" fmla="*/ 360 h 403"/>
                <a:gd name="T44" fmla="*/ 5 w 401"/>
                <a:gd name="T45" fmla="*/ 343 h 403"/>
                <a:gd name="T46" fmla="*/ 0 w 401"/>
                <a:gd name="T47" fmla="*/ 324 h 403"/>
                <a:gd name="T48" fmla="*/ 0 w 401"/>
                <a:gd name="T49" fmla="*/ 304 h 403"/>
                <a:gd name="T50" fmla="*/ 5 w 401"/>
                <a:gd name="T51" fmla="*/ 285 h 403"/>
                <a:gd name="T52" fmla="*/ 13 w 401"/>
                <a:gd name="T53" fmla="*/ 267 h 403"/>
                <a:gd name="T54" fmla="*/ 26 w 401"/>
                <a:gd name="T55" fmla="*/ 252 h 403"/>
                <a:gd name="T56" fmla="*/ 250 w 401"/>
                <a:gd name="T57" fmla="*/ 26 h 403"/>
                <a:gd name="T58" fmla="*/ 267 w 401"/>
                <a:gd name="T59" fmla="*/ 13 h 403"/>
                <a:gd name="T60" fmla="*/ 285 w 401"/>
                <a:gd name="T61" fmla="*/ 4 h 403"/>
                <a:gd name="T62" fmla="*/ 303 w 401"/>
                <a:gd name="T6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1" h="403">
                  <a:moveTo>
                    <a:pt x="303" y="0"/>
                  </a:moveTo>
                  <a:lnTo>
                    <a:pt x="322" y="0"/>
                  </a:lnTo>
                  <a:lnTo>
                    <a:pt x="341" y="4"/>
                  </a:lnTo>
                  <a:lnTo>
                    <a:pt x="360" y="13"/>
                  </a:lnTo>
                  <a:lnTo>
                    <a:pt x="375" y="26"/>
                  </a:lnTo>
                  <a:lnTo>
                    <a:pt x="387" y="42"/>
                  </a:lnTo>
                  <a:lnTo>
                    <a:pt x="396" y="60"/>
                  </a:lnTo>
                  <a:lnTo>
                    <a:pt x="401" y="79"/>
                  </a:lnTo>
                  <a:lnTo>
                    <a:pt x="401" y="99"/>
                  </a:lnTo>
                  <a:lnTo>
                    <a:pt x="396" y="118"/>
                  </a:lnTo>
                  <a:lnTo>
                    <a:pt x="387" y="135"/>
                  </a:lnTo>
                  <a:lnTo>
                    <a:pt x="375" y="151"/>
                  </a:lnTo>
                  <a:lnTo>
                    <a:pt x="151" y="377"/>
                  </a:lnTo>
                  <a:lnTo>
                    <a:pt x="136" y="388"/>
                  </a:lnTo>
                  <a:lnTo>
                    <a:pt x="121" y="396"/>
                  </a:lnTo>
                  <a:lnTo>
                    <a:pt x="105" y="400"/>
                  </a:lnTo>
                  <a:lnTo>
                    <a:pt x="88" y="403"/>
                  </a:lnTo>
                  <a:lnTo>
                    <a:pt x="71" y="400"/>
                  </a:lnTo>
                  <a:lnTo>
                    <a:pt x="55" y="396"/>
                  </a:lnTo>
                  <a:lnTo>
                    <a:pt x="39" y="388"/>
                  </a:lnTo>
                  <a:lnTo>
                    <a:pt x="26" y="377"/>
                  </a:lnTo>
                  <a:lnTo>
                    <a:pt x="13" y="360"/>
                  </a:lnTo>
                  <a:lnTo>
                    <a:pt x="5" y="343"/>
                  </a:lnTo>
                  <a:lnTo>
                    <a:pt x="0" y="324"/>
                  </a:lnTo>
                  <a:lnTo>
                    <a:pt x="0" y="304"/>
                  </a:lnTo>
                  <a:lnTo>
                    <a:pt x="5" y="285"/>
                  </a:lnTo>
                  <a:lnTo>
                    <a:pt x="13" y="267"/>
                  </a:lnTo>
                  <a:lnTo>
                    <a:pt x="26" y="252"/>
                  </a:lnTo>
                  <a:lnTo>
                    <a:pt x="250" y="26"/>
                  </a:lnTo>
                  <a:lnTo>
                    <a:pt x="267" y="13"/>
                  </a:lnTo>
                  <a:lnTo>
                    <a:pt x="285" y="4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221"/>
            <p:cNvSpPr>
              <a:spLocks/>
            </p:cNvSpPr>
            <p:nvPr/>
          </p:nvSpPr>
          <p:spPr bwMode="auto">
            <a:xfrm>
              <a:off x="5489575" y="3448050"/>
              <a:ext cx="63500" cy="63500"/>
            </a:xfrm>
            <a:custGeom>
              <a:avLst/>
              <a:gdLst>
                <a:gd name="T0" fmla="*/ 97 w 400"/>
                <a:gd name="T1" fmla="*/ 0 h 402"/>
                <a:gd name="T2" fmla="*/ 117 w 400"/>
                <a:gd name="T3" fmla="*/ 3 h 402"/>
                <a:gd name="T4" fmla="*/ 135 w 400"/>
                <a:gd name="T5" fmla="*/ 12 h 402"/>
                <a:gd name="T6" fmla="*/ 150 w 400"/>
                <a:gd name="T7" fmla="*/ 25 h 402"/>
                <a:gd name="T8" fmla="*/ 375 w 400"/>
                <a:gd name="T9" fmla="*/ 251 h 402"/>
                <a:gd name="T10" fmla="*/ 388 w 400"/>
                <a:gd name="T11" fmla="*/ 266 h 402"/>
                <a:gd name="T12" fmla="*/ 396 w 400"/>
                <a:gd name="T13" fmla="*/ 284 h 402"/>
                <a:gd name="T14" fmla="*/ 400 w 400"/>
                <a:gd name="T15" fmla="*/ 303 h 402"/>
                <a:gd name="T16" fmla="*/ 400 w 400"/>
                <a:gd name="T17" fmla="*/ 323 h 402"/>
                <a:gd name="T18" fmla="*/ 396 w 400"/>
                <a:gd name="T19" fmla="*/ 342 h 402"/>
                <a:gd name="T20" fmla="*/ 388 w 400"/>
                <a:gd name="T21" fmla="*/ 359 h 402"/>
                <a:gd name="T22" fmla="*/ 375 w 400"/>
                <a:gd name="T23" fmla="*/ 375 h 402"/>
                <a:gd name="T24" fmla="*/ 361 w 400"/>
                <a:gd name="T25" fmla="*/ 387 h 402"/>
                <a:gd name="T26" fmla="*/ 346 w 400"/>
                <a:gd name="T27" fmla="*/ 395 h 402"/>
                <a:gd name="T28" fmla="*/ 329 w 400"/>
                <a:gd name="T29" fmla="*/ 399 h 402"/>
                <a:gd name="T30" fmla="*/ 313 w 400"/>
                <a:gd name="T31" fmla="*/ 402 h 402"/>
                <a:gd name="T32" fmla="*/ 296 w 400"/>
                <a:gd name="T33" fmla="*/ 399 h 402"/>
                <a:gd name="T34" fmla="*/ 280 w 400"/>
                <a:gd name="T35" fmla="*/ 395 h 402"/>
                <a:gd name="T36" fmla="*/ 264 w 400"/>
                <a:gd name="T37" fmla="*/ 387 h 402"/>
                <a:gd name="T38" fmla="*/ 250 w 400"/>
                <a:gd name="T39" fmla="*/ 375 h 402"/>
                <a:gd name="T40" fmla="*/ 25 w 400"/>
                <a:gd name="T41" fmla="*/ 150 h 402"/>
                <a:gd name="T42" fmla="*/ 13 w 400"/>
                <a:gd name="T43" fmla="*/ 134 h 402"/>
                <a:gd name="T44" fmla="*/ 4 w 400"/>
                <a:gd name="T45" fmla="*/ 117 h 402"/>
                <a:gd name="T46" fmla="*/ 0 w 400"/>
                <a:gd name="T47" fmla="*/ 98 h 402"/>
                <a:gd name="T48" fmla="*/ 0 w 400"/>
                <a:gd name="T49" fmla="*/ 78 h 402"/>
                <a:gd name="T50" fmla="*/ 4 w 400"/>
                <a:gd name="T51" fmla="*/ 59 h 402"/>
                <a:gd name="T52" fmla="*/ 13 w 400"/>
                <a:gd name="T53" fmla="*/ 41 h 402"/>
                <a:gd name="T54" fmla="*/ 25 w 400"/>
                <a:gd name="T55" fmla="*/ 25 h 402"/>
                <a:gd name="T56" fmla="*/ 42 w 400"/>
                <a:gd name="T57" fmla="*/ 12 h 402"/>
                <a:gd name="T58" fmla="*/ 59 w 400"/>
                <a:gd name="T59" fmla="*/ 3 h 402"/>
                <a:gd name="T60" fmla="*/ 78 w 400"/>
                <a:gd name="T61" fmla="*/ 0 h 402"/>
                <a:gd name="T62" fmla="*/ 97 w 400"/>
                <a:gd name="T6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2">
                  <a:moveTo>
                    <a:pt x="97" y="0"/>
                  </a:moveTo>
                  <a:lnTo>
                    <a:pt x="117" y="3"/>
                  </a:lnTo>
                  <a:lnTo>
                    <a:pt x="135" y="12"/>
                  </a:lnTo>
                  <a:lnTo>
                    <a:pt x="150" y="25"/>
                  </a:lnTo>
                  <a:lnTo>
                    <a:pt x="375" y="251"/>
                  </a:lnTo>
                  <a:lnTo>
                    <a:pt x="388" y="266"/>
                  </a:lnTo>
                  <a:lnTo>
                    <a:pt x="396" y="284"/>
                  </a:lnTo>
                  <a:lnTo>
                    <a:pt x="400" y="303"/>
                  </a:lnTo>
                  <a:lnTo>
                    <a:pt x="400" y="323"/>
                  </a:lnTo>
                  <a:lnTo>
                    <a:pt x="396" y="342"/>
                  </a:lnTo>
                  <a:lnTo>
                    <a:pt x="388" y="359"/>
                  </a:lnTo>
                  <a:lnTo>
                    <a:pt x="375" y="375"/>
                  </a:lnTo>
                  <a:lnTo>
                    <a:pt x="361" y="387"/>
                  </a:lnTo>
                  <a:lnTo>
                    <a:pt x="346" y="395"/>
                  </a:lnTo>
                  <a:lnTo>
                    <a:pt x="329" y="399"/>
                  </a:lnTo>
                  <a:lnTo>
                    <a:pt x="313" y="402"/>
                  </a:lnTo>
                  <a:lnTo>
                    <a:pt x="296" y="399"/>
                  </a:lnTo>
                  <a:lnTo>
                    <a:pt x="280" y="395"/>
                  </a:lnTo>
                  <a:lnTo>
                    <a:pt x="264" y="387"/>
                  </a:lnTo>
                  <a:lnTo>
                    <a:pt x="250" y="375"/>
                  </a:lnTo>
                  <a:lnTo>
                    <a:pt x="25" y="150"/>
                  </a:lnTo>
                  <a:lnTo>
                    <a:pt x="13" y="134"/>
                  </a:lnTo>
                  <a:lnTo>
                    <a:pt x="4" y="117"/>
                  </a:lnTo>
                  <a:lnTo>
                    <a:pt x="0" y="98"/>
                  </a:lnTo>
                  <a:lnTo>
                    <a:pt x="0" y="78"/>
                  </a:lnTo>
                  <a:lnTo>
                    <a:pt x="4" y="59"/>
                  </a:lnTo>
                  <a:lnTo>
                    <a:pt x="13" y="41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59" y="3"/>
                  </a:lnTo>
                  <a:lnTo>
                    <a:pt x="78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222"/>
            <p:cNvSpPr>
              <a:spLocks/>
            </p:cNvSpPr>
            <p:nvPr/>
          </p:nvSpPr>
          <p:spPr bwMode="auto">
            <a:xfrm>
              <a:off x="5854700" y="3814763"/>
              <a:ext cx="65087" cy="65088"/>
            </a:xfrm>
            <a:custGeom>
              <a:avLst/>
              <a:gdLst>
                <a:gd name="T0" fmla="*/ 98 w 406"/>
                <a:gd name="T1" fmla="*/ 0 h 408"/>
                <a:gd name="T2" fmla="*/ 116 w 406"/>
                <a:gd name="T3" fmla="*/ 4 h 408"/>
                <a:gd name="T4" fmla="*/ 135 w 406"/>
                <a:gd name="T5" fmla="*/ 13 h 408"/>
                <a:gd name="T6" fmla="*/ 151 w 406"/>
                <a:gd name="T7" fmla="*/ 25 h 408"/>
                <a:gd name="T8" fmla="*/ 381 w 406"/>
                <a:gd name="T9" fmla="*/ 256 h 408"/>
                <a:gd name="T10" fmla="*/ 394 w 406"/>
                <a:gd name="T11" fmla="*/ 273 h 408"/>
                <a:gd name="T12" fmla="*/ 402 w 406"/>
                <a:gd name="T13" fmla="*/ 290 h 408"/>
                <a:gd name="T14" fmla="*/ 406 w 406"/>
                <a:gd name="T15" fmla="*/ 309 h 408"/>
                <a:gd name="T16" fmla="*/ 406 w 406"/>
                <a:gd name="T17" fmla="*/ 329 h 408"/>
                <a:gd name="T18" fmla="*/ 402 w 406"/>
                <a:gd name="T19" fmla="*/ 348 h 408"/>
                <a:gd name="T20" fmla="*/ 394 w 406"/>
                <a:gd name="T21" fmla="*/ 366 h 408"/>
                <a:gd name="T22" fmla="*/ 381 w 406"/>
                <a:gd name="T23" fmla="*/ 381 h 408"/>
                <a:gd name="T24" fmla="*/ 368 w 406"/>
                <a:gd name="T25" fmla="*/ 394 h 408"/>
                <a:gd name="T26" fmla="*/ 352 w 406"/>
                <a:gd name="T27" fmla="*/ 401 h 408"/>
                <a:gd name="T28" fmla="*/ 335 w 406"/>
                <a:gd name="T29" fmla="*/ 406 h 408"/>
                <a:gd name="T30" fmla="*/ 319 w 406"/>
                <a:gd name="T31" fmla="*/ 408 h 408"/>
                <a:gd name="T32" fmla="*/ 301 w 406"/>
                <a:gd name="T33" fmla="*/ 406 h 408"/>
                <a:gd name="T34" fmla="*/ 286 w 406"/>
                <a:gd name="T35" fmla="*/ 401 h 408"/>
                <a:gd name="T36" fmla="*/ 270 w 406"/>
                <a:gd name="T37" fmla="*/ 394 h 408"/>
                <a:gd name="T38" fmla="*/ 256 w 406"/>
                <a:gd name="T39" fmla="*/ 381 h 408"/>
                <a:gd name="T40" fmla="*/ 26 w 406"/>
                <a:gd name="T41" fmla="*/ 151 h 408"/>
                <a:gd name="T42" fmla="*/ 14 w 406"/>
                <a:gd name="T43" fmla="*/ 135 h 408"/>
                <a:gd name="T44" fmla="*/ 5 w 406"/>
                <a:gd name="T45" fmla="*/ 117 h 408"/>
                <a:gd name="T46" fmla="*/ 0 w 406"/>
                <a:gd name="T47" fmla="*/ 98 h 408"/>
                <a:gd name="T48" fmla="*/ 0 w 406"/>
                <a:gd name="T49" fmla="*/ 79 h 408"/>
                <a:gd name="T50" fmla="*/ 5 w 406"/>
                <a:gd name="T51" fmla="*/ 60 h 408"/>
                <a:gd name="T52" fmla="*/ 14 w 406"/>
                <a:gd name="T53" fmla="*/ 42 h 408"/>
                <a:gd name="T54" fmla="*/ 26 w 406"/>
                <a:gd name="T55" fmla="*/ 25 h 408"/>
                <a:gd name="T56" fmla="*/ 42 w 406"/>
                <a:gd name="T57" fmla="*/ 13 h 408"/>
                <a:gd name="T58" fmla="*/ 60 w 406"/>
                <a:gd name="T59" fmla="*/ 4 h 408"/>
                <a:gd name="T60" fmla="*/ 79 w 406"/>
                <a:gd name="T61" fmla="*/ 0 h 408"/>
                <a:gd name="T62" fmla="*/ 98 w 406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08">
                  <a:moveTo>
                    <a:pt x="98" y="0"/>
                  </a:moveTo>
                  <a:lnTo>
                    <a:pt x="116" y="4"/>
                  </a:lnTo>
                  <a:lnTo>
                    <a:pt x="135" y="13"/>
                  </a:lnTo>
                  <a:lnTo>
                    <a:pt x="151" y="25"/>
                  </a:lnTo>
                  <a:lnTo>
                    <a:pt x="381" y="256"/>
                  </a:lnTo>
                  <a:lnTo>
                    <a:pt x="394" y="273"/>
                  </a:lnTo>
                  <a:lnTo>
                    <a:pt x="402" y="290"/>
                  </a:lnTo>
                  <a:lnTo>
                    <a:pt x="406" y="309"/>
                  </a:lnTo>
                  <a:lnTo>
                    <a:pt x="406" y="329"/>
                  </a:lnTo>
                  <a:lnTo>
                    <a:pt x="402" y="348"/>
                  </a:lnTo>
                  <a:lnTo>
                    <a:pt x="394" y="366"/>
                  </a:lnTo>
                  <a:lnTo>
                    <a:pt x="381" y="381"/>
                  </a:lnTo>
                  <a:lnTo>
                    <a:pt x="368" y="394"/>
                  </a:lnTo>
                  <a:lnTo>
                    <a:pt x="352" y="401"/>
                  </a:lnTo>
                  <a:lnTo>
                    <a:pt x="335" y="406"/>
                  </a:lnTo>
                  <a:lnTo>
                    <a:pt x="319" y="408"/>
                  </a:lnTo>
                  <a:lnTo>
                    <a:pt x="301" y="406"/>
                  </a:lnTo>
                  <a:lnTo>
                    <a:pt x="286" y="401"/>
                  </a:lnTo>
                  <a:lnTo>
                    <a:pt x="270" y="394"/>
                  </a:lnTo>
                  <a:lnTo>
                    <a:pt x="256" y="381"/>
                  </a:lnTo>
                  <a:lnTo>
                    <a:pt x="26" y="151"/>
                  </a:lnTo>
                  <a:lnTo>
                    <a:pt x="14" y="135"/>
                  </a:lnTo>
                  <a:lnTo>
                    <a:pt x="5" y="117"/>
                  </a:lnTo>
                  <a:lnTo>
                    <a:pt x="0" y="98"/>
                  </a:lnTo>
                  <a:lnTo>
                    <a:pt x="0" y="79"/>
                  </a:lnTo>
                  <a:lnTo>
                    <a:pt x="5" y="60"/>
                  </a:lnTo>
                  <a:lnTo>
                    <a:pt x="14" y="42"/>
                  </a:lnTo>
                  <a:lnTo>
                    <a:pt x="26" y="25"/>
                  </a:lnTo>
                  <a:lnTo>
                    <a:pt x="42" y="13"/>
                  </a:lnTo>
                  <a:lnTo>
                    <a:pt x="60" y="4"/>
                  </a:lnTo>
                  <a:lnTo>
                    <a:pt x="79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23"/>
            <p:cNvSpPr>
              <a:spLocks noEditPoints="1"/>
            </p:cNvSpPr>
            <p:nvPr/>
          </p:nvSpPr>
          <p:spPr bwMode="auto">
            <a:xfrm>
              <a:off x="5516563" y="3486150"/>
              <a:ext cx="350837" cy="542925"/>
            </a:xfrm>
            <a:custGeom>
              <a:avLst/>
              <a:gdLst>
                <a:gd name="T0" fmla="*/ 1130 w 2214"/>
                <a:gd name="T1" fmla="*/ 2952 h 3419"/>
                <a:gd name="T2" fmla="*/ 1192 w 2214"/>
                <a:gd name="T3" fmla="*/ 3014 h 3419"/>
                <a:gd name="T4" fmla="*/ 1169 w 2214"/>
                <a:gd name="T5" fmla="*/ 3101 h 3419"/>
                <a:gd name="T6" fmla="*/ 685 w 2214"/>
                <a:gd name="T7" fmla="*/ 3126 h 3419"/>
                <a:gd name="T8" fmla="*/ 1527 w 2214"/>
                <a:gd name="T9" fmla="*/ 2833 h 3419"/>
                <a:gd name="T10" fmla="*/ 988 w 2214"/>
                <a:gd name="T11" fmla="*/ 1606 h 3419"/>
                <a:gd name="T12" fmla="*/ 1222 w 2214"/>
                <a:gd name="T13" fmla="*/ 1621 h 3419"/>
                <a:gd name="T14" fmla="*/ 865 w 2214"/>
                <a:gd name="T15" fmla="*/ 1337 h 3419"/>
                <a:gd name="T16" fmla="*/ 883 w 2214"/>
                <a:gd name="T17" fmla="*/ 205 h 3419"/>
                <a:gd name="T18" fmla="*/ 617 w 2214"/>
                <a:gd name="T19" fmla="*/ 325 h 3419"/>
                <a:gd name="T20" fmla="*/ 400 w 2214"/>
                <a:gd name="T21" fmla="*/ 521 h 3419"/>
                <a:gd name="T22" fmla="*/ 248 w 2214"/>
                <a:gd name="T23" fmla="*/ 778 h 3419"/>
                <a:gd name="T24" fmla="*/ 179 w 2214"/>
                <a:gd name="T25" fmla="*/ 1080 h 3419"/>
                <a:gd name="T26" fmla="*/ 201 w 2214"/>
                <a:gd name="T27" fmla="*/ 1399 h 3419"/>
                <a:gd name="T28" fmla="*/ 307 w 2214"/>
                <a:gd name="T29" fmla="*/ 1718 h 3419"/>
                <a:gd name="T30" fmla="*/ 485 w 2214"/>
                <a:gd name="T31" fmla="*/ 2013 h 3419"/>
                <a:gd name="T32" fmla="*/ 630 w 2214"/>
                <a:gd name="T33" fmla="*/ 2328 h 3419"/>
                <a:gd name="T34" fmla="*/ 685 w 2214"/>
                <a:gd name="T35" fmla="*/ 2656 h 3419"/>
                <a:gd name="T36" fmla="*/ 639 w 2214"/>
                <a:gd name="T37" fmla="*/ 1265 h 3419"/>
                <a:gd name="T38" fmla="*/ 665 w 2214"/>
                <a:gd name="T39" fmla="*/ 1184 h 3419"/>
                <a:gd name="T40" fmla="*/ 1487 w 2214"/>
                <a:gd name="T41" fmla="*/ 1160 h 3419"/>
                <a:gd name="T42" fmla="*/ 1561 w 2214"/>
                <a:gd name="T43" fmla="*/ 1201 h 3419"/>
                <a:gd name="T44" fmla="*/ 1567 w 2214"/>
                <a:gd name="T45" fmla="*/ 1286 h 3419"/>
                <a:gd name="T46" fmla="*/ 1533 w 2214"/>
                <a:gd name="T47" fmla="*/ 2573 h 3419"/>
                <a:gd name="T48" fmla="*/ 1611 w 2214"/>
                <a:gd name="T49" fmla="*/ 2247 h 3419"/>
                <a:gd name="T50" fmla="*/ 1778 w 2214"/>
                <a:gd name="T51" fmla="*/ 1937 h 3419"/>
                <a:gd name="T52" fmla="*/ 1940 w 2214"/>
                <a:gd name="T53" fmla="*/ 1640 h 3419"/>
                <a:gd name="T54" fmla="*/ 2026 w 2214"/>
                <a:gd name="T55" fmla="*/ 1318 h 3419"/>
                <a:gd name="T56" fmla="*/ 2025 w 2214"/>
                <a:gd name="T57" fmla="*/ 1001 h 3419"/>
                <a:gd name="T58" fmla="*/ 1933 w 2214"/>
                <a:gd name="T59" fmla="*/ 708 h 3419"/>
                <a:gd name="T60" fmla="*/ 1764 w 2214"/>
                <a:gd name="T61" fmla="*/ 465 h 3419"/>
                <a:gd name="T62" fmla="*/ 1534 w 2214"/>
                <a:gd name="T63" fmla="*/ 287 h 3419"/>
                <a:gd name="T64" fmla="*/ 1257 w 2214"/>
                <a:gd name="T65" fmla="*/ 189 h 3419"/>
                <a:gd name="T66" fmla="*/ 1193 w 2214"/>
                <a:gd name="T67" fmla="*/ 3 h 3419"/>
                <a:gd name="T68" fmla="*/ 1518 w 2214"/>
                <a:gd name="T69" fmla="*/ 83 h 3419"/>
                <a:gd name="T70" fmla="*/ 1798 w 2214"/>
                <a:gd name="T71" fmla="*/ 255 h 3419"/>
                <a:gd name="T72" fmla="*/ 2018 w 2214"/>
                <a:gd name="T73" fmla="*/ 503 h 3419"/>
                <a:gd name="T74" fmla="*/ 2162 w 2214"/>
                <a:gd name="T75" fmla="*/ 810 h 3419"/>
                <a:gd name="T76" fmla="*/ 2214 w 2214"/>
                <a:gd name="T77" fmla="*/ 1161 h 3419"/>
                <a:gd name="T78" fmla="*/ 2164 w 2214"/>
                <a:gd name="T79" fmla="*/ 1524 h 3419"/>
                <a:gd name="T80" fmla="*/ 2024 w 2214"/>
                <a:gd name="T81" fmla="*/ 1877 h 3419"/>
                <a:gd name="T82" fmla="*/ 1828 w 2214"/>
                <a:gd name="T83" fmla="*/ 2195 h 3419"/>
                <a:gd name="T84" fmla="*/ 1718 w 2214"/>
                <a:gd name="T85" fmla="*/ 2520 h 3419"/>
                <a:gd name="T86" fmla="*/ 1702 w 2214"/>
                <a:gd name="T87" fmla="*/ 3274 h 3419"/>
                <a:gd name="T88" fmla="*/ 1641 w 2214"/>
                <a:gd name="T89" fmla="*/ 3377 h 3419"/>
                <a:gd name="T90" fmla="*/ 1527 w 2214"/>
                <a:gd name="T91" fmla="*/ 3419 h 3419"/>
                <a:gd name="T92" fmla="*/ 596 w 2214"/>
                <a:gd name="T93" fmla="*/ 3395 h 3419"/>
                <a:gd name="T94" fmla="*/ 519 w 2214"/>
                <a:gd name="T95" fmla="*/ 3304 h 3419"/>
                <a:gd name="T96" fmla="*/ 505 w 2214"/>
                <a:gd name="T97" fmla="*/ 2602 h 3419"/>
                <a:gd name="T98" fmla="*/ 422 w 2214"/>
                <a:gd name="T99" fmla="*/ 2274 h 3419"/>
                <a:gd name="T100" fmla="*/ 237 w 2214"/>
                <a:gd name="T101" fmla="*/ 1961 h 3419"/>
                <a:gd name="T102" fmla="*/ 76 w 2214"/>
                <a:gd name="T103" fmla="*/ 1615 h 3419"/>
                <a:gd name="T104" fmla="*/ 2 w 2214"/>
                <a:gd name="T105" fmla="*/ 1251 h 3419"/>
                <a:gd name="T106" fmla="*/ 28 w 2214"/>
                <a:gd name="T107" fmla="*/ 895 h 3419"/>
                <a:gd name="T108" fmla="*/ 150 w 2214"/>
                <a:gd name="T109" fmla="*/ 575 h 3419"/>
                <a:gd name="T110" fmla="*/ 352 w 2214"/>
                <a:gd name="T111" fmla="*/ 310 h 3419"/>
                <a:gd name="T112" fmla="*/ 620 w 2214"/>
                <a:gd name="T113" fmla="*/ 117 h 3419"/>
                <a:gd name="T114" fmla="*/ 935 w 2214"/>
                <a:gd name="T115" fmla="*/ 13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4" h="3419">
                  <a:moveTo>
                    <a:pt x="685" y="2833"/>
                  </a:moveTo>
                  <a:lnTo>
                    <a:pt x="685" y="2949"/>
                  </a:lnTo>
                  <a:lnTo>
                    <a:pt x="1107" y="2949"/>
                  </a:lnTo>
                  <a:lnTo>
                    <a:pt x="1130" y="2952"/>
                  </a:lnTo>
                  <a:lnTo>
                    <a:pt x="1151" y="2961"/>
                  </a:lnTo>
                  <a:lnTo>
                    <a:pt x="1169" y="2975"/>
                  </a:lnTo>
                  <a:lnTo>
                    <a:pt x="1183" y="2993"/>
                  </a:lnTo>
                  <a:lnTo>
                    <a:pt x="1192" y="3014"/>
                  </a:lnTo>
                  <a:lnTo>
                    <a:pt x="1194" y="3037"/>
                  </a:lnTo>
                  <a:lnTo>
                    <a:pt x="1192" y="3061"/>
                  </a:lnTo>
                  <a:lnTo>
                    <a:pt x="1183" y="3082"/>
                  </a:lnTo>
                  <a:lnTo>
                    <a:pt x="1169" y="3101"/>
                  </a:lnTo>
                  <a:lnTo>
                    <a:pt x="1151" y="3114"/>
                  </a:lnTo>
                  <a:lnTo>
                    <a:pt x="1130" y="3123"/>
                  </a:lnTo>
                  <a:lnTo>
                    <a:pt x="1107" y="3126"/>
                  </a:lnTo>
                  <a:lnTo>
                    <a:pt x="685" y="3126"/>
                  </a:lnTo>
                  <a:lnTo>
                    <a:pt x="685" y="3242"/>
                  </a:lnTo>
                  <a:lnTo>
                    <a:pt x="1527" y="3242"/>
                  </a:lnTo>
                  <a:lnTo>
                    <a:pt x="1528" y="3242"/>
                  </a:lnTo>
                  <a:lnTo>
                    <a:pt x="1527" y="2833"/>
                  </a:lnTo>
                  <a:lnTo>
                    <a:pt x="685" y="2833"/>
                  </a:lnTo>
                  <a:close/>
                  <a:moveTo>
                    <a:pt x="865" y="1337"/>
                  </a:moveTo>
                  <a:lnTo>
                    <a:pt x="983" y="1590"/>
                  </a:lnTo>
                  <a:lnTo>
                    <a:pt x="988" y="1606"/>
                  </a:lnTo>
                  <a:lnTo>
                    <a:pt x="991" y="1621"/>
                  </a:lnTo>
                  <a:lnTo>
                    <a:pt x="1059" y="2656"/>
                  </a:lnTo>
                  <a:lnTo>
                    <a:pt x="1153" y="2656"/>
                  </a:lnTo>
                  <a:lnTo>
                    <a:pt x="1222" y="1621"/>
                  </a:lnTo>
                  <a:lnTo>
                    <a:pt x="1225" y="1606"/>
                  </a:lnTo>
                  <a:lnTo>
                    <a:pt x="1231" y="1590"/>
                  </a:lnTo>
                  <a:lnTo>
                    <a:pt x="1348" y="1337"/>
                  </a:lnTo>
                  <a:lnTo>
                    <a:pt x="865" y="1337"/>
                  </a:lnTo>
                  <a:close/>
                  <a:moveTo>
                    <a:pt x="1107" y="176"/>
                  </a:moveTo>
                  <a:lnTo>
                    <a:pt x="1030" y="179"/>
                  </a:lnTo>
                  <a:lnTo>
                    <a:pt x="955" y="189"/>
                  </a:lnTo>
                  <a:lnTo>
                    <a:pt x="883" y="205"/>
                  </a:lnTo>
                  <a:lnTo>
                    <a:pt x="813" y="227"/>
                  </a:lnTo>
                  <a:lnTo>
                    <a:pt x="744" y="254"/>
                  </a:lnTo>
                  <a:lnTo>
                    <a:pt x="679" y="287"/>
                  </a:lnTo>
                  <a:lnTo>
                    <a:pt x="617" y="325"/>
                  </a:lnTo>
                  <a:lnTo>
                    <a:pt x="557" y="367"/>
                  </a:lnTo>
                  <a:lnTo>
                    <a:pt x="501" y="413"/>
                  </a:lnTo>
                  <a:lnTo>
                    <a:pt x="449" y="465"/>
                  </a:lnTo>
                  <a:lnTo>
                    <a:pt x="400" y="521"/>
                  </a:lnTo>
                  <a:lnTo>
                    <a:pt x="356" y="580"/>
                  </a:lnTo>
                  <a:lnTo>
                    <a:pt x="315" y="643"/>
                  </a:lnTo>
                  <a:lnTo>
                    <a:pt x="279" y="708"/>
                  </a:lnTo>
                  <a:lnTo>
                    <a:pt x="248" y="778"/>
                  </a:lnTo>
                  <a:lnTo>
                    <a:pt x="223" y="850"/>
                  </a:lnTo>
                  <a:lnTo>
                    <a:pt x="203" y="925"/>
                  </a:lnTo>
                  <a:lnTo>
                    <a:pt x="188" y="1001"/>
                  </a:lnTo>
                  <a:lnTo>
                    <a:pt x="179" y="1080"/>
                  </a:lnTo>
                  <a:lnTo>
                    <a:pt x="175" y="1161"/>
                  </a:lnTo>
                  <a:lnTo>
                    <a:pt x="179" y="1240"/>
                  </a:lnTo>
                  <a:lnTo>
                    <a:pt x="187" y="1318"/>
                  </a:lnTo>
                  <a:lnTo>
                    <a:pt x="201" y="1399"/>
                  </a:lnTo>
                  <a:lnTo>
                    <a:pt x="220" y="1480"/>
                  </a:lnTo>
                  <a:lnTo>
                    <a:pt x="244" y="1560"/>
                  </a:lnTo>
                  <a:lnTo>
                    <a:pt x="274" y="1640"/>
                  </a:lnTo>
                  <a:lnTo>
                    <a:pt x="307" y="1718"/>
                  </a:lnTo>
                  <a:lnTo>
                    <a:pt x="346" y="1794"/>
                  </a:lnTo>
                  <a:lnTo>
                    <a:pt x="388" y="1867"/>
                  </a:lnTo>
                  <a:lnTo>
                    <a:pt x="434" y="1937"/>
                  </a:lnTo>
                  <a:lnTo>
                    <a:pt x="485" y="2013"/>
                  </a:lnTo>
                  <a:lnTo>
                    <a:pt x="529" y="2089"/>
                  </a:lnTo>
                  <a:lnTo>
                    <a:pt x="568" y="2167"/>
                  </a:lnTo>
                  <a:lnTo>
                    <a:pt x="602" y="2247"/>
                  </a:lnTo>
                  <a:lnTo>
                    <a:pt x="630" y="2328"/>
                  </a:lnTo>
                  <a:lnTo>
                    <a:pt x="652" y="2409"/>
                  </a:lnTo>
                  <a:lnTo>
                    <a:pt x="669" y="2491"/>
                  </a:lnTo>
                  <a:lnTo>
                    <a:pt x="680" y="2573"/>
                  </a:lnTo>
                  <a:lnTo>
                    <a:pt x="685" y="2656"/>
                  </a:lnTo>
                  <a:lnTo>
                    <a:pt x="882" y="2656"/>
                  </a:lnTo>
                  <a:lnTo>
                    <a:pt x="816" y="1650"/>
                  </a:lnTo>
                  <a:lnTo>
                    <a:pt x="646" y="1286"/>
                  </a:lnTo>
                  <a:lnTo>
                    <a:pt x="639" y="1265"/>
                  </a:lnTo>
                  <a:lnTo>
                    <a:pt x="638" y="1243"/>
                  </a:lnTo>
                  <a:lnTo>
                    <a:pt x="642" y="1221"/>
                  </a:lnTo>
                  <a:lnTo>
                    <a:pt x="651" y="1201"/>
                  </a:lnTo>
                  <a:lnTo>
                    <a:pt x="665" y="1184"/>
                  </a:lnTo>
                  <a:lnTo>
                    <a:pt x="683" y="1171"/>
                  </a:lnTo>
                  <a:lnTo>
                    <a:pt x="703" y="1163"/>
                  </a:lnTo>
                  <a:lnTo>
                    <a:pt x="725" y="1160"/>
                  </a:lnTo>
                  <a:lnTo>
                    <a:pt x="1487" y="1160"/>
                  </a:lnTo>
                  <a:lnTo>
                    <a:pt x="1509" y="1163"/>
                  </a:lnTo>
                  <a:lnTo>
                    <a:pt x="1529" y="1171"/>
                  </a:lnTo>
                  <a:lnTo>
                    <a:pt x="1547" y="1184"/>
                  </a:lnTo>
                  <a:lnTo>
                    <a:pt x="1561" y="1201"/>
                  </a:lnTo>
                  <a:lnTo>
                    <a:pt x="1571" y="1221"/>
                  </a:lnTo>
                  <a:lnTo>
                    <a:pt x="1576" y="1243"/>
                  </a:lnTo>
                  <a:lnTo>
                    <a:pt x="1574" y="1265"/>
                  </a:lnTo>
                  <a:lnTo>
                    <a:pt x="1567" y="1286"/>
                  </a:lnTo>
                  <a:lnTo>
                    <a:pt x="1398" y="1650"/>
                  </a:lnTo>
                  <a:lnTo>
                    <a:pt x="1330" y="2656"/>
                  </a:lnTo>
                  <a:lnTo>
                    <a:pt x="1528" y="2656"/>
                  </a:lnTo>
                  <a:lnTo>
                    <a:pt x="1533" y="2573"/>
                  </a:lnTo>
                  <a:lnTo>
                    <a:pt x="1544" y="2491"/>
                  </a:lnTo>
                  <a:lnTo>
                    <a:pt x="1560" y="2409"/>
                  </a:lnTo>
                  <a:lnTo>
                    <a:pt x="1582" y="2328"/>
                  </a:lnTo>
                  <a:lnTo>
                    <a:pt x="1611" y="2247"/>
                  </a:lnTo>
                  <a:lnTo>
                    <a:pt x="1644" y="2167"/>
                  </a:lnTo>
                  <a:lnTo>
                    <a:pt x="1684" y="2089"/>
                  </a:lnTo>
                  <a:lnTo>
                    <a:pt x="1728" y="2013"/>
                  </a:lnTo>
                  <a:lnTo>
                    <a:pt x="1778" y="1937"/>
                  </a:lnTo>
                  <a:lnTo>
                    <a:pt x="1825" y="1867"/>
                  </a:lnTo>
                  <a:lnTo>
                    <a:pt x="1868" y="1794"/>
                  </a:lnTo>
                  <a:lnTo>
                    <a:pt x="1905" y="1718"/>
                  </a:lnTo>
                  <a:lnTo>
                    <a:pt x="1940" y="1640"/>
                  </a:lnTo>
                  <a:lnTo>
                    <a:pt x="1968" y="1560"/>
                  </a:lnTo>
                  <a:lnTo>
                    <a:pt x="1993" y="1480"/>
                  </a:lnTo>
                  <a:lnTo>
                    <a:pt x="2012" y="1399"/>
                  </a:lnTo>
                  <a:lnTo>
                    <a:pt x="2026" y="1318"/>
                  </a:lnTo>
                  <a:lnTo>
                    <a:pt x="2035" y="1240"/>
                  </a:lnTo>
                  <a:lnTo>
                    <a:pt x="2037" y="1161"/>
                  </a:lnTo>
                  <a:lnTo>
                    <a:pt x="2034" y="1080"/>
                  </a:lnTo>
                  <a:lnTo>
                    <a:pt x="2025" y="1001"/>
                  </a:lnTo>
                  <a:lnTo>
                    <a:pt x="2010" y="925"/>
                  </a:lnTo>
                  <a:lnTo>
                    <a:pt x="1989" y="850"/>
                  </a:lnTo>
                  <a:lnTo>
                    <a:pt x="1964" y="778"/>
                  </a:lnTo>
                  <a:lnTo>
                    <a:pt x="1933" y="708"/>
                  </a:lnTo>
                  <a:lnTo>
                    <a:pt x="1898" y="643"/>
                  </a:lnTo>
                  <a:lnTo>
                    <a:pt x="1858" y="580"/>
                  </a:lnTo>
                  <a:lnTo>
                    <a:pt x="1812" y="521"/>
                  </a:lnTo>
                  <a:lnTo>
                    <a:pt x="1764" y="465"/>
                  </a:lnTo>
                  <a:lnTo>
                    <a:pt x="1712" y="413"/>
                  </a:lnTo>
                  <a:lnTo>
                    <a:pt x="1655" y="367"/>
                  </a:lnTo>
                  <a:lnTo>
                    <a:pt x="1597" y="325"/>
                  </a:lnTo>
                  <a:lnTo>
                    <a:pt x="1534" y="287"/>
                  </a:lnTo>
                  <a:lnTo>
                    <a:pt x="1468" y="254"/>
                  </a:lnTo>
                  <a:lnTo>
                    <a:pt x="1400" y="227"/>
                  </a:lnTo>
                  <a:lnTo>
                    <a:pt x="1330" y="205"/>
                  </a:lnTo>
                  <a:lnTo>
                    <a:pt x="1257" y="189"/>
                  </a:lnTo>
                  <a:lnTo>
                    <a:pt x="1183" y="179"/>
                  </a:lnTo>
                  <a:lnTo>
                    <a:pt x="1107" y="176"/>
                  </a:lnTo>
                  <a:close/>
                  <a:moveTo>
                    <a:pt x="1107" y="0"/>
                  </a:moveTo>
                  <a:lnTo>
                    <a:pt x="1193" y="3"/>
                  </a:lnTo>
                  <a:lnTo>
                    <a:pt x="1277" y="13"/>
                  </a:lnTo>
                  <a:lnTo>
                    <a:pt x="1360" y="31"/>
                  </a:lnTo>
                  <a:lnTo>
                    <a:pt x="1441" y="53"/>
                  </a:lnTo>
                  <a:lnTo>
                    <a:pt x="1518" y="83"/>
                  </a:lnTo>
                  <a:lnTo>
                    <a:pt x="1593" y="117"/>
                  </a:lnTo>
                  <a:lnTo>
                    <a:pt x="1665" y="158"/>
                  </a:lnTo>
                  <a:lnTo>
                    <a:pt x="1734" y="204"/>
                  </a:lnTo>
                  <a:lnTo>
                    <a:pt x="1798" y="255"/>
                  </a:lnTo>
                  <a:lnTo>
                    <a:pt x="1860" y="310"/>
                  </a:lnTo>
                  <a:lnTo>
                    <a:pt x="1918" y="370"/>
                  </a:lnTo>
                  <a:lnTo>
                    <a:pt x="1971" y="434"/>
                  </a:lnTo>
                  <a:lnTo>
                    <a:pt x="2018" y="503"/>
                  </a:lnTo>
                  <a:lnTo>
                    <a:pt x="2062" y="575"/>
                  </a:lnTo>
                  <a:lnTo>
                    <a:pt x="2101" y="651"/>
                  </a:lnTo>
                  <a:lnTo>
                    <a:pt x="2134" y="729"/>
                  </a:lnTo>
                  <a:lnTo>
                    <a:pt x="2162" y="810"/>
                  </a:lnTo>
                  <a:lnTo>
                    <a:pt x="2184" y="895"/>
                  </a:lnTo>
                  <a:lnTo>
                    <a:pt x="2201" y="981"/>
                  </a:lnTo>
                  <a:lnTo>
                    <a:pt x="2211" y="1070"/>
                  </a:lnTo>
                  <a:lnTo>
                    <a:pt x="2214" y="1161"/>
                  </a:lnTo>
                  <a:lnTo>
                    <a:pt x="2211" y="1251"/>
                  </a:lnTo>
                  <a:lnTo>
                    <a:pt x="2201" y="1342"/>
                  </a:lnTo>
                  <a:lnTo>
                    <a:pt x="2185" y="1433"/>
                  </a:lnTo>
                  <a:lnTo>
                    <a:pt x="2164" y="1524"/>
                  </a:lnTo>
                  <a:lnTo>
                    <a:pt x="2138" y="1615"/>
                  </a:lnTo>
                  <a:lnTo>
                    <a:pt x="2104" y="1703"/>
                  </a:lnTo>
                  <a:lnTo>
                    <a:pt x="2067" y="1791"/>
                  </a:lnTo>
                  <a:lnTo>
                    <a:pt x="2024" y="1877"/>
                  </a:lnTo>
                  <a:lnTo>
                    <a:pt x="1975" y="1961"/>
                  </a:lnTo>
                  <a:lnTo>
                    <a:pt x="1922" y="2040"/>
                  </a:lnTo>
                  <a:lnTo>
                    <a:pt x="1872" y="2116"/>
                  </a:lnTo>
                  <a:lnTo>
                    <a:pt x="1828" y="2195"/>
                  </a:lnTo>
                  <a:lnTo>
                    <a:pt x="1790" y="2274"/>
                  </a:lnTo>
                  <a:lnTo>
                    <a:pt x="1759" y="2354"/>
                  </a:lnTo>
                  <a:lnTo>
                    <a:pt x="1735" y="2436"/>
                  </a:lnTo>
                  <a:lnTo>
                    <a:pt x="1718" y="2520"/>
                  </a:lnTo>
                  <a:lnTo>
                    <a:pt x="1707" y="2602"/>
                  </a:lnTo>
                  <a:lnTo>
                    <a:pt x="1704" y="2685"/>
                  </a:lnTo>
                  <a:lnTo>
                    <a:pt x="1704" y="3242"/>
                  </a:lnTo>
                  <a:lnTo>
                    <a:pt x="1702" y="3274"/>
                  </a:lnTo>
                  <a:lnTo>
                    <a:pt x="1693" y="3304"/>
                  </a:lnTo>
                  <a:lnTo>
                    <a:pt x="1680" y="3331"/>
                  </a:lnTo>
                  <a:lnTo>
                    <a:pt x="1663" y="3356"/>
                  </a:lnTo>
                  <a:lnTo>
                    <a:pt x="1641" y="3377"/>
                  </a:lnTo>
                  <a:lnTo>
                    <a:pt x="1617" y="3395"/>
                  </a:lnTo>
                  <a:lnTo>
                    <a:pt x="1589" y="3408"/>
                  </a:lnTo>
                  <a:lnTo>
                    <a:pt x="1559" y="3416"/>
                  </a:lnTo>
                  <a:lnTo>
                    <a:pt x="1527" y="3419"/>
                  </a:lnTo>
                  <a:lnTo>
                    <a:pt x="685" y="3419"/>
                  </a:lnTo>
                  <a:lnTo>
                    <a:pt x="653" y="3416"/>
                  </a:lnTo>
                  <a:lnTo>
                    <a:pt x="623" y="3408"/>
                  </a:lnTo>
                  <a:lnTo>
                    <a:pt x="596" y="3395"/>
                  </a:lnTo>
                  <a:lnTo>
                    <a:pt x="571" y="3377"/>
                  </a:lnTo>
                  <a:lnTo>
                    <a:pt x="550" y="3356"/>
                  </a:lnTo>
                  <a:lnTo>
                    <a:pt x="533" y="3331"/>
                  </a:lnTo>
                  <a:lnTo>
                    <a:pt x="519" y="3304"/>
                  </a:lnTo>
                  <a:lnTo>
                    <a:pt x="512" y="3274"/>
                  </a:lnTo>
                  <a:lnTo>
                    <a:pt x="508" y="3242"/>
                  </a:lnTo>
                  <a:lnTo>
                    <a:pt x="508" y="2685"/>
                  </a:lnTo>
                  <a:lnTo>
                    <a:pt x="505" y="2602"/>
                  </a:lnTo>
                  <a:lnTo>
                    <a:pt x="495" y="2520"/>
                  </a:lnTo>
                  <a:lnTo>
                    <a:pt x="477" y="2436"/>
                  </a:lnTo>
                  <a:lnTo>
                    <a:pt x="453" y="2354"/>
                  </a:lnTo>
                  <a:lnTo>
                    <a:pt x="422" y="2274"/>
                  </a:lnTo>
                  <a:lnTo>
                    <a:pt x="385" y="2195"/>
                  </a:lnTo>
                  <a:lnTo>
                    <a:pt x="341" y="2116"/>
                  </a:lnTo>
                  <a:lnTo>
                    <a:pt x="291" y="2040"/>
                  </a:lnTo>
                  <a:lnTo>
                    <a:pt x="237" y="1961"/>
                  </a:lnTo>
                  <a:lnTo>
                    <a:pt x="190" y="1877"/>
                  </a:lnTo>
                  <a:lnTo>
                    <a:pt x="146" y="1791"/>
                  </a:lnTo>
                  <a:lnTo>
                    <a:pt x="108" y="1703"/>
                  </a:lnTo>
                  <a:lnTo>
                    <a:pt x="76" y="1615"/>
                  </a:lnTo>
                  <a:lnTo>
                    <a:pt x="48" y="1524"/>
                  </a:lnTo>
                  <a:lnTo>
                    <a:pt x="27" y="1433"/>
                  </a:lnTo>
                  <a:lnTo>
                    <a:pt x="12" y="1342"/>
                  </a:lnTo>
                  <a:lnTo>
                    <a:pt x="2" y="1251"/>
                  </a:lnTo>
                  <a:lnTo>
                    <a:pt x="0" y="1161"/>
                  </a:lnTo>
                  <a:lnTo>
                    <a:pt x="3" y="1070"/>
                  </a:lnTo>
                  <a:lnTo>
                    <a:pt x="12" y="981"/>
                  </a:lnTo>
                  <a:lnTo>
                    <a:pt x="28" y="895"/>
                  </a:lnTo>
                  <a:lnTo>
                    <a:pt x="51" y="810"/>
                  </a:lnTo>
                  <a:lnTo>
                    <a:pt x="78" y="729"/>
                  </a:lnTo>
                  <a:lnTo>
                    <a:pt x="111" y="651"/>
                  </a:lnTo>
                  <a:lnTo>
                    <a:pt x="150" y="575"/>
                  </a:lnTo>
                  <a:lnTo>
                    <a:pt x="194" y="503"/>
                  </a:lnTo>
                  <a:lnTo>
                    <a:pt x="243" y="434"/>
                  </a:lnTo>
                  <a:lnTo>
                    <a:pt x="296" y="370"/>
                  </a:lnTo>
                  <a:lnTo>
                    <a:pt x="352" y="310"/>
                  </a:lnTo>
                  <a:lnTo>
                    <a:pt x="414" y="255"/>
                  </a:lnTo>
                  <a:lnTo>
                    <a:pt x="480" y="204"/>
                  </a:lnTo>
                  <a:lnTo>
                    <a:pt x="548" y="158"/>
                  </a:lnTo>
                  <a:lnTo>
                    <a:pt x="620" y="117"/>
                  </a:lnTo>
                  <a:lnTo>
                    <a:pt x="695" y="83"/>
                  </a:lnTo>
                  <a:lnTo>
                    <a:pt x="773" y="53"/>
                  </a:lnTo>
                  <a:lnTo>
                    <a:pt x="852" y="31"/>
                  </a:lnTo>
                  <a:lnTo>
                    <a:pt x="935" y="13"/>
                  </a:lnTo>
                  <a:lnTo>
                    <a:pt x="1021" y="3"/>
                  </a:lnTo>
                  <a:lnTo>
                    <a:pt x="1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4398415" y="3498850"/>
            <a:ext cx="579437" cy="479425"/>
            <a:chOff x="4386263" y="3498850"/>
            <a:chExt cx="579437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7" name="Freeform 228"/>
            <p:cNvSpPr>
              <a:spLocks noEditPoints="1"/>
            </p:cNvSpPr>
            <p:nvPr/>
          </p:nvSpPr>
          <p:spPr bwMode="auto">
            <a:xfrm>
              <a:off x="4386263" y="3498850"/>
              <a:ext cx="579437" cy="479425"/>
            </a:xfrm>
            <a:custGeom>
              <a:avLst/>
              <a:gdLst>
                <a:gd name="T0" fmla="*/ 161 w 3650"/>
                <a:gd name="T1" fmla="*/ 162 h 3016"/>
                <a:gd name="T2" fmla="*/ 161 w 3650"/>
                <a:gd name="T3" fmla="*/ 2854 h 3016"/>
                <a:gd name="T4" fmla="*/ 161 w 3650"/>
                <a:gd name="T5" fmla="*/ 2855 h 3016"/>
                <a:gd name="T6" fmla="*/ 3489 w 3650"/>
                <a:gd name="T7" fmla="*/ 2854 h 3016"/>
                <a:gd name="T8" fmla="*/ 3489 w 3650"/>
                <a:gd name="T9" fmla="*/ 162 h 3016"/>
                <a:gd name="T10" fmla="*/ 161 w 3650"/>
                <a:gd name="T11" fmla="*/ 162 h 3016"/>
                <a:gd name="T12" fmla="*/ 161 w 3650"/>
                <a:gd name="T13" fmla="*/ 0 h 3016"/>
                <a:gd name="T14" fmla="*/ 3489 w 3650"/>
                <a:gd name="T15" fmla="*/ 0 h 3016"/>
                <a:gd name="T16" fmla="*/ 3522 w 3650"/>
                <a:gd name="T17" fmla="*/ 4 h 3016"/>
                <a:gd name="T18" fmla="*/ 3552 w 3650"/>
                <a:gd name="T19" fmla="*/ 14 h 3016"/>
                <a:gd name="T20" fmla="*/ 3579 w 3650"/>
                <a:gd name="T21" fmla="*/ 28 h 3016"/>
                <a:gd name="T22" fmla="*/ 3602 w 3650"/>
                <a:gd name="T23" fmla="*/ 48 h 3016"/>
                <a:gd name="T24" fmla="*/ 3622 w 3650"/>
                <a:gd name="T25" fmla="*/ 72 h 3016"/>
                <a:gd name="T26" fmla="*/ 3638 w 3650"/>
                <a:gd name="T27" fmla="*/ 99 h 3016"/>
                <a:gd name="T28" fmla="*/ 3647 w 3650"/>
                <a:gd name="T29" fmla="*/ 130 h 3016"/>
                <a:gd name="T30" fmla="*/ 3650 w 3650"/>
                <a:gd name="T31" fmla="*/ 162 h 3016"/>
                <a:gd name="T32" fmla="*/ 3650 w 3650"/>
                <a:gd name="T33" fmla="*/ 2854 h 3016"/>
                <a:gd name="T34" fmla="*/ 3647 w 3650"/>
                <a:gd name="T35" fmla="*/ 2887 h 3016"/>
                <a:gd name="T36" fmla="*/ 3638 w 3650"/>
                <a:gd name="T37" fmla="*/ 2917 h 3016"/>
                <a:gd name="T38" fmla="*/ 3622 w 3650"/>
                <a:gd name="T39" fmla="*/ 2945 h 3016"/>
                <a:gd name="T40" fmla="*/ 3602 w 3650"/>
                <a:gd name="T41" fmla="*/ 2968 h 3016"/>
                <a:gd name="T42" fmla="*/ 3579 w 3650"/>
                <a:gd name="T43" fmla="*/ 2988 h 3016"/>
                <a:gd name="T44" fmla="*/ 3552 w 3650"/>
                <a:gd name="T45" fmla="*/ 3004 h 3016"/>
                <a:gd name="T46" fmla="*/ 3522 w 3650"/>
                <a:gd name="T47" fmla="*/ 3013 h 3016"/>
                <a:gd name="T48" fmla="*/ 3489 w 3650"/>
                <a:gd name="T49" fmla="*/ 3016 h 3016"/>
                <a:gd name="T50" fmla="*/ 161 w 3650"/>
                <a:gd name="T51" fmla="*/ 3016 h 3016"/>
                <a:gd name="T52" fmla="*/ 128 w 3650"/>
                <a:gd name="T53" fmla="*/ 3013 h 3016"/>
                <a:gd name="T54" fmla="*/ 98 w 3650"/>
                <a:gd name="T55" fmla="*/ 3004 h 3016"/>
                <a:gd name="T56" fmla="*/ 71 w 3650"/>
                <a:gd name="T57" fmla="*/ 2988 h 3016"/>
                <a:gd name="T58" fmla="*/ 48 w 3650"/>
                <a:gd name="T59" fmla="*/ 2968 h 3016"/>
                <a:gd name="T60" fmla="*/ 28 w 3650"/>
                <a:gd name="T61" fmla="*/ 2945 h 3016"/>
                <a:gd name="T62" fmla="*/ 12 w 3650"/>
                <a:gd name="T63" fmla="*/ 2917 h 3016"/>
                <a:gd name="T64" fmla="*/ 3 w 3650"/>
                <a:gd name="T65" fmla="*/ 2887 h 3016"/>
                <a:gd name="T66" fmla="*/ 0 w 3650"/>
                <a:gd name="T67" fmla="*/ 2854 h 3016"/>
                <a:gd name="T68" fmla="*/ 0 w 3650"/>
                <a:gd name="T69" fmla="*/ 162 h 3016"/>
                <a:gd name="T70" fmla="*/ 3 w 3650"/>
                <a:gd name="T71" fmla="*/ 130 h 3016"/>
                <a:gd name="T72" fmla="*/ 12 w 3650"/>
                <a:gd name="T73" fmla="*/ 99 h 3016"/>
                <a:gd name="T74" fmla="*/ 28 w 3650"/>
                <a:gd name="T75" fmla="*/ 72 h 3016"/>
                <a:gd name="T76" fmla="*/ 48 w 3650"/>
                <a:gd name="T77" fmla="*/ 48 h 3016"/>
                <a:gd name="T78" fmla="*/ 71 w 3650"/>
                <a:gd name="T79" fmla="*/ 28 h 3016"/>
                <a:gd name="T80" fmla="*/ 98 w 3650"/>
                <a:gd name="T81" fmla="*/ 14 h 3016"/>
                <a:gd name="T82" fmla="*/ 128 w 3650"/>
                <a:gd name="T83" fmla="*/ 4 h 3016"/>
                <a:gd name="T84" fmla="*/ 161 w 3650"/>
                <a:gd name="T85" fmla="*/ 0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0" h="3016">
                  <a:moveTo>
                    <a:pt x="161" y="162"/>
                  </a:moveTo>
                  <a:lnTo>
                    <a:pt x="161" y="2854"/>
                  </a:lnTo>
                  <a:lnTo>
                    <a:pt x="161" y="2855"/>
                  </a:lnTo>
                  <a:lnTo>
                    <a:pt x="3489" y="2854"/>
                  </a:lnTo>
                  <a:lnTo>
                    <a:pt x="3489" y="162"/>
                  </a:lnTo>
                  <a:lnTo>
                    <a:pt x="161" y="162"/>
                  </a:lnTo>
                  <a:close/>
                  <a:moveTo>
                    <a:pt x="161" y="0"/>
                  </a:moveTo>
                  <a:lnTo>
                    <a:pt x="3489" y="0"/>
                  </a:lnTo>
                  <a:lnTo>
                    <a:pt x="3522" y="4"/>
                  </a:lnTo>
                  <a:lnTo>
                    <a:pt x="3552" y="14"/>
                  </a:lnTo>
                  <a:lnTo>
                    <a:pt x="3579" y="28"/>
                  </a:lnTo>
                  <a:lnTo>
                    <a:pt x="3602" y="48"/>
                  </a:lnTo>
                  <a:lnTo>
                    <a:pt x="3622" y="72"/>
                  </a:lnTo>
                  <a:lnTo>
                    <a:pt x="3638" y="99"/>
                  </a:lnTo>
                  <a:lnTo>
                    <a:pt x="3647" y="130"/>
                  </a:lnTo>
                  <a:lnTo>
                    <a:pt x="3650" y="162"/>
                  </a:lnTo>
                  <a:lnTo>
                    <a:pt x="3650" y="2854"/>
                  </a:lnTo>
                  <a:lnTo>
                    <a:pt x="3647" y="2887"/>
                  </a:lnTo>
                  <a:lnTo>
                    <a:pt x="3638" y="2917"/>
                  </a:lnTo>
                  <a:lnTo>
                    <a:pt x="3622" y="2945"/>
                  </a:lnTo>
                  <a:lnTo>
                    <a:pt x="3602" y="2968"/>
                  </a:lnTo>
                  <a:lnTo>
                    <a:pt x="3579" y="2988"/>
                  </a:lnTo>
                  <a:lnTo>
                    <a:pt x="3552" y="3004"/>
                  </a:lnTo>
                  <a:lnTo>
                    <a:pt x="3522" y="3013"/>
                  </a:lnTo>
                  <a:lnTo>
                    <a:pt x="3489" y="3016"/>
                  </a:lnTo>
                  <a:lnTo>
                    <a:pt x="161" y="3016"/>
                  </a:lnTo>
                  <a:lnTo>
                    <a:pt x="128" y="3013"/>
                  </a:lnTo>
                  <a:lnTo>
                    <a:pt x="98" y="3004"/>
                  </a:lnTo>
                  <a:lnTo>
                    <a:pt x="71" y="2988"/>
                  </a:lnTo>
                  <a:lnTo>
                    <a:pt x="48" y="2968"/>
                  </a:lnTo>
                  <a:lnTo>
                    <a:pt x="28" y="2945"/>
                  </a:lnTo>
                  <a:lnTo>
                    <a:pt x="12" y="2917"/>
                  </a:lnTo>
                  <a:lnTo>
                    <a:pt x="3" y="2887"/>
                  </a:lnTo>
                  <a:lnTo>
                    <a:pt x="0" y="2854"/>
                  </a:lnTo>
                  <a:lnTo>
                    <a:pt x="0" y="162"/>
                  </a:lnTo>
                  <a:lnTo>
                    <a:pt x="3" y="130"/>
                  </a:lnTo>
                  <a:lnTo>
                    <a:pt x="12" y="99"/>
                  </a:lnTo>
                  <a:lnTo>
                    <a:pt x="28" y="72"/>
                  </a:lnTo>
                  <a:lnTo>
                    <a:pt x="48" y="48"/>
                  </a:lnTo>
                  <a:lnTo>
                    <a:pt x="71" y="28"/>
                  </a:lnTo>
                  <a:lnTo>
                    <a:pt x="98" y="14"/>
                  </a:lnTo>
                  <a:lnTo>
                    <a:pt x="128" y="4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29"/>
            <p:cNvSpPr>
              <a:spLocks noEditPoints="1"/>
            </p:cNvSpPr>
            <p:nvPr/>
          </p:nvSpPr>
          <p:spPr bwMode="auto">
            <a:xfrm>
              <a:off x="4446588" y="3560763"/>
              <a:ext cx="458787" cy="307975"/>
            </a:xfrm>
            <a:custGeom>
              <a:avLst/>
              <a:gdLst>
                <a:gd name="T0" fmla="*/ 2158 w 2884"/>
                <a:gd name="T1" fmla="*/ 1190 h 1944"/>
                <a:gd name="T2" fmla="*/ 1905 w 2884"/>
                <a:gd name="T3" fmla="*/ 1442 h 1944"/>
                <a:gd name="T4" fmla="*/ 2245 w 2884"/>
                <a:gd name="T5" fmla="*/ 1783 h 1944"/>
                <a:gd name="T6" fmla="*/ 2245 w 2884"/>
                <a:gd name="T7" fmla="*/ 1783 h 1944"/>
                <a:gd name="T8" fmla="*/ 2723 w 2884"/>
                <a:gd name="T9" fmla="*/ 1783 h 1944"/>
                <a:gd name="T10" fmla="*/ 2723 w 2884"/>
                <a:gd name="T11" fmla="*/ 1750 h 1944"/>
                <a:gd name="T12" fmla="*/ 2713 w 2884"/>
                <a:gd name="T13" fmla="*/ 1745 h 1944"/>
                <a:gd name="T14" fmla="*/ 2704 w 2884"/>
                <a:gd name="T15" fmla="*/ 1737 h 1944"/>
                <a:gd name="T16" fmla="*/ 2158 w 2884"/>
                <a:gd name="T17" fmla="*/ 1190 h 1944"/>
                <a:gd name="T18" fmla="*/ 1025 w 2884"/>
                <a:gd name="T19" fmla="*/ 789 h 1944"/>
                <a:gd name="T20" fmla="*/ 161 w 2884"/>
                <a:gd name="T21" fmla="*/ 1654 h 1944"/>
                <a:gd name="T22" fmla="*/ 161 w 2884"/>
                <a:gd name="T23" fmla="*/ 1783 h 1944"/>
                <a:gd name="T24" fmla="*/ 2017 w 2884"/>
                <a:gd name="T25" fmla="*/ 1783 h 1944"/>
                <a:gd name="T26" fmla="*/ 1025 w 2884"/>
                <a:gd name="T27" fmla="*/ 789 h 1944"/>
                <a:gd name="T28" fmla="*/ 161 w 2884"/>
                <a:gd name="T29" fmla="*/ 160 h 1944"/>
                <a:gd name="T30" fmla="*/ 161 w 2884"/>
                <a:gd name="T31" fmla="*/ 1426 h 1944"/>
                <a:gd name="T32" fmla="*/ 968 w 2884"/>
                <a:gd name="T33" fmla="*/ 618 h 1944"/>
                <a:gd name="T34" fmla="*/ 985 w 2884"/>
                <a:gd name="T35" fmla="*/ 605 h 1944"/>
                <a:gd name="T36" fmla="*/ 1004 w 2884"/>
                <a:gd name="T37" fmla="*/ 597 h 1944"/>
                <a:gd name="T38" fmla="*/ 1025 w 2884"/>
                <a:gd name="T39" fmla="*/ 594 h 1944"/>
                <a:gd name="T40" fmla="*/ 1045 w 2884"/>
                <a:gd name="T41" fmla="*/ 597 h 1944"/>
                <a:gd name="T42" fmla="*/ 1065 w 2884"/>
                <a:gd name="T43" fmla="*/ 605 h 1944"/>
                <a:gd name="T44" fmla="*/ 1081 w 2884"/>
                <a:gd name="T45" fmla="*/ 618 h 1944"/>
                <a:gd name="T46" fmla="*/ 1792 w 2884"/>
                <a:gd name="T47" fmla="*/ 1328 h 1944"/>
                <a:gd name="T48" fmla="*/ 2101 w 2884"/>
                <a:gd name="T49" fmla="*/ 1019 h 1944"/>
                <a:gd name="T50" fmla="*/ 2118 w 2884"/>
                <a:gd name="T51" fmla="*/ 1006 h 1944"/>
                <a:gd name="T52" fmla="*/ 2138 w 2884"/>
                <a:gd name="T53" fmla="*/ 998 h 1944"/>
                <a:gd name="T54" fmla="*/ 2158 w 2884"/>
                <a:gd name="T55" fmla="*/ 995 h 1944"/>
                <a:gd name="T56" fmla="*/ 2179 w 2884"/>
                <a:gd name="T57" fmla="*/ 998 h 1944"/>
                <a:gd name="T58" fmla="*/ 2197 w 2884"/>
                <a:gd name="T59" fmla="*/ 1006 h 1944"/>
                <a:gd name="T60" fmla="*/ 2215 w 2884"/>
                <a:gd name="T61" fmla="*/ 1019 h 1944"/>
                <a:gd name="T62" fmla="*/ 2723 w 2884"/>
                <a:gd name="T63" fmla="*/ 1528 h 1944"/>
                <a:gd name="T64" fmla="*/ 2723 w 2884"/>
                <a:gd name="T65" fmla="*/ 160 h 1944"/>
                <a:gd name="T66" fmla="*/ 161 w 2884"/>
                <a:gd name="T67" fmla="*/ 160 h 1944"/>
                <a:gd name="T68" fmla="*/ 80 w 2884"/>
                <a:gd name="T69" fmla="*/ 0 h 1944"/>
                <a:gd name="T70" fmla="*/ 2804 w 2884"/>
                <a:gd name="T71" fmla="*/ 0 h 1944"/>
                <a:gd name="T72" fmla="*/ 2825 w 2884"/>
                <a:gd name="T73" fmla="*/ 2 h 1944"/>
                <a:gd name="T74" fmla="*/ 2844 w 2884"/>
                <a:gd name="T75" fmla="*/ 11 h 1944"/>
                <a:gd name="T76" fmla="*/ 2860 w 2884"/>
                <a:gd name="T77" fmla="*/ 23 h 1944"/>
                <a:gd name="T78" fmla="*/ 2873 w 2884"/>
                <a:gd name="T79" fmla="*/ 40 h 1944"/>
                <a:gd name="T80" fmla="*/ 2881 w 2884"/>
                <a:gd name="T81" fmla="*/ 59 h 1944"/>
                <a:gd name="T82" fmla="*/ 2884 w 2884"/>
                <a:gd name="T83" fmla="*/ 81 h 1944"/>
                <a:gd name="T84" fmla="*/ 2884 w 2884"/>
                <a:gd name="T85" fmla="*/ 1864 h 1944"/>
                <a:gd name="T86" fmla="*/ 2881 w 2884"/>
                <a:gd name="T87" fmla="*/ 1885 h 1944"/>
                <a:gd name="T88" fmla="*/ 2873 w 2884"/>
                <a:gd name="T89" fmla="*/ 1904 h 1944"/>
                <a:gd name="T90" fmla="*/ 2860 w 2884"/>
                <a:gd name="T91" fmla="*/ 1921 h 1944"/>
                <a:gd name="T92" fmla="*/ 2844 w 2884"/>
                <a:gd name="T93" fmla="*/ 1933 h 1944"/>
                <a:gd name="T94" fmla="*/ 2825 w 2884"/>
                <a:gd name="T95" fmla="*/ 1942 h 1944"/>
                <a:gd name="T96" fmla="*/ 2804 w 2884"/>
                <a:gd name="T97" fmla="*/ 1944 h 1944"/>
                <a:gd name="T98" fmla="*/ 80 w 2884"/>
                <a:gd name="T99" fmla="*/ 1944 h 1944"/>
                <a:gd name="T100" fmla="*/ 59 w 2884"/>
                <a:gd name="T101" fmla="*/ 1942 h 1944"/>
                <a:gd name="T102" fmla="*/ 40 w 2884"/>
                <a:gd name="T103" fmla="*/ 1933 h 1944"/>
                <a:gd name="T104" fmla="*/ 24 w 2884"/>
                <a:gd name="T105" fmla="*/ 1921 h 1944"/>
                <a:gd name="T106" fmla="*/ 11 w 2884"/>
                <a:gd name="T107" fmla="*/ 1904 h 1944"/>
                <a:gd name="T108" fmla="*/ 3 w 2884"/>
                <a:gd name="T109" fmla="*/ 1885 h 1944"/>
                <a:gd name="T110" fmla="*/ 0 w 2884"/>
                <a:gd name="T111" fmla="*/ 1864 h 1944"/>
                <a:gd name="T112" fmla="*/ 0 w 2884"/>
                <a:gd name="T113" fmla="*/ 81 h 1944"/>
                <a:gd name="T114" fmla="*/ 3 w 2884"/>
                <a:gd name="T115" fmla="*/ 59 h 1944"/>
                <a:gd name="T116" fmla="*/ 11 w 2884"/>
                <a:gd name="T117" fmla="*/ 40 h 1944"/>
                <a:gd name="T118" fmla="*/ 24 w 2884"/>
                <a:gd name="T119" fmla="*/ 23 h 1944"/>
                <a:gd name="T120" fmla="*/ 40 w 2884"/>
                <a:gd name="T121" fmla="*/ 11 h 1944"/>
                <a:gd name="T122" fmla="*/ 59 w 2884"/>
                <a:gd name="T123" fmla="*/ 2 h 1944"/>
                <a:gd name="T124" fmla="*/ 80 w 2884"/>
                <a:gd name="T125" fmla="*/ 0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84" h="1944">
                  <a:moveTo>
                    <a:pt x="2158" y="1190"/>
                  </a:moveTo>
                  <a:lnTo>
                    <a:pt x="1905" y="1442"/>
                  </a:lnTo>
                  <a:lnTo>
                    <a:pt x="2245" y="1783"/>
                  </a:lnTo>
                  <a:lnTo>
                    <a:pt x="2245" y="1783"/>
                  </a:lnTo>
                  <a:lnTo>
                    <a:pt x="2723" y="1783"/>
                  </a:lnTo>
                  <a:lnTo>
                    <a:pt x="2723" y="1750"/>
                  </a:lnTo>
                  <a:lnTo>
                    <a:pt x="2713" y="1745"/>
                  </a:lnTo>
                  <a:lnTo>
                    <a:pt x="2704" y="1737"/>
                  </a:lnTo>
                  <a:lnTo>
                    <a:pt x="2158" y="1190"/>
                  </a:lnTo>
                  <a:close/>
                  <a:moveTo>
                    <a:pt x="1025" y="789"/>
                  </a:moveTo>
                  <a:lnTo>
                    <a:pt x="161" y="1654"/>
                  </a:lnTo>
                  <a:lnTo>
                    <a:pt x="161" y="1783"/>
                  </a:lnTo>
                  <a:lnTo>
                    <a:pt x="2017" y="1783"/>
                  </a:lnTo>
                  <a:lnTo>
                    <a:pt x="1025" y="789"/>
                  </a:lnTo>
                  <a:close/>
                  <a:moveTo>
                    <a:pt x="161" y="160"/>
                  </a:moveTo>
                  <a:lnTo>
                    <a:pt x="161" y="1426"/>
                  </a:lnTo>
                  <a:lnTo>
                    <a:pt x="968" y="618"/>
                  </a:lnTo>
                  <a:lnTo>
                    <a:pt x="985" y="605"/>
                  </a:lnTo>
                  <a:lnTo>
                    <a:pt x="1004" y="597"/>
                  </a:lnTo>
                  <a:lnTo>
                    <a:pt x="1025" y="594"/>
                  </a:lnTo>
                  <a:lnTo>
                    <a:pt x="1045" y="597"/>
                  </a:lnTo>
                  <a:lnTo>
                    <a:pt x="1065" y="605"/>
                  </a:lnTo>
                  <a:lnTo>
                    <a:pt x="1081" y="618"/>
                  </a:lnTo>
                  <a:lnTo>
                    <a:pt x="1792" y="1328"/>
                  </a:lnTo>
                  <a:lnTo>
                    <a:pt x="2101" y="1019"/>
                  </a:lnTo>
                  <a:lnTo>
                    <a:pt x="2118" y="1006"/>
                  </a:lnTo>
                  <a:lnTo>
                    <a:pt x="2138" y="998"/>
                  </a:lnTo>
                  <a:lnTo>
                    <a:pt x="2158" y="995"/>
                  </a:lnTo>
                  <a:lnTo>
                    <a:pt x="2179" y="998"/>
                  </a:lnTo>
                  <a:lnTo>
                    <a:pt x="2197" y="1006"/>
                  </a:lnTo>
                  <a:lnTo>
                    <a:pt x="2215" y="1019"/>
                  </a:lnTo>
                  <a:lnTo>
                    <a:pt x="2723" y="1528"/>
                  </a:lnTo>
                  <a:lnTo>
                    <a:pt x="2723" y="160"/>
                  </a:lnTo>
                  <a:lnTo>
                    <a:pt x="161" y="160"/>
                  </a:lnTo>
                  <a:close/>
                  <a:moveTo>
                    <a:pt x="80" y="0"/>
                  </a:moveTo>
                  <a:lnTo>
                    <a:pt x="2804" y="0"/>
                  </a:lnTo>
                  <a:lnTo>
                    <a:pt x="2825" y="2"/>
                  </a:lnTo>
                  <a:lnTo>
                    <a:pt x="2844" y="11"/>
                  </a:lnTo>
                  <a:lnTo>
                    <a:pt x="2860" y="23"/>
                  </a:lnTo>
                  <a:lnTo>
                    <a:pt x="2873" y="40"/>
                  </a:lnTo>
                  <a:lnTo>
                    <a:pt x="2881" y="59"/>
                  </a:lnTo>
                  <a:lnTo>
                    <a:pt x="2884" y="81"/>
                  </a:lnTo>
                  <a:lnTo>
                    <a:pt x="2884" y="1864"/>
                  </a:lnTo>
                  <a:lnTo>
                    <a:pt x="2881" y="1885"/>
                  </a:lnTo>
                  <a:lnTo>
                    <a:pt x="2873" y="1904"/>
                  </a:lnTo>
                  <a:lnTo>
                    <a:pt x="2860" y="1921"/>
                  </a:lnTo>
                  <a:lnTo>
                    <a:pt x="2844" y="1933"/>
                  </a:lnTo>
                  <a:lnTo>
                    <a:pt x="2825" y="1942"/>
                  </a:lnTo>
                  <a:lnTo>
                    <a:pt x="2804" y="1944"/>
                  </a:lnTo>
                  <a:lnTo>
                    <a:pt x="80" y="1944"/>
                  </a:lnTo>
                  <a:lnTo>
                    <a:pt x="59" y="1942"/>
                  </a:lnTo>
                  <a:lnTo>
                    <a:pt x="40" y="1933"/>
                  </a:lnTo>
                  <a:lnTo>
                    <a:pt x="24" y="1921"/>
                  </a:lnTo>
                  <a:lnTo>
                    <a:pt x="11" y="1904"/>
                  </a:lnTo>
                  <a:lnTo>
                    <a:pt x="3" y="1885"/>
                  </a:lnTo>
                  <a:lnTo>
                    <a:pt x="0" y="1864"/>
                  </a:lnTo>
                  <a:lnTo>
                    <a:pt x="0" y="81"/>
                  </a:lnTo>
                  <a:lnTo>
                    <a:pt x="3" y="59"/>
                  </a:lnTo>
                  <a:lnTo>
                    <a:pt x="11" y="40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30"/>
            <p:cNvSpPr>
              <a:spLocks noEditPoints="1"/>
            </p:cNvSpPr>
            <p:nvPr/>
          </p:nvSpPr>
          <p:spPr bwMode="auto">
            <a:xfrm>
              <a:off x="4681538" y="3609975"/>
              <a:ext cx="96837" cy="96838"/>
            </a:xfrm>
            <a:custGeom>
              <a:avLst/>
              <a:gdLst>
                <a:gd name="T0" fmla="*/ 275 w 609"/>
                <a:gd name="T1" fmla="*/ 164 h 610"/>
                <a:gd name="T2" fmla="*/ 224 w 609"/>
                <a:gd name="T3" fmla="*/ 185 h 610"/>
                <a:gd name="T4" fmla="*/ 186 w 609"/>
                <a:gd name="T5" fmla="*/ 225 h 610"/>
                <a:gd name="T6" fmla="*/ 165 w 609"/>
                <a:gd name="T7" fmla="*/ 276 h 610"/>
                <a:gd name="T8" fmla="*/ 165 w 609"/>
                <a:gd name="T9" fmla="*/ 334 h 610"/>
                <a:gd name="T10" fmla="*/ 186 w 609"/>
                <a:gd name="T11" fmla="*/ 385 h 610"/>
                <a:gd name="T12" fmla="*/ 224 w 609"/>
                <a:gd name="T13" fmla="*/ 425 h 610"/>
                <a:gd name="T14" fmla="*/ 275 w 609"/>
                <a:gd name="T15" fmla="*/ 446 h 610"/>
                <a:gd name="T16" fmla="*/ 334 w 609"/>
                <a:gd name="T17" fmla="*/ 446 h 610"/>
                <a:gd name="T18" fmla="*/ 385 w 609"/>
                <a:gd name="T19" fmla="*/ 425 h 610"/>
                <a:gd name="T20" fmla="*/ 423 w 609"/>
                <a:gd name="T21" fmla="*/ 385 h 610"/>
                <a:gd name="T22" fmla="*/ 446 w 609"/>
                <a:gd name="T23" fmla="*/ 334 h 610"/>
                <a:gd name="T24" fmla="*/ 446 w 609"/>
                <a:gd name="T25" fmla="*/ 276 h 610"/>
                <a:gd name="T26" fmla="*/ 423 w 609"/>
                <a:gd name="T27" fmla="*/ 225 h 610"/>
                <a:gd name="T28" fmla="*/ 385 w 609"/>
                <a:gd name="T29" fmla="*/ 185 h 610"/>
                <a:gd name="T30" fmla="*/ 334 w 609"/>
                <a:gd name="T31" fmla="*/ 164 h 610"/>
                <a:gd name="T32" fmla="*/ 305 w 609"/>
                <a:gd name="T33" fmla="*/ 0 h 610"/>
                <a:gd name="T34" fmla="*/ 392 w 609"/>
                <a:gd name="T35" fmla="*/ 13 h 610"/>
                <a:gd name="T36" fmla="*/ 470 w 609"/>
                <a:gd name="T37" fmla="*/ 49 h 610"/>
                <a:gd name="T38" fmla="*/ 534 w 609"/>
                <a:gd name="T39" fmla="*/ 105 h 610"/>
                <a:gd name="T40" fmla="*/ 581 w 609"/>
                <a:gd name="T41" fmla="*/ 177 h 610"/>
                <a:gd name="T42" fmla="*/ 606 w 609"/>
                <a:gd name="T43" fmla="*/ 260 h 610"/>
                <a:gd name="T44" fmla="*/ 606 w 609"/>
                <a:gd name="T45" fmla="*/ 351 h 610"/>
                <a:gd name="T46" fmla="*/ 581 w 609"/>
                <a:gd name="T47" fmla="*/ 434 h 610"/>
                <a:gd name="T48" fmla="*/ 534 w 609"/>
                <a:gd name="T49" fmla="*/ 506 h 610"/>
                <a:gd name="T50" fmla="*/ 470 w 609"/>
                <a:gd name="T51" fmla="*/ 561 h 610"/>
                <a:gd name="T52" fmla="*/ 392 w 609"/>
                <a:gd name="T53" fmla="*/ 598 h 610"/>
                <a:gd name="T54" fmla="*/ 305 w 609"/>
                <a:gd name="T55" fmla="*/ 610 h 610"/>
                <a:gd name="T56" fmla="*/ 217 w 609"/>
                <a:gd name="T57" fmla="*/ 598 h 610"/>
                <a:gd name="T58" fmla="*/ 139 w 609"/>
                <a:gd name="T59" fmla="*/ 561 h 610"/>
                <a:gd name="T60" fmla="*/ 75 w 609"/>
                <a:gd name="T61" fmla="*/ 506 h 610"/>
                <a:gd name="T62" fmla="*/ 29 w 609"/>
                <a:gd name="T63" fmla="*/ 434 h 610"/>
                <a:gd name="T64" fmla="*/ 3 w 609"/>
                <a:gd name="T65" fmla="*/ 351 h 610"/>
                <a:gd name="T66" fmla="*/ 3 w 609"/>
                <a:gd name="T67" fmla="*/ 260 h 610"/>
                <a:gd name="T68" fmla="*/ 29 w 609"/>
                <a:gd name="T69" fmla="*/ 177 h 610"/>
                <a:gd name="T70" fmla="*/ 75 w 609"/>
                <a:gd name="T71" fmla="*/ 105 h 610"/>
                <a:gd name="T72" fmla="*/ 139 w 609"/>
                <a:gd name="T73" fmla="*/ 49 h 610"/>
                <a:gd name="T74" fmla="*/ 217 w 609"/>
                <a:gd name="T75" fmla="*/ 13 h 610"/>
                <a:gd name="T76" fmla="*/ 305 w 609"/>
                <a:gd name="T77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9" h="610">
                  <a:moveTo>
                    <a:pt x="305" y="161"/>
                  </a:moveTo>
                  <a:lnTo>
                    <a:pt x="275" y="164"/>
                  </a:lnTo>
                  <a:lnTo>
                    <a:pt x="249" y="172"/>
                  </a:lnTo>
                  <a:lnTo>
                    <a:pt x="224" y="185"/>
                  </a:lnTo>
                  <a:lnTo>
                    <a:pt x="203" y="203"/>
                  </a:lnTo>
                  <a:lnTo>
                    <a:pt x="186" y="225"/>
                  </a:lnTo>
                  <a:lnTo>
                    <a:pt x="172" y="250"/>
                  </a:lnTo>
                  <a:lnTo>
                    <a:pt x="165" y="276"/>
                  </a:lnTo>
                  <a:lnTo>
                    <a:pt x="161" y="305"/>
                  </a:lnTo>
                  <a:lnTo>
                    <a:pt x="165" y="334"/>
                  </a:lnTo>
                  <a:lnTo>
                    <a:pt x="172" y="361"/>
                  </a:lnTo>
                  <a:lnTo>
                    <a:pt x="186" y="385"/>
                  </a:lnTo>
                  <a:lnTo>
                    <a:pt x="203" y="407"/>
                  </a:lnTo>
                  <a:lnTo>
                    <a:pt x="224" y="425"/>
                  </a:lnTo>
                  <a:lnTo>
                    <a:pt x="249" y="437"/>
                  </a:lnTo>
                  <a:lnTo>
                    <a:pt x="275" y="446"/>
                  </a:lnTo>
                  <a:lnTo>
                    <a:pt x="305" y="449"/>
                  </a:lnTo>
                  <a:lnTo>
                    <a:pt x="334" y="446"/>
                  </a:lnTo>
                  <a:lnTo>
                    <a:pt x="360" y="437"/>
                  </a:lnTo>
                  <a:lnTo>
                    <a:pt x="385" y="425"/>
                  </a:lnTo>
                  <a:lnTo>
                    <a:pt x="406" y="407"/>
                  </a:lnTo>
                  <a:lnTo>
                    <a:pt x="423" y="385"/>
                  </a:lnTo>
                  <a:lnTo>
                    <a:pt x="437" y="361"/>
                  </a:lnTo>
                  <a:lnTo>
                    <a:pt x="446" y="334"/>
                  </a:lnTo>
                  <a:lnTo>
                    <a:pt x="448" y="305"/>
                  </a:lnTo>
                  <a:lnTo>
                    <a:pt x="446" y="276"/>
                  </a:lnTo>
                  <a:lnTo>
                    <a:pt x="437" y="250"/>
                  </a:lnTo>
                  <a:lnTo>
                    <a:pt x="423" y="225"/>
                  </a:lnTo>
                  <a:lnTo>
                    <a:pt x="406" y="203"/>
                  </a:lnTo>
                  <a:lnTo>
                    <a:pt x="385" y="185"/>
                  </a:lnTo>
                  <a:lnTo>
                    <a:pt x="360" y="172"/>
                  </a:lnTo>
                  <a:lnTo>
                    <a:pt x="334" y="164"/>
                  </a:lnTo>
                  <a:lnTo>
                    <a:pt x="305" y="161"/>
                  </a:lnTo>
                  <a:close/>
                  <a:moveTo>
                    <a:pt x="305" y="0"/>
                  </a:moveTo>
                  <a:lnTo>
                    <a:pt x="349" y="4"/>
                  </a:lnTo>
                  <a:lnTo>
                    <a:pt x="392" y="13"/>
                  </a:lnTo>
                  <a:lnTo>
                    <a:pt x="433" y="28"/>
                  </a:lnTo>
                  <a:lnTo>
                    <a:pt x="470" y="49"/>
                  </a:lnTo>
                  <a:lnTo>
                    <a:pt x="504" y="75"/>
                  </a:lnTo>
                  <a:lnTo>
                    <a:pt x="534" y="105"/>
                  </a:lnTo>
                  <a:lnTo>
                    <a:pt x="561" y="139"/>
                  </a:lnTo>
                  <a:lnTo>
                    <a:pt x="581" y="177"/>
                  </a:lnTo>
                  <a:lnTo>
                    <a:pt x="596" y="218"/>
                  </a:lnTo>
                  <a:lnTo>
                    <a:pt x="606" y="260"/>
                  </a:lnTo>
                  <a:lnTo>
                    <a:pt x="609" y="305"/>
                  </a:lnTo>
                  <a:lnTo>
                    <a:pt x="606" y="351"/>
                  </a:lnTo>
                  <a:lnTo>
                    <a:pt x="596" y="393"/>
                  </a:lnTo>
                  <a:lnTo>
                    <a:pt x="581" y="434"/>
                  </a:lnTo>
                  <a:lnTo>
                    <a:pt x="561" y="471"/>
                  </a:lnTo>
                  <a:lnTo>
                    <a:pt x="534" y="506"/>
                  </a:lnTo>
                  <a:lnTo>
                    <a:pt x="504" y="536"/>
                  </a:lnTo>
                  <a:lnTo>
                    <a:pt x="470" y="561"/>
                  </a:lnTo>
                  <a:lnTo>
                    <a:pt x="433" y="582"/>
                  </a:lnTo>
                  <a:lnTo>
                    <a:pt x="392" y="598"/>
                  </a:lnTo>
                  <a:lnTo>
                    <a:pt x="349" y="606"/>
                  </a:lnTo>
                  <a:lnTo>
                    <a:pt x="305" y="610"/>
                  </a:lnTo>
                  <a:lnTo>
                    <a:pt x="260" y="606"/>
                  </a:lnTo>
                  <a:lnTo>
                    <a:pt x="217" y="598"/>
                  </a:lnTo>
                  <a:lnTo>
                    <a:pt x="177" y="582"/>
                  </a:lnTo>
                  <a:lnTo>
                    <a:pt x="139" y="561"/>
                  </a:lnTo>
                  <a:lnTo>
                    <a:pt x="105" y="536"/>
                  </a:lnTo>
                  <a:lnTo>
                    <a:pt x="75" y="506"/>
                  </a:lnTo>
                  <a:lnTo>
                    <a:pt x="50" y="471"/>
                  </a:lnTo>
                  <a:lnTo>
                    <a:pt x="29" y="434"/>
                  </a:lnTo>
                  <a:lnTo>
                    <a:pt x="13" y="393"/>
                  </a:lnTo>
                  <a:lnTo>
                    <a:pt x="3" y="351"/>
                  </a:lnTo>
                  <a:lnTo>
                    <a:pt x="0" y="305"/>
                  </a:lnTo>
                  <a:lnTo>
                    <a:pt x="3" y="260"/>
                  </a:lnTo>
                  <a:lnTo>
                    <a:pt x="13" y="218"/>
                  </a:lnTo>
                  <a:lnTo>
                    <a:pt x="29" y="177"/>
                  </a:lnTo>
                  <a:lnTo>
                    <a:pt x="50" y="139"/>
                  </a:lnTo>
                  <a:lnTo>
                    <a:pt x="75" y="105"/>
                  </a:lnTo>
                  <a:lnTo>
                    <a:pt x="105" y="75"/>
                  </a:lnTo>
                  <a:lnTo>
                    <a:pt x="139" y="49"/>
                  </a:lnTo>
                  <a:lnTo>
                    <a:pt x="177" y="28"/>
                  </a:lnTo>
                  <a:lnTo>
                    <a:pt x="217" y="13"/>
                  </a:lnTo>
                  <a:lnTo>
                    <a:pt x="260" y="4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31"/>
            <p:cNvSpPr>
              <a:spLocks/>
            </p:cNvSpPr>
            <p:nvPr/>
          </p:nvSpPr>
          <p:spPr bwMode="auto">
            <a:xfrm>
              <a:off x="4446588" y="3898900"/>
              <a:ext cx="138112" cy="25400"/>
            </a:xfrm>
            <a:custGeom>
              <a:avLst/>
              <a:gdLst>
                <a:gd name="T0" fmla="*/ 80 w 862"/>
                <a:gd name="T1" fmla="*/ 0 h 161"/>
                <a:gd name="T2" fmla="*/ 782 w 862"/>
                <a:gd name="T3" fmla="*/ 0 h 161"/>
                <a:gd name="T4" fmla="*/ 803 w 862"/>
                <a:gd name="T5" fmla="*/ 2 h 161"/>
                <a:gd name="T6" fmla="*/ 822 w 862"/>
                <a:gd name="T7" fmla="*/ 11 h 161"/>
                <a:gd name="T8" fmla="*/ 838 w 862"/>
                <a:gd name="T9" fmla="*/ 23 h 161"/>
                <a:gd name="T10" fmla="*/ 851 w 862"/>
                <a:gd name="T11" fmla="*/ 40 h 161"/>
                <a:gd name="T12" fmla="*/ 859 w 862"/>
                <a:gd name="T13" fmla="*/ 59 h 161"/>
                <a:gd name="T14" fmla="*/ 862 w 862"/>
                <a:gd name="T15" fmla="*/ 80 h 161"/>
                <a:gd name="T16" fmla="*/ 859 w 862"/>
                <a:gd name="T17" fmla="*/ 102 h 161"/>
                <a:gd name="T18" fmla="*/ 851 w 862"/>
                <a:gd name="T19" fmla="*/ 121 h 161"/>
                <a:gd name="T20" fmla="*/ 838 w 862"/>
                <a:gd name="T21" fmla="*/ 137 h 161"/>
                <a:gd name="T22" fmla="*/ 822 w 862"/>
                <a:gd name="T23" fmla="*/ 149 h 161"/>
                <a:gd name="T24" fmla="*/ 803 w 862"/>
                <a:gd name="T25" fmla="*/ 158 h 161"/>
                <a:gd name="T26" fmla="*/ 782 w 862"/>
                <a:gd name="T27" fmla="*/ 161 h 161"/>
                <a:gd name="T28" fmla="*/ 80 w 862"/>
                <a:gd name="T29" fmla="*/ 161 h 161"/>
                <a:gd name="T30" fmla="*/ 59 w 862"/>
                <a:gd name="T31" fmla="*/ 158 h 161"/>
                <a:gd name="T32" fmla="*/ 40 w 862"/>
                <a:gd name="T33" fmla="*/ 149 h 161"/>
                <a:gd name="T34" fmla="*/ 24 w 862"/>
                <a:gd name="T35" fmla="*/ 137 h 161"/>
                <a:gd name="T36" fmla="*/ 11 w 862"/>
                <a:gd name="T37" fmla="*/ 121 h 161"/>
                <a:gd name="T38" fmla="*/ 3 w 862"/>
                <a:gd name="T39" fmla="*/ 102 h 161"/>
                <a:gd name="T40" fmla="*/ 0 w 862"/>
                <a:gd name="T41" fmla="*/ 80 h 161"/>
                <a:gd name="T42" fmla="*/ 3 w 862"/>
                <a:gd name="T43" fmla="*/ 59 h 161"/>
                <a:gd name="T44" fmla="*/ 11 w 862"/>
                <a:gd name="T45" fmla="*/ 40 h 161"/>
                <a:gd name="T46" fmla="*/ 24 w 862"/>
                <a:gd name="T47" fmla="*/ 23 h 161"/>
                <a:gd name="T48" fmla="*/ 40 w 862"/>
                <a:gd name="T49" fmla="*/ 11 h 161"/>
                <a:gd name="T50" fmla="*/ 59 w 862"/>
                <a:gd name="T51" fmla="*/ 2 h 161"/>
                <a:gd name="T52" fmla="*/ 80 w 862"/>
                <a:gd name="T5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2" h="161">
                  <a:moveTo>
                    <a:pt x="80" y="0"/>
                  </a:moveTo>
                  <a:lnTo>
                    <a:pt x="782" y="0"/>
                  </a:lnTo>
                  <a:lnTo>
                    <a:pt x="803" y="2"/>
                  </a:lnTo>
                  <a:lnTo>
                    <a:pt x="822" y="11"/>
                  </a:lnTo>
                  <a:lnTo>
                    <a:pt x="838" y="23"/>
                  </a:lnTo>
                  <a:lnTo>
                    <a:pt x="851" y="40"/>
                  </a:lnTo>
                  <a:lnTo>
                    <a:pt x="859" y="59"/>
                  </a:lnTo>
                  <a:lnTo>
                    <a:pt x="862" y="80"/>
                  </a:lnTo>
                  <a:lnTo>
                    <a:pt x="859" y="102"/>
                  </a:lnTo>
                  <a:lnTo>
                    <a:pt x="851" y="121"/>
                  </a:lnTo>
                  <a:lnTo>
                    <a:pt x="838" y="137"/>
                  </a:lnTo>
                  <a:lnTo>
                    <a:pt x="822" y="149"/>
                  </a:lnTo>
                  <a:lnTo>
                    <a:pt x="803" y="158"/>
                  </a:lnTo>
                  <a:lnTo>
                    <a:pt x="782" y="161"/>
                  </a:lnTo>
                  <a:lnTo>
                    <a:pt x="80" y="161"/>
                  </a:lnTo>
                  <a:lnTo>
                    <a:pt x="59" y="158"/>
                  </a:lnTo>
                  <a:lnTo>
                    <a:pt x="40" y="149"/>
                  </a:lnTo>
                  <a:lnTo>
                    <a:pt x="24" y="137"/>
                  </a:lnTo>
                  <a:lnTo>
                    <a:pt x="11" y="121"/>
                  </a:lnTo>
                  <a:lnTo>
                    <a:pt x="3" y="102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40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32"/>
            <p:cNvSpPr>
              <a:spLocks/>
            </p:cNvSpPr>
            <p:nvPr/>
          </p:nvSpPr>
          <p:spPr bwMode="auto">
            <a:xfrm>
              <a:off x="4616450" y="3898900"/>
              <a:ext cx="55562" cy="25400"/>
            </a:xfrm>
            <a:custGeom>
              <a:avLst/>
              <a:gdLst>
                <a:gd name="T0" fmla="*/ 81 w 345"/>
                <a:gd name="T1" fmla="*/ 0 h 161"/>
                <a:gd name="T2" fmla="*/ 265 w 345"/>
                <a:gd name="T3" fmla="*/ 0 h 161"/>
                <a:gd name="T4" fmla="*/ 287 w 345"/>
                <a:gd name="T5" fmla="*/ 2 h 161"/>
                <a:gd name="T6" fmla="*/ 305 w 345"/>
                <a:gd name="T7" fmla="*/ 11 h 161"/>
                <a:gd name="T8" fmla="*/ 322 w 345"/>
                <a:gd name="T9" fmla="*/ 23 h 161"/>
                <a:gd name="T10" fmla="*/ 334 w 345"/>
                <a:gd name="T11" fmla="*/ 40 h 161"/>
                <a:gd name="T12" fmla="*/ 343 w 345"/>
                <a:gd name="T13" fmla="*/ 59 h 161"/>
                <a:gd name="T14" fmla="*/ 345 w 345"/>
                <a:gd name="T15" fmla="*/ 80 h 161"/>
                <a:gd name="T16" fmla="*/ 343 w 345"/>
                <a:gd name="T17" fmla="*/ 102 h 161"/>
                <a:gd name="T18" fmla="*/ 334 w 345"/>
                <a:gd name="T19" fmla="*/ 121 h 161"/>
                <a:gd name="T20" fmla="*/ 322 w 345"/>
                <a:gd name="T21" fmla="*/ 137 h 161"/>
                <a:gd name="T22" fmla="*/ 305 w 345"/>
                <a:gd name="T23" fmla="*/ 149 h 161"/>
                <a:gd name="T24" fmla="*/ 287 w 345"/>
                <a:gd name="T25" fmla="*/ 158 h 161"/>
                <a:gd name="T26" fmla="*/ 265 w 345"/>
                <a:gd name="T27" fmla="*/ 161 h 161"/>
                <a:gd name="T28" fmla="*/ 81 w 345"/>
                <a:gd name="T29" fmla="*/ 161 h 161"/>
                <a:gd name="T30" fmla="*/ 60 w 345"/>
                <a:gd name="T31" fmla="*/ 158 h 161"/>
                <a:gd name="T32" fmla="*/ 40 w 345"/>
                <a:gd name="T33" fmla="*/ 149 h 161"/>
                <a:gd name="T34" fmla="*/ 24 w 345"/>
                <a:gd name="T35" fmla="*/ 137 h 161"/>
                <a:gd name="T36" fmla="*/ 11 w 345"/>
                <a:gd name="T37" fmla="*/ 121 h 161"/>
                <a:gd name="T38" fmla="*/ 3 w 345"/>
                <a:gd name="T39" fmla="*/ 102 h 161"/>
                <a:gd name="T40" fmla="*/ 0 w 345"/>
                <a:gd name="T41" fmla="*/ 80 h 161"/>
                <a:gd name="T42" fmla="*/ 3 w 345"/>
                <a:gd name="T43" fmla="*/ 59 h 161"/>
                <a:gd name="T44" fmla="*/ 11 w 345"/>
                <a:gd name="T45" fmla="*/ 40 h 161"/>
                <a:gd name="T46" fmla="*/ 24 w 345"/>
                <a:gd name="T47" fmla="*/ 23 h 161"/>
                <a:gd name="T48" fmla="*/ 40 w 345"/>
                <a:gd name="T49" fmla="*/ 11 h 161"/>
                <a:gd name="T50" fmla="*/ 60 w 345"/>
                <a:gd name="T51" fmla="*/ 2 h 161"/>
                <a:gd name="T52" fmla="*/ 81 w 345"/>
                <a:gd name="T5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5" h="161">
                  <a:moveTo>
                    <a:pt x="81" y="0"/>
                  </a:moveTo>
                  <a:lnTo>
                    <a:pt x="265" y="0"/>
                  </a:lnTo>
                  <a:lnTo>
                    <a:pt x="287" y="2"/>
                  </a:lnTo>
                  <a:lnTo>
                    <a:pt x="305" y="11"/>
                  </a:lnTo>
                  <a:lnTo>
                    <a:pt x="322" y="23"/>
                  </a:lnTo>
                  <a:lnTo>
                    <a:pt x="334" y="40"/>
                  </a:lnTo>
                  <a:lnTo>
                    <a:pt x="343" y="59"/>
                  </a:lnTo>
                  <a:lnTo>
                    <a:pt x="345" y="80"/>
                  </a:lnTo>
                  <a:lnTo>
                    <a:pt x="343" y="102"/>
                  </a:lnTo>
                  <a:lnTo>
                    <a:pt x="334" y="121"/>
                  </a:lnTo>
                  <a:lnTo>
                    <a:pt x="322" y="137"/>
                  </a:lnTo>
                  <a:lnTo>
                    <a:pt x="305" y="149"/>
                  </a:lnTo>
                  <a:lnTo>
                    <a:pt x="287" y="158"/>
                  </a:lnTo>
                  <a:lnTo>
                    <a:pt x="265" y="161"/>
                  </a:lnTo>
                  <a:lnTo>
                    <a:pt x="81" y="161"/>
                  </a:lnTo>
                  <a:lnTo>
                    <a:pt x="60" y="158"/>
                  </a:lnTo>
                  <a:lnTo>
                    <a:pt x="40" y="149"/>
                  </a:lnTo>
                  <a:lnTo>
                    <a:pt x="24" y="137"/>
                  </a:lnTo>
                  <a:lnTo>
                    <a:pt x="11" y="121"/>
                  </a:lnTo>
                  <a:lnTo>
                    <a:pt x="3" y="102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40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3462127" y="3513138"/>
            <a:ext cx="581025" cy="450850"/>
            <a:chOff x="3475038" y="3513138"/>
            <a:chExt cx="581025" cy="450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0" name="Freeform 237"/>
            <p:cNvSpPr>
              <a:spLocks noEditPoints="1"/>
            </p:cNvSpPr>
            <p:nvPr/>
          </p:nvSpPr>
          <p:spPr bwMode="auto">
            <a:xfrm>
              <a:off x="3684588" y="3825876"/>
              <a:ext cx="161925" cy="73025"/>
            </a:xfrm>
            <a:custGeom>
              <a:avLst/>
              <a:gdLst>
                <a:gd name="T0" fmla="*/ 142 w 1028"/>
                <a:gd name="T1" fmla="*/ 142 h 467"/>
                <a:gd name="T2" fmla="*/ 142 w 1028"/>
                <a:gd name="T3" fmla="*/ 325 h 467"/>
                <a:gd name="T4" fmla="*/ 886 w 1028"/>
                <a:gd name="T5" fmla="*/ 325 h 467"/>
                <a:gd name="T6" fmla="*/ 886 w 1028"/>
                <a:gd name="T7" fmla="*/ 142 h 467"/>
                <a:gd name="T8" fmla="*/ 142 w 1028"/>
                <a:gd name="T9" fmla="*/ 142 h 467"/>
                <a:gd name="T10" fmla="*/ 110 w 1028"/>
                <a:gd name="T11" fmla="*/ 0 h 467"/>
                <a:gd name="T12" fmla="*/ 918 w 1028"/>
                <a:gd name="T13" fmla="*/ 0 h 467"/>
                <a:gd name="T14" fmla="*/ 943 w 1028"/>
                <a:gd name="T15" fmla="*/ 4 h 467"/>
                <a:gd name="T16" fmla="*/ 967 w 1028"/>
                <a:gd name="T17" fmla="*/ 11 h 467"/>
                <a:gd name="T18" fmla="*/ 986 w 1028"/>
                <a:gd name="T19" fmla="*/ 25 h 467"/>
                <a:gd name="T20" fmla="*/ 1004 w 1028"/>
                <a:gd name="T21" fmla="*/ 41 h 467"/>
                <a:gd name="T22" fmla="*/ 1016 w 1028"/>
                <a:gd name="T23" fmla="*/ 62 h 467"/>
                <a:gd name="T24" fmla="*/ 1025 w 1028"/>
                <a:gd name="T25" fmla="*/ 86 h 467"/>
                <a:gd name="T26" fmla="*/ 1028 w 1028"/>
                <a:gd name="T27" fmla="*/ 111 h 467"/>
                <a:gd name="T28" fmla="*/ 1028 w 1028"/>
                <a:gd name="T29" fmla="*/ 357 h 467"/>
                <a:gd name="T30" fmla="*/ 1025 w 1028"/>
                <a:gd name="T31" fmla="*/ 383 h 467"/>
                <a:gd name="T32" fmla="*/ 1016 w 1028"/>
                <a:gd name="T33" fmla="*/ 406 h 467"/>
                <a:gd name="T34" fmla="*/ 1004 w 1028"/>
                <a:gd name="T35" fmla="*/ 426 h 467"/>
                <a:gd name="T36" fmla="*/ 986 w 1028"/>
                <a:gd name="T37" fmla="*/ 442 h 467"/>
                <a:gd name="T38" fmla="*/ 967 w 1028"/>
                <a:gd name="T39" fmla="*/ 456 h 467"/>
                <a:gd name="T40" fmla="*/ 943 w 1028"/>
                <a:gd name="T41" fmla="*/ 464 h 467"/>
                <a:gd name="T42" fmla="*/ 918 w 1028"/>
                <a:gd name="T43" fmla="*/ 467 h 467"/>
                <a:gd name="T44" fmla="*/ 110 w 1028"/>
                <a:gd name="T45" fmla="*/ 467 h 467"/>
                <a:gd name="T46" fmla="*/ 85 w 1028"/>
                <a:gd name="T47" fmla="*/ 464 h 467"/>
                <a:gd name="T48" fmla="*/ 61 w 1028"/>
                <a:gd name="T49" fmla="*/ 456 h 467"/>
                <a:gd name="T50" fmla="*/ 42 w 1028"/>
                <a:gd name="T51" fmla="*/ 442 h 467"/>
                <a:gd name="T52" fmla="*/ 24 w 1028"/>
                <a:gd name="T53" fmla="*/ 426 h 467"/>
                <a:gd name="T54" fmla="*/ 12 w 1028"/>
                <a:gd name="T55" fmla="*/ 406 h 467"/>
                <a:gd name="T56" fmla="*/ 3 w 1028"/>
                <a:gd name="T57" fmla="*/ 383 h 467"/>
                <a:gd name="T58" fmla="*/ 0 w 1028"/>
                <a:gd name="T59" fmla="*/ 357 h 467"/>
                <a:gd name="T60" fmla="*/ 0 w 1028"/>
                <a:gd name="T61" fmla="*/ 111 h 467"/>
                <a:gd name="T62" fmla="*/ 3 w 1028"/>
                <a:gd name="T63" fmla="*/ 86 h 467"/>
                <a:gd name="T64" fmla="*/ 12 w 1028"/>
                <a:gd name="T65" fmla="*/ 62 h 467"/>
                <a:gd name="T66" fmla="*/ 24 w 1028"/>
                <a:gd name="T67" fmla="*/ 41 h 467"/>
                <a:gd name="T68" fmla="*/ 42 w 1028"/>
                <a:gd name="T69" fmla="*/ 25 h 467"/>
                <a:gd name="T70" fmla="*/ 61 w 1028"/>
                <a:gd name="T71" fmla="*/ 11 h 467"/>
                <a:gd name="T72" fmla="*/ 85 w 1028"/>
                <a:gd name="T73" fmla="*/ 4 h 467"/>
                <a:gd name="T74" fmla="*/ 110 w 1028"/>
                <a:gd name="T75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8" h="467">
                  <a:moveTo>
                    <a:pt x="142" y="142"/>
                  </a:moveTo>
                  <a:lnTo>
                    <a:pt x="142" y="325"/>
                  </a:lnTo>
                  <a:lnTo>
                    <a:pt x="886" y="325"/>
                  </a:lnTo>
                  <a:lnTo>
                    <a:pt x="886" y="142"/>
                  </a:lnTo>
                  <a:lnTo>
                    <a:pt x="142" y="142"/>
                  </a:lnTo>
                  <a:close/>
                  <a:moveTo>
                    <a:pt x="110" y="0"/>
                  </a:moveTo>
                  <a:lnTo>
                    <a:pt x="918" y="0"/>
                  </a:lnTo>
                  <a:lnTo>
                    <a:pt x="943" y="4"/>
                  </a:lnTo>
                  <a:lnTo>
                    <a:pt x="967" y="11"/>
                  </a:lnTo>
                  <a:lnTo>
                    <a:pt x="986" y="25"/>
                  </a:lnTo>
                  <a:lnTo>
                    <a:pt x="1004" y="41"/>
                  </a:lnTo>
                  <a:lnTo>
                    <a:pt x="1016" y="62"/>
                  </a:lnTo>
                  <a:lnTo>
                    <a:pt x="1025" y="86"/>
                  </a:lnTo>
                  <a:lnTo>
                    <a:pt x="1028" y="111"/>
                  </a:lnTo>
                  <a:lnTo>
                    <a:pt x="1028" y="357"/>
                  </a:lnTo>
                  <a:lnTo>
                    <a:pt x="1025" y="383"/>
                  </a:lnTo>
                  <a:lnTo>
                    <a:pt x="1016" y="406"/>
                  </a:lnTo>
                  <a:lnTo>
                    <a:pt x="1004" y="426"/>
                  </a:lnTo>
                  <a:lnTo>
                    <a:pt x="986" y="442"/>
                  </a:lnTo>
                  <a:lnTo>
                    <a:pt x="967" y="456"/>
                  </a:lnTo>
                  <a:lnTo>
                    <a:pt x="943" y="464"/>
                  </a:lnTo>
                  <a:lnTo>
                    <a:pt x="918" y="467"/>
                  </a:lnTo>
                  <a:lnTo>
                    <a:pt x="110" y="467"/>
                  </a:lnTo>
                  <a:lnTo>
                    <a:pt x="85" y="464"/>
                  </a:lnTo>
                  <a:lnTo>
                    <a:pt x="61" y="456"/>
                  </a:lnTo>
                  <a:lnTo>
                    <a:pt x="42" y="442"/>
                  </a:lnTo>
                  <a:lnTo>
                    <a:pt x="24" y="426"/>
                  </a:lnTo>
                  <a:lnTo>
                    <a:pt x="12" y="406"/>
                  </a:lnTo>
                  <a:lnTo>
                    <a:pt x="3" y="383"/>
                  </a:lnTo>
                  <a:lnTo>
                    <a:pt x="0" y="357"/>
                  </a:lnTo>
                  <a:lnTo>
                    <a:pt x="0" y="111"/>
                  </a:lnTo>
                  <a:lnTo>
                    <a:pt x="3" y="86"/>
                  </a:lnTo>
                  <a:lnTo>
                    <a:pt x="12" y="62"/>
                  </a:lnTo>
                  <a:lnTo>
                    <a:pt x="24" y="41"/>
                  </a:lnTo>
                  <a:lnTo>
                    <a:pt x="42" y="25"/>
                  </a:lnTo>
                  <a:lnTo>
                    <a:pt x="61" y="11"/>
                  </a:lnTo>
                  <a:lnTo>
                    <a:pt x="85" y="4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38"/>
            <p:cNvSpPr>
              <a:spLocks noEditPoints="1"/>
            </p:cNvSpPr>
            <p:nvPr/>
          </p:nvSpPr>
          <p:spPr bwMode="auto">
            <a:xfrm>
              <a:off x="3475038" y="3513138"/>
              <a:ext cx="581025" cy="450850"/>
            </a:xfrm>
            <a:custGeom>
              <a:avLst/>
              <a:gdLst>
                <a:gd name="T0" fmla="*/ 184 w 3660"/>
                <a:gd name="T1" fmla="*/ 1418 h 2836"/>
                <a:gd name="T2" fmla="*/ 157 w 3660"/>
                <a:gd name="T3" fmla="*/ 2589 h 2836"/>
                <a:gd name="T4" fmla="*/ 203 w 3660"/>
                <a:gd name="T5" fmla="*/ 2667 h 2836"/>
                <a:gd name="T6" fmla="*/ 3436 w 3660"/>
                <a:gd name="T7" fmla="*/ 2676 h 2836"/>
                <a:gd name="T8" fmla="*/ 3499 w 3660"/>
                <a:gd name="T9" fmla="*/ 2613 h 2836"/>
                <a:gd name="T10" fmla="*/ 3499 w 3660"/>
                <a:gd name="T11" fmla="*/ 1457 h 2836"/>
                <a:gd name="T12" fmla="*/ 3436 w 3660"/>
                <a:gd name="T13" fmla="*/ 1394 h 2836"/>
                <a:gd name="T14" fmla="*/ 2572 w 3660"/>
                <a:gd name="T15" fmla="*/ 1393 h 2836"/>
                <a:gd name="T16" fmla="*/ 2452 w 3660"/>
                <a:gd name="T17" fmla="*/ 1649 h 2836"/>
                <a:gd name="T18" fmla="*/ 2350 w 3660"/>
                <a:gd name="T19" fmla="*/ 1714 h 2836"/>
                <a:gd name="T20" fmla="*/ 1280 w 3660"/>
                <a:gd name="T21" fmla="*/ 1705 h 2836"/>
                <a:gd name="T22" fmla="*/ 1191 w 3660"/>
                <a:gd name="T23" fmla="*/ 1621 h 2836"/>
                <a:gd name="T24" fmla="*/ 1084 w 3660"/>
                <a:gd name="T25" fmla="*/ 1391 h 2836"/>
                <a:gd name="T26" fmla="*/ 1084 w 3660"/>
                <a:gd name="T27" fmla="*/ 1234 h 2836"/>
                <a:gd name="T28" fmla="*/ 1197 w 3660"/>
                <a:gd name="T29" fmla="*/ 1280 h 2836"/>
                <a:gd name="T30" fmla="*/ 1336 w 3660"/>
                <a:gd name="T31" fmla="*/ 1558 h 2836"/>
                <a:gd name="T32" fmla="*/ 2321 w 3660"/>
                <a:gd name="T33" fmla="*/ 1559 h 2836"/>
                <a:gd name="T34" fmla="*/ 2442 w 3660"/>
                <a:gd name="T35" fmla="*/ 1303 h 2836"/>
                <a:gd name="T36" fmla="*/ 2544 w 3660"/>
                <a:gd name="T37" fmla="*/ 1238 h 2836"/>
                <a:gd name="T38" fmla="*/ 710 w 3660"/>
                <a:gd name="T39" fmla="*/ 1041 h 2836"/>
                <a:gd name="T40" fmla="*/ 868 w 3660"/>
                <a:gd name="T41" fmla="*/ 900 h 2836"/>
                <a:gd name="T42" fmla="*/ 2729 w 3660"/>
                <a:gd name="T43" fmla="*/ 591 h 2836"/>
                <a:gd name="T44" fmla="*/ 2561 w 3660"/>
                <a:gd name="T45" fmla="*/ 591 h 2836"/>
                <a:gd name="T46" fmla="*/ 2316 w 3660"/>
                <a:gd name="T47" fmla="*/ 591 h 2836"/>
                <a:gd name="T48" fmla="*/ 1791 w 3660"/>
                <a:gd name="T49" fmla="*/ 591 h 2836"/>
                <a:gd name="T50" fmla="*/ 1486 w 3660"/>
                <a:gd name="T51" fmla="*/ 591 h 2836"/>
                <a:gd name="T52" fmla="*/ 1214 w 3660"/>
                <a:gd name="T53" fmla="*/ 591 h 2836"/>
                <a:gd name="T54" fmla="*/ 885 w 3660"/>
                <a:gd name="T55" fmla="*/ 591 h 2836"/>
                <a:gd name="T56" fmla="*/ 2881 w 3660"/>
                <a:gd name="T57" fmla="*/ 453 h 2836"/>
                <a:gd name="T58" fmla="*/ 2931 w 3660"/>
                <a:gd name="T59" fmla="*/ 502 h 2836"/>
                <a:gd name="T60" fmla="*/ 3040 w 3660"/>
                <a:gd name="T61" fmla="*/ 903 h 2836"/>
                <a:gd name="T62" fmla="*/ 3090 w 3660"/>
                <a:gd name="T63" fmla="*/ 952 h 2836"/>
                <a:gd name="T64" fmla="*/ 2952 w 3660"/>
                <a:gd name="T65" fmla="*/ 377 h 2836"/>
                <a:gd name="T66" fmla="*/ 2890 w 3660"/>
                <a:gd name="T67" fmla="*/ 328 h 2836"/>
                <a:gd name="T68" fmla="*/ 770 w 3660"/>
                <a:gd name="T69" fmla="*/ 328 h 2836"/>
                <a:gd name="T70" fmla="*/ 708 w 3660"/>
                <a:gd name="T71" fmla="*/ 377 h 2836"/>
                <a:gd name="T72" fmla="*/ 570 w 3660"/>
                <a:gd name="T73" fmla="*/ 952 h 2836"/>
                <a:gd name="T74" fmla="*/ 620 w 3660"/>
                <a:gd name="T75" fmla="*/ 903 h 2836"/>
                <a:gd name="T76" fmla="*/ 729 w 3660"/>
                <a:gd name="T77" fmla="*/ 502 h 2836"/>
                <a:gd name="T78" fmla="*/ 779 w 3660"/>
                <a:gd name="T79" fmla="*/ 453 h 2836"/>
                <a:gd name="T80" fmla="*/ 791 w 3660"/>
                <a:gd name="T81" fmla="*/ 326 h 2836"/>
                <a:gd name="T82" fmla="*/ 2626 w 3660"/>
                <a:gd name="T83" fmla="*/ 142 h 2836"/>
                <a:gd name="T84" fmla="*/ 2716 w 3660"/>
                <a:gd name="T85" fmla="*/ 4 h 2836"/>
                <a:gd name="T86" fmla="*/ 2766 w 3660"/>
                <a:gd name="T87" fmla="*/ 52 h 2836"/>
                <a:gd name="T88" fmla="*/ 2905 w 3660"/>
                <a:gd name="T89" fmla="*/ 172 h 2836"/>
                <a:gd name="T90" fmla="*/ 3029 w 3660"/>
                <a:gd name="T91" fmla="*/ 226 h 2836"/>
                <a:gd name="T92" fmla="*/ 3626 w 3660"/>
                <a:gd name="T93" fmla="*/ 1354 h 2836"/>
                <a:gd name="T94" fmla="*/ 3658 w 3660"/>
                <a:gd name="T95" fmla="*/ 1447 h 2836"/>
                <a:gd name="T96" fmla="*/ 3648 w 3660"/>
                <a:gd name="T97" fmla="*/ 2667 h 2836"/>
                <a:gd name="T98" fmla="*/ 3558 w 3660"/>
                <a:gd name="T99" fmla="*/ 2789 h 2836"/>
                <a:gd name="T100" fmla="*/ 3412 w 3660"/>
                <a:gd name="T101" fmla="*/ 2836 h 2836"/>
                <a:gd name="T102" fmla="*/ 134 w 3660"/>
                <a:gd name="T103" fmla="*/ 2808 h 2836"/>
                <a:gd name="T104" fmla="*/ 28 w 3660"/>
                <a:gd name="T105" fmla="*/ 2702 h 2836"/>
                <a:gd name="T106" fmla="*/ 0 w 3660"/>
                <a:gd name="T107" fmla="*/ 1482 h 2836"/>
                <a:gd name="T108" fmla="*/ 35 w 3660"/>
                <a:gd name="T109" fmla="*/ 1354 h 2836"/>
                <a:gd name="T110" fmla="*/ 607 w 3660"/>
                <a:gd name="T111" fmla="*/ 249 h 2836"/>
                <a:gd name="T112" fmla="*/ 722 w 3660"/>
                <a:gd name="T113" fmla="*/ 178 h 2836"/>
                <a:gd name="T114" fmla="*/ 892 w 3660"/>
                <a:gd name="T115" fmla="*/ 71 h 2836"/>
                <a:gd name="T116" fmla="*/ 927 w 3660"/>
                <a:gd name="T117" fmla="*/ 10 h 2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0" h="2836">
                  <a:moveTo>
                    <a:pt x="248" y="1391"/>
                  </a:moveTo>
                  <a:lnTo>
                    <a:pt x="224" y="1394"/>
                  </a:lnTo>
                  <a:lnTo>
                    <a:pt x="203" y="1404"/>
                  </a:lnTo>
                  <a:lnTo>
                    <a:pt x="184" y="1418"/>
                  </a:lnTo>
                  <a:lnTo>
                    <a:pt x="170" y="1436"/>
                  </a:lnTo>
                  <a:lnTo>
                    <a:pt x="161" y="1457"/>
                  </a:lnTo>
                  <a:lnTo>
                    <a:pt x="157" y="1482"/>
                  </a:lnTo>
                  <a:lnTo>
                    <a:pt x="157" y="2589"/>
                  </a:lnTo>
                  <a:lnTo>
                    <a:pt x="161" y="2613"/>
                  </a:lnTo>
                  <a:lnTo>
                    <a:pt x="170" y="2634"/>
                  </a:lnTo>
                  <a:lnTo>
                    <a:pt x="184" y="2653"/>
                  </a:lnTo>
                  <a:lnTo>
                    <a:pt x="203" y="2667"/>
                  </a:lnTo>
                  <a:lnTo>
                    <a:pt x="224" y="2676"/>
                  </a:lnTo>
                  <a:lnTo>
                    <a:pt x="248" y="2679"/>
                  </a:lnTo>
                  <a:lnTo>
                    <a:pt x="3412" y="2679"/>
                  </a:lnTo>
                  <a:lnTo>
                    <a:pt x="3436" y="2676"/>
                  </a:lnTo>
                  <a:lnTo>
                    <a:pt x="3457" y="2667"/>
                  </a:lnTo>
                  <a:lnTo>
                    <a:pt x="3476" y="2653"/>
                  </a:lnTo>
                  <a:lnTo>
                    <a:pt x="3490" y="2634"/>
                  </a:lnTo>
                  <a:lnTo>
                    <a:pt x="3499" y="2613"/>
                  </a:lnTo>
                  <a:lnTo>
                    <a:pt x="3503" y="2589"/>
                  </a:lnTo>
                  <a:lnTo>
                    <a:pt x="3503" y="2589"/>
                  </a:lnTo>
                  <a:lnTo>
                    <a:pt x="3503" y="1482"/>
                  </a:lnTo>
                  <a:lnTo>
                    <a:pt x="3499" y="1457"/>
                  </a:lnTo>
                  <a:lnTo>
                    <a:pt x="3490" y="1436"/>
                  </a:lnTo>
                  <a:lnTo>
                    <a:pt x="3476" y="1418"/>
                  </a:lnTo>
                  <a:lnTo>
                    <a:pt x="3457" y="1404"/>
                  </a:lnTo>
                  <a:lnTo>
                    <a:pt x="3436" y="1394"/>
                  </a:lnTo>
                  <a:lnTo>
                    <a:pt x="3412" y="1391"/>
                  </a:lnTo>
                  <a:lnTo>
                    <a:pt x="2576" y="1391"/>
                  </a:lnTo>
                  <a:lnTo>
                    <a:pt x="2574" y="1392"/>
                  </a:lnTo>
                  <a:lnTo>
                    <a:pt x="2572" y="1393"/>
                  </a:lnTo>
                  <a:lnTo>
                    <a:pt x="2571" y="1396"/>
                  </a:lnTo>
                  <a:lnTo>
                    <a:pt x="2571" y="1396"/>
                  </a:lnTo>
                  <a:lnTo>
                    <a:pt x="2469" y="1621"/>
                  </a:lnTo>
                  <a:lnTo>
                    <a:pt x="2452" y="1649"/>
                  </a:lnTo>
                  <a:lnTo>
                    <a:pt x="2432" y="1672"/>
                  </a:lnTo>
                  <a:lnTo>
                    <a:pt x="2408" y="1691"/>
                  </a:lnTo>
                  <a:lnTo>
                    <a:pt x="2380" y="1705"/>
                  </a:lnTo>
                  <a:lnTo>
                    <a:pt x="2350" y="1714"/>
                  </a:lnTo>
                  <a:lnTo>
                    <a:pt x="2319" y="1717"/>
                  </a:lnTo>
                  <a:lnTo>
                    <a:pt x="1341" y="1717"/>
                  </a:lnTo>
                  <a:lnTo>
                    <a:pt x="1310" y="1714"/>
                  </a:lnTo>
                  <a:lnTo>
                    <a:pt x="1280" y="1705"/>
                  </a:lnTo>
                  <a:lnTo>
                    <a:pt x="1252" y="1691"/>
                  </a:lnTo>
                  <a:lnTo>
                    <a:pt x="1228" y="1672"/>
                  </a:lnTo>
                  <a:lnTo>
                    <a:pt x="1208" y="1649"/>
                  </a:lnTo>
                  <a:lnTo>
                    <a:pt x="1191" y="1621"/>
                  </a:lnTo>
                  <a:lnTo>
                    <a:pt x="1089" y="1396"/>
                  </a:lnTo>
                  <a:lnTo>
                    <a:pt x="1088" y="1393"/>
                  </a:lnTo>
                  <a:lnTo>
                    <a:pt x="1086" y="1392"/>
                  </a:lnTo>
                  <a:lnTo>
                    <a:pt x="1084" y="1391"/>
                  </a:lnTo>
                  <a:lnTo>
                    <a:pt x="248" y="1391"/>
                  </a:lnTo>
                  <a:close/>
                  <a:moveTo>
                    <a:pt x="710" y="1041"/>
                  </a:moveTo>
                  <a:lnTo>
                    <a:pt x="710" y="1234"/>
                  </a:lnTo>
                  <a:lnTo>
                    <a:pt x="1084" y="1234"/>
                  </a:lnTo>
                  <a:lnTo>
                    <a:pt x="1116" y="1238"/>
                  </a:lnTo>
                  <a:lnTo>
                    <a:pt x="1146" y="1246"/>
                  </a:lnTo>
                  <a:lnTo>
                    <a:pt x="1172" y="1261"/>
                  </a:lnTo>
                  <a:lnTo>
                    <a:pt x="1197" y="1280"/>
                  </a:lnTo>
                  <a:lnTo>
                    <a:pt x="1218" y="1303"/>
                  </a:lnTo>
                  <a:lnTo>
                    <a:pt x="1233" y="1330"/>
                  </a:lnTo>
                  <a:lnTo>
                    <a:pt x="1335" y="1556"/>
                  </a:lnTo>
                  <a:lnTo>
                    <a:pt x="1336" y="1558"/>
                  </a:lnTo>
                  <a:lnTo>
                    <a:pt x="1339" y="1559"/>
                  </a:lnTo>
                  <a:lnTo>
                    <a:pt x="1341" y="1560"/>
                  </a:lnTo>
                  <a:lnTo>
                    <a:pt x="2319" y="1560"/>
                  </a:lnTo>
                  <a:lnTo>
                    <a:pt x="2321" y="1559"/>
                  </a:lnTo>
                  <a:lnTo>
                    <a:pt x="2324" y="1558"/>
                  </a:lnTo>
                  <a:lnTo>
                    <a:pt x="2325" y="1556"/>
                  </a:lnTo>
                  <a:lnTo>
                    <a:pt x="2427" y="1330"/>
                  </a:lnTo>
                  <a:lnTo>
                    <a:pt x="2442" y="1303"/>
                  </a:lnTo>
                  <a:lnTo>
                    <a:pt x="2463" y="1280"/>
                  </a:lnTo>
                  <a:lnTo>
                    <a:pt x="2488" y="1261"/>
                  </a:lnTo>
                  <a:lnTo>
                    <a:pt x="2514" y="1246"/>
                  </a:lnTo>
                  <a:lnTo>
                    <a:pt x="2544" y="1238"/>
                  </a:lnTo>
                  <a:lnTo>
                    <a:pt x="2576" y="1234"/>
                  </a:lnTo>
                  <a:lnTo>
                    <a:pt x="2950" y="1234"/>
                  </a:lnTo>
                  <a:lnTo>
                    <a:pt x="2950" y="1041"/>
                  </a:lnTo>
                  <a:lnTo>
                    <a:pt x="710" y="1041"/>
                  </a:lnTo>
                  <a:close/>
                  <a:moveTo>
                    <a:pt x="885" y="591"/>
                  </a:moveTo>
                  <a:lnTo>
                    <a:pt x="873" y="591"/>
                  </a:lnTo>
                  <a:lnTo>
                    <a:pt x="868" y="591"/>
                  </a:lnTo>
                  <a:lnTo>
                    <a:pt x="868" y="900"/>
                  </a:lnTo>
                  <a:lnTo>
                    <a:pt x="2792" y="900"/>
                  </a:lnTo>
                  <a:lnTo>
                    <a:pt x="2792" y="591"/>
                  </a:lnTo>
                  <a:lnTo>
                    <a:pt x="2756" y="591"/>
                  </a:lnTo>
                  <a:lnTo>
                    <a:pt x="2729" y="591"/>
                  </a:lnTo>
                  <a:lnTo>
                    <a:pt x="2696" y="591"/>
                  </a:lnTo>
                  <a:lnTo>
                    <a:pt x="2656" y="591"/>
                  </a:lnTo>
                  <a:lnTo>
                    <a:pt x="2611" y="591"/>
                  </a:lnTo>
                  <a:lnTo>
                    <a:pt x="2561" y="591"/>
                  </a:lnTo>
                  <a:lnTo>
                    <a:pt x="2505" y="591"/>
                  </a:lnTo>
                  <a:lnTo>
                    <a:pt x="2446" y="591"/>
                  </a:lnTo>
                  <a:lnTo>
                    <a:pt x="2382" y="591"/>
                  </a:lnTo>
                  <a:lnTo>
                    <a:pt x="2316" y="591"/>
                  </a:lnTo>
                  <a:lnTo>
                    <a:pt x="2024" y="591"/>
                  </a:lnTo>
                  <a:lnTo>
                    <a:pt x="1946" y="591"/>
                  </a:lnTo>
                  <a:lnTo>
                    <a:pt x="1869" y="591"/>
                  </a:lnTo>
                  <a:lnTo>
                    <a:pt x="1791" y="591"/>
                  </a:lnTo>
                  <a:lnTo>
                    <a:pt x="1714" y="591"/>
                  </a:lnTo>
                  <a:lnTo>
                    <a:pt x="1636" y="591"/>
                  </a:lnTo>
                  <a:lnTo>
                    <a:pt x="1560" y="591"/>
                  </a:lnTo>
                  <a:lnTo>
                    <a:pt x="1486" y="591"/>
                  </a:lnTo>
                  <a:lnTo>
                    <a:pt x="1414" y="591"/>
                  </a:lnTo>
                  <a:lnTo>
                    <a:pt x="1344" y="591"/>
                  </a:lnTo>
                  <a:lnTo>
                    <a:pt x="1278" y="591"/>
                  </a:lnTo>
                  <a:lnTo>
                    <a:pt x="1214" y="591"/>
                  </a:lnTo>
                  <a:lnTo>
                    <a:pt x="1155" y="591"/>
                  </a:lnTo>
                  <a:lnTo>
                    <a:pt x="1099" y="591"/>
                  </a:lnTo>
                  <a:lnTo>
                    <a:pt x="904" y="591"/>
                  </a:lnTo>
                  <a:lnTo>
                    <a:pt x="885" y="591"/>
                  </a:lnTo>
                  <a:close/>
                  <a:moveTo>
                    <a:pt x="2768" y="326"/>
                  </a:moveTo>
                  <a:lnTo>
                    <a:pt x="2768" y="450"/>
                  </a:lnTo>
                  <a:lnTo>
                    <a:pt x="2863" y="450"/>
                  </a:lnTo>
                  <a:lnTo>
                    <a:pt x="2881" y="453"/>
                  </a:lnTo>
                  <a:lnTo>
                    <a:pt x="2898" y="460"/>
                  </a:lnTo>
                  <a:lnTo>
                    <a:pt x="2912" y="471"/>
                  </a:lnTo>
                  <a:lnTo>
                    <a:pt x="2924" y="485"/>
                  </a:lnTo>
                  <a:lnTo>
                    <a:pt x="2931" y="502"/>
                  </a:lnTo>
                  <a:lnTo>
                    <a:pt x="2934" y="521"/>
                  </a:lnTo>
                  <a:lnTo>
                    <a:pt x="2934" y="900"/>
                  </a:lnTo>
                  <a:lnTo>
                    <a:pt x="3021" y="900"/>
                  </a:lnTo>
                  <a:lnTo>
                    <a:pt x="3040" y="903"/>
                  </a:lnTo>
                  <a:lnTo>
                    <a:pt x="3057" y="910"/>
                  </a:lnTo>
                  <a:lnTo>
                    <a:pt x="3071" y="921"/>
                  </a:lnTo>
                  <a:lnTo>
                    <a:pt x="3082" y="935"/>
                  </a:lnTo>
                  <a:lnTo>
                    <a:pt x="3090" y="952"/>
                  </a:lnTo>
                  <a:lnTo>
                    <a:pt x="3092" y="970"/>
                  </a:lnTo>
                  <a:lnTo>
                    <a:pt x="3092" y="1234"/>
                  </a:lnTo>
                  <a:lnTo>
                    <a:pt x="3388" y="1234"/>
                  </a:lnTo>
                  <a:lnTo>
                    <a:pt x="2952" y="377"/>
                  </a:lnTo>
                  <a:lnTo>
                    <a:pt x="2941" y="359"/>
                  </a:lnTo>
                  <a:lnTo>
                    <a:pt x="2927" y="345"/>
                  </a:lnTo>
                  <a:lnTo>
                    <a:pt x="2909" y="335"/>
                  </a:lnTo>
                  <a:lnTo>
                    <a:pt x="2890" y="328"/>
                  </a:lnTo>
                  <a:lnTo>
                    <a:pt x="2869" y="326"/>
                  </a:lnTo>
                  <a:lnTo>
                    <a:pt x="2768" y="326"/>
                  </a:lnTo>
                  <a:close/>
                  <a:moveTo>
                    <a:pt x="791" y="326"/>
                  </a:moveTo>
                  <a:lnTo>
                    <a:pt x="770" y="328"/>
                  </a:lnTo>
                  <a:lnTo>
                    <a:pt x="751" y="335"/>
                  </a:lnTo>
                  <a:lnTo>
                    <a:pt x="733" y="345"/>
                  </a:lnTo>
                  <a:lnTo>
                    <a:pt x="719" y="359"/>
                  </a:lnTo>
                  <a:lnTo>
                    <a:pt x="708" y="377"/>
                  </a:lnTo>
                  <a:lnTo>
                    <a:pt x="272" y="1234"/>
                  </a:lnTo>
                  <a:lnTo>
                    <a:pt x="568" y="1234"/>
                  </a:lnTo>
                  <a:lnTo>
                    <a:pt x="568" y="970"/>
                  </a:lnTo>
                  <a:lnTo>
                    <a:pt x="570" y="952"/>
                  </a:lnTo>
                  <a:lnTo>
                    <a:pt x="578" y="935"/>
                  </a:lnTo>
                  <a:lnTo>
                    <a:pt x="589" y="921"/>
                  </a:lnTo>
                  <a:lnTo>
                    <a:pt x="603" y="910"/>
                  </a:lnTo>
                  <a:lnTo>
                    <a:pt x="620" y="903"/>
                  </a:lnTo>
                  <a:lnTo>
                    <a:pt x="639" y="900"/>
                  </a:lnTo>
                  <a:lnTo>
                    <a:pt x="726" y="900"/>
                  </a:lnTo>
                  <a:lnTo>
                    <a:pt x="726" y="521"/>
                  </a:lnTo>
                  <a:lnTo>
                    <a:pt x="729" y="502"/>
                  </a:lnTo>
                  <a:lnTo>
                    <a:pt x="736" y="485"/>
                  </a:lnTo>
                  <a:lnTo>
                    <a:pt x="748" y="471"/>
                  </a:lnTo>
                  <a:lnTo>
                    <a:pt x="762" y="460"/>
                  </a:lnTo>
                  <a:lnTo>
                    <a:pt x="779" y="453"/>
                  </a:lnTo>
                  <a:lnTo>
                    <a:pt x="797" y="450"/>
                  </a:lnTo>
                  <a:lnTo>
                    <a:pt x="892" y="450"/>
                  </a:lnTo>
                  <a:lnTo>
                    <a:pt x="892" y="326"/>
                  </a:lnTo>
                  <a:lnTo>
                    <a:pt x="791" y="326"/>
                  </a:lnTo>
                  <a:close/>
                  <a:moveTo>
                    <a:pt x="1034" y="142"/>
                  </a:moveTo>
                  <a:lnTo>
                    <a:pt x="1034" y="450"/>
                  </a:lnTo>
                  <a:lnTo>
                    <a:pt x="2626" y="450"/>
                  </a:lnTo>
                  <a:lnTo>
                    <a:pt x="2626" y="142"/>
                  </a:lnTo>
                  <a:lnTo>
                    <a:pt x="1034" y="142"/>
                  </a:lnTo>
                  <a:close/>
                  <a:moveTo>
                    <a:pt x="963" y="0"/>
                  </a:moveTo>
                  <a:lnTo>
                    <a:pt x="2697" y="0"/>
                  </a:lnTo>
                  <a:lnTo>
                    <a:pt x="2716" y="4"/>
                  </a:lnTo>
                  <a:lnTo>
                    <a:pt x="2733" y="10"/>
                  </a:lnTo>
                  <a:lnTo>
                    <a:pt x="2747" y="21"/>
                  </a:lnTo>
                  <a:lnTo>
                    <a:pt x="2758" y="36"/>
                  </a:lnTo>
                  <a:lnTo>
                    <a:pt x="2766" y="52"/>
                  </a:lnTo>
                  <a:lnTo>
                    <a:pt x="2768" y="71"/>
                  </a:lnTo>
                  <a:lnTo>
                    <a:pt x="2768" y="168"/>
                  </a:lnTo>
                  <a:lnTo>
                    <a:pt x="2869" y="168"/>
                  </a:lnTo>
                  <a:lnTo>
                    <a:pt x="2905" y="172"/>
                  </a:lnTo>
                  <a:lnTo>
                    <a:pt x="2938" y="178"/>
                  </a:lnTo>
                  <a:lnTo>
                    <a:pt x="2970" y="190"/>
                  </a:lnTo>
                  <a:lnTo>
                    <a:pt x="3001" y="206"/>
                  </a:lnTo>
                  <a:lnTo>
                    <a:pt x="3029" y="226"/>
                  </a:lnTo>
                  <a:lnTo>
                    <a:pt x="3053" y="249"/>
                  </a:lnTo>
                  <a:lnTo>
                    <a:pt x="3076" y="275"/>
                  </a:lnTo>
                  <a:lnTo>
                    <a:pt x="3093" y="306"/>
                  </a:lnTo>
                  <a:lnTo>
                    <a:pt x="3626" y="1354"/>
                  </a:lnTo>
                  <a:lnTo>
                    <a:pt x="3625" y="1354"/>
                  </a:lnTo>
                  <a:lnTo>
                    <a:pt x="3639" y="1383"/>
                  </a:lnTo>
                  <a:lnTo>
                    <a:pt x="3651" y="1414"/>
                  </a:lnTo>
                  <a:lnTo>
                    <a:pt x="3658" y="1447"/>
                  </a:lnTo>
                  <a:lnTo>
                    <a:pt x="3660" y="1482"/>
                  </a:lnTo>
                  <a:lnTo>
                    <a:pt x="3660" y="2589"/>
                  </a:lnTo>
                  <a:lnTo>
                    <a:pt x="3657" y="2628"/>
                  </a:lnTo>
                  <a:lnTo>
                    <a:pt x="3648" y="2667"/>
                  </a:lnTo>
                  <a:lnTo>
                    <a:pt x="3632" y="2702"/>
                  </a:lnTo>
                  <a:lnTo>
                    <a:pt x="3612" y="2734"/>
                  </a:lnTo>
                  <a:lnTo>
                    <a:pt x="3587" y="2763"/>
                  </a:lnTo>
                  <a:lnTo>
                    <a:pt x="3558" y="2789"/>
                  </a:lnTo>
                  <a:lnTo>
                    <a:pt x="3526" y="2808"/>
                  </a:lnTo>
                  <a:lnTo>
                    <a:pt x="3490" y="2823"/>
                  </a:lnTo>
                  <a:lnTo>
                    <a:pt x="3451" y="2833"/>
                  </a:lnTo>
                  <a:lnTo>
                    <a:pt x="3412" y="2836"/>
                  </a:lnTo>
                  <a:lnTo>
                    <a:pt x="248" y="2836"/>
                  </a:lnTo>
                  <a:lnTo>
                    <a:pt x="209" y="2833"/>
                  </a:lnTo>
                  <a:lnTo>
                    <a:pt x="170" y="2823"/>
                  </a:lnTo>
                  <a:lnTo>
                    <a:pt x="134" y="2808"/>
                  </a:lnTo>
                  <a:lnTo>
                    <a:pt x="102" y="2789"/>
                  </a:lnTo>
                  <a:lnTo>
                    <a:pt x="73" y="2763"/>
                  </a:lnTo>
                  <a:lnTo>
                    <a:pt x="48" y="2734"/>
                  </a:lnTo>
                  <a:lnTo>
                    <a:pt x="28" y="2702"/>
                  </a:lnTo>
                  <a:lnTo>
                    <a:pt x="12" y="2667"/>
                  </a:lnTo>
                  <a:lnTo>
                    <a:pt x="3" y="2628"/>
                  </a:lnTo>
                  <a:lnTo>
                    <a:pt x="0" y="2589"/>
                  </a:lnTo>
                  <a:lnTo>
                    <a:pt x="0" y="1482"/>
                  </a:lnTo>
                  <a:lnTo>
                    <a:pt x="2" y="1447"/>
                  </a:lnTo>
                  <a:lnTo>
                    <a:pt x="9" y="1414"/>
                  </a:lnTo>
                  <a:lnTo>
                    <a:pt x="21" y="1383"/>
                  </a:lnTo>
                  <a:lnTo>
                    <a:pt x="35" y="1354"/>
                  </a:lnTo>
                  <a:lnTo>
                    <a:pt x="34" y="1354"/>
                  </a:lnTo>
                  <a:lnTo>
                    <a:pt x="567" y="306"/>
                  </a:lnTo>
                  <a:lnTo>
                    <a:pt x="584" y="275"/>
                  </a:lnTo>
                  <a:lnTo>
                    <a:pt x="607" y="249"/>
                  </a:lnTo>
                  <a:lnTo>
                    <a:pt x="631" y="226"/>
                  </a:lnTo>
                  <a:lnTo>
                    <a:pt x="659" y="206"/>
                  </a:lnTo>
                  <a:lnTo>
                    <a:pt x="690" y="190"/>
                  </a:lnTo>
                  <a:lnTo>
                    <a:pt x="722" y="178"/>
                  </a:lnTo>
                  <a:lnTo>
                    <a:pt x="755" y="172"/>
                  </a:lnTo>
                  <a:lnTo>
                    <a:pt x="791" y="168"/>
                  </a:lnTo>
                  <a:lnTo>
                    <a:pt x="892" y="168"/>
                  </a:lnTo>
                  <a:lnTo>
                    <a:pt x="892" y="71"/>
                  </a:lnTo>
                  <a:lnTo>
                    <a:pt x="894" y="52"/>
                  </a:lnTo>
                  <a:lnTo>
                    <a:pt x="902" y="36"/>
                  </a:lnTo>
                  <a:lnTo>
                    <a:pt x="913" y="21"/>
                  </a:lnTo>
                  <a:lnTo>
                    <a:pt x="927" y="10"/>
                  </a:lnTo>
                  <a:lnTo>
                    <a:pt x="944" y="4"/>
                  </a:lnTo>
                  <a:lnTo>
                    <a:pt x="9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2527426" y="3470275"/>
            <a:ext cx="579438" cy="536575"/>
            <a:chOff x="2459038" y="3470275"/>
            <a:chExt cx="579438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6" name="Freeform 243"/>
            <p:cNvSpPr>
              <a:spLocks noEditPoints="1"/>
            </p:cNvSpPr>
            <p:nvPr/>
          </p:nvSpPr>
          <p:spPr bwMode="auto">
            <a:xfrm>
              <a:off x="2697163" y="3551238"/>
              <a:ext cx="128588" cy="107950"/>
            </a:xfrm>
            <a:custGeom>
              <a:avLst/>
              <a:gdLst>
                <a:gd name="T0" fmla="*/ 397 w 812"/>
                <a:gd name="T1" fmla="*/ 177 h 680"/>
                <a:gd name="T2" fmla="*/ 325 w 812"/>
                <a:gd name="T3" fmla="*/ 195 h 680"/>
                <a:gd name="T4" fmla="*/ 262 w 812"/>
                <a:gd name="T5" fmla="*/ 228 h 680"/>
                <a:gd name="T6" fmla="*/ 213 w 812"/>
                <a:gd name="T7" fmla="*/ 271 h 680"/>
                <a:gd name="T8" fmla="*/ 183 w 812"/>
                <a:gd name="T9" fmla="*/ 323 h 680"/>
                <a:gd name="T10" fmla="*/ 176 w 812"/>
                <a:gd name="T11" fmla="*/ 375 h 680"/>
                <a:gd name="T12" fmla="*/ 191 w 812"/>
                <a:gd name="T13" fmla="*/ 420 h 680"/>
                <a:gd name="T14" fmla="*/ 227 w 812"/>
                <a:gd name="T15" fmla="*/ 460 h 680"/>
                <a:gd name="T16" fmla="*/ 278 w 812"/>
                <a:gd name="T17" fmla="*/ 488 h 680"/>
                <a:gd name="T18" fmla="*/ 341 w 812"/>
                <a:gd name="T19" fmla="*/ 503 h 680"/>
                <a:gd name="T20" fmla="*/ 414 w 812"/>
                <a:gd name="T21" fmla="*/ 502 h 680"/>
                <a:gd name="T22" fmla="*/ 487 w 812"/>
                <a:gd name="T23" fmla="*/ 486 h 680"/>
                <a:gd name="T24" fmla="*/ 550 w 812"/>
                <a:gd name="T25" fmla="*/ 454 h 680"/>
                <a:gd name="T26" fmla="*/ 600 w 812"/>
                <a:gd name="T27" fmla="*/ 409 h 680"/>
                <a:gd name="T28" fmla="*/ 630 w 812"/>
                <a:gd name="T29" fmla="*/ 358 h 680"/>
                <a:gd name="T30" fmla="*/ 637 w 812"/>
                <a:gd name="T31" fmla="*/ 308 h 680"/>
                <a:gd name="T32" fmla="*/ 626 w 812"/>
                <a:gd name="T33" fmla="*/ 269 h 680"/>
                <a:gd name="T34" fmla="*/ 607 w 812"/>
                <a:gd name="T35" fmla="*/ 241 h 680"/>
                <a:gd name="T36" fmla="*/ 562 w 812"/>
                <a:gd name="T37" fmla="*/ 206 h 680"/>
                <a:gd name="T38" fmla="*/ 503 w 812"/>
                <a:gd name="T39" fmla="*/ 182 h 680"/>
                <a:gd name="T40" fmla="*/ 435 w 812"/>
                <a:gd name="T41" fmla="*/ 175 h 680"/>
                <a:gd name="T42" fmla="*/ 481 w 812"/>
                <a:gd name="T43" fmla="*/ 2 h 680"/>
                <a:gd name="T44" fmla="*/ 566 w 812"/>
                <a:gd name="T45" fmla="*/ 19 h 680"/>
                <a:gd name="T46" fmla="*/ 643 w 812"/>
                <a:gd name="T47" fmla="*/ 51 h 680"/>
                <a:gd name="T48" fmla="*/ 709 w 812"/>
                <a:gd name="T49" fmla="*/ 97 h 680"/>
                <a:gd name="T50" fmla="*/ 763 w 812"/>
                <a:gd name="T51" fmla="*/ 158 h 680"/>
                <a:gd name="T52" fmla="*/ 799 w 812"/>
                <a:gd name="T53" fmla="*/ 231 h 680"/>
                <a:gd name="T54" fmla="*/ 812 w 812"/>
                <a:gd name="T55" fmla="*/ 310 h 680"/>
                <a:gd name="T56" fmla="*/ 802 w 812"/>
                <a:gd name="T57" fmla="*/ 396 h 680"/>
                <a:gd name="T58" fmla="*/ 765 w 812"/>
                <a:gd name="T59" fmla="*/ 480 h 680"/>
                <a:gd name="T60" fmla="*/ 706 w 812"/>
                <a:gd name="T61" fmla="*/ 553 h 680"/>
                <a:gd name="T62" fmla="*/ 627 w 812"/>
                <a:gd name="T63" fmla="*/ 612 h 680"/>
                <a:gd name="T64" fmla="*/ 534 w 812"/>
                <a:gd name="T65" fmla="*/ 655 h 680"/>
                <a:gd name="T66" fmla="*/ 430 w 812"/>
                <a:gd name="T67" fmla="*/ 677 h 680"/>
                <a:gd name="T68" fmla="*/ 331 w 812"/>
                <a:gd name="T69" fmla="*/ 678 h 680"/>
                <a:gd name="T70" fmla="*/ 245 w 812"/>
                <a:gd name="T71" fmla="*/ 662 h 680"/>
                <a:gd name="T72" fmla="*/ 169 w 812"/>
                <a:gd name="T73" fmla="*/ 631 h 680"/>
                <a:gd name="T74" fmla="*/ 104 w 812"/>
                <a:gd name="T75" fmla="*/ 585 h 680"/>
                <a:gd name="T76" fmla="*/ 49 w 812"/>
                <a:gd name="T77" fmla="*/ 524 h 680"/>
                <a:gd name="T78" fmla="*/ 14 w 812"/>
                <a:gd name="T79" fmla="*/ 451 h 680"/>
                <a:gd name="T80" fmla="*/ 0 w 812"/>
                <a:gd name="T81" fmla="*/ 372 h 680"/>
                <a:gd name="T82" fmla="*/ 11 w 812"/>
                <a:gd name="T83" fmla="*/ 285 h 680"/>
                <a:gd name="T84" fmla="*/ 48 w 812"/>
                <a:gd name="T85" fmla="*/ 201 h 680"/>
                <a:gd name="T86" fmla="*/ 108 w 812"/>
                <a:gd name="T87" fmla="*/ 128 h 680"/>
                <a:gd name="T88" fmla="*/ 187 w 812"/>
                <a:gd name="T89" fmla="*/ 69 h 680"/>
                <a:gd name="T90" fmla="*/ 279 w 812"/>
                <a:gd name="T91" fmla="*/ 26 h 680"/>
                <a:gd name="T92" fmla="*/ 381 w 812"/>
                <a:gd name="T93" fmla="*/ 3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2" h="680">
                  <a:moveTo>
                    <a:pt x="435" y="175"/>
                  </a:moveTo>
                  <a:lnTo>
                    <a:pt x="397" y="177"/>
                  </a:lnTo>
                  <a:lnTo>
                    <a:pt x="361" y="185"/>
                  </a:lnTo>
                  <a:lnTo>
                    <a:pt x="325" y="195"/>
                  </a:lnTo>
                  <a:lnTo>
                    <a:pt x="292" y="210"/>
                  </a:lnTo>
                  <a:lnTo>
                    <a:pt x="262" y="228"/>
                  </a:lnTo>
                  <a:lnTo>
                    <a:pt x="236" y="248"/>
                  </a:lnTo>
                  <a:lnTo>
                    <a:pt x="213" y="271"/>
                  </a:lnTo>
                  <a:lnTo>
                    <a:pt x="196" y="296"/>
                  </a:lnTo>
                  <a:lnTo>
                    <a:pt x="183" y="323"/>
                  </a:lnTo>
                  <a:lnTo>
                    <a:pt x="177" y="351"/>
                  </a:lnTo>
                  <a:lnTo>
                    <a:pt x="176" y="375"/>
                  </a:lnTo>
                  <a:lnTo>
                    <a:pt x="181" y="398"/>
                  </a:lnTo>
                  <a:lnTo>
                    <a:pt x="191" y="420"/>
                  </a:lnTo>
                  <a:lnTo>
                    <a:pt x="206" y="441"/>
                  </a:lnTo>
                  <a:lnTo>
                    <a:pt x="227" y="460"/>
                  </a:lnTo>
                  <a:lnTo>
                    <a:pt x="250" y="476"/>
                  </a:lnTo>
                  <a:lnTo>
                    <a:pt x="278" y="488"/>
                  </a:lnTo>
                  <a:lnTo>
                    <a:pt x="309" y="498"/>
                  </a:lnTo>
                  <a:lnTo>
                    <a:pt x="341" y="503"/>
                  </a:lnTo>
                  <a:lnTo>
                    <a:pt x="375" y="506"/>
                  </a:lnTo>
                  <a:lnTo>
                    <a:pt x="414" y="502"/>
                  </a:lnTo>
                  <a:lnTo>
                    <a:pt x="452" y="496"/>
                  </a:lnTo>
                  <a:lnTo>
                    <a:pt x="487" y="486"/>
                  </a:lnTo>
                  <a:lnTo>
                    <a:pt x="521" y="471"/>
                  </a:lnTo>
                  <a:lnTo>
                    <a:pt x="550" y="454"/>
                  </a:lnTo>
                  <a:lnTo>
                    <a:pt x="577" y="433"/>
                  </a:lnTo>
                  <a:lnTo>
                    <a:pt x="600" y="409"/>
                  </a:lnTo>
                  <a:lnTo>
                    <a:pt x="618" y="385"/>
                  </a:lnTo>
                  <a:lnTo>
                    <a:pt x="630" y="358"/>
                  </a:lnTo>
                  <a:lnTo>
                    <a:pt x="637" y="330"/>
                  </a:lnTo>
                  <a:lnTo>
                    <a:pt x="637" y="308"/>
                  </a:lnTo>
                  <a:lnTo>
                    <a:pt x="633" y="286"/>
                  </a:lnTo>
                  <a:lnTo>
                    <a:pt x="626" y="269"/>
                  </a:lnTo>
                  <a:lnTo>
                    <a:pt x="616" y="253"/>
                  </a:lnTo>
                  <a:lnTo>
                    <a:pt x="607" y="241"/>
                  </a:lnTo>
                  <a:lnTo>
                    <a:pt x="586" y="222"/>
                  </a:lnTo>
                  <a:lnTo>
                    <a:pt x="562" y="206"/>
                  </a:lnTo>
                  <a:lnTo>
                    <a:pt x="534" y="192"/>
                  </a:lnTo>
                  <a:lnTo>
                    <a:pt x="503" y="182"/>
                  </a:lnTo>
                  <a:lnTo>
                    <a:pt x="470" y="177"/>
                  </a:lnTo>
                  <a:lnTo>
                    <a:pt x="435" y="175"/>
                  </a:lnTo>
                  <a:close/>
                  <a:moveTo>
                    <a:pt x="435" y="0"/>
                  </a:moveTo>
                  <a:lnTo>
                    <a:pt x="481" y="2"/>
                  </a:lnTo>
                  <a:lnTo>
                    <a:pt x="524" y="9"/>
                  </a:lnTo>
                  <a:lnTo>
                    <a:pt x="566" y="19"/>
                  </a:lnTo>
                  <a:lnTo>
                    <a:pt x="606" y="33"/>
                  </a:lnTo>
                  <a:lnTo>
                    <a:pt x="643" y="51"/>
                  </a:lnTo>
                  <a:lnTo>
                    <a:pt x="678" y="72"/>
                  </a:lnTo>
                  <a:lnTo>
                    <a:pt x="709" y="97"/>
                  </a:lnTo>
                  <a:lnTo>
                    <a:pt x="738" y="125"/>
                  </a:lnTo>
                  <a:lnTo>
                    <a:pt x="763" y="158"/>
                  </a:lnTo>
                  <a:lnTo>
                    <a:pt x="783" y="194"/>
                  </a:lnTo>
                  <a:lnTo>
                    <a:pt x="799" y="231"/>
                  </a:lnTo>
                  <a:lnTo>
                    <a:pt x="809" y="270"/>
                  </a:lnTo>
                  <a:lnTo>
                    <a:pt x="812" y="310"/>
                  </a:lnTo>
                  <a:lnTo>
                    <a:pt x="811" y="351"/>
                  </a:lnTo>
                  <a:lnTo>
                    <a:pt x="802" y="396"/>
                  </a:lnTo>
                  <a:lnTo>
                    <a:pt x="787" y="439"/>
                  </a:lnTo>
                  <a:lnTo>
                    <a:pt x="765" y="480"/>
                  </a:lnTo>
                  <a:lnTo>
                    <a:pt x="738" y="518"/>
                  </a:lnTo>
                  <a:lnTo>
                    <a:pt x="706" y="553"/>
                  </a:lnTo>
                  <a:lnTo>
                    <a:pt x="668" y="584"/>
                  </a:lnTo>
                  <a:lnTo>
                    <a:pt x="627" y="612"/>
                  </a:lnTo>
                  <a:lnTo>
                    <a:pt x="583" y="636"/>
                  </a:lnTo>
                  <a:lnTo>
                    <a:pt x="534" y="655"/>
                  </a:lnTo>
                  <a:lnTo>
                    <a:pt x="483" y="668"/>
                  </a:lnTo>
                  <a:lnTo>
                    <a:pt x="430" y="677"/>
                  </a:lnTo>
                  <a:lnTo>
                    <a:pt x="375" y="680"/>
                  </a:lnTo>
                  <a:lnTo>
                    <a:pt x="331" y="678"/>
                  </a:lnTo>
                  <a:lnTo>
                    <a:pt x="287" y="672"/>
                  </a:lnTo>
                  <a:lnTo>
                    <a:pt x="245" y="662"/>
                  </a:lnTo>
                  <a:lnTo>
                    <a:pt x="206" y="648"/>
                  </a:lnTo>
                  <a:lnTo>
                    <a:pt x="169" y="631"/>
                  </a:lnTo>
                  <a:lnTo>
                    <a:pt x="135" y="610"/>
                  </a:lnTo>
                  <a:lnTo>
                    <a:pt x="104" y="585"/>
                  </a:lnTo>
                  <a:lnTo>
                    <a:pt x="75" y="558"/>
                  </a:lnTo>
                  <a:lnTo>
                    <a:pt x="49" y="524"/>
                  </a:lnTo>
                  <a:lnTo>
                    <a:pt x="29" y="489"/>
                  </a:lnTo>
                  <a:lnTo>
                    <a:pt x="14" y="451"/>
                  </a:lnTo>
                  <a:lnTo>
                    <a:pt x="5" y="412"/>
                  </a:lnTo>
                  <a:lnTo>
                    <a:pt x="0" y="372"/>
                  </a:lnTo>
                  <a:lnTo>
                    <a:pt x="3" y="330"/>
                  </a:lnTo>
                  <a:lnTo>
                    <a:pt x="11" y="285"/>
                  </a:lnTo>
                  <a:lnTo>
                    <a:pt x="27" y="242"/>
                  </a:lnTo>
                  <a:lnTo>
                    <a:pt x="48" y="201"/>
                  </a:lnTo>
                  <a:lnTo>
                    <a:pt x="76" y="164"/>
                  </a:lnTo>
                  <a:lnTo>
                    <a:pt x="108" y="128"/>
                  </a:lnTo>
                  <a:lnTo>
                    <a:pt x="146" y="97"/>
                  </a:lnTo>
                  <a:lnTo>
                    <a:pt x="187" y="69"/>
                  </a:lnTo>
                  <a:lnTo>
                    <a:pt x="231" y="45"/>
                  </a:lnTo>
                  <a:lnTo>
                    <a:pt x="279" y="26"/>
                  </a:lnTo>
                  <a:lnTo>
                    <a:pt x="329" y="12"/>
                  </a:lnTo>
                  <a:lnTo>
                    <a:pt x="381" y="3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244"/>
            <p:cNvSpPr>
              <a:spLocks noEditPoints="1"/>
            </p:cNvSpPr>
            <p:nvPr/>
          </p:nvSpPr>
          <p:spPr bwMode="auto">
            <a:xfrm>
              <a:off x="2674938" y="3673475"/>
              <a:ext cx="136525" cy="254000"/>
            </a:xfrm>
            <a:custGeom>
              <a:avLst/>
              <a:gdLst>
                <a:gd name="T0" fmla="*/ 317 w 859"/>
                <a:gd name="T1" fmla="*/ 197 h 1596"/>
                <a:gd name="T2" fmla="*/ 208 w 859"/>
                <a:gd name="T3" fmla="*/ 258 h 1596"/>
                <a:gd name="T4" fmla="*/ 258 w 859"/>
                <a:gd name="T5" fmla="*/ 334 h 1596"/>
                <a:gd name="T6" fmla="*/ 283 w 859"/>
                <a:gd name="T7" fmla="*/ 454 h 1596"/>
                <a:gd name="T8" fmla="*/ 271 w 859"/>
                <a:gd name="T9" fmla="*/ 633 h 1596"/>
                <a:gd name="T10" fmla="*/ 258 w 859"/>
                <a:gd name="T11" fmla="*/ 707 h 1596"/>
                <a:gd name="T12" fmla="*/ 240 w 859"/>
                <a:gd name="T13" fmla="*/ 799 h 1596"/>
                <a:gd name="T14" fmla="*/ 215 w 859"/>
                <a:gd name="T15" fmla="*/ 927 h 1596"/>
                <a:gd name="T16" fmla="*/ 191 w 859"/>
                <a:gd name="T17" fmla="*/ 1043 h 1596"/>
                <a:gd name="T18" fmla="*/ 177 w 859"/>
                <a:gd name="T19" fmla="*/ 1137 h 1596"/>
                <a:gd name="T20" fmla="*/ 194 w 859"/>
                <a:gd name="T21" fmla="*/ 1283 h 1596"/>
                <a:gd name="T22" fmla="*/ 273 w 859"/>
                <a:gd name="T23" fmla="*/ 1382 h 1596"/>
                <a:gd name="T24" fmla="*/ 408 w 859"/>
                <a:gd name="T25" fmla="*/ 1422 h 1596"/>
                <a:gd name="T26" fmla="*/ 549 w 859"/>
                <a:gd name="T27" fmla="*/ 1395 h 1596"/>
                <a:gd name="T28" fmla="*/ 655 w 859"/>
                <a:gd name="T29" fmla="*/ 1332 h 1596"/>
                <a:gd name="T30" fmla="*/ 603 w 859"/>
                <a:gd name="T31" fmla="*/ 1257 h 1596"/>
                <a:gd name="T32" fmla="*/ 575 w 859"/>
                <a:gd name="T33" fmla="*/ 1138 h 1596"/>
                <a:gd name="T34" fmla="*/ 582 w 859"/>
                <a:gd name="T35" fmla="*/ 958 h 1596"/>
                <a:gd name="T36" fmla="*/ 592 w 859"/>
                <a:gd name="T37" fmla="*/ 894 h 1596"/>
                <a:gd name="T38" fmla="*/ 603 w 859"/>
                <a:gd name="T39" fmla="*/ 842 h 1596"/>
                <a:gd name="T40" fmla="*/ 638 w 859"/>
                <a:gd name="T41" fmla="*/ 677 h 1596"/>
                <a:gd name="T42" fmla="*/ 682 w 859"/>
                <a:gd name="T43" fmla="*/ 465 h 1596"/>
                <a:gd name="T44" fmla="*/ 668 w 859"/>
                <a:gd name="T45" fmla="*/ 319 h 1596"/>
                <a:gd name="T46" fmla="*/ 592 w 859"/>
                <a:gd name="T47" fmla="*/ 218 h 1596"/>
                <a:gd name="T48" fmla="*/ 459 w 859"/>
                <a:gd name="T49" fmla="*/ 175 h 1596"/>
                <a:gd name="T50" fmla="*/ 520 w 859"/>
                <a:gd name="T51" fmla="*/ 7 h 1596"/>
                <a:gd name="T52" fmla="*/ 685 w 859"/>
                <a:gd name="T53" fmla="*/ 70 h 1596"/>
                <a:gd name="T54" fmla="*/ 804 w 859"/>
                <a:gd name="T55" fmla="*/ 195 h 1596"/>
                <a:gd name="T56" fmla="*/ 858 w 859"/>
                <a:gd name="T57" fmla="*/ 379 h 1596"/>
                <a:gd name="T58" fmla="*/ 847 w 859"/>
                <a:gd name="T59" fmla="*/ 543 h 1596"/>
                <a:gd name="T60" fmla="*/ 800 w 859"/>
                <a:gd name="T61" fmla="*/ 762 h 1596"/>
                <a:gd name="T62" fmla="*/ 770 w 859"/>
                <a:gd name="T63" fmla="*/ 899 h 1596"/>
                <a:gd name="T64" fmla="*/ 756 w 859"/>
                <a:gd name="T65" fmla="*/ 978 h 1596"/>
                <a:gd name="T66" fmla="*/ 748 w 859"/>
                <a:gd name="T67" fmla="*/ 1110 h 1596"/>
                <a:gd name="T68" fmla="*/ 763 w 859"/>
                <a:gd name="T69" fmla="*/ 1182 h 1596"/>
                <a:gd name="T70" fmla="*/ 785 w 859"/>
                <a:gd name="T71" fmla="*/ 1213 h 1596"/>
                <a:gd name="T72" fmla="*/ 819 w 859"/>
                <a:gd name="T73" fmla="*/ 1238 h 1596"/>
                <a:gd name="T74" fmla="*/ 852 w 859"/>
                <a:gd name="T75" fmla="*/ 1292 h 1596"/>
                <a:gd name="T76" fmla="*/ 841 w 859"/>
                <a:gd name="T77" fmla="*/ 1375 h 1596"/>
                <a:gd name="T78" fmla="*/ 722 w 859"/>
                <a:gd name="T79" fmla="*/ 1500 h 1596"/>
                <a:gd name="T80" fmla="*/ 530 w 859"/>
                <a:gd name="T81" fmla="*/ 1584 h 1596"/>
                <a:gd name="T82" fmla="*/ 404 w 859"/>
                <a:gd name="T83" fmla="*/ 1596 h 1596"/>
                <a:gd name="T84" fmla="*/ 316 w 859"/>
                <a:gd name="T85" fmla="*/ 1584 h 1596"/>
                <a:gd name="T86" fmla="*/ 186 w 859"/>
                <a:gd name="T87" fmla="*/ 1532 h 1596"/>
                <a:gd name="T88" fmla="*/ 62 w 859"/>
                <a:gd name="T89" fmla="*/ 1411 h 1596"/>
                <a:gd name="T90" fmla="*/ 2 w 859"/>
                <a:gd name="T91" fmla="*/ 1228 h 1596"/>
                <a:gd name="T92" fmla="*/ 10 w 859"/>
                <a:gd name="T93" fmla="*/ 1063 h 1596"/>
                <a:gd name="T94" fmla="*/ 24 w 859"/>
                <a:gd name="T95" fmla="*/ 989 h 1596"/>
                <a:gd name="T96" fmla="*/ 48 w 859"/>
                <a:gd name="T97" fmla="*/ 865 h 1596"/>
                <a:gd name="T98" fmla="*/ 73 w 859"/>
                <a:gd name="T99" fmla="*/ 740 h 1596"/>
                <a:gd name="T100" fmla="*/ 88 w 859"/>
                <a:gd name="T101" fmla="*/ 662 h 1596"/>
                <a:gd name="T102" fmla="*/ 107 w 859"/>
                <a:gd name="T103" fmla="*/ 534 h 1596"/>
                <a:gd name="T104" fmla="*/ 105 w 859"/>
                <a:gd name="T105" fmla="*/ 435 h 1596"/>
                <a:gd name="T106" fmla="*/ 86 w 859"/>
                <a:gd name="T107" fmla="*/ 386 h 1596"/>
                <a:gd name="T108" fmla="*/ 66 w 859"/>
                <a:gd name="T109" fmla="*/ 366 h 1596"/>
                <a:gd name="T110" fmla="*/ 19 w 859"/>
                <a:gd name="T111" fmla="*/ 318 h 1596"/>
                <a:gd name="T112" fmla="*/ 7 w 859"/>
                <a:gd name="T113" fmla="*/ 254 h 1596"/>
                <a:gd name="T114" fmla="*/ 75 w 859"/>
                <a:gd name="T115" fmla="*/ 144 h 1596"/>
                <a:gd name="T116" fmla="*/ 250 w 859"/>
                <a:gd name="T117" fmla="*/ 35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9" h="1596">
                  <a:moveTo>
                    <a:pt x="424" y="175"/>
                  </a:moveTo>
                  <a:lnTo>
                    <a:pt x="389" y="178"/>
                  </a:lnTo>
                  <a:lnTo>
                    <a:pt x="353" y="186"/>
                  </a:lnTo>
                  <a:lnTo>
                    <a:pt x="317" y="197"/>
                  </a:lnTo>
                  <a:lnTo>
                    <a:pt x="280" y="212"/>
                  </a:lnTo>
                  <a:lnTo>
                    <a:pt x="252" y="228"/>
                  </a:lnTo>
                  <a:lnTo>
                    <a:pt x="228" y="242"/>
                  </a:lnTo>
                  <a:lnTo>
                    <a:pt x="208" y="258"/>
                  </a:lnTo>
                  <a:lnTo>
                    <a:pt x="222" y="274"/>
                  </a:lnTo>
                  <a:lnTo>
                    <a:pt x="236" y="292"/>
                  </a:lnTo>
                  <a:lnTo>
                    <a:pt x="247" y="312"/>
                  </a:lnTo>
                  <a:lnTo>
                    <a:pt x="258" y="334"/>
                  </a:lnTo>
                  <a:lnTo>
                    <a:pt x="267" y="360"/>
                  </a:lnTo>
                  <a:lnTo>
                    <a:pt x="275" y="387"/>
                  </a:lnTo>
                  <a:lnTo>
                    <a:pt x="280" y="418"/>
                  </a:lnTo>
                  <a:lnTo>
                    <a:pt x="283" y="454"/>
                  </a:lnTo>
                  <a:lnTo>
                    <a:pt x="285" y="492"/>
                  </a:lnTo>
                  <a:lnTo>
                    <a:pt x="283" y="534"/>
                  </a:lnTo>
                  <a:lnTo>
                    <a:pt x="279" y="582"/>
                  </a:lnTo>
                  <a:lnTo>
                    <a:pt x="271" y="633"/>
                  </a:lnTo>
                  <a:lnTo>
                    <a:pt x="261" y="689"/>
                  </a:lnTo>
                  <a:lnTo>
                    <a:pt x="261" y="690"/>
                  </a:lnTo>
                  <a:lnTo>
                    <a:pt x="260" y="696"/>
                  </a:lnTo>
                  <a:lnTo>
                    <a:pt x="258" y="707"/>
                  </a:lnTo>
                  <a:lnTo>
                    <a:pt x="255" y="725"/>
                  </a:lnTo>
                  <a:lnTo>
                    <a:pt x="250" y="746"/>
                  </a:lnTo>
                  <a:lnTo>
                    <a:pt x="246" y="771"/>
                  </a:lnTo>
                  <a:lnTo>
                    <a:pt x="240" y="799"/>
                  </a:lnTo>
                  <a:lnTo>
                    <a:pt x="234" y="830"/>
                  </a:lnTo>
                  <a:lnTo>
                    <a:pt x="227" y="862"/>
                  </a:lnTo>
                  <a:lnTo>
                    <a:pt x="221" y="894"/>
                  </a:lnTo>
                  <a:lnTo>
                    <a:pt x="215" y="927"/>
                  </a:lnTo>
                  <a:lnTo>
                    <a:pt x="208" y="959"/>
                  </a:lnTo>
                  <a:lnTo>
                    <a:pt x="202" y="990"/>
                  </a:lnTo>
                  <a:lnTo>
                    <a:pt x="197" y="1018"/>
                  </a:lnTo>
                  <a:lnTo>
                    <a:pt x="191" y="1043"/>
                  </a:lnTo>
                  <a:lnTo>
                    <a:pt x="188" y="1065"/>
                  </a:lnTo>
                  <a:lnTo>
                    <a:pt x="185" y="1082"/>
                  </a:lnTo>
                  <a:lnTo>
                    <a:pt x="183" y="1094"/>
                  </a:lnTo>
                  <a:lnTo>
                    <a:pt x="177" y="1137"/>
                  </a:lnTo>
                  <a:lnTo>
                    <a:pt x="175" y="1177"/>
                  </a:lnTo>
                  <a:lnTo>
                    <a:pt x="177" y="1216"/>
                  </a:lnTo>
                  <a:lnTo>
                    <a:pt x="184" y="1251"/>
                  </a:lnTo>
                  <a:lnTo>
                    <a:pt x="194" y="1283"/>
                  </a:lnTo>
                  <a:lnTo>
                    <a:pt x="208" y="1313"/>
                  </a:lnTo>
                  <a:lnTo>
                    <a:pt x="226" y="1340"/>
                  </a:lnTo>
                  <a:lnTo>
                    <a:pt x="248" y="1362"/>
                  </a:lnTo>
                  <a:lnTo>
                    <a:pt x="273" y="1382"/>
                  </a:lnTo>
                  <a:lnTo>
                    <a:pt x="302" y="1397"/>
                  </a:lnTo>
                  <a:lnTo>
                    <a:pt x="334" y="1410"/>
                  </a:lnTo>
                  <a:lnTo>
                    <a:pt x="369" y="1417"/>
                  </a:lnTo>
                  <a:lnTo>
                    <a:pt x="408" y="1422"/>
                  </a:lnTo>
                  <a:lnTo>
                    <a:pt x="441" y="1421"/>
                  </a:lnTo>
                  <a:lnTo>
                    <a:pt x="476" y="1416"/>
                  </a:lnTo>
                  <a:lnTo>
                    <a:pt x="512" y="1407"/>
                  </a:lnTo>
                  <a:lnTo>
                    <a:pt x="549" y="1395"/>
                  </a:lnTo>
                  <a:lnTo>
                    <a:pt x="584" y="1379"/>
                  </a:lnTo>
                  <a:lnTo>
                    <a:pt x="612" y="1363"/>
                  </a:lnTo>
                  <a:lnTo>
                    <a:pt x="635" y="1348"/>
                  </a:lnTo>
                  <a:lnTo>
                    <a:pt x="655" y="1332"/>
                  </a:lnTo>
                  <a:lnTo>
                    <a:pt x="641" y="1317"/>
                  </a:lnTo>
                  <a:lnTo>
                    <a:pt x="627" y="1299"/>
                  </a:lnTo>
                  <a:lnTo>
                    <a:pt x="614" y="1279"/>
                  </a:lnTo>
                  <a:lnTo>
                    <a:pt x="603" y="1257"/>
                  </a:lnTo>
                  <a:lnTo>
                    <a:pt x="594" y="1232"/>
                  </a:lnTo>
                  <a:lnTo>
                    <a:pt x="585" y="1204"/>
                  </a:lnTo>
                  <a:lnTo>
                    <a:pt x="580" y="1173"/>
                  </a:lnTo>
                  <a:lnTo>
                    <a:pt x="575" y="1138"/>
                  </a:lnTo>
                  <a:lnTo>
                    <a:pt x="573" y="1100"/>
                  </a:lnTo>
                  <a:lnTo>
                    <a:pt x="573" y="1057"/>
                  </a:lnTo>
                  <a:lnTo>
                    <a:pt x="576" y="1010"/>
                  </a:lnTo>
                  <a:lnTo>
                    <a:pt x="582" y="958"/>
                  </a:lnTo>
                  <a:lnTo>
                    <a:pt x="591" y="902"/>
                  </a:lnTo>
                  <a:lnTo>
                    <a:pt x="591" y="902"/>
                  </a:lnTo>
                  <a:lnTo>
                    <a:pt x="591" y="898"/>
                  </a:lnTo>
                  <a:lnTo>
                    <a:pt x="592" y="894"/>
                  </a:lnTo>
                  <a:lnTo>
                    <a:pt x="594" y="887"/>
                  </a:lnTo>
                  <a:lnTo>
                    <a:pt x="596" y="877"/>
                  </a:lnTo>
                  <a:lnTo>
                    <a:pt x="598" y="862"/>
                  </a:lnTo>
                  <a:lnTo>
                    <a:pt x="603" y="842"/>
                  </a:lnTo>
                  <a:lnTo>
                    <a:pt x="611" y="810"/>
                  </a:lnTo>
                  <a:lnTo>
                    <a:pt x="618" y="770"/>
                  </a:lnTo>
                  <a:lnTo>
                    <a:pt x="628" y="726"/>
                  </a:lnTo>
                  <a:lnTo>
                    <a:pt x="638" y="677"/>
                  </a:lnTo>
                  <a:lnTo>
                    <a:pt x="651" y="623"/>
                  </a:lnTo>
                  <a:lnTo>
                    <a:pt x="663" y="566"/>
                  </a:lnTo>
                  <a:lnTo>
                    <a:pt x="675" y="508"/>
                  </a:lnTo>
                  <a:lnTo>
                    <a:pt x="682" y="465"/>
                  </a:lnTo>
                  <a:lnTo>
                    <a:pt x="684" y="425"/>
                  </a:lnTo>
                  <a:lnTo>
                    <a:pt x="683" y="386"/>
                  </a:lnTo>
                  <a:lnTo>
                    <a:pt x="677" y="351"/>
                  </a:lnTo>
                  <a:lnTo>
                    <a:pt x="668" y="319"/>
                  </a:lnTo>
                  <a:lnTo>
                    <a:pt x="655" y="289"/>
                  </a:lnTo>
                  <a:lnTo>
                    <a:pt x="637" y="261"/>
                  </a:lnTo>
                  <a:lnTo>
                    <a:pt x="616" y="238"/>
                  </a:lnTo>
                  <a:lnTo>
                    <a:pt x="592" y="218"/>
                  </a:lnTo>
                  <a:lnTo>
                    <a:pt x="563" y="201"/>
                  </a:lnTo>
                  <a:lnTo>
                    <a:pt x="531" y="189"/>
                  </a:lnTo>
                  <a:lnTo>
                    <a:pt x="496" y="179"/>
                  </a:lnTo>
                  <a:lnTo>
                    <a:pt x="459" y="175"/>
                  </a:lnTo>
                  <a:lnTo>
                    <a:pt x="424" y="175"/>
                  </a:lnTo>
                  <a:close/>
                  <a:moveTo>
                    <a:pt x="415" y="0"/>
                  </a:moveTo>
                  <a:lnTo>
                    <a:pt x="472" y="0"/>
                  </a:lnTo>
                  <a:lnTo>
                    <a:pt x="520" y="7"/>
                  </a:lnTo>
                  <a:lnTo>
                    <a:pt x="564" y="17"/>
                  </a:lnTo>
                  <a:lnTo>
                    <a:pt x="607" y="30"/>
                  </a:lnTo>
                  <a:lnTo>
                    <a:pt x="647" y="49"/>
                  </a:lnTo>
                  <a:lnTo>
                    <a:pt x="685" y="70"/>
                  </a:lnTo>
                  <a:lnTo>
                    <a:pt x="719" y="95"/>
                  </a:lnTo>
                  <a:lnTo>
                    <a:pt x="749" y="124"/>
                  </a:lnTo>
                  <a:lnTo>
                    <a:pt x="777" y="156"/>
                  </a:lnTo>
                  <a:lnTo>
                    <a:pt x="804" y="195"/>
                  </a:lnTo>
                  <a:lnTo>
                    <a:pt x="825" y="237"/>
                  </a:lnTo>
                  <a:lnTo>
                    <a:pt x="840" y="282"/>
                  </a:lnTo>
                  <a:lnTo>
                    <a:pt x="851" y="330"/>
                  </a:lnTo>
                  <a:lnTo>
                    <a:pt x="858" y="379"/>
                  </a:lnTo>
                  <a:lnTo>
                    <a:pt x="859" y="431"/>
                  </a:lnTo>
                  <a:lnTo>
                    <a:pt x="856" y="486"/>
                  </a:lnTo>
                  <a:lnTo>
                    <a:pt x="847" y="542"/>
                  </a:lnTo>
                  <a:lnTo>
                    <a:pt x="847" y="543"/>
                  </a:lnTo>
                  <a:lnTo>
                    <a:pt x="834" y="603"/>
                  </a:lnTo>
                  <a:lnTo>
                    <a:pt x="821" y="659"/>
                  </a:lnTo>
                  <a:lnTo>
                    <a:pt x="810" y="712"/>
                  </a:lnTo>
                  <a:lnTo>
                    <a:pt x="800" y="762"/>
                  </a:lnTo>
                  <a:lnTo>
                    <a:pt x="790" y="808"/>
                  </a:lnTo>
                  <a:lnTo>
                    <a:pt x="781" y="846"/>
                  </a:lnTo>
                  <a:lnTo>
                    <a:pt x="775" y="878"/>
                  </a:lnTo>
                  <a:lnTo>
                    <a:pt x="770" y="899"/>
                  </a:lnTo>
                  <a:lnTo>
                    <a:pt x="767" y="915"/>
                  </a:lnTo>
                  <a:lnTo>
                    <a:pt x="765" y="926"/>
                  </a:lnTo>
                  <a:lnTo>
                    <a:pt x="763" y="933"/>
                  </a:lnTo>
                  <a:lnTo>
                    <a:pt x="756" y="978"/>
                  </a:lnTo>
                  <a:lnTo>
                    <a:pt x="751" y="1018"/>
                  </a:lnTo>
                  <a:lnTo>
                    <a:pt x="748" y="1053"/>
                  </a:lnTo>
                  <a:lnTo>
                    <a:pt x="747" y="1083"/>
                  </a:lnTo>
                  <a:lnTo>
                    <a:pt x="748" y="1110"/>
                  </a:lnTo>
                  <a:lnTo>
                    <a:pt x="750" y="1133"/>
                  </a:lnTo>
                  <a:lnTo>
                    <a:pt x="754" y="1152"/>
                  </a:lnTo>
                  <a:lnTo>
                    <a:pt x="757" y="1168"/>
                  </a:lnTo>
                  <a:lnTo>
                    <a:pt x="763" y="1182"/>
                  </a:lnTo>
                  <a:lnTo>
                    <a:pt x="768" y="1193"/>
                  </a:lnTo>
                  <a:lnTo>
                    <a:pt x="774" y="1200"/>
                  </a:lnTo>
                  <a:lnTo>
                    <a:pt x="779" y="1208"/>
                  </a:lnTo>
                  <a:lnTo>
                    <a:pt x="785" y="1213"/>
                  </a:lnTo>
                  <a:lnTo>
                    <a:pt x="790" y="1217"/>
                  </a:lnTo>
                  <a:lnTo>
                    <a:pt x="795" y="1220"/>
                  </a:lnTo>
                  <a:lnTo>
                    <a:pt x="806" y="1228"/>
                  </a:lnTo>
                  <a:lnTo>
                    <a:pt x="819" y="1238"/>
                  </a:lnTo>
                  <a:lnTo>
                    <a:pt x="831" y="1250"/>
                  </a:lnTo>
                  <a:lnTo>
                    <a:pt x="842" y="1267"/>
                  </a:lnTo>
                  <a:lnTo>
                    <a:pt x="848" y="1278"/>
                  </a:lnTo>
                  <a:lnTo>
                    <a:pt x="852" y="1292"/>
                  </a:lnTo>
                  <a:lnTo>
                    <a:pt x="856" y="1310"/>
                  </a:lnTo>
                  <a:lnTo>
                    <a:pt x="856" y="1330"/>
                  </a:lnTo>
                  <a:lnTo>
                    <a:pt x="851" y="1352"/>
                  </a:lnTo>
                  <a:lnTo>
                    <a:pt x="841" y="1375"/>
                  </a:lnTo>
                  <a:lnTo>
                    <a:pt x="821" y="1408"/>
                  </a:lnTo>
                  <a:lnTo>
                    <a:pt x="794" y="1440"/>
                  </a:lnTo>
                  <a:lnTo>
                    <a:pt x="760" y="1471"/>
                  </a:lnTo>
                  <a:lnTo>
                    <a:pt x="722" y="1500"/>
                  </a:lnTo>
                  <a:lnTo>
                    <a:pt x="678" y="1527"/>
                  </a:lnTo>
                  <a:lnTo>
                    <a:pt x="632" y="1550"/>
                  </a:lnTo>
                  <a:lnTo>
                    <a:pt x="582" y="1570"/>
                  </a:lnTo>
                  <a:lnTo>
                    <a:pt x="530" y="1584"/>
                  </a:lnTo>
                  <a:lnTo>
                    <a:pt x="475" y="1593"/>
                  </a:lnTo>
                  <a:lnTo>
                    <a:pt x="421" y="1596"/>
                  </a:lnTo>
                  <a:lnTo>
                    <a:pt x="415" y="1596"/>
                  </a:lnTo>
                  <a:lnTo>
                    <a:pt x="404" y="1596"/>
                  </a:lnTo>
                  <a:lnTo>
                    <a:pt x="389" y="1595"/>
                  </a:lnTo>
                  <a:lnTo>
                    <a:pt x="368" y="1594"/>
                  </a:lnTo>
                  <a:lnTo>
                    <a:pt x="343" y="1590"/>
                  </a:lnTo>
                  <a:lnTo>
                    <a:pt x="316" y="1584"/>
                  </a:lnTo>
                  <a:lnTo>
                    <a:pt x="285" y="1577"/>
                  </a:lnTo>
                  <a:lnTo>
                    <a:pt x="252" y="1566"/>
                  </a:lnTo>
                  <a:lnTo>
                    <a:pt x="219" y="1551"/>
                  </a:lnTo>
                  <a:lnTo>
                    <a:pt x="186" y="1532"/>
                  </a:lnTo>
                  <a:lnTo>
                    <a:pt x="153" y="1509"/>
                  </a:lnTo>
                  <a:lnTo>
                    <a:pt x="119" y="1481"/>
                  </a:lnTo>
                  <a:lnTo>
                    <a:pt x="89" y="1448"/>
                  </a:lnTo>
                  <a:lnTo>
                    <a:pt x="62" y="1411"/>
                  </a:lnTo>
                  <a:lnTo>
                    <a:pt x="39" y="1370"/>
                  </a:lnTo>
                  <a:lnTo>
                    <a:pt x="22" y="1324"/>
                  </a:lnTo>
                  <a:lnTo>
                    <a:pt x="10" y="1278"/>
                  </a:lnTo>
                  <a:lnTo>
                    <a:pt x="2" y="1228"/>
                  </a:lnTo>
                  <a:lnTo>
                    <a:pt x="0" y="1175"/>
                  </a:lnTo>
                  <a:lnTo>
                    <a:pt x="2" y="1121"/>
                  </a:lnTo>
                  <a:lnTo>
                    <a:pt x="10" y="1064"/>
                  </a:lnTo>
                  <a:lnTo>
                    <a:pt x="10" y="1063"/>
                  </a:lnTo>
                  <a:lnTo>
                    <a:pt x="12" y="1052"/>
                  </a:lnTo>
                  <a:lnTo>
                    <a:pt x="15" y="1036"/>
                  </a:lnTo>
                  <a:lnTo>
                    <a:pt x="18" y="1015"/>
                  </a:lnTo>
                  <a:lnTo>
                    <a:pt x="24" y="989"/>
                  </a:lnTo>
                  <a:lnTo>
                    <a:pt x="29" y="961"/>
                  </a:lnTo>
                  <a:lnTo>
                    <a:pt x="35" y="930"/>
                  </a:lnTo>
                  <a:lnTo>
                    <a:pt x="42" y="898"/>
                  </a:lnTo>
                  <a:lnTo>
                    <a:pt x="48" y="865"/>
                  </a:lnTo>
                  <a:lnTo>
                    <a:pt x="55" y="833"/>
                  </a:lnTo>
                  <a:lnTo>
                    <a:pt x="61" y="800"/>
                  </a:lnTo>
                  <a:lnTo>
                    <a:pt x="67" y="769"/>
                  </a:lnTo>
                  <a:lnTo>
                    <a:pt x="73" y="740"/>
                  </a:lnTo>
                  <a:lnTo>
                    <a:pt x="77" y="715"/>
                  </a:lnTo>
                  <a:lnTo>
                    <a:pt x="82" y="693"/>
                  </a:lnTo>
                  <a:lnTo>
                    <a:pt x="86" y="675"/>
                  </a:lnTo>
                  <a:lnTo>
                    <a:pt x="88" y="662"/>
                  </a:lnTo>
                  <a:lnTo>
                    <a:pt x="89" y="655"/>
                  </a:lnTo>
                  <a:lnTo>
                    <a:pt x="98" y="610"/>
                  </a:lnTo>
                  <a:lnTo>
                    <a:pt x="104" y="570"/>
                  </a:lnTo>
                  <a:lnTo>
                    <a:pt x="107" y="534"/>
                  </a:lnTo>
                  <a:lnTo>
                    <a:pt x="109" y="503"/>
                  </a:lnTo>
                  <a:lnTo>
                    <a:pt x="109" y="477"/>
                  </a:lnTo>
                  <a:lnTo>
                    <a:pt x="108" y="455"/>
                  </a:lnTo>
                  <a:lnTo>
                    <a:pt x="105" y="435"/>
                  </a:lnTo>
                  <a:lnTo>
                    <a:pt x="102" y="419"/>
                  </a:lnTo>
                  <a:lnTo>
                    <a:pt x="97" y="405"/>
                  </a:lnTo>
                  <a:lnTo>
                    <a:pt x="92" y="395"/>
                  </a:lnTo>
                  <a:lnTo>
                    <a:pt x="86" y="386"/>
                  </a:lnTo>
                  <a:lnTo>
                    <a:pt x="80" y="378"/>
                  </a:lnTo>
                  <a:lnTo>
                    <a:pt x="75" y="373"/>
                  </a:lnTo>
                  <a:lnTo>
                    <a:pt x="71" y="370"/>
                  </a:lnTo>
                  <a:lnTo>
                    <a:pt x="66" y="366"/>
                  </a:lnTo>
                  <a:lnTo>
                    <a:pt x="54" y="357"/>
                  </a:lnTo>
                  <a:lnTo>
                    <a:pt x="42" y="347"/>
                  </a:lnTo>
                  <a:lnTo>
                    <a:pt x="31" y="334"/>
                  </a:lnTo>
                  <a:lnTo>
                    <a:pt x="19" y="318"/>
                  </a:lnTo>
                  <a:lnTo>
                    <a:pt x="14" y="306"/>
                  </a:lnTo>
                  <a:lnTo>
                    <a:pt x="10" y="292"/>
                  </a:lnTo>
                  <a:lnTo>
                    <a:pt x="7" y="274"/>
                  </a:lnTo>
                  <a:lnTo>
                    <a:pt x="7" y="254"/>
                  </a:lnTo>
                  <a:lnTo>
                    <a:pt x="13" y="233"/>
                  </a:lnTo>
                  <a:lnTo>
                    <a:pt x="23" y="209"/>
                  </a:lnTo>
                  <a:lnTo>
                    <a:pt x="46" y="176"/>
                  </a:lnTo>
                  <a:lnTo>
                    <a:pt x="75" y="144"/>
                  </a:lnTo>
                  <a:lnTo>
                    <a:pt x="112" y="112"/>
                  </a:lnTo>
                  <a:lnTo>
                    <a:pt x="153" y="83"/>
                  </a:lnTo>
                  <a:lnTo>
                    <a:pt x="199" y="58"/>
                  </a:lnTo>
                  <a:lnTo>
                    <a:pt x="250" y="35"/>
                  </a:lnTo>
                  <a:lnTo>
                    <a:pt x="303" y="18"/>
                  </a:lnTo>
                  <a:lnTo>
                    <a:pt x="359" y="6"/>
                  </a:lnTo>
                  <a:lnTo>
                    <a:pt x="4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245"/>
            <p:cNvSpPr>
              <a:spLocks noEditPoints="1"/>
            </p:cNvSpPr>
            <p:nvPr/>
          </p:nvSpPr>
          <p:spPr bwMode="auto">
            <a:xfrm>
              <a:off x="2459038" y="3470275"/>
              <a:ext cx="579438" cy="536575"/>
            </a:xfrm>
            <a:custGeom>
              <a:avLst/>
              <a:gdLst>
                <a:gd name="T0" fmla="*/ 1507 w 3653"/>
                <a:gd name="T1" fmla="*/ 204 h 3377"/>
                <a:gd name="T2" fmla="*/ 1115 w 3653"/>
                <a:gd name="T3" fmla="*/ 321 h 3377"/>
                <a:gd name="T4" fmla="*/ 772 w 3653"/>
                <a:gd name="T5" fmla="*/ 520 h 3377"/>
                <a:gd name="T6" fmla="*/ 495 w 3653"/>
                <a:gd name="T7" fmla="*/ 787 h 3377"/>
                <a:gd name="T8" fmla="*/ 295 w 3653"/>
                <a:gd name="T9" fmla="*/ 1109 h 3377"/>
                <a:gd name="T10" fmla="*/ 190 w 3653"/>
                <a:gd name="T11" fmla="*/ 1473 h 3377"/>
                <a:gd name="T12" fmla="*/ 190 w 3653"/>
                <a:gd name="T13" fmla="*/ 1861 h 3377"/>
                <a:gd name="T14" fmla="*/ 295 w 3653"/>
                <a:gd name="T15" fmla="*/ 2226 h 3377"/>
                <a:gd name="T16" fmla="*/ 495 w 3653"/>
                <a:gd name="T17" fmla="*/ 2547 h 3377"/>
                <a:gd name="T18" fmla="*/ 772 w 3653"/>
                <a:gd name="T19" fmla="*/ 2814 h 3377"/>
                <a:gd name="T20" fmla="*/ 1115 w 3653"/>
                <a:gd name="T21" fmla="*/ 3013 h 3377"/>
                <a:gd name="T22" fmla="*/ 1507 w 3653"/>
                <a:gd name="T23" fmla="*/ 3131 h 3377"/>
                <a:gd name="T24" fmla="*/ 1923 w 3653"/>
                <a:gd name="T25" fmla="*/ 3157 h 3377"/>
                <a:gd name="T26" fmla="*/ 2299 w 3653"/>
                <a:gd name="T27" fmla="*/ 3097 h 3377"/>
                <a:gd name="T28" fmla="*/ 2650 w 3653"/>
                <a:gd name="T29" fmla="*/ 2961 h 3377"/>
                <a:gd name="T30" fmla="*/ 2722 w 3653"/>
                <a:gd name="T31" fmla="*/ 2957 h 3377"/>
                <a:gd name="T32" fmla="*/ 3097 w 3653"/>
                <a:gd name="T33" fmla="*/ 2637 h 3377"/>
                <a:gd name="T34" fmla="*/ 3234 w 3653"/>
                <a:gd name="T35" fmla="*/ 2448 h 3377"/>
                <a:gd name="T36" fmla="*/ 3402 w 3653"/>
                <a:gd name="T37" fmla="*/ 2118 h 3377"/>
                <a:gd name="T38" fmla="*/ 3475 w 3653"/>
                <a:gd name="T39" fmla="*/ 1761 h 3377"/>
                <a:gd name="T40" fmla="*/ 3447 w 3653"/>
                <a:gd name="T41" fmla="*/ 1379 h 3377"/>
                <a:gd name="T42" fmla="*/ 3316 w 3653"/>
                <a:gd name="T43" fmla="*/ 1024 h 3377"/>
                <a:gd name="T44" fmla="*/ 3095 w 3653"/>
                <a:gd name="T45" fmla="*/ 714 h 3377"/>
                <a:gd name="T46" fmla="*/ 2800 w 3653"/>
                <a:gd name="T47" fmla="*/ 464 h 3377"/>
                <a:gd name="T48" fmla="*/ 2444 w 3653"/>
                <a:gd name="T49" fmla="*/ 284 h 3377"/>
                <a:gd name="T50" fmla="*/ 2042 w 3653"/>
                <a:gd name="T51" fmla="*/ 188 h 3377"/>
                <a:gd name="T52" fmla="*/ 1930 w 3653"/>
                <a:gd name="T53" fmla="*/ 3 h 3377"/>
                <a:gd name="T54" fmla="*/ 2332 w 3653"/>
                <a:gd name="T55" fmla="*/ 64 h 3377"/>
                <a:gd name="T56" fmla="*/ 2706 w 3653"/>
                <a:gd name="T57" fmla="*/ 206 h 3377"/>
                <a:gd name="T58" fmla="*/ 3039 w 3653"/>
                <a:gd name="T59" fmla="*/ 421 h 3377"/>
                <a:gd name="T60" fmla="*/ 3316 w 3653"/>
                <a:gd name="T61" fmla="*/ 702 h 3377"/>
                <a:gd name="T62" fmla="*/ 3514 w 3653"/>
                <a:gd name="T63" fmla="*/ 1027 h 3377"/>
                <a:gd name="T64" fmla="*/ 3627 w 3653"/>
                <a:gd name="T65" fmla="*/ 1384 h 3377"/>
                <a:gd name="T66" fmla="*/ 3650 w 3653"/>
                <a:gd name="T67" fmla="*/ 1766 h 3377"/>
                <a:gd name="T68" fmla="*/ 3573 w 3653"/>
                <a:gd name="T69" fmla="*/ 2154 h 3377"/>
                <a:gd name="T70" fmla="*/ 3399 w 3653"/>
                <a:gd name="T71" fmla="*/ 2514 h 3377"/>
                <a:gd name="T72" fmla="*/ 3450 w 3653"/>
                <a:gd name="T73" fmla="*/ 3284 h 3377"/>
                <a:gd name="T74" fmla="*/ 3423 w 3653"/>
                <a:gd name="T75" fmla="*/ 3354 h 3377"/>
                <a:gd name="T76" fmla="*/ 3347 w 3653"/>
                <a:gd name="T77" fmla="*/ 3376 h 3377"/>
                <a:gd name="T78" fmla="*/ 2514 w 3653"/>
                <a:gd name="T79" fmla="*/ 3212 h 3377"/>
                <a:gd name="T80" fmla="*/ 2128 w 3653"/>
                <a:gd name="T81" fmla="*/ 3312 h 3377"/>
                <a:gd name="T82" fmla="*/ 1722 w 3653"/>
                <a:gd name="T83" fmla="*/ 3332 h 3377"/>
                <a:gd name="T84" fmla="*/ 1320 w 3653"/>
                <a:gd name="T85" fmla="*/ 3270 h 3377"/>
                <a:gd name="T86" fmla="*/ 946 w 3653"/>
                <a:gd name="T87" fmla="*/ 3129 h 3377"/>
                <a:gd name="T88" fmla="*/ 613 w 3653"/>
                <a:gd name="T89" fmla="*/ 2913 h 3377"/>
                <a:gd name="T90" fmla="*/ 337 w 3653"/>
                <a:gd name="T91" fmla="*/ 2632 h 3377"/>
                <a:gd name="T92" fmla="*/ 139 w 3653"/>
                <a:gd name="T93" fmla="*/ 2307 h 3377"/>
                <a:gd name="T94" fmla="*/ 26 w 3653"/>
                <a:gd name="T95" fmla="*/ 1950 h 3377"/>
                <a:gd name="T96" fmla="*/ 3 w 3653"/>
                <a:gd name="T97" fmla="*/ 1571 h 3377"/>
                <a:gd name="T98" fmla="*/ 71 w 3653"/>
                <a:gd name="T99" fmla="*/ 1203 h 3377"/>
                <a:gd name="T100" fmla="*/ 227 w 3653"/>
                <a:gd name="T101" fmla="*/ 860 h 3377"/>
                <a:gd name="T102" fmla="*/ 466 w 3653"/>
                <a:gd name="T103" fmla="*/ 555 h 3377"/>
                <a:gd name="T104" fmla="*/ 774 w 3653"/>
                <a:gd name="T105" fmla="*/ 305 h 3377"/>
                <a:gd name="T106" fmla="*/ 1129 w 3653"/>
                <a:gd name="T107" fmla="*/ 125 h 3377"/>
                <a:gd name="T108" fmla="*/ 1518 w 3653"/>
                <a:gd name="T109" fmla="*/ 24 h 3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53" h="3377">
                  <a:moveTo>
                    <a:pt x="1827" y="175"/>
                  </a:moveTo>
                  <a:lnTo>
                    <a:pt x="1718" y="178"/>
                  </a:lnTo>
                  <a:lnTo>
                    <a:pt x="1612" y="188"/>
                  </a:lnTo>
                  <a:lnTo>
                    <a:pt x="1507" y="204"/>
                  </a:lnTo>
                  <a:lnTo>
                    <a:pt x="1405" y="225"/>
                  </a:lnTo>
                  <a:lnTo>
                    <a:pt x="1305" y="251"/>
                  </a:lnTo>
                  <a:lnTo>
                    <a:pt x="1208" y="284"/>
                  </a:lnTo>
                  <a:lnTo>
                    <a:pt x="1115" y="321"/>
                  </a:lnTo>
                  <a:lnTo>
                    <a:pt x="1024" y="364"/>
                  </a:lnTo>
                  <a:lnTo>
                    <a:pt x="936" y="412"/>
                  </a:lnTo>
                  <a:lnTo>
                    <a:pt x="852" y="464"/>
                  </a:lnTo>
                  <a:lnTo>
                    <a:pt x="772" y="520"/>
                  </a:lnTo>
                  <a:lnTo>
                    <a:pt x="695" y="581"/>
                  </a:lnTo>
                  <a:lnTo>
                    <a:pt x="624" y="645"/>
                  </a:lnTo>
                  <a:lnTo>
                    <a:pt x="557" y="714"/>
                  </a:lnTo>
                  <a:lnTo>
                    <a:pt x="495" y="787"/>
                  </a:lnTo>
                  <a:lnTo>
                    <a:pt x="437" y="862"/>
                  </a:lnTo>
                  <a:lnTo>
                    <a:pt x="384" y="942"/>
                  </a:lnTo>
                  <a:lnTo>
                    <a:pt x="337" y="1024"/>
                  </a:lnTo>
                  <a:lnTo>
                    <a:pt x="295" y="1109"/>
                  </a:lnTo>
                  <a:lnTo>
                    <a:pt x="260" y="1196"/>
                  </a:lnTo>
                  <a:lnTo>
                    <a:pt x="230" y="1286"/>
                  </a:lnTo>
                  <a:lnTo>
                    <a:pt x="206" y="1379"/>
                  </a:lnTo>
                  <a:lnTo>
                    <a:pt x="190" y="1473"/>
                  </a:lnTo>
                  <a:lnTo>
                    <a:pt x="179" y="1569"/>
                  </a:lnTo>
                  <a:lnTo>
                    <a:pt x="175" y="1668"/>
                  </a:lnTo>
                  <a:lnTo>
                    <a:pt x="179" y="1765"/>
                  </a:lnTo>
                  <a:lnTo>
                    <a:pt x="190" y="1861"/>
                  </a:lnTo>
                  <a:lnTo>
                    <a:pt x="206" y="1955"/>
                  </a:lnTo>
                  <a:lnTo>
                    <a:pt x="230" y="2048"/>
                  </a:lnTo>
                  <a:lnTo>
                    <a:pt x="260" y="2138"/>
                  </a:lnTo>
                  <a:lnTo>
                    <a:pt x="295" y="2226"/>
                  </a:lnTo>
                  <a:lnTo>
                    <a:pt x="337" y="2310"/>
                  </a:lnTo>
                  <a:lnTo>
                    <a:pt x="384" y="2393"/>
                  </a:lnTo>
                  <a:lnTo>
                    <a:pt x="437" y="2472"/>
                  </a:lnTo>
                  <a:lnTo>
                    <a:pt x="495" y="2547"/>
                  </a:lnTo>
                  <a:lnTo>
                    <a:pt x="557" y="2620"/>
                  </a:lnTo>
                  <a:lnTo>
                    <a:pt x="624" y="2689"/>
                  </a:lnTo>
                  <a:lnTo>
                    <a:pt x="695" y="2754"/>
                  </a:lnTo>
                  <a:lnTo>
                    <a:pt x="772" y="2814"/>
                  </a:lnTo>
                  <a:lnTo>
                    <a:pt x="852" y="2871"/>
                  </a:lnTo>
                  <a:lnTo>
                    <a:pt x="936" y="2923"/>
                  </a:lnTo>
                  <a:lnTo>
                    <a:pt x="1024" y="2970"/>
                  </a:lnTo>
                  <a:lnTo>
                    <a:pt x="1115" y="3013"/>
                  </a:lnTo>
                  <a:lnTo>
                    <a:pt x="1208" y="3051"/>
                  </a:lnTo>
                  <a:lnTo>
                    <a:pt x="1305" y="3083"/>
                  </a:lnTo>
                  <a:lnTo>
                    <a:pt x="1405" y="3109"/>
                  </a:lnTo>
                  <a:lnTo>
                    <a:pt x="1507" y="3131"/>
                  </a:lnTo>
                  <a:lnTo>
                    <a:pt x="1612" y="3147"/>
                  </a:lnTo>
                  <a:lnTo>
                    <a:pt x="1718" y="3156"/>
                  </a:lnTo>
                  <a:lnTo>
                    <a:pt x="1827" y="3159"/>
                  </a:lnTo>
                  <a:lnTo>
                    <a:pt x="1923" y="3157"/>
                  </a:lnTo>
                  <a:lnTo>
                    <a:pt x="2019" y="3149"/>
                  </a:lnTo>
                  <a:lnTo>
                    <a:pt x="2113" y="3137"/>
                  </a:lnTo>
                  <a:lnTo>
                    <a:pt x="2207" y="3119"/>
                  </a:lnTo>
                  <a:lnTo>
                    <a:pt x="2299" y="3097"/>
                  </a:lnTo>
                  <a:lnTo>
                    <a:pt x="2390" y="3069"/>
                  </a:lnTo>
                  <a:lnTo>
                    <a:pt x="2479" y="3038"/>
                  </a:lnTo>
                  <a:lnTo>
                    <a:pt x="2565" y="3002"/>
                  </a:lnTo>
                  <a:lnTo>
                    <a:pt x="2650" y="2961"/>
                  </a:lnTo>
                  <a:lnTo>
                    <a:pt x="2667" y="2953"/>
                  </a:lnTo>
                  <a:lnTo>
                    <a:pt x="2685" y="2951"/>
                  </a:lnTo>
                  <a:lnTo>
                    <a:pt x="2703" y="2951"/>
                  </a:lnTo>
                  <a:lnTo>
                    <a:pt x="2722" y="2957"/>
                  </a:lnTo>
                  <a:lnTo>
                    <a:pt x="3231" y="3147"/>
                  </a:lnTo>
                  <a:lnTo>
                    <a:pt x="3098" y="2680"/>
                  </a:lnTo>
                  <a:lnTo>
                    <a:pt x="3094" y="2659"/>
                  </a:lnTo>
                  <a:lnTo>
                    <a:pt x="3097" y="2637"/>
                  </a:lnTo>
                  <a:lnTo>
                    <a:pt x="3103" y="2617"/>
                  </a:lnTo>
                  <a:lnTo>
                    <a:pt x="3117" y="2598"/>
                  </a:lnTo>
                  <a:lnTo>
                    <a:pt x="3178" y="2524"/>
                  </a:lnTo>
                  <a:lnTo>
                    <a:pt x="3234" y="2448"/>
                  </a:lnTo>
                  <a:lnTo>
                    <a:pt x="3284" y="2368"/>
                  </a:lnTo>
                  <a:lnTo>
                    <a:pt x="3329" y="2287"/>
                  </a:lnTo>
                  <a:lnTo>
                    <a:pt x="3368" y="2203"/>
                  </a:lnTo>
                  <a:lnTo>
                    <a:pt x="3402" y="2118"/>
                  </a:lnTo>
                  <a:lnTo>
                    <a:pt x="3428" y="2031"/>
                  </a:lnTo>
                  <a:lnTo>
                    <a:pt x="3450" y="1942"/>
                  </a:lnTo>
                  <a:lnTo>
                    <a:pt x="3465" y="1851"/>
                  </a:lnTo>
                  <a:lnTo>
                    <a:pt x="3475" y="1761"/>
                  </a:lnTo>
                  <a:lnTo>
                    <a:pt x="3477" y="1668"/>
                  </a:lnTo>
                  <a:lnTo>
                    <a:pt x="3474" y="1569"/>
                  </a:lnTo>
                  <a:lnTo>
                    <a:pt x="3464" y="1473"/>
                  </a:lnTo>
                  <a:lnTo>
                    <a:pt x="3447" y="1379"/>
                  </a:lnTo>
                  <a:lnTo>
                    <a:pt x="3423" y="1286"/>
                  </a:lnTo>
                  <a:lnTo>
                    <a:pt x="3393" y="1196"/>
                  </a:lnTo>
                  <a:lnTo>
                    <a:pt x="3357" y="1109"/>
                  </a:lnTo>
                  <a:lnTo>
                    <a:pt x="3316" y="1024"/>
                  </a:lnTo>
                  <a:lnTo>
                    <a:pt x="3268" y="942"/>
                  </a:lnTo>
                  <a:lnTo>
                    <a:pt x="3216" y="862"/>
                  </a:lnTo>
                  <a:lnTo>
                    <a:pt x="3159" y="787"/>
                  </a:lnTo>
                  <a:lnTo>
                    <a:pt x="3095" y="714"/>
                  </a:lnTo>
                  <a:lnTo>
                    <a:pt x="3029" y="645"/>
                  </a:lnTo>
                  <a:lnTo>
                    <a:pt x="2957" y="581"/>
                  </a:lnTo>
                  <a:lnTo>
                    <a:pt x="2881" y="520"/>
                  </a:lnTo>
                  <a:lnTo>
                    <a:pt x="2800" y="464"/>
                  </a:lnTo>
                  <a:lnTo>
                    <a:pt x="2717" y="412"/>
                  </a:lnTo>
                  <a:lnTo>
                    <a:pt x="2630" y="364"/>
                  </a:lnTo>
                  <a:lnTo>
                    <a:pt x="2539" y="321"/>
                  </a:lnTo>
                  <a:lnTo>
                    <a:pt x="2444" y="284"/>
                  </a:lnTo>
                  <a:lnTo>
                    <a:pt x="2348" y="251"/>
                  </a:lnTo>
                  <a:lnTo>
                    <a:pt x="2248" y="225"/>
                  </a:lnTo>
                  <a:lnTo>
                    <a:pt x="2146" y="204"/>
                  </a:lnTo>
                  <a:lnTo>
                    <a:pt x="2042" y="188"/>
                  </a:lnTo>
                  <a:lnTo>
                    <a:pt x="1935" y="178"/>
                  </a:lnTo>
                  <a:lnTo>
                    <a:pt x="1827" y="175"/>
                  </a:lnTo>
                  <a:close/>
                  <a:moveTo>
                    <a:pt x="1827" y="0"/>
                  </a:moveTo>
                  <a:lnTo>
                    <a:pt x="1930" y="3"/>
                  </a:lnTo>
                  <a:lnTo>
                    <a:pt x="2033" y="11"/>
                  </a:lnTo>
                  <a:lnTo>
                    <a:pt x="2134" y="24"/>
                  </a:lnTo>
                  <a:lnTo>
                    <a:pt x="2235" y="42"/>
                  </a:lnTo>
                  <a:lnTo>
                    <a:pt x="2332" y="64"/>
                  </a:lnTo>
                  <a:lnTo>
                    <a:pt x="2429" y="93"/>
                  </a:lnTo>
                  <a:lnTo>
                    <a:pt x="2524" y="125"/>
                  </a:lnTo>
                  <a:lnTo>
                    <a:pt x="2616" y="163"/>
                  </a:lnTo>
                  <a:lnTo>
                    <a:pt x="2706" y="206"/>
                  </a:lnTo>
                  <a:lnTo>
                    <a:pt x="2794" y="253"/>
                  </a:lnTo>
                  <a:lnTo>
                    <a:pt x="2879" y="305"/>
                  </a:lnTo>
                  <a:lnTo>
                    <a:pt x="2960" y="360"/>
                  </a:lnTo>
                  <a:lnTo>
                    <a:pt x="3039" y="421"/>
                  </a:lnTo>
                  <a:lnTo>
                    <a:pt x="3115" y="486"/>
                  </a:lnTo>
                  <a:lnTo>
                    <a:pt x="3186" y="555"/>
                  </a:lnTo>
                  <a:lnTo>
                    <a:pt x="3254" y="627"/>
                  </a:lnTo>
                  <a:lnTo>
                    <a:pt x="3316" y="702"/>
                  </a:lnTo>
                  <a:lnTo>
                    <a:pt x="3373" y="779"/>
                  </a:lnTo>
                  <a:lnTo>
                    <a:pt x="3425" y="860"/>
                  </a:lnTo>
                  <a:lnTo>
                    <a:pt x="3473" y="942"/>
                  </a:lnTo>
                  <a:lnTo>
                    <a:pt x="3514" y="1027"/>
                  </a:lnTo>
                  <a:lnTo>
                    <a:pt x="3550" y="1113"/>
                  </a:lnTo>
                  <a:lnTo>
                    <a:pt x="3581" y="1203"/>
                  </a:lnTo>
                  <a:lnTo>
                    <a:pt x="3607" y="1293"/>
                  </a:lnTo>
                  <a:lnTo>
                    <a:pt x="3627" y="1384"/>
                  </a:lnTo>
                  <a:lnTo>
                    <a:pt x="3641" y="1477"/>
                  </a:lnTo>
                  <a:lnTo>
                    <a:pt x="3650" y="1571"/>
                  </a:lnTo>
                  <a:lnTo>
                    <a:pt x="3653" y="1668"/>
                  </a:lnTo>
                  <a:lnTo>
                    <a:pt x="3650" y="1766"/>
                  </a:lnTo>
                  <a:lnTo>
                    <a:pt x="3640" y="1865"/>
                  </a:lnTo>
                  <a:lnTo>
                    <a:pt x="3623" y="1963"/>
                  </a:lnTo>
                  <a:lnTo>
                    <a:pt x="3601" y="2059"/>
                  </a:lnTo>
                  <a:lnTo>
                    <a:pt x="3573" y="2154"/>
                  </a:lnTo>
                  <a:lnTo>
                    <a:pt x="3538" y="2247"/>
                  </a:lnTo>
                  <a:lnTo>
                    <a:pt x="3498" y="2338"/>
                  </a:lnTo>
                  <a:lnTo>
                    <a:pt x="3451" y="2428"/>
                  </a:lnTo>
                  <a:lnTo>
                    <a:pt x="3399" y="2514"/>
                  </a:lnTo>
                  <a:lnTo>
                    <a:pt x="3342" y="2597"/>
                  </a:lnTo>
                  <a:lnTo>
                    <a:pt x="3280" y="2678"/>
                  </a:lnTo>
                  <a:lnTo>
                    <a:pt x="3447" y="3265"/>
                  </a:lnTo>
                  <a:lnTo>
                    <a:pt x="3450" y="3284"/>
                  </a:lnTo>
                  <a:lnTo>
                    <a:pt x="3449" y="3304"/>
                  </a:lnTo>
                  <a:lnTo>
                    <a:pt x="3445" y="3322"/>
                  </a:lnTo>
                  <a:lnTo>
                    <a:pt x="3436" y="3338"/>
                  </a:lnTo>
                  <a:lnTo>
                    <a:pt x="3423" y="3354"/>
                  </a:lnTo>
                  <a:lnTo>
                    <a:pt x="3405" y="3366"/>
                  </a:lnTo>
                  <a:lnTo>
                    <a:pt x="3385" y="3374"/>
                  </a:lnTo>
                  <a:lnTo>
                    <a:pt x="3363" y="3377"/>
                  </a:lnTo>
                  <a:lnTo>
                    <a:pt x="3347" y="3376"/>
                  </a:lnTo>
                  <a:lnTo>
                    <a:pt x="3333" y="3371"/>
                  </a:lnTo>
                  <a:lnTo>
                    <a:pt x="2696" y="3134"/>
                  </a:lnTo>
                  <a:lnTo>
                    <a:pt x="2606" y="3175"/>
                  </a:lnTo>
                  <a:lnTo>
                    <a:pt x="2514" y="3212"/>
                  </a:lnTo>
                  <a:lnTo>
                    <a:pt x="2420" y="3244"/>
                  </a:lnTo>
                  <a:lnTo>
                    <a:pt x="2325" y="3271"/>
                  </a:lnTo>
                  <a:lnTo>
                    <a:pt x="2227" y="3294"/>
                  </a:lnTo>
                  <a:lnTo>
                    <a:pt x="2128" y="3312"/>
                  </a:lnTo>
                  <a:lnTo>
                    <a:pt x="2029" y="3324"/>
                  </a:lnTo>
                  <a:lnTo>
                    <a:pt x="1928" y="3332"/>
                  </a:lnTo>
                  <a:lnTo>
                    <a:pt x="1827" y="3334"/>
                  </a:lnTo>
                  <a:lnTo>
                    <a:pt x="1722" y="3332"/>
                  </a:lnTo>
                  <a:lnTo>
                    <a:pt x="1620" y="3324"/>
                  </a:lnTo>
                  <a:lnTo>
                    <a:pt x="1518" y="3311"/>
                  </a:lnTo>
                  <a:lnTo>
                    <a:pt x="1419" y="3293"/>
                  </a:lnTo>
                  <a:lnTo>
                    <a:pt x="1320" y="3270"/>
                  </a:lnTo>
                  <a:lnTo>
                    <a:pt x="1223" y="3242"/>
                  </a:lnTo>
                  <a:lnTo>
                    <a:pt x="1129" y="3209"/>
                  </a:lnTo>
                  <a:lnTo>
                    <a:pt x="1037" y="3171"/>
                  </a:lnTo>
                  <a:lnTo>
                    <a:pt x="946" y="3129"/>
                  </a:lnTo>
                  <a:lnTo>
                    <a:pt x="858" y="3082"/>
                  </a:lnTo>
                  <a:lnTo>
                    <a:pt x="774" y="3031"/>
                  </a:lnTo>
                  <a:lnTo>
                    <a:pt x="692" y="2974"/>
                  </a:lnTo>
                  <a:lnTo>
                    <a:pt x="613" y="2913"/>
                  </a:lnTo>
                  <a:lnTo>
                    <a:pt x="538" y="2848"/>
                  </a:lnTo>
                  <a:lnTo>
                    <a:pt x="466" y="2780"/>
                  </a:lnTo>
                  <a:lnTo>
                    <a:pt x="399" y="2708"/>
                  </a:lnTo>
                  <a:lnTo>
                    <a:pt x="337" y="2632"/>
                  </a:lnTo>
                  <a:lnTo>
                    <a:pt x="279" y="2555"/>
                  </a:lnTo>
                  <a:lnTo>
                    <a:pt x="227" y="2474"/>
                  </a:lnTo>
                  <a:lnTo>
                    <a:pt x="181" y="2392"/>
                  </a:lnTo>
                  <a:lnTo>
                    <a:pt x="139" y="2307"/>
                  </a:lnTo>
                  <a:lnTo>
                    <a:pt x="102" y="2221"/>
                  </a:lnTo>
                  <a:lnTo>
                    <a:pt x="71" y="2132"/>
                  </a:lnTo>
                  <a:lnTo>
                    <a:pt x="45" y="2042"/>
                  </a:lnTo>
                  <a:lnTo>
                    <a:pt x="26" y="1950"/>
                  </a:lnTo>
                  <a:lnTo>
                    <a:pt x="11" y="1857"/>
                  </a:lnTo>
                  <a:lnTo>
                    <a:pt x="3" y="1763"/>
                  </a:lnTo>
                  <a:lnTo>
                    <a:pt x="0" y="1668"/>
                  </a:lnTo>
                  <a:lnTo>
                    <a:pt x="3" y="1571"/>
                  </a:lnTo>
                  <a:lnTo>
                    <a:pt x="11" y="1477"/>
                  </a:lnTo>
                  <a:lnTo>
                    <a:pt x="26" y="1384"/>
                  </a:lnTo>
                  <a:lnTo>
                    <a:pt x="45" y="1293"/>
                  </a:lnTo>
                  <a:lnTo>
                    <a:pt x="71" y="1203"/>
                  </a:lnTo>
                  <a:lnTo>
                    <a:pt x="102" y="1113"/>
                  </a:lnTo>
                  <a:lnTo>
                    <a:pt x="139" y="1027"/>
                  </a:lnTo>
                  <a:lnTo>
                    <a:pt x="181" y="942"/>
                  </a:lnTo>
                  <a:lnTo>
                    <a:pt x="227" y="860"/>
                  </a:lnTo>
                  <a:lnTo>
                    <a:pt x="279" y="779"/>
                  </a:lnTo>
                  <a:lnTo>
                    <a:pt x="337" y="702"/>
                  </a:lnTo>
                  <a:lnTo>
                    <a:pt x="399" y="627"/>
                  </a:lnTo>
                  <a:lnTo>
                    <a:pt x="466" y="555"/>
                  </a:lnTo>
                  <a:lnTo>
                    <a:pt x="538" y="486"/>
                  </a:lnTo>
                  <a:lnTo>
                    <a:pt x="613" y="421"/>
                  </a:lnTo>
                  <a:lnTo>
                    <a:pt x="692" y="360"/>
                  </a:lnTo>
                  <a:lnTo>
                    <a:pt x="774" y="305"/>
                  </a:lnTo>
                  <a:lnTo>
                    <a:pt x="860" y="253"/>
                  </a:lnTo>
                  <a:lnTo>
                    <a:pt x="946" y="206"/>
                  </a:lnTo>
                  <a:lnTo>
                    <a:pt x="1037" y="163"/>
                  </a:lnTo>
                  <a:lnTo>
                    <a:pt x="1129" y="125"/>
                  </a:lnTo>
                  <a:lnTo>
                    <a:pt x="1223" y="93"/>
                  </a:lnTo>
                  <a:lnTo>
                    <a:pt x="1320" y="64"/>
                  </a:lnTo>
                  <a:lnTo>
                    <a:pt x="1419" y="42"/>
                  </a:lnTo>
                  <a:lnTo>
                    <a:pt x="1518" y="24"/>
                  </a:lnTo>
                  <a:lnTo>
                    <a:pt x="1620" y="11"/>
                  </a:lnTo>
                  <a:lnTo>
                    <a:pt x="1722" y="3"/>
                  </a:lnTo>
                  <a:lnTo>
                    <a:pt x="18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1596695" y="3448050"/>
            <a:ext cx="569913" cy="581025"/>
            <a:chOff x="1590675" y="3448050"/>
            <a:chExt cx="569913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3" name="Freeform 250"/>
            <p:cNvSpPr>
              <a:spLocks noEditPoints="1"/>
            </p:cNvSpPr>
            <p:nvPr/>
          </p:nvSpPr>
          <p:spPr bwMode="auto">
            <a:xfrm>
              <a:off x="1590675" y="3448050"/>
              <a:ext cx="569913" cy="581025"/>
            </a:xfrm>
            <a:custGeom>
              <a:avLst/>
              <a:gdLst>
                <a:gd name="T0" fmla="*/ 2106 w 3593"/>
                <a:gd name="T1" fmla="*/ 211 h 3660"/>
                <a:gd name="T2" fmla="*/ 1804 w 3593"/>
                <a:gd name="T3" fmla="*/ 339 h 3660"/>
                <a:gd name="T4" fmla="*/ 1560 w 3593"/>
                <a:gd name="T5" fmla="*/ 550 h 3660"/>
                <a:gd name="T6" fmla="*/ 1388 w 3593"/>
                <a:gd name="T7" fmla="*/ 826 h 3660"/>
                <a:gd name="T8" fmla="*/ 1309 w 3593"/>
                <a:gd name="T9" fmla="*/ 1150 h 3660"/>
                <a:gd name="T10" fmla="*/ 1328 w 3593"/>
                <a:gd name="T11" fmla="*/ 1454 h 3660"/>
                <a:gd name="T12" fmla="*/ 1401 w 3593"/>
                <a:gd name="T13" fmla="*/ 1682 h 3660"/>
                <a:gd name="T14" fmla="*/ 1376 w 3593"/>
                <a:gd name="T15" fmla="*/ 1760 h 3660"/>
                <a:gd name="T16" fmla="*/ 1164 w 3593"/>
                <a:gd name="T17" fmla="*/ 2136 h 3660"/>
                <a:gd name="T18" fmla="*/ 1241 w 3593"/>
                <a:gd name="T19" fmla="*/ 2115 h 3660"/>
                <a:gd name="T20" fmla="*/ 1300 w 3593"/>
                <a:gd name="T21" fmla="*/ 2173 h 3660"/>
                <a:gd name="T22" fmla="*/ 1279 w 3593"/>
                <a:gd name="T23" fmla="*/ 2250 h 3660"/>
                <a:gd name="T24" fmla="*/ 711 w 3593"/>
                <a:gd name="T25" fmla="*/ 3353 h 3660"/>
                <a:gd name="T26" fmla="*/ 737 w 3593"/>
                <a:gd name="T27" fmla="*/ 3016 h 3660"/>
                <a:gd name="T28" fmla="*/ 1021 w 3593"/>
                <a:gd name="T29" fmla="*/ 2989 h 3660"/>
                <a:gd name="T30" fmla="*/ 1047 w 3593"/>
                <a:gd name="T31" fmla="*/ 2837 h 3660"/>
                <a:gd name="T32" fmla="*/ 1199 w 3593"/>
                <a:gd name="T33" fmla="*/ 2810 h 3660"/>
                <a:gd name="T34" fmla="*/ 1225 w 3593"/>
                <a:gd name="T35" fmla="*/ 2553 h 3660"/>
                <a:gd name="T36" fmla="*/ 1534 w 3593"/>
                <a:gd name="T37" fmla="*/ 2527 h 3660"/>
                <a:gd name="T38" fmla="*/ 1873 w 3593"/>
                <a:gd name="T39" fmla="*/ 2202 h 3660"/>
                <a:gd name="T40" fmla="*/ 2004 w 3593"/>
                <a:gd name="T41" fmla="*/ 2233 h 3660"/>
                <a:gd name="T42" fmla="*/ 2287 w 3593"/>
                <a:gd name="T43" fmla="*/ 2291 h 3660"/>
                <a:gd name="T44" fmla="*/ 2613 w 3593"/>
                <a:gd name="T45" fmla="*/ 2263 h 3660"/>
                <a:gd name="T46" fmla="*/ 2914 w 3593"/>
                <a:gd name="T47" fmla="*/ 2135 h 3660"/>
                <a:gd name="T48" fmla="*/ 3160 w 3593"/>
                <a:gd name="T49" fmla="*/ 1924 h 3660"/>
                <a:gd name="T50" fmla="*/ 3331 w 3593"/>
                <a:gd name="T51" fmla="*/ 1648 h 3660"/>
                <a:gd name="T52" fmla="*/ 3411 w 3593"/>
                <a:gd name="T53" fmla="*/ 1323 h 3660"/>
                <a:gd name="T54" fmla="*/ 3383 w 3593"/>
                <a:gd name="T55" fmla="*/ 984 h 3660"/>
                <a:gd name="T56" fmla="*/ 3256 w 3593"/>
                <a:gd name="T57" fmla="*/ 681 h 3660"/>
                <a:gd name="T58" fmla="*/ 3046 w 3593"/>
                <a:gd name="T59" fmla="*/ 435 h 3660"/>
                <a:gd name="T60" fmla="*/ 2769 w 3593"/>
                <a:gd name="T61" fmla="*/ 264 h 3660"/>
                <a:gd name="T62" fmla="*/ 2446 w 3593"/>
                <a:gd name="T63" fmla="*/ 184 h 3660"/>
                <a:gd name="T64" fmla="*/ 2542 w 3593"/>
                <a:gd name="T65" fmla="*/ 13 h 3660"/>
                <a:gd name="T66" fmla="*/ 2880 w 3593"/>
                <a:gd name="T67" fmla="*/ 115 h 3660"/>
                <a:gd name="T68" fmla="*/ 3169 w 3593"/>
                <a:gd name="T69" fmla="*/ 304 h 3660"/>
                <a:gd name="T70" fmla="*/ 3394 w 3593"/>
                <a:gd name="T71" fmla="*/ 563 h 3660"/>
                <a:gd name="T72" fmla="*/ 3541 w 3593"/>
                <a:gd name="T73" fmla="*/ 881 h 3660"/>
                <a:gd name="T74" fmla="*/ 3593 w 3593"/>
                <a:gd name="T75" fmla="*/ 1237 h 3660"/>
                <a:gd name="T76" fmla="*/ 3541 w 3593"/>
                <a:gd name="T77" fmla="*/ 1594 h 3660"/>
                <a:gd name="T78" fmla="*/ 3394 w 3593"/>
                <a:gd name="T79" fmla="*/ 1910 h 3660"/>
                <a:gd name="T80" fmla="*/ 3169 w 3593"/>
                <a:gd name="T81" fmla="*/ 2170 h 3660"/>
                <a:gd name="T82" fmla="*/ 2880 w 3593"/>
                <a:gd name="T83" fmla="*/ 2359 h 3660"/>
                <a:gd name="T84" fmla="*/ 2542 w 3593"/>
                <a:gd name="T85" fmla="*/ 2461 h 3660"/>
                <a:gd name="T86" fmla="*/ 2181 w 3593"/>
                <a:gd name="T87" fmla="*/ 2461 h 3660"/>
                <a:gd name="T88" fmla="*/ 1635 w 3593"/>
                <a:gd name="T89" fmla="*/ 2681 h 3660"/>
                <a:gd name="T90" fmla="*/ 1572 w 3593"/>
                <a:gd name="T91" fmla="*/ 2707 h 3660"/>
                <a:gd name="T92" fmla="*/ 1366 w 3593"/>
                <a:gd name="T93" fmla="*/ 2947 h 3660"/>
                <a:gd name="T94" fmla="*/ 1289 w 3593"/>
                <a:gd name="T95" fmla="*/ 2991 h 3660"/>
                <a:gd name="T96" fmla="*/ 1188 w 3593"/>
                <a:gd name="T97" fmla="*/ 3125 h 3660"/>
                <a:gd name="T98" fmla="*/ 1111 w 3593"/>
                <a:gd name="T99" fmla="*/ 3170 h 3660"/>
                <a:gd name="T100" fmla="*/ 884 w 3593"/>
                <a:gd name="T101" fmla="*/ 3425 h 3660"/>
                <a:gd name="T102" fmla="*/ 672 w 3593"/>
                <a:gd name="T103" fmla="*/ 3644 h 3660"/>
                <a:gd name="T104" fmla="*/ 90 w 3593"/>
                <a:gd name="T105" fmla="*/ 3660 h 3660"/>
                <a:gd name="T106" fmla="*/ 12 w 3593"/>
                <a:gd name="T107" fmla="*/ 3616 h 3660"/>
                <a:gd name="T108" fmla="*/ 1 w 3593"/>
                <a:gd name="T109" fmla="*/ 2905 h 3660"/>
                <a:gd name="T110" fmla="*/ 1206 w 3593"/>
                <a:gd name="T111" fmla="*/ 1676 h 3660"/>
                <a:gd name="T112" fmla="*/ 1128 w 3593"/>
                <a:gd name="T113" fmla="*/ 1328 h 3660"/>
                <a:gd name="T114" fmla="*/ 1156 w 3593"/>
                <a:gd name="T115" fmla="*/ 966 h 3660"/>
                <a:gd name="T116" fmla="*/ 1280 w 3593"/>
                <a:gd name="T117" fmla="*/ 639 h 3660"/>
                <a:gd name="T118" fmla="*/ 1488 w 3593"/>
                <a:gd name="T119" fmla="*/ 363 h 3660"/>
                <a:gd name="T120" fmla="*/ 1762 w 3593"/>
                <a:gd name="T121" fmla="*/ 155 h 3660"/>
                <a:gd name="T122" fmla="*/ 2090 w 3593"/>
                <a:gd name="T123" fmla="*/ 30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93" h="3660">
                  <a:moveTo>
                    <a:pt x="2360" y="181"/>
                  </a:moveTo>
                  <a:lnTo>
                    <a:pt x="2274" y="184"/>
                  </a:lnTo>
                  <a:lnTo>
                    <a:pt x="2189" y="194"/>
                  </a:lnTo>
                  <a:lnTo>
                    <a:pt x="2106" y="211"/>
                  </a:lnTo>
                  <a:lnTo>
                    <a:pt x="2027" y="234"/>
                  </a:lnTo>
                  <a:lnTo>
                    <a:pt x="1949" y="264"/>
                  </a:lnTo>
                  <a:lnTo>
                    <a:pt x="1875" y="298"/>
                  </a:lnTo>
                  <a:lnTo>
                    <a:pt x="1804" y="339"/>
                  </a:lnTo>
                  <a:lnTo>
                    <a:pt x="1738" y="385"/>
                  </a:lnTo>
                  <a:lnTo>
                    <a:pt x="1674" y="435"/>
                  </a:lnTo>
                  <a:lnTo>
                    <a:pt x="1615" y="490"/>
                  </a:lnTo>
                  <a:lnTo>
                    <a:pt x="1560" y="550"/>
                  </a:lnTo>
                  <a:lnTo>
                    <a:pt x="1509" y="613"/>
                  </a:lnTo>
                  <a:lnTo>
                    <a:pt x="1464" y="681"/>
                  </a:lnTo>
                  <a:lnTo>
                    <a:pt x="1424" y="752"/>
                  </a:lnTo>
                  <a:lnTo>
                    <a:pt x="1388" y="826"/>
                  </a:lnTo>
                  <a:lnTo>
                    <a:pt x="1360" y="904"/>
                  </a:lnTo>
                  <a:lnTo>
                    <a:pt x="1336" y="984"/>
                  </a:lnTo>
                  <a:lnTo>
                    <a:pt x="1320" y="1066"/>
                  </a:lnTo>
                  <a:lnTo>
                    <a:pt x="1309" y="1150"/>
                  </a:lnTo>
                  <a:lnTo>
                    <a:pt x="1305" y="1237"/>
                  </a:lnTo>
                  <a:lnTo>
                    <a:pt x="1308" y="1310"/>
                  </a:lnTo>
                  <a:lnTo>
                    <a:pt x="1315" y="1383"/>
                  </a:lnTo>
                  <a:lnTo>
                    <a:pt x="1328" y="1454"/>
                  </a:lnTo>
                  <a:lnTo>
                    <a:pt x="1345" y="1525"/>
                  </a:lnTo>
                  <a:lnTo>
                    <a:pt x="1367" y="1594"/>
                  </a:lnTo>
                  <a:lnTo>
                    <a:pt x="1394" y="1661"/>
                  </a:lnTo>
                  <a:lnTo>
                    <a:pt x="1401" y="1682"/>
                  </a:lnTo>
                  <a:lnTo>
                    <a:pt x="1402" y="1704"/>
                  </a:lnTo>
                  <a:lnTo>
                    <a:pt x="1397" y="1725"/>
                  </a:lnTo>
                  <a:lnTo>
                    <a:pt x="1388" y="1743"/>
                  </a:lnTo>
                  <a:lnTo>
                    <a:pt x="1376" y="1760"/>
                  </a:lnTo>
                  <a:lnTo>
                    <a:pt x="1375" y="1761"/>
                  </a:lnTo>
                  <a:lnTo>
                    <a:pt x="179" y="2960"/>
                  </a:lnTo>
                  <a:lnTo>
                    <a:pt x="179" y="3123"/>
                  </a:lnTo>
                  <a:lnTo>
                    <a:pt x="1164" y="2136"/>
                  </a:lnTo>
                  <a:lnTo>
                    <a:pt x="1182" y="2123"/>
                  </a:lnTo>
                  <a:lnTo>
                    <a:pt x="1200" y="2115"/>
                  </a:lnTo>
                  <a:lnTo>
                    <a:pt x="1221" y="2112"/>
                  </a:lnTo>
                  <a:lnTo>
                    <a:pt x="1241" y="2115"/>
                  </a:lnTo>
                  <a:lnTo>
                    <a:pt x="1261" y="2123"/>
                  </a:lnTo>
                  <a:lnTo>
                    <a:pt x="1279" y="2136"/>
                  </a:lnTo>
                  <a:lnTo>
                    <a:pt x="1292" y="2153"/>
                  </a:lnTo>
                  <a:lnTo>
                    <a:pt x="1300" y="2173"/>
                  </a:lnTo>
                  <a:lnTo>
                    <a:pt x="1302" y="2193"/>
                  </a:lnTo>
                  <a:lnTo>
                    <a:pt x="1300" y="2214"/>
                  </a:lnTo>
                  <a:lnTo>
                    <a:pt x="1292" y="2233"/>
                  </a:lnTo>
                  <a:lnTo>
                    <a:pt x="1279" y="2250"/>
                  </a:lnTo>
                  <a:lnTo>
                    <a:pt x="179" y="3353"/>
                  </a:lnTo>
                  <a:lnTo>
                    <a:pt x="179" y="3479"/>
                  </a:lnTo>
                  <a:lnTo>
                    <a:pt x="584" y="3479"/>
                  </a:lnTo>
                  <a:lnTo>
                    <a:pt x="711" y="3353"/>
                  </a:lnTo>
                  <a:lnTo>
                    <a:pt x="711" y="3080"/>
                  </a:lnTo>
                  <a:lnTo>
                    <a:pt x="714" y="3056"/>
                  </a:lnTo>
                  <a:lnTo>
                    <a:pt x="724" y="3034"/>
                  </a:lnTo>
                  <a:lnTo>
                    <a:pt x="737" y="3016"/>
                  </a:lnTo>
                  <a:lnTo>
                    <a:pt x="756" y="3001"/>
                  </a:lnTo>
                  <a:lnTo>
                    <a:pt x="777" y="2992"/>
                  </a:lnTo>
                  <a:lnTo>
                    <a:pt x="801" y="2989"/>
                  </a:lnTo>
                  <a:lnTo>
                    <a:pt x="1021" y="2989"/>
                  </a:lnTo>
                  <a:lnTo>
                    <a:pt x="1021" y="2901"/>
                  </a:lnTo>
                  <a:lnTo>
                    <a:pt x="1024" y="2877"/>
                  </a:lnTo>
                  <a:lnTo>
                    <a:pt x="1033" y="2856"/>
                  </a:lnTo>
                  <a:lnTo>
                    <a:pt x="1047" y="2837"/>
                  </a:lnTo>
                  <a:lnTo>
                    <a:pt x="1065" y="2823"/>
                  </a:lnTo>
                  <a:lnTo>
                    <a:pt x="1086" y="2814"/>
                  </a:lnTo>
                  <a:lnTo>
                    <a:pt x="1111" y="2810"/>
                  </a:lnTo>
                  <a:lnTo>
                    <a:pt x="1199" y="2810"/>
                  </a:lnTo>
                  <a:lnTo>
                    <a:pt x="1199" y="2616"/>
                  </a:lnTo>
                  <a:lnTo>
                    <a:pt x="1201" y="2593"/>
                  </a:lnTo>
                  <a:lnTo>
                    <a:pt x="1211" y="2571"/>
                  </a:lnTo>
                  <a:lnTo>
                    <a:pt x="1225" y="2553"/>
                  </a:lnTo>
                  <a:lnTo>
                    <a:pt x="1244" y="2539"/>
                  </a:lnTo>
                  <a:lnTo>
                    <a:pt x="1265" y="2530"/>
                  </a:lnTo>
                  <a:lnTo>
                    <a:pt x="1289" y="2527"/>
                  </a:lnTo>
                  <a:lnTo>
                    <a:pt x="1534" y="2527"/>
                  </a:lnTo>
                  <a:lnTo>
                    <a:pt x="1837" y="2224"/>
                  </a:lnTo>
                  <a:lnTo>
                    <a:pt x="1838" y="2224"/>
                  </a:lnTo>
                  <a:lnTo>
                    <a:pt x="1854" y="2210"/>
                  </a:lnTo>
                  <a:lnTo>
                    <a:pt x="1873" y="2202"/>
                  </a:lnTo>
                  <a:lnTo>
                    <a:pt x="1894" y="2198"/>
                  </a:lnTo>
                  <a:lnTo>
                    <a:pt x="1915" y="2199"/>
                  </a:lnTo>
                  <a:lnTo>
                    <a:pt x="1936" y="2205"/>
                  </a:lnTo>
                  <a:lnTo>
                    <a:pt x="2004" y="2233"/>
                  </a:lnTo>
                  <a:lnTo>
                    <a:pt x="2073" y="2255"/>
                  </a:lnTo>
                  <a:lnTo>
                    <a:pt x="2143" y="2271"/>
                  </a:lnTo>
                  <a:lnTo>
                    <a:pt x="2214" y="2284"/>
                  </a:lnTo>
                  <a:lnTo>
                    <a:pt x="2287" y="2291"/>
                  </a:lnTo>
                  <a:lnTo>
                    <a:pt x="2360" y="2294"/>
                  </a:lnTo>
                  <a:lnTo>
                    <a:pt x="2446" y="2290"/>
                  </a:lnTo>
                  <a:lnTo>
                    <a:pt x="2530" y="2280"/>
                  </a:lnTo>
                  <a:lnTo>
                    <a:pt x="2613" y="2263"/>
                  </a:lnTo>
                  <a:lnTo>
                    <a:pt x="2693" y="2239"/>
                  </a:lnTo>
                  <a:lnTo>
                    <a:pt x="2769" y="2210"/>
                  </a:lnTo>
                  <a:lnTo>
                    <a:pt x="2843" y="2176"/>
                  </a:lnTo>
                  <a:lnTo>
                    <a:pt x="2914" y="2135"/>
                  </a:lnTo>
                  <a:lnTo>
                    <a:pt x="2982" y="2090"/>
                  </a:lnTo>
                  <a:lnTo>
                    <a:pt x="3046" y="2040"/>
                  </a:lnTo>
                  <a:lnTo>
                    <a:pt x="3104" y="1984"/>
                  </a:lnTo>
                  <a:lnTo>
                    <a:pt x="3160" y="1924"/>
                  </a:lnTo>
                  <a:lnTo>
                    <a:pt x="3211" y="1861"/>
                  </a:lnTo>
                  <a:lnTo>
                    <a:pt x="3256" y="1793"/>
                  </a:lnTo>
                  <a:lnTo>
                    <a:pt x="3296" y="1722"/>
                  </a:lnTo>
                  <a:lnTo>
                    <a:pt x="3331" y="1648"/>
                  </a:lnTo>
                  <a:lnTo>
                    <a:pt x="3360" y="1570"/>
                  </a:lnTo>
                  <a:lnTo>
                    <a:pt x="3383" y="1491"/>
                  </a:lnTo>
                  <a:lnTo>
                    <a:pt x="3400" y="1409"/>
                  </a:lnTo>
                  <a:lnTo>
                    <a:pt x="3411" y="1323"/>
                  </a:lnTo>
                  <a:lnTo>
                    <a:pt x="3414" y="1237"/>
                  </a:lnTo>
                  <a:lnTo>
                    <a:pt x="3411" y="1150"/>
                  </a:lnTo>
                  <a:lnTo>
                    <a:pt x="3400" y="1066"/>
                  </a:lnTo>
                  <a:lnTo>
                    <a:pt x="3383" y="984"/>
                  </a:lnTo>
                  <a:lnTo>
                    <a:pt x="3360" y="904"/>
                  </a:lnTo>
                  <a:lnTo>
                    <a:pt x="3331" y="826"/>
                  </a:lnTo>
                  <a:lnTo>
                    <a:pt x="3296" y="752"/>
                  </a:lnTo>
                  <a:lnTo>
                    <a:pt x="3256" y="681"/>
                  </a:lnTo>
                  <a:lnTo>
                    <a:pt x="3211" y="613"/>
                  </a:lnTo>
                  <a:lnTo>
                    <a:pt x="3160" y="550"/>
                  </a:lnTo>
                  <a:lnTo>
                    <a:pt x="3104" y="490"/>
                  </a:lnTo>
                  <a:lnTo>
                    <a:pt x="3046" y="435"/>
                  </a:lnTo>
                  <a:lnTo>
                    <a:pt x="2982" y="385"/>
                  </a:lnTo>
                  <a:lnTo>
                    <a:pt x="2914" y="339"/>
                  </a:lnTo>
                  <a:lnTo>
                    <a:pt x="2843" y="298"/>
                  </a:lnTo>
                  <a:lnTo>
                    <a:pt x="2769" y="264"/>
                  </a:lnTo>
                  <a:lnTo>
                    <a:pt x="2693" y="234"/>
                  </a:lnTo>
                  <a:lnTo>
                    <a:pt x="2613" y="211"/>
                  </a:lnTo>
                  <a:lnTo>
                    <a:pt x="2530" y="194"/>
                  </a:lnTo>
                  <a:lnTo>
                    <a:pt x="2446" y="184"/>
                  </a:lnTo>
                  <a:lnTo>
                    <a:pt x="2360" y="181"/>
                  </a:lnTo>
                  <a:close/>
                  <a:moveTo>
                    <a:pt x="2360" y="0"/>
                  </a:moveTo>
                  <a:lnTo>
                    <a:pt x="2452" y="3"/>
                  </a:lnTo>
                  <a:lnTo>
                    <a:pt x="2542" y="13"/>
                  </a:lnTo>
                  <a:lnTo>
                    <a:pt x="2630" y="30"/>
                  </a:lnTo>
                  <a:lnTo>
                    <a:pt x="2716" y="52"/>
                  </a:lnTo>
                  <a:lnTo>
                    <a:pt x="2799" y="81"/>
                  </a:lnTo>
                  <a:lnTo>
                    <a:pt x="2880" y="115"/>
                  </a:lnTo>
                  <a:lnTo>
                    <a:pt x="2957" y="155"/>
                  </a:lnTo>
                  <a:lnTo>
                    <a:pt x="3031" y="200"/>
                  </a:lnTo>
                  <a:lnTo>
                    <a:pt x="3102" y="250"/>
                  </a:lnTo>
                  <a:lnTo>
                    <a:pt x="3169" y="304"/>
                  </a:lnTo>
                  <a:lnTo>
                    <a:pt x="3232" y="363"/>
                  </a:lnTo>
                  <a:lnTo>
                    <a:pt x="3290" y="426"/>
                  </a:lnTo>
                  <a:lnTo>
                    <a:pt x="3344" y="494"/>
                  </a:lnTo>
                  <a:lnTo>
                    <a:pt x="3394" y="563"/>
                  </a:lnTo>
                  <a:lnTo>
                    <a:pt x="3440" y="639"/>
                  </a:lnTo>
                  <a:lnTo>
                    <a:pt x="3478" y="716"/>
                  </a:lnTo>
                  <a:lnTo>
                    <a:pt x="3513" y="796"/>
                  </a:lnTo>
                  <a:lnTo>
                    <a:pt x="3541" y="881"/>
                  </a:lnTo>
                  <a:lnTo>
                    <a:pt x="3563" y="966"/>
                  </a:lnTo>
                  <a:lnTo>
                    <a:pt x="3580" y="1055"/>
                  </a:lnTo>
                  <a:lnTo>
                    <a:pt x="3590" y="1145"/>
                  </a:lnTo>
                  <a:lnTo>
                    <a:pt x="3593" y="1237"/>
                  </a:lnTo>
                  <a:lnTo>
                    <a:pt x="3590" y="1329"/>
                  </a:lnTo>
                  <a:lnTo>
                    <a:pt x="3580" y="1420"/>
                  </a:lnTo>
                  <a:lnTo>
                    <a:pt x="3563" y="1508"/>
                  </a:lnTo>
                  <a:lnTo>
                    <a:pt x="3541" y="1594"/>
                  </a:lnTo>
                  <a:lnTo>
                    <a:pt x="3513" y="1677"/>
                  </a:lnTo>
                  <a:lnTo>
                    <a:pt x="3478" y="1758"/>
                  </a:lnTo>
                  <a:lnTo>
                    <a:pt x="3440" y="1836"/>
                  </a:lnTo>
                  <a:lnTo>
                    <a:pt x="3394" y="1910"/>
                  </a:lnTo>
                  <a:lnTo>
                    <a:pt x="3344" y="1981"/>
                  </a:lnTo>
                  <a:lnTo>
                    <a:pt x="3290" y="2048"/>
                  </a:lnTo>
                  <a:lnTo>
                    <a:pt x="3232" y="2112"/>
                  </a:lnTo>
                  <a:lnTo>
                    <a:pt x="3169" y="2170"/>
                  </a:lnTo>
                  <a:lnTo>
                    <a:pt x="3102" y="2225"/>
                  </a:lnTo>
                  <a:lnTo>
                    <a:pt x="3031" y="2275"/>
                  </a:lnTo>
                  <a:lnTo>
                    <a:pt x="2957" y="2319"/>
                  </a:lnTo>
                  <a:lnTo>
                    <a:pt x="2880" y="2359"/>
                  </a:lnTo>
                  <a:lnTo>
                    <a:pt x="2799" y="2393"/>
                  </a:lnTo>
                  <a:lnTo>
                    <a:pt x="2716" y="2421"/>
                  </a:lnTo>
                  <a:lnTo>
                    <a:pt x="2630" y="2444"/>
                  </a:lnTo>
                  <a:lnTo>
                    <a:pt x="2542" y="2461"/>
                  </a:lnTo>
                  <a:lnTo>
                    <a:pt x="2452" y="2471"/>
                  </a:lnTo>
                  <a:lnTo>
                    <a:pt x="2360" y="2474"/>
                  </a:lnTo>
                  <a:lnTo>
                    <a:pt x="2269" y="2471"/>
                  </a:lnTo>
                  <a:lnTo>
                    <a:pt x="2181" y="2461"/>
                  </a:lnTo>
                  <a:lnTo>
                    <a:pt x="2093" y="2446"/>
                  </a:lnTo>
                  <a:lnTo>
                    <a:pt x="2007" y="2422"/>
                  </a:lnTo>
                  <a:lnTo>
                    <a:pt x="1922" y="2393"/>
                  </a:lnTo>
                  <a:lnTo>
                    <a:pt x="1635" y="2681"/>
                  </a:lnTo>
                  <a:lnTo>
                    <a:pt x="1622" y="2692"/>
                  </a:lnTo>
                  <a:lnTo>
                    <a:pt x="1606" y="2701"/>
                  </a:lnTo>
                  <a:lnTo>
                    <a:pt x="1590" y="2705"/>
                  </a:lnTo>
                  <a:lnTo>
                    <a:pt x="1572" y="2707"/>
                  </a:lnTo>
                  <a:lnTo>
                    <a:pt x="1378" y="2707"/>
                  </a:lnTo>
                  <a:lnTo>
                    <a:pt x="1378" y="2901"/>
                  </a:lnTo>
                  <a:lnTo>
                    <a:pt x="1375" y="2925"/>
                  </a:lnTo>
                  <a:lnTo>
                    <a:pt x="1366" y="2947"/>
                  </a:lnTo>
                  <a:lnTo>
                    <a:pt x="1352" y="2965"/>
                  </a:lnTo>
                  <a:lnTo>
                    <a:pt x="1334" y="2979"/>
                  </a:lnTo>
                  <a:lnTo>
                    <a:pt x="1312" y="2988"/>
                  </a:lnTo>
                  <a:lnTo>
                    <a:pt x="1289" y="2991"/>
                  </a:lnTo>
                  <a:lnTo>
                    <a:pt x="1200" y="2991"/>
                  </a:lnTo>
                  <a:lnTo>
                    <a:pt x="1200" y="3080"/>
                  </a:lnTo>
                  <a:lnTo>
                    <a:pt x="1197" y="3103"/>
                  </a:lnTo>
                  <a:lnTo>
                    <a:pt x="1188" y="3125"/>
                  </a:lnTo>
                  <a:lnTo>
                    <a:pt x="1174" y="3143"/>
                  </a:lnTo>
                  <a:lnTo>
                    <a:pt x="1156" y="3158"/>
                  </a:lnTo>
                  <a:lnTo>
                    <a:pt x="1134" y="3166"/>
                  </a:lnTo>
                  <a:lnTo>
                    <a:pt x="1111" y="3170"/>
                  </a:lnTo>
                  <a:lnTo>
                    <a:pt x="891" y="3170"/>
                  </a:lnTo>
                  <a:lnTo>
                    <a:pt x="891" y="3390"/>
                  </a:lnTo>
                  <a:lnTo>
                    <a:pt x="889" y="3408"/>
                  </a:lnTo>
                  <a:lnTo>
                    <a:pt x="884" y="3425"/>
                  </a:lnTo>
                  <a:lnTo>
                    <a:pt x="875" y="3440"/>
                  </a:lnTo>
                  <a:lnTo>
                    <a:pt x="864" y="3454"/>
                  </a:lnTo>
                  <a:lnTo>
                    <a:pt x="685" y="3633"/>
                  </a:lnTo>
                  <a:lnTo>
                    <a:pt x="672" y="3644"/>
                  </a:lnTo>
                  <a:lnTo>
                    <a:pt x="656" y="3653"/>
                  </a:lnTo>
                  <a:lnTo>
                    <a:pt x="639" y="3658"/>
                  </a:lnTo>
                  <a:lnTo>
                    <a:pt x="622" y="3660"/>
                  </a:lnTo>
                  <a:lnTo>
                    <a:pt x="90" y="3660"/>
                  </a:lnTo>
                  <a:lnTo>
                    <a:pt x="65" y="3657"/>
                  </a:lnTo>
                  <a:lnTo>
                    <a:pt x="44" y="3648"/>
                  </a:lnTo>
                  <a:lnTo>
                    <a:pt x="25" y="3633"/>
                  </a:lnTo>
                  <a:lnTo>
                    <a:pt x="12" y="3616"/>
                  </a:lnTo>
                  <a:lnTo>
                    <a:pt x="2" y="3593"/>
                  </a:lnTo>
                  <a:lnTo>
                    <a:pt x="0" y="3570"/>
                  </a:lnTo>
                  <a:lnTo>
                    <a:pt x="0" y="2922"/>
                  </a:lnTo>
                  <a:lnTo>
                    <a:pt x="1" y="2905"/>
                  </a:lnTo>
                  <a:lnTo>
                    <a:pt x="7" y="2888"/>
                  </a:lnTo>
                  <a:lnTo>
                    <a:pt x="14" y="2873"/>
                  </a:lnTo>
                  <a:lnTo>
                    <a:pt x="25" y="2859"/>
                  </a:lnTo>
                  <a:lnTo>
                    <a:pt x="1206" y="1676"/>
                  </a:lnTo>
                  <a:lnTo>
                    <a:pt x="1177" y="1592"/>
                  </a:lnTo>
                  <a:lnTo>
                    <a:pt x="1155" y="1505"/>
                  </a:lnTo>
                  <a:lnTo>
                    <a:pt x="1138" y="1416"/>
                  </a:lnTo>
                  <a:lnTo>
                    <a:pt x="1128" y="1328"/>
                  </a:lnTo>
                  <a:lnTo>
                    <a:pt x="1126" y="1237"/>
                  </a:lnTo>
                  <a:lnTo>
                    <a:pt x="1130" y="1145"/>
                  </a:lnTo>
                  <a:lnTo>
                    <a:pt x="1140" y="1055"/>
                  </a:lnTo>
                  <a:lnTo>
                    <a:pt x="1156" y="966"/>
                  </a:lnTo>
                  <a:lnTo>
                    <a:pt x="1178" y="881"/>
                  </a:lnTo>
                  <a:lnTo>
                    <a:pt x="1207" y="796"/>
                  </a:lnTo>
                  <a:lnTo>
                    <a:pt x="1240" y="716"/>
                  </a:lnTo>
                  <a:lnTo>
                    <a:pt x="1280" y="639"/>
                  </a:lnTo>
                  <a:lnTo>
                    <a:pt x="1325" y="563"/>
                  </a:lnTo>
                  <a:lnTo>
                    <a:pt x="1374" y="494"/>
                  </a:lnTo>
                  <a:lnTo>
                    <a:pt x="1428" y="426"/>
                  </a:lnTo>
                  <a:lnTo>
                    <a:pt x="1488" y="363"/>
                  </a:lnTo>
                  <a:lnTo>
                    <a:pt x="1551" y="304"/>
                  </a:lnTo>
                  <a:lnTo>
                    <a:pt x="1617" y="250"/>
                  </a:lnTo>
                  <a:lnTo>
                    <a:pt x="1688" y="200"/>
                  </a:lnTo>
                  <a:lnTo>
                    <a:pt x="1762" y="155"/>
                  </a:lnTo>
                  <a:lnTo>
                    <a:pt x="1840" y="115"/>
                  </a:lnTo>
                  <a:lnTo>
                    <a:pt x="1921" y="81"/>
                  </a:lnTo>
                  <a:lnTo>
                    <a:pt x="2004" y="52"/>
                  </a:lnTo>
                  <a:lnTo>
                    <a:pt x="2090" y="30"/>
                  </a:lnTo>
                  <a:lnTo>
                    <a:pt x="2177" y="13"/>
                  </a:lnTo>
                  <a:lnTo>
                    <a:pt x="2268" y="3"/>
                  </a:lnTo>
                  <a:lnTo>
                    <a:pt x="2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251"/>
            <p:cNvSpPr>
              <a:spLocks noEditPoints="1"/>
            </p:cNvSpPr>
            <p:nvPr/>
          </p:nvSpPr>
          <p:spPr bwMode="auto">
            <a:xfrm>
              <a:off x="1971675" y="3530600"/>
              <a:ext cx="106363" cy="107950"/>
            </a:xfrm>
            <a:custGeom>
              <a:avLst/>
              <a:gdLst>
                <a:gd name="T0" fmla="*/ 305 w 673"/>
                <a:gd name="T1" fmla="*/ 184 h 676"/>
                <a:gd name="T2" fmla="*/ 248 w 673"/>
                <a:gd name="T3" fmla="*/ 208 h 676"/>
                <a:gd name="T4" fmla="*/ 206 w 673"/>
                <a:gd name="T5" fmla="*/ 251 h 676"/>
                <a:gd name="T6" fmla="*/ 182 w 673"/>
                <a:gd name="T7" fmla="*/ 306 h 676"/>
                <a:gd name="T8" fmla="*/ 182 w 673"/>
                <a:gd name="T9" fmla="*/ 370 h 676"/>
                <a:gd name="T10" fmla="*/ 206 w 673"/>
                <a:gd name="T11" fmla="*/ 426 h 676"/>
                <a:gd name="T12" fmla="*/ 248 w 673"/>
                <a:gd name="T13" fmla="*/ 470 h 676"/>
                <a:gd name="T14" fmla="*/ 305 w 673"/>
                <a:gd name="T15" fmla="*/ 493 h 676"/>
                <a:gd name="T16" fmla="*/ 368 w 673"/>
                <a:gd name="T17" fmla="*/ 493 h 676"/>
                <a:gd name="T18" fmla="*/ 424 w 673"/>
                <a:gd name="T19" fmla="*/ 470 h 676"/>
                <a:gd name="T20" fmla="*/ 466 w 673"/>
                <a:gd name="T21" fmla="*/ 426 h 676"/>
                <a:gd name="T22" fmla="*/ 490 w 673"/>
                <a:gd name="T23" fmla="*/ 370 h 676"/>
                <a:gd name="T24" fmla="*/ 490 w 673"/>
                <a:gd name="T25" fmla="*/ 306 h 676"/>
                <a:gd name="T26" fmla="*/ 466 w 673"/>
                <a:gd name="T27" fmla="*/ 251 h 676"/>
                <a:gd name="T28" fmla="*/ 424 w 673"/>
                <a:gd name="T29" fmla="*/ 208 h 676"/>
                <a:gd name="T30" fmla="*/ 368 w 673"/>
                <a:gd name="T31" fmla="*/ 184 h 676"/>
                <a:gd name="T32" fmla="*/ 336 w 673"/>
                <a:gd name="T33" fmla="*/ 0 h 676"/>
                <a:gd name="T34" fmla="*/ 425 w 673"/>
                <a:gd name="T35" fmla="*/ 13 h 676"/>
                <a:gd name="T36" fmla="*/ 506 w 673"/>
                <a:gd name="T37" fmla="*/ 47 h 676"/>
                <a:gd name="T38" fmla="*/ 575 w 673"/>
                <a:gd name="T39" fmla="*/ 100 h 676"/>
                <a:gd name="T40" fmla="*/ 627 w 673"/>
                <a:gd name="T41" fmla="*/ 168 h 676"/>
                <a:gd name="T42" fmla="*/ 661 w 673"/>
                <a:gd name="T43" fmla="*/ 249 h 676"/>
                <a:gd name="T44" fmla="*/ 673 w 673"/>
                <a:gd name="T45" fmla="*/ 339 h 676"/>
                <a:gd name="T46" fmla="*/ 661 w 673"/>
                <a:gd name="T47" fmla="*/ 428 h 676"/>
                <a:gd name="T48" fmla="*/ 627 w 673"/>
                <a:gd name="T49" fmla="*/ 508 h 676"/>
                <a:gd name="T50" fmla="*/ 575 w 673"/>
                <a:gd name="T51" fmla="*/ 577 h 676"/>
                <a:gd name="T52" fmla="*/ 506 w 673"/>
                <a:gd name="T53" fmla="*/ 630 h 676"/>
                <a:gd name="T54" fmla="*/ 425 w 673"/>
                <a:gd name="T55" fmla="*/ 664 h 676"/>
                <a:gd name="T56" fmla="*/ 336 w 673"/>
                <a:gd name="T57" fmla="*/ 676 h 676"/>
                <a:gd name="T58" fmla="*/ 247 w 673"/>
                <a:gd name="T59" fmla="*/ 664 h 676"/>
                <a:gd name="T60" fmla="*/ 167 w 673"/>
                <a:gd name="T61" fmla="*/ 630 h 676"/>
                <a:gd name="T62" fmla="*/ 98 w 673"/>
                <a:gd name="T63" fmla="*/ 577 h 676"/>
                <a:gd name="T64" fmla="*/ 46 w 673"/>
                <a:gd name="T65" fmla="*/ 508 h 676"/>
                <a:gd name="T66" fmla="*/ 12 w 673"/>
                <a:gd name="T67" fmla="*/ 428 h 676"/>
                <a:gd name="T68" fmla="*/ 0 w 673"/>
                <a:gd name="T69" fmla="*/ 339 h 676"/>
                <a:gd name="T70" fmla="*/ 12 w 673"/>
                <a:gd name="T71" fmla="*/ 249 h 676"/>
                <a:gd name="T72" fmla="*/ 46 w 673"/>
                <a:gd name="T73" fmla="*/ 168 h 676"/>
                <a:gd name="T74" fmla="*/ 98 w 673"/>
                <a:gd name="T75" fmla="*/ 100 h 676"/>
                <a:gd name="T76" fmla="*/ 167 w 673"/>
                <a:gd name="T77" fmla="*/ 47 h 676"/>
                <a:gd name="T78" fmla="*/ 247 w 673"/>
                <a:gd name="T79" fmla="*/ 13 h 676"/>
                <a:gd name="T80" fmla="*/ 336 w 673"/>
                <a:gd name="T8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3" h="676">
                  <a:moveTo>
                    <a:pt x="336" y="181"/>
                  </a:moveTo>
                  <a:lnTo>
                    <a:pt x="305" y="184"/>
                  </a:lnTo>
                  <a:lnTo>
                    <a:pt x="275" y="193"/>
                  </a:lnTo>
                  <a:lnTo>
                    <a:pt x="248" y="208"/>
                  </a:lnTo>
                  <a:lnTo>
                    <a:pt x="225" y="228"/>
                  </a:lnTo>
                  <a:lnTo>
                    <a:pt x="206" y="251"/>
                  </a:lnTo>
                  <a:lnTo>
                    <a:pt x="192" y="278"/>
                  </a:lnTo>
                  <a:lnTo>
                    <a:pt x="182" y="306"/>
                  </a:lnTo>
                  <a:lnTo>
                    <a:pt x="179" y="339"/>
                  </a:lnTo>
                  <a:lnTo>
                    <a:pt x="182" y="370"/>
                  </a:lnTo>
                  <a:lnTo>
                    <a:pt x="192" y="400"/>
                  </a:lnTo>
                  <a:lnTo>
                    <a:pt x="206" y="426"/>
                  </a:lnTo>
                  <a:lnTo>
                    <a:pt x="225" y="450"/>
                  </a:lnTo>
                  <a:lnTo>
                    <a:pt x="248" y="470"/>
                  </a:lnTo>
                  <a:lnTo>
                    <a:pt x="275" y="484"/>
                  </a:lnTo>
                  <a:lnTo>
                    <a:pt x="305" y="493"/>
                  </a:lnTo>
                  <a:lnTo>
                    <a:pt x="336" y="496"/>
                  </a:lnTo>
                  <a:lnTo>
                    <a:pt x="368" y="493"/>
                  </a:lnTo>
                  <a:lnTo>
                    <a:pt x="398" y="484"/>
                  </a:lnTo>
                  <a:lnTo>
                    <a:pt x="424" y="470"/>
                  </a:lnTo>
                  <a:lnTo>
                    <a:pt x="448" y="450"/>
                  </a:lnTo>
                  <a:lnTo>
                    <a:pt x="466" y="426"/>
                  </a:lnTo>
                  <a:lnTo>
                    <a:pt x="481" y="400"/>
                  </a:lnTo>
                  <a:lnTo>
                    <a:pt x="490" y="370"/>
                  </a:lnTo>
                  <a:lnTo>
                    <a:pt x="493" y="339"/>
                  </a:lnTo>
                  <a:lnTo>
                    <a:pt x="490" y="306"/>
                  </a:lnTo>
                  <a:lnTo>
                    <a:pt x="481" y="278"/>
                  </a:lnTo>
                  <a:lnTo>
                    <a:pt x="466" y="251"/>
                  </a:lnTo>
                  <a:lnTo>
                    <a:pt x="448" y="228"/>
                  </a:lnTo>
                  <a:lnTo>
                    <a:pt x="424" y="208"/>
                  </a:lnTo>
                  <a:lnTo>
                    <a:pt x="398" y="193"/>
                  </a:lnTo>
                  <a:lnTo>
                    <a:pt x="368" y="184"/>
                  </a:lnTo>
                  <a:lnTo>
                    <a:pt x="336" y="181"/>
                  </a:lnTo>
                  <a:close/>
                  <a:moveTo>
                    <a:pt x="336" y="0"/>
                  </a:moveTo>
                  <a:lnTo>
                    <a:pt x="382" y="4"/>
                  </a:lnTo>
                  <a:lnTo>
                    <a:pt x="425" y="13"/>
                  </a:lnTo>
                  <a:lnTo>
                    <a:pt x="468" y="27"/>
                  </a:lnTo>
                  <a:lnTo>
                    <a:pt x="506" y="47"/>
                  </a:lnTo>
                  <a:lnTo>
                    <a:pt x="542" y="71"/>
                  </a:lnTo>
                  <a:lnTo>
                    <a:pt x="575" y="100"/>
                  </a:lnTo>
                  <a:lnTo>
                    <a:pt x="602" y="132"/>
                  </a:lnTo>
                  <a:lnTo>
                    <a:pt x="627" y="168"/>
                  </a:lnTo>
                  <a:lnTo>
                    <a:pt x="647" y="207"/>
                  </a:lnTo>
                  <a:lnTo>
                    <a:pt x="661" y="249"/>
                  </a:lnTo>
                  <a:lnTo>
                    <a:pt x="670" y="293"/>
                  </a:lnTo>
                  <a:lnTo>
                    <a:pt x="673" y="339"/>
                  </a:lnTo>
                  <a:lnTo>
                    <a:pt x="670" y="384"/>
                  </a:lnTo>
                  <a:lnTo>
                    <a:pt x="661" y="428"/>
                  </a:lnTo>
                  <a:lnTo>
                    <a:pt x="647" y="470"/>
                  </a:lnTo>
                  <a:lnTo>
                    <a:pt x="627" y="508"/>
                  </a:lnTo>
                  <a:lnTo>
                    <a:pt x="602" y="545"/>
                  </a:lnTo>
                  <a:lnTo>
                    <a:pt x="575" y="577"/>
                  </a:lnTo>
                  <a:lnTo>
                    <a:pt x="542" y="606"/>
                  </a:lnTo>
                  <a:lnTo>
                    <a:pt x="506" y="630"/>
                  </a:lnTo>
                  <a:lnTo>
                    <a:pt x="468" y="649"/>
                  </a:lnTo>
                  <a:lnTo>
                    <a:pt x="425" y="664"/>
                  </a:lnTo>
                  <a:lnTo>
                    <a:pt x="382" y="674"/>
                  </a:lnTo>
                  <a:lnTo>
                    <a:pt x="336" y="676"/>
                  </a:lnTo>
                  <a:lnTo>
                    <a:pt x="290" y="674"/>
                  </a:lnTo>
                  <a:lnTo>
                    <a:pt x="247" y="664"/>
                  </a:lnTo>
                  <a:lnTo>
                    <a:pt x="205" y="649"/>
                  </a:lnTo>
                  <a:lnTo>
                    <a:pt x="167" y="630"/>
                  </a:lnTo>
                  <a:lnTo>
                    <a:pt x="130" y="606"/>
                  </a:lnTo>
                  <a:lnTo>
                    <a:pt x="98" y="577"/>
                  </a:lnTo>
                  <a:lnTo>
                    <a:pt x="69" y="545"/>
                  </a:lnTo>
                  <a:lnTo>
                    <a:pt x="46" y="508"/>
                  </a:lnTo>
                  <a:lnTo>
                    <a:pt x="26" y="470"/>
                  </a:lnTo>
                  <a:lnTo>
                    <a:pt x="12" y="428"/>
                  </a:lnTo>
                  <a:lnTo>
                    <a:pt x="3" y="384"/>
                  </a:lnTo>
                  <a:lnTo>
                    <a:pt x="0" y="339"/>
                  </a:lnTo>
                  <a:lnTo>
                    <a:pt x="3" y="293"/>
                  </a:lnTo>
                  <a:lnTo>
                    <a:pt x="12" y="249"/>
                  </a:lnTo>
                  <a:lnTo>
                    <a:pt x="26" y="207"/>
                  </a:lnTo>
                  <a:lnTo>
                    <a:pt x="46" y="168"/>
                  </a:lnTo>
                  <a:lnTo>
                    <a:pt x="69" y="132"/>
                  </a:lnTo>
                  <a:lnTo>
                    <a:pt x="98" y="100"/>
                  </a:lnTo>
                  <a:lnTo>
                    <a:pt x="130" y="71"/>
                  </a:lnTo>
                  <a:lnTo>
                    <a:pt x="167" y="47"/>
                  </a:lnTo>
                  <a:lnTo>
                    <a:pt x="205" y="27"/>
                  </a:lnTo>
                  <a:lnTo>
                    <a:pt x="247" y="13"/>
                  </a:lnTo>
                  <a:lnTo>
                    <a:pt x="290" y="4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3" name="Group 282"/>
          <p:cNvGrpSpPr/>
          <p:nvPr/>
        </p:nvGrpSpPr>
        <p:grpSpPr>
          <a:xfrm>
            <a:off x="655645" y="3544888"/>
            <a:ext cx="581025" cy="388938"/>
            <a:chOff x="666750" y="3544888"/>
            <a:chExt cx="581025" cy="388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9" name="Freeform 256"/>
            <p:cNvSpPr>
              <a:spLocks/>
            </p:cNvSpPr>
            <p:nvPr/>
          </p:nvSpPr>
          <p:spPr bwMode="auto">
            <a:xfrm>
              <a:off x="755650" y="3598863"/>
              <a:ext cx="403225" cy="214313"/>
            </a:xfrm>
            <a:custGeom>
              <a:avLst/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57"/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avLst/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58"/>
            <p:cNvSpPr>
              <a:spLocks/>
            </p:cNvSpPr>
            <p:nvPr/>
          </p:nvSpPr>
          <p:spPr bwMode="auto">
            <a:xfrm>
              <a:off x="876300" y="3667125"/>
              <a:ext cx="103188" cy="104775"/>
            </a:xfrm>
            <a:custGeom>
              <a:avLst/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259"/>
            <p:cNvSpPr>
              <a:spLocks/>
            </p:cNvSpPr>
            <p:nvPr/>
          </p:nvSpPr>
          <p:spPr bwMode="auto">
            <a:xfrm>
              <a:off x="969963" y="3713163"/>
              <a:ext cx="55563" cy="57150"/>
            </a:xfrm>
            <a:custGeom>
              <a:avLst/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10955609" y="4221016"/>
            <a:ext cx="561975" cy="579437"/>
            <a:chOff x="10953750" y="4221163"/>
            <a:chExt cx="561975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7" name="Freeform 264"/>
            <p:cNvSpPr>
              <a:spLocks noEditPoints="1"/>
            </p:cNvSpPr>
            <p:nvPr/>
          </p:nvSpPr>
          <p:spPr bwMode="auto">
            <a:xfrm>
              <a:off x="10953750" y="4221163"/>
              <a:ext cx="455613" cy="579437"/>
            </a:xfrm>
            <a:custGeom>
              <a:avLst/>
              <a:gdLst>
                <a:gd name="T0" fmla="*/ 300 w 2869"/>
                <a:gd name="T1" fmla="*/ 730 h 3650"/>
                <a:gd name="T2" fmla="*/ 718 w 2869"/>
                <a:gd name="T3" fmla="*/ 729 h 3650"/>
                <a:gd name="T4" fmla="*/ 725 w 2869"/>
                <a:gd name="T5" fmla="*/ 723 h 3650"/>
                <a:gd name="T6" fmla="*/ 729 w 2869"/>
                <a:gd name="T7" fmla="*/ 713 h 3650"/>
                <a:gd name="T8" fmla="*/ 816 w 2869"/>
                <a:gd name="T9" fmla="*/ 0 h 3650"/>
                <a:gd name="T10" fmla="*/ 2711 w 2869"/>
                <a:gd name="T11" fmla="*/ 3 h 3650"/>
                <a:gd name="T12" fmla="*/ 2773 w 2869"/>
                <a:gd name="T13" fmla="*/ 27 h 3650"/>
                <a:gd name="T14" fmla="*/ 2824 w 2869"/>
                <a:gd name="T15" fmla="*/ 69 h 3650"/>
                <a:gd name="T16" fmla="*/ 2857 w 2869"/>
                <a:gd name="T17" fmla="*/ 125 h 3650"/>
                <a:gd name="T18" fmla="*/ 2869 w 2869"/>
                <a:gd name="T19" fmla="*/ 192 h 3650"/>
                <a:gd name="T20" fmla="*/ 2866 w 2869"/>
                <a:gd name="T21" fmla="*/ 494 h 3650"/>
                <a:gd name="T22" fmla="*/ 2842 w 2869"/>
                <a:gd name="T23" fmla="*/ 533 h 3650"/>
                <a:gd name="T24" fmla="*/ 2804 w 2869"/>
                <a:gd name="T25" fmla="*/ 555 h 3650"/>
                <a:gd name="T26" fmla="*/ 2757 w 2869"/>
                <a:gd name="T27" fmla="*/ 555 h 3650"/>
                <a:gd name="T28" fmla="*/ 2719 w 2869"/>
                <a:gd name="T29" fmla="*/ 533 h 3650"/>
                <a:gd name="T30" fmla="*/ 2696 w 2869"/>
                <a:gd name="T31" fmla="*/ 494 h 3650"/>
                <a:gd name="T32" fmla="*/ 2692 w 2869"/>
                <a:gd name="T33" fmla="*/ 192 h 3650"/>
                <a:gd name="T34" fmla="*/ 2689 w 2869"/>
                <a:gd name="T35" fmla="*/ 183 h 3650"/>
                <a:gd name="T36" fmla="*/ 2681 w 2869"/>
                <a:gd name="T37" fmla="*/ 177 h 3650"/>
                <a:gd name="T38" fmla="*/ 904 w 2869"/>
                <a:gd name="T39" fmla="*/ 176 h 3650"/>
                <a:gd name="T40" fmla="*/ 901 w 2869"/>
                <a:gd name="T41" fmla="*/ 748 h 3650"/>
                <a:gd name="T42" fmla="*/ 878 w 2869"/>
                <a:gd name="T43" fmla="*/ 811 h 3650"/>
                <a:gd name="T44" fmla="*/ 836 w 2869"/>
                <a:gd name="T45" fmla="*/ 861 h 3650"/>
                <a:gd name="T46" fmla="*/ 779 w 2869"/>
                <a:gd name="T47" fmla="*/ 894 h 3650"/>
                <a:gd name="T48" fmla="*/ 712 w 2869"/>
                <a:gd name="T49" fmla="*/ 906 h 3650"/>
                <a:gd name="T50" fmla="*/ 176 w 2869"/>
                <a:gd name="T51" fmla="*/ 3458 h 3650"/>
                <a:gd name="T52" fmla="*/ 179 w 2869"/>
                <a:gd name="T53" fmla="*/ 3468 h 3650"/>
                <a:gd name="T54" fmla="*/ 187 w 2869"/>
                <a:gd name="T55" fmla="*/ 3473 h 3650"/>
                <a:gd name="T56" fmla="*/ 2676 w 2869"/>
                <a:gd name="T57" fmla="*/ 3474 h 3650"/>
                <a:gd name="T58" fmla="*/ 2686 w 2869"/>
                <a:gd name="T59" fmla="*/ 3471 h 3650"/>
                <a:gd name="T60" fmla="*/ 2691 w 2869"/>
                <a:gd name="T61" fmla="*/ 3463 h 3650"/>
                <a:gd name="T62" fmla="*/ 2692 w 2869"/>
                <a:gd name="T63" fmla="*/ 2113 h 3650"/>
                <a:gd name="T64" fmla="*/ 2704 w 2869"/>
                <a:gd name="T65" fmla="*/ 2067 h 3650"/>
                <a:gd name="T66" fmla="*/ 2736 w 2869"/>
                <a:gd name="T67" fmla="*/ 2036 h 3650"/>
                <a:gd name="T68" fmla="*/ 2781 w 2869"/>
                <a:gd name="T69" fmla="*/ 2024 h 3650"/>
                <a:gd name="T70" fmla="*/ 2825 w 2869"/>
                <a:gd name="T71" fmla="*/ 2036 h 3650"/>
                <a:gd name="T72" fmla="*/ 2857 w 2869"/>
                <a:gd name="T73" fmla="*/ 2067 h 3650"/>
                <a:gd name="T74" fmla="*/ 2869 w 2869"/>
                <a:gd name="T75" fmla="*/ 2113 h 3650"/>
                <a:gd name="T76" fmla="*/ 2866 w 2869"/>
                <a:gd name="T77" fmla="*/ 3492 h 3650"/>
                <a:gd name="T78" fmla="*/ 2842 w 2869"/>
                <a:gd name="T79" fmla="*/ 3555 h 3650"/>
                <a:gd name="T80" fmla="*/ 2800 w 2869"/>
                <a:gd name="T81" fmla="*/ 3605 h 3650"/>
                <a:gd name="T82" fmla="*/ 2743 w 2869"/>
                <a:gd name="T83" fmla="*/ 3638 h 3650"/>
                <a:gd name="T84" fmla="*/ 2676 w 2869"/>
                <a:gd name="T85" fmla="*/ 3650 h 3650"/>
                <a:gd name="T86" fmla="*/ 158 w 2869"/>
                <a:gd name="T87" fmla="*/ 3647 h 3650"/>
                <a:gd name="T88" fmla="*/ 95 w 2869"/>
                <a:gd name="T89" fmla="*/ 3623 h 3650"/>
                <a:gd name="T90" fmla="*/ 45 w 2869"/>
                <a:gd name="T91" fmla="*/ 3581 h 3650"/>
                <a:gd name="T92" fmla="*/ 12 w 2869"/>
                <a:gd name="T93" fmla="*/ 3525 h 3650"/>
                <a:gd name="T94" fmla="*/ 0 w 2869"/>
                <a:gd name="T95" fmla="*/ 3458 h 3650"/>
                <a:gd name="T96" fmla="*/ 3 w 2869"/>
                <a:gd name="T97" fmla="*/ 795 h 3650"/>
                <a:gd name="T98" fmla="*/ 25 w 2869"/>
                <a:gd name="T99" fmla="*/ 755 h 3650"/>
                <a:gd name="T100" fmla="*/ 773 w 2869"/>
                <a:gd name="T101" fmla="*/ 12 h 3650"/>
                <a:gd name="T102" fmla="*/ 816 w 2869"/>
                <a:gd name="T103" fmla="*/ 0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69" h="3650">
                  <a:moveTo>
                    <a:pt x="729" y="301"/>
                  </a:moveTo>
                  <a:lnTo>
                    <a:pt x="300" y="730"/>
                  </a:lnTo>
                  <a:lnTo>
                    <a:pt x="712" y="730"/>
                  </a:lnTo>
                  <a:lnTo>
                    <a:pt x="718" y="729"/>
                  </a:lnTo>
                  <a:lnTo>
                    <a:pt x="722" y="727"/>
                  </a:lnTo>
                  <a:lnTo>
                    <a:pt x="725" y="723"/>
                  </a:lnTo>
                  <a:lnTo>
                    <a:pt x="727" y="719"/>
                  </a:lnTo>
                  <a:lnTo>
                    <a:pt x="729" y="713"/>
                  </a:lnTo>
                  <a:lnTo>
                    <a:pt x="729" y="301"/>
                  </a:lnTo>
                  <a:close/>
                  <a:moveTo>
                    <a:pt x="816" y="0"/>
                  </a:moveTo>
                  <a:lnTo>
                    <a:pt x="2676" y="0"/>
                  </a:lnTo>
                  <a:lnTo>
                    <a:pt x="2711" y="3"/>
                  </a:lnTo>
                  <a:lnTo>
                    <a:pt x="2743" y="12"/>
                  </a:lnTo>
                  <a:lnTo>
                    <a:pt x="2773" y="27"/>
                  </a:lnTo>
                  <a:lnTo>
                    <a:pt x="2800" y="45"/>
                  </a:lnTo>
                  <a:lnTo>
                    <a:pt x="2824" y="69"/>
                  </a:lnTo>
                  <a:lnTo>
                    <a:pt x="2842" y="95"/>
                  </a:lnTo>
                  <a:lnTo>
                    <a:pt x="2857" y="125"/>
                  </a:lnTo>
                  <a:lnTo>
                    <a:pt x="2866" y="158"/>
                  </a:lnTo>
                  <a:lnTo>
                    <a:pt x="2869" y="192"/>
                  </a:lnTo>
                  <a:lnTo>
                    <a:pt x="2869" y="471"/>
                  </a:lnTo>
                  <a:lnTo>
                    <a:pt x="2866" y="494"/>
                  </a:lnTo>
                  <a:lnTo>
                    <a:pt x="2857" y="515"/>
                  </a:lnTo>
                  <a:lnTo>
                    <a:pt x="2842" y="533"/>
                  </a:lnTo>
                  <a:lnTo>
                    <a:pt x="2825" y="546"/>
                  </a:lnTo>
                  <a:lnTo>
                    <a:pt x="2804" y="555"/>
                  </a:lnTo>
                  <a:lnTo>
                    <a:pt x="2781" y="559"/>
                  </a:lnTo>
                  <a:lnTo>
                    <a:pt x="2757" y="555"/>
                  </a:lnTo>
                  <a:lnTo>
                    <a:pt x="2736" y="546"/>
                  </a:lnTo>
                  <a:lnTo>
                    <a:pt x="2719" y="533"/>
                  </a:lnTo>
                  <a:lnTo>
                    <a:pt x="2704" y="515"/>
                  </a:lnTo>
                  <a:lnTo>
                    <a:pt x="2696" y="494"/>
                  </a:lnTo>
                  <a:lnTo>
                    <a:pt x="2692" y="471"/>
                  </a:lnTo>
                  <a:lnTo>
                    <a:pt x="2692" y="192"/>
                  </a:lnTo>
                  <a:lnTo>
                    <a:pt x="2691" y="187"/>
                  </a:lnTo>
                  <a:lnTo>
                    <a:pt x="2689" y="183"/>
                  </a:lnTo>
                  <a:lnTo>
                    <a:pt x="2686" y="179"/>
                  </a:lnTo>
                  <a:lnTo>
                    <a:pt x="2681" y="177"/>
                  </a:lnTo>
                  <a:lnTo>
                    <a:pt x="2676" y="176"/>
                  </a:lnTo>
                  <a:lnTo>
                    <a:pt x="904" y="176"/>
                  </a:lnTo>
                  <a:lnTo>
                    <a:pt x="904" y="713"/>
                  </a:lnTo>
                  <a:lnTo>
                    <a:pt x="901" y="748"/>
                  </a:lnTo>
                  <a:lnTo>
                    <a:pt x="892" y="781"/>
                  </a:lnTo>
                  <a:lnTo>
                    <a:pt x="878" y="811"/>
                  </a:lnTo>
                  <a:lnTo>
                    <a:pt x="859" y="837"/>
                  </a:lnTo>
                  <a:lnTo>
                    <a:pt x="836" y="861"/>
                  </a:lnTo>
                  <a:lnTo>
                    <a:pt x="809" y="879"/>
                  </a:lnTo>
                  <a:lnTo>
                    <a:pt x="779" y="894"/>
                  </a:lnTo>
                  <a:lnTo>
                    <a:pt x="746" y="903"/>
                  </a:lnTo>
                  <a:lnTo>
                    <a:pt x="712" y="906"/>
                  </a:lnTo>
                  <a:lnTo>
                    <a:pt x="176" y="906"/>
                  </a:lnTo>
                  <a:lnTo>
                    <a:pt x="176" y="3458"/>
                  </a:lnTo>
                  <a:lnTo>
                    <a:pt x="177" y="3463"/>
                  </a:lnTo>
                  <a:lnTo>
                    <a:pt x="179" y="3468"/>
                  </a:lnTo>
                  <a:lnTo>
                    <a:pt x="182" y="3471"/>
                  </a:lnTo>
                  <a:lnTo>
                    <a:pt x="187" y="3473"/>
                  </a:lnTo>
                  <a:lnTo>
                    <a:pt x="192" y="3474"/>
                  </a:lnTo>
                  <a:lnTo>
                    <a:pt x="2676" y="3474"/>
                  </a:lnTo>
                  <a:lnTo>
                    <a:pt x="2681" y="3473"/>
                  </a:lnTo>
                  <a:lnTo>
                    <a:pt x="2686" y="3471"/>
                  </a:lnTo>
                  <a:lnTo>
                    <a:pt x="2689" y="3468"/>
                  </a:lnTo>
                  <a:lnTo>
                    <a:pt x="2691" y="3463"/>
                  </a:lnTo>
                  <a:lnTo>
                    <a:pt x="2692" y="3458"/>
                  </a:lnTo>
                  <a:lnTo>
                    <a:pt x="2692" y="2113"/>
                  </a:lnTo>
                  <a:lnTo>
                    <a:pt x="2696" y="2089"/>
                  </a:lnTo>
                  <a:lnTo>
                    <a:pt x="2704" y="2067"/>
                  </a:lnTo>
                  <a:lnTo>
                    <a:pt x="2719" y="2050"/>
                  </a:lnTo>
                  <a:lnTo>
                    <a:pt x="2736" y="2036"/>
                  </a:lnTo>
                  <a:lnTo>
                    <a:pt x="2757" y="2027"/>
                  </a:lnTo>
                  <a:lnTo>
                    <a:pt x="2781" y="2024"/>
                  </a:lnTo>
                  <a:lnTo>
                    <a:pt x="2804" y="2027"/>
                  </a:lnTo>
                  <a:lnTo>
                    <a:pt x="2825" y="2036"/>
                  </a:lnTo>
                  <a:lnTo>
                    <a:pt x="2842" y="2050"/>
                  </a:lnTo>
                  <a:lnTo>
                    <a:pt x="2857" y="2067"/>
                  </a:lnTo>
                  <a:lnTo>
                    <a:pt x="2866" y="2089"/>
                  </a:lnTo>
                  <a:lnTo>
                    <a:pt x="2869" y="2113"/>
                  </a:lnTo>
                  <a:lnTo>
                    <a:pt x="2869" y="3458"/>
                  </a:lnTo>
                  <a:lnTo>
                    <a:pt x="2866" y="3492"/>
                  </a:lnTo>
                  <a:lnTo>
                    <a:pt x="2857" y="3525"/>
                  </a:lnTo>
                  <a:lnTo>
                    <a:pt x="2842" y="3555"/>
                  </a:lnTo>
                  <a:lnTo>
                    <a:pt x="2824" y="3581"/>
                  </a:lnTo>
                  <a:lnTo>
                    <a:pt x="2800" y="3605"/>
                  </a:lnTo>
                  <a:lnTo>
                    <a:pt x="2773" y="3623"/>
                  </a:lnTo>
                  <a:lnTo>
                    <a:pt x="2743" y="3638"/>
                  </a:lnTo>
                  <a:lnTo>
                    <a:pt x="2711" y="3647"/>
                  </a:lnTo>
                  <a:lnTo>
                    <a:pt x="2676" y="3650"/>
                  </a:lnTo>
                  <a:lnTo>
                    <a:pt x="192" y="3650"/>
                  </a:lnTo>
                  <a:lnTo>
                    <a:pt x="158" y="3647"/>
                  </a:lnTo>
                  <a:lnTo>
                    <a:pt x="125" y="3638"/>
                  </a:lnTo>
                  <a:lnTo>
                    <a:pt x="95" y="3623"/>
                  </a:lnTo>
                  <a:lnTo>
                    <a:pt x="68" y="3605"/>
                  </a:lnTo>
                  <a:lnTo>
                    <a:pt x="45" y="3581"/>
                  </a:lnTo>
                  <a:lnTo>
                    <a:pt x="26" y="3555"/>
                  </a:lnTo>
                  <a:lnTo>
                    <a:pt x="12" y="3525"/>
                  </a:lnTo>
                  <a:lnTo>
                    <a:pt x="3" y="3492"/>
                  </a:lnTo>
                  <a:lnTo>
                    <a:pt x="0" y="3458"/>
                  </a:lnTo>
                  <a:lnTo>
                    <a:pt x="0" y="817"/>
                  </a:lnTo>
                  <a:lnTo>
                    <a:pt x="3" y="795"/>
                  </a:lnTo>
                  <a:lnTo>
                    <a:pt x="12" y="774"/>
                  </a:lnTo>
                  <a:lnTo>
                    <a:pt x="25" y="755"/>
                  </a:lnTo>
                  <a:lnTo>
                    <a:pt x="754" y="25"/>
                  </a:lnTo>
                  <a:lnTo>
                    <a:pt x="773" y="12"/>
                  </a:lnTo>
                  <a:lnTo>
                    <a:pt x="794" y="3"/>
                  </a:lnTo>
                  <a:lnTo>
                    <a:pt x="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65"/>
            <p:cNvSpPr>
              <a:spLocks noEditPoints="1"/>
            </p:cNvSpPr>
            <p:nvPr/>
          </p:nvSpPr>
          <p:spPr bwMode="auto">
            <a:xfrm>
              <a:off x="11049000" y="4305300"/>
              <a:ext cx="466725" cy="395287"/>
            </a:xfrm>
            <a:custGeom>
              <a:avLst/>
              <a:gdLst>
                <a:gd name="T0" fmla="*/ 924 w 2945"/>
                <a:gd name="T1" fmla="*/ 2213 h 2499"/>
                <a:gd name="T2" fmla="*/ 817 w 2945"/>
                <a:gd name="T3" fmla="*/ 1856 h 2499"/>
                <a:gd name="T4" fmla="*/ 2224 w 2945"/>
                <a:gd name="T5" fmla="*/ 447 h 2499"/>
                <a:gd name="T6" fmla="*/ 2498 w 2945"/>
                <a:gd name="T7" fmla="*/ 185 h 2499"/>
                <a:gd name="T8" fmla="*/ 2347 w 2945"/>
                <a:gd name="T9" fmla="*/ 322 h 2499"/>
                <a:gd name="T10" fmla="*/ 2749 w 2945"/>
                <a:gd name="T11" fmla="*/ 468 h 2499"/>
                <a:gd name="T12" fmla="*/ 2770 w 2945"/>
                <a:gd name="T13" fmla="*/ 402 h 2499"/>
                <a:gd name="T14" fmla="*/ 2749 w 2945"/>
                <a:gd name="T15" fmla="*/ 334 h 2499"/>
                <a:gd name="T16" fmla="*/ 2611 w 2945"/>
                <a:gd name="T17" fmla="*/ 196 h 2499"/>
                <a:gd name="T18" fmla="*/ 2545 w 2945"/>
                <a:gd name="T19" fmla="*/ 176 h 2499"/>
                <a:gd name="T20" fmla="*/ 2620 w 2945"/>
                <a:gd name="T21" fmla="*/ 9 h 2499"/>
                <a:gd name="T22" fmla="*/ 2725 w 2945"/>
                <a:gd name="T23" fmla="*/ 60 h 2499"/>
                <a:gd name="T24" fmla="*/ 2885 w 2945"/>
                <a:gd name="T25" fmla="*/ 222 h 2499"/>
                <a:gd name="T26" fmla="*/ 2936 w 2945"/>
                <a:gd name="T27" fmla="*/ 326 h 2499"/>
                <a:gd name="T28" fmla="*/ 2943 w 2945"/>
                <a:gd name="T29" fmla="*/ 439 h 2499"/>
                <a:gd name="T30" fmla="*/ 2907 w 2945"/>
                <a:gd name="T31" fmla="*/ 549 h 2499"/>
                <a:gd name="T32" fmla="*/ 1155 w 2945"/>
                <a:gd name="T33" fmla="*/ 2319 h 2499"/>
                <a:gd name="T34" fmla="*/ 1113 w 2945"/>
                <a:gd name="T35" fmla="*/ 2343 h 2499"/>
                <a:gd name="T36" fmla="*/ 1068 w 2945"/>
                <a:gd name="T37" fmla="*/ 2355 h 2499"/>
                <a:gd name="T38" fmla="*/ 984 w 2945"/>
                <a:gd name="T39" fmla="*/ 2378 h 2499"/>
                <a:gd name="T40" fmla="*/ 877 w 2945"/>
                <a:gd name="T41" fmla="*/ 2408 h 2499"/>
                <a:gd name="T42" fmla="*/ 764 w 2945"/>
                <a:gd name="T43" fmla="*/ 2439 h 2499"/>
                <a:gd name="T44" fmla="*/ 663 w 2945"/>
                <a:gd name="T45" fmla="*/ 2468 h 2499"/>
                <a:gd name="T46" fmla="*/ 590 w 2945"/>
                <a:gd name="T47" fmla="*/ 2488 h 2499"/>
                <a:gd name="T48" fmla="*/ 561 w 2945"/>
                <a:gd name="T49" fmla="*/ 2496 h 2499"/>
                <a:gd name="T50" fmla="*/ 542 w 2945"/>
                <a:gd name="T51" fmla="*/ 2499 h 2499"/>
                <a:gd name="T52" fmla="*/ 66 w 2945"/>
                <a:gd name="T53" fmla="*/ 2496 h 2499"/>
                <a:gd name="T54" fmla="*/ 13 w 2945"/>
                <a:gd name="T55" fmla="*/ 2456 h 2499"/>
                <a:gd name="T56" fmla="*/ 4 w 2945"/>
                <a:gd name="T57" fmla="*/ 2387 h 2499"/>
                <a:gd name="T58" fmla="*/ 45 w 2945"/>
                <a:gd name="T59" fmla="*/ 2335 h 2499"/>
                <a:gd name="T60" fmla="*/ 472 w 2945"/>
                <a:gd name="T61" fmla="*/ 2323 h 2499"/>
                <a:gd name="T62" fmla="*/ 631 w 2945"/>
                <a:gd name="T63" fmla="*/ 1794 h 2499"/>
                <a:gd name="T64" fmla="*/ 66 w 2945"/>
                <a:gd name="T65" fmla="*/ 1789 h 2499"/>
                <a:gd name="T66" fmla="*/ 13 w 2945"/>
                <a:gd name="T67" fmla="*/ 1749 h 2499"/>
                <a:gd name="T68" fmla="*/ 4 w 2945"/>
                <a:gd name="T69" fmla="*/ 1680 h 2499"/>
                <a:gd name="T70" fmla="*/ 45 w 2945"/>
                <a:gd name="T71" fmla="*/ 1629 h 2499"/>
                <a:gd name="T72" fmla="*/ 808 w 2945"/>
                <a:gd name="T73" fmla="*/ 1616 h 2499"/>
                <a:gd name="T74" fmla="*/ 66 w 2945"/>
                <a:gd name="T75" fmla="*/ 1083 h 2499"/>
                <a:gd name="T76" fmla="*/ 13 w 2945"/>
                <a:gd name="T77" fmla="*/ 1042 h 2499"/>
                <a:gd name="T78" fmla="*/ 4 w 2945"/>
                <a:gd name="T79" fmla="*/ 975 h 2499"/>
                <a:gd name="T80" fmla="*/ 45 w 2945"/>
                <a:gd name="T81" fmla="*/ 922 h 2499"/>
                <a:gd name="T82" fmla="*/ 1513 w 2945"/>
                <a:gd name="T83" fmla="*/ 910 h 2499"/>
                <a:gd name="T84" fmla="*/ 2398 w 2945"/>
                <a:gd name="T85" fmla="*/ 39 h 2499"/>
                <a:gd name="T86" fmla="*/ 2506 w 2945"/>
                <a:gd name="T87" fmla="*/ 3 h 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45" h="2499">
                  <a:moveTo>
                    <a:pt x="737" y="2026"/>
                  </a:moveTo>
                  <a:lnTo>
                    <a:pt x="665" y="2284"/>
                  </a:lnTo>
                  <a:lnTo>
                    <a:pt x="924" y="2213"/>
                  </a:lnTo>
                  <a:lnTo>
                    <a:pt x="737" y="2026"/>
                  </a:lnTo>
                  <a:close/>
                  <a:moveTo>
                    <a:pt x="2224" y="447"/>
                  </a:moveTo>
                  <a:lnTo>
                    <a:pt x="817" y="1856"/>
                  </a:lnTo>
                  <a:lnTo>
                    <a:pt x="1092" y="2133"/>
                  </a:lnTo>
                  <a:lnTo>
                    <a:pt x="2498" y="724"/>
                  </a:lnTo>
                  <a:lnTo>
                    <a:pt x="2224" y="447"/>
                  </a:lnTo>
                  <a:close/>
                  <a:moveTo>
                    <a:pt x="2545" y="176"/>
                  </a:moveTo>
                  <a:lnTo>
                    <a:pt x="2522" y="178"/>
                  </a:lnTo>
                  <a:lnTo>
                    <a:pt x="2498" y="185"/>
                  </a:lnTo>
                  <a:lnTo>
                    <a:pt x="2477" y="196"/>
                  </a:lnTo>
                  <a:lnTo>
                    <a:pt x="2459" y="212"/>
                  </a:lnTo>
                  <a:lnTo>
                    <a:pt x="2347" y="322"/>
                  </a:lnTo>
                  <a:lnTo>
                    <a:pt x="2623" y="599"/>
                  </a:lnTo>
                  <a:lnTo>
                    <a:pt x="2734" y="488"/>
                  </a:lnTo>
                  <a:lnTo>
                    <a:pt x="2749" y="468"/>
                  </a:lnTo>
                  <a:lnTo>
                    <a:pt x="2761" y="447"/>
                  </a:lnTo>
                  <a:lnTo>
                    <a:pt x="2768" y="425"/>
                  </a:lnTo>
                  <a:lnTo>
                    <a:pt x="2770" y="402"/>
                  </a:lnTo>
                  <a:lnTo>
                    <a:pt x="2768" y="379"/>
                  </a:lnTo>
                  <a:lnTo>
                    <a:pt x="2761" y="355"/>
                  </a:lnTo>
                  <a:lnTo>
                    <a:pt x="2749" y="334"/>
                  </a:lnTo>
                  <a:lnTo>
                    <a:pt x="2734" y="316"/>
                  </a:lnTo>
                  <a:lnTo>
                    <a:pt x="2631" y="212"/>
                  </a:lnTo>
                  <a:lnTo>
                    <a:pt x="2611" y="196"/>
                  </a:lnTo>
                  <a:lnTo>
                    <a:pt x="2590" y="185"/>
                  </a:lnTo>
                  <a:lnTo>
                    <a:pt x="2568" y="178"/>
                  </a:lnTo>
                  <a:lnTo>
                    <a:pt x="2545" y="176"/>
                  </a:lnTo>
                  <a:close/>
                  <a:moveTo>
                    <a:pt x="2545" y="0"/>
                  </a:moveTo>
                  <a:lnTo>
                    <a:pt x="2582" y="3"/>
                  </a:lnTo>
                  <a:lnTo>
                    <a:pt x="2620" y="9"/>
                  </a:lnTo>
                  <a:lnTo>
                    <a:pt x="2656" y="21"/>
                  </a:lnTo>
                  <a:lnTo>
                    <a:pt x="2692" y="39"/>
                  </a:lnTo>
                  <a:lnTo>
                    <a:pt x="2725" y="60"/>
                  </a:lnTo>
                  <a:lnTo>
                    <a:pt x="2755" y="87"/>
                  </a:lnTo>
                  <a:lnTo>
                    <a:pt x="2858" y="191"/>
                  </a:lnTo>
                  <a:lnTo>
                    <a:pt x="2885" y="222"/>
                  </a:lnTo>
                  <a:lnTo>
                    <a:pt x="2907" y="255"/>
                  </a:lnTo>
                  <a:lnTo>
                    <a:pt x="2923" y="289"/>
                  </a:lnTo>
                  <a:lnTo>
                    <a:pt x="2936" y="326"/>
                  </a:lnTo>
                  <a:lnTo>
                    <a:pt x="2943" y="363"/>
                  </a:lnTo>
                  <a:lnTo>
                    <a:pt x="2945" y="402"/>
                  </a:lnTo>
                  <a:lnTo>
                    <a:pt x="2943" y="439"/>
                  </a:lnTo>
                  <a:lnTo>
                    <a:pt x="2936" y="477"/>
                  </a:lnTo>
                  <a:lnTo>
                    <a:pt x="2923" y="514"/>
                  </a:lnTo>
                  <a:lnTo>
                    <a:pt x="2907" y="549"/>
                  </a:lnTo>
                  <a:lnTo>
                    <a:pt x="2885" y="582"/>
                  </a:lnTo>
                  <a:lnTo>
                    <a:pt x="2858" y="612"/>
                  </a:lnTo>
                  <a:lnTo>
                    <a:pt x="1155" y="2319"/>
                  </a:lnTo>
                  <a:lnTo>
                    <a:pt x="1137" y="2333"/>
                  </a:lnTo>
                  <a:lnTo>
                    <a:pt x="1116" y="2342"/>
                  </a:lnTo>
                  <a:lnTo>
                    <a:pt x="1113" y="2343"/>
                  </a:lnTo>
                  <a:lnTo>
                    <a:pt x="1103" y="2345"/>
                  </a:lnTo>
                  <a:lnTo>
                    <a:pt x="1088" y="2350"/>
                  </a:lnTo>
                  <a:lnTo>
                    <a:pt x="1068" y="2355"/>
                  </a:lnTo>
                  <a:lnTo>
                    <a:pt x="1044" y="2362"/>
                  </a:lnTo>
                  <a:lnTo>
                    <a:pt x="1015" y="2370"/>
                  </a:lnTo>
                  <a:lnTo>
                    <a:pt x="984" y="2378"/>
                  </a:lnTo>
                  <a:lnTo>
                    <a:pt x="950" y="2388"/>
                  </a:lnTo>
                  <a:lnTo>
                    <a:pt x="913" y="2398"/>
                  </a:lnTo>
                  <a:lnTo>
                    <a:pt x="877" y="2408"/>
                  </a:lnTo>
                  <a:lnTo>
                    <a:pt x="839" y="2419"/>
                  </a:lnTo>
                  <a:lnTo>
                    <a:pt x="801" y="2429"/>
                  </a:lnTo>
                  <a:lnTo>
                    <a:pt x="764" y="2439"/>
                  </a:lnTo>
                  <a:lnTo>
                    <a:pt x="728" y="2449"/>
                  </a:lnTo>
                  <a:lnTo>
                    <a:pt x="695" y="2459"/>
                  </a:lnTo>
                  <a:lnTo>
                    <a:pt x="663" y="2468"/>
                  </a:lnTo>
                  <a:lnTo>
                    <a:pt x="634" y="2476"/>
                  </a:lnTo>
                  <a:lnTo>
                    <a:pt x="610" y="2482"/>
                  </a:lnTo>
                  <a:lnTo>
                    <a:pt x="590" y="2488"/>
                  </a:lnTo>
                  <a:lnTo>
                    <a:pt x="574" y="2492"/>
                  </a:lnTo>
                  <a:lnTo>
                    <a:pt x="564" y="2496"/>
                  </a:lnTo>
                  <a:lnTo>
                    <a:pt x="561" y="2496"/>
                  </a:lnTo>
                  <a:lnTo>
                    <a:pt x="557" y="2497"/>
                  </a:lnTo>
                  <a:lnTo>
                    <a:pt x="549" y="2498"/>
                  </a:lnTo>
                  <a:lnTo>
                    <a:pt x="542" y="2499"/>
                  </a:lnTo>
                  <a:lnTo>
                    <a:pt x="539" y="2499"/>
                  </a:lnTo>
                  <a:lnTo>
                    <a:pt x="89" y="2499"/>
                  </a:lnTo>
                  <a:lnTo>
                    <a:pt x="66" y="2496"/>
                  </a:lnTo>
                  <a:lnTo>
                    <a:pt x="45" y="2487"/>
                  </a:lnTo>
                  <a:lnTo>
                    <a:pt x="27" y="2474"/>
                  </a:lnTo>
                  <a:lnTo>
                    <a:pt x="13" y="2456"/>
                  </a:lnTo>
                  <a:lnTo>
                    <a:pt x="4" y="2435"/>
                  </a:lnTo>
                  <a:lnTo>
                    <a:pt x="0" y="2410"/>
                  </a:lnTo>
                  <a:lnTo>
                    <a:pt x="4" y="2387"/>
                  </a:lnTo>
                  <a:lnTo>
                    <a:pt x="13" y="2366"/>
                  </a:lnTo>
                  <a:lnTo>
                    <a:pt x="27" y="2349"/>
                  </a:lnTo>
                  <a:lnTo>
                    <a:pt x="45" y="2335"/>
                  </a:lnTo>
                  <a:lnTo>
                    <a:pt x="66" y="2326"/>
                  </a:lnTo>
                  <a:lnTo>
                    <a:pt x="89" y="2323"/>
                  </a:lnTo>
                  <a:lnTo>
                    <a:pt x="472" y="2323"/>
                  </a:lnTo>
                  <a:lnTo>
                    <a:pt x="609" y="1833"/>
                  </a:lnTo>
                  <a:lnTo>
                    <a:pt x="616" y="1812"/>
                  </a:lnTo>
                  <a:lnTo>
                    <a:pt x="631" y="1794"/>
                  </a:lnTo>
                  <a:lnTo>
                    <a:pt x="632" y="1792"/>
                  </a:lnTo>
                  <a:lnTo>
                    <a:pt x="89" y="1792"/>
                  </a:lnTo>
                  <a:lnTo>
                    <a:pt x="66" y="1789"/>
                  </a:lnTo>
                  <a:lnTo>
                    <a:pt x="45" y="1780"/>
                  </a:lnTo>
                  <a:lnTo>
                    <a:pt x="27" y="1767"/>
                  </a:lnTo>
                  <a:lnTo>
                    <a:pt x="13" y="1749"/>
                  </a:lnTo>
                  <a:lnTo>
                    <a:pt x="4" y="1728"/>
                  </a:lnTo>
                  <a:lnTo>
                    <a:pt x="0" y="1705"/>
                  </a:lnTo>
                  <a:lnTo>
                    <a:pt x="4" y="1680"/>
                  </a:lnTo>
                  <a:lnTo>
                    <a:pt x="13" y="1659"/>
                  </a:lnTo>
                  <a:lnTo>
                    <a:pt x="27" y="1642"/>
                  </a:lnTo>
                  <a:lnTo>
                    <a:pt x="45" y="1629"/>
                  </a:lnTo>
                  <a:lnTo>
                    <a:pt x="66" y="1620"/>
                  </a:lnTo>
                  <a:lnTo>
                    <a:pt x="89" y="1616"/>
                  </a:lnTo>
                  <a:lnTo>
                    <a:pt x="808" y="1616"/>
                  </a:lnTo>
                  <a:lnTo>
                    <a:pt x="1337" y="1087"/>
                  </a:lnTo>
                  <a:lnTo>
                    <a:pt x="89" y="1087"/>
                  </a:lnTo>
                  <a:lnTo>
                    <a:pt x="66" y="1083"/>
                  </a:lnTo>
                  <a:lnTo>
                    <a:pt x="45" y="1074"/>
                  </a:lnTo>
                  <a:lnTo>
                    <a:pt x="27" y="1060"/>
                  </a:lnTo>
                  <a:lnTo>
                    <a:pt x="13" y="1042"/>
                  </a:lnTo>
                  <a:lnTo>
                    <a:pt x="4" y="1021"/>
                  </a:lnTo>
                  <a:lnTo>
                    <a:pt x="0" y="998"/>
                  </a:lnTo>
                  <a:lnTo>
                    <a:pt x="4" y="975"/>
                  </a:lnTo>
                  <a:lnTo>
                    <a:pt x="13" y="954"/>
                  </a:lnTo>
                  <a:lnTo>
                    <a:pt x="27" y="936"/>
                  </a:lnTo>
                  <a:lnTo>
                    <a:pt x="45" y="922"/>
                  </a:lnTo>
                  <a:lnTo>
                    <a:pt x="66" y="913"/>
                  </a:lnTo>
                  <a:lnTo>
                    <a:pt x="89" y="910"/>
                  </a:lnTo>
                  <a:lnTo>
                    <a:pt x="1513" y="910"/>
                  </a:lnTo>
                  <a:lnTo>
                    <a:pt x="2334" y="87"/>
                  </a:lnTo>
                  <a:lnTo>
                    <a:pt x="2365" y="60"/>
                  </a:lnTo>
                  <a:lnTo>
                    <a:pt x="2398" y="39"/>
                  </a:lnTo>
                  <a:lnTo>
                    <a:pt x="2432" y="21"/>
                  </a:lnTo>
                  <a:lnTo>
                    <a:pt x="2469" y="9"/>
                  </a:lnTo>
                  <a:lnTo>
                    <a:pt x="2506" y="3"/>
                  </a:lnTo>
                  <a:lnTo>
                    <a:pt x="2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4" name="Freeform 270"/>
          <p:cNvSpPr>
            <a:spLocks noEditPoints="1"/>
          </p:cNvSpPr>
          <p:nvPr/>
        </p:nvSpPr>
        <p:spPr bwMode="auto">
          <a:xfrm>
            <a:off x="10011378" y="4334522"/>
            <a:ext cx="579438" cy="352425"/>
          </a:xfrm>
          <a:custGeom>
            <a:avLst/>
            <a:gdLst>
              <a:gd name="T0" fmla="*/ 1880 w 3653"/>
              <a:gd name="T1" fmla="*/ 1375 h 2224"/>
              <a:gd name="T2" fmla="*/ 1846 w 3653"/>
              <a:gd name="T3" fmla="*/ 1390 h 2224"/>
              <a:gd name="T4" fmla="*/ 1808 w 3653"/>
              <a:gd name="T5" fmla="*/ 1390 h 2224"/>
              <a:gd name="T6" fmla="*/ 1773 w 3653"/>
              <a:gd name="T7" fmla="*/ 1375 h 2224"/>
              <a:gd name="T8" fmla="*/ 190 w 3653"/>
              <a:gd name="T9" fmla="*/ 1938 h 2224"/>
              <a:gd name="T10" fmla="*/ 1128 w 3653"/>
              <a:gd name="T11" fmla="*/ 1213 h 2224"/>
              <a:gd name="T12" fmla="*/ 1168 w 3653"/>
              <a:gd name="T13" fmla="*/ 1204 h 2224"/>
              <a:gd name="T14" fmla="*/ 1208 w 3653"/>
              <a:gd name="T15" fmla="*/ 1214 h 2224"/>
              <a:gd name="T16" fmla="*/ 1240 w 3653"/>
              <a:gd name="T17" fmla="*/ 1241 h 2224"/>
              <a:gd name="T18" fmla="*/ 1258 w 3653"/>
              <a:gd name="T19" fmla="*/ 1280 h 2224"/>
              <a:gd name="T20" fmla="*/ 1258 w 3653"/>
              <a:gd name="T21" fmla="*/ 1320 h 2224"/>
              <a:gd name="T22" fmla="*/ 1239 w 3653"/>
              <a:gd name="T23" fmla="*/ 1357 h 2224"/>
              <a:gd name="T24" fmla="*/ 370 w 3653"/>
              <a:gd name="T25" fmla="*/ 2036 h 2224"/>
              <a:gd name="T26" fmla="*/ 2432 w 3653"/>
              <a:gd name="T27" fmla="*/ 1372 h 2224"/>
              <a:gd name="T28" fmla="*/ 2406 w 3653"/>
              <a:gd name="T29" fmla="*/ 1340 h 2224"/>
              <a:gd name="T30" fmla="*/ 2396 w 3653"/>
              <a:gd name="T31" fmla="*/ 1300 h 2224"/>
              <a:gd name="T32" fmla="*/ 2405 w 3653"/>
              <a:gd name="T33" fmla="*/ 1260 h 2224"/>
              <a:gd name="T34" fmla="*/ 2430 w 3653"/>
              <a:gd name="T35" fmla="*/ 1225 h 2224"/>
              <a:gd name="T36" fmla="*/ 2468 w 3653"/>
              <a:gd name="T37" fmla="*/ 1207 h 2224"/>
              <a:gd name="T38" fmla="*/ 2508 w 3653"/>
              <a:gd name="T39" fmla="*/ 1206 h 2224"/>
              <a:gd name="T40" fmla="*/ 2546 w 3653"/>
              <a:gd name="T41" fmla="*/ 1224 h 2224"/>
              <a:gd name="T42" fmla="*/ 3464 w 3653"/>
              <a:gd name="T43" fmla="*/ 273 h 2224"/>
              <a:gd name="T44" fmla="*/ 393 w 3653"/>
              <a:gd name="T45" fmla="*/ 192 h 2224"/>
              <a:gd name="T46" fmla="*/ 3257 w 3653"/>
              <a:gd name="T47" fmla="*/ 187 h 2224"/>
              <a:gd name="T48" fmla="*/ 3464 w 3653"/>
              <a:gd name="T49" fmla="*/ 0 h 2224"/>
              <a:gd name="T50" fmla="*/ 3528 w 3653"/>
              <a:gd name="T51" fmla="*/ 12 h 2224"/>
              <a:gd name="T52" fmla="*/ 3583 w 3653"/>
              <a:gd name="T53" fmla="*/ 44 h 2224"/>
              <a:gd name="T54" fmla="*/ 3625 w 3653"/>
              <a:gd name="T55" fmla="*/ 93 h 2224"/>
              <a:gd name="T56" fmla="*/ 3648 w 3653"/>
              <a:gd name="T57" fmla="*/ 153 h 2224"/>
              <a:gd name="T58" fmla="*/ 3653 w 3653"/>
              <a:gd name="T59" fmla="*/ 2032 h 2224"/>
              <a:gd name="T60" fmla="*/ 3641 w 3653"/>
              <a:gd name="T61" fmla="*/ 2096 h 2224"/>
              <a:gd name="T62" fmla="*/ 3609 w 3653"/>
              <a:gd name="T63" fmla="*/ 2152 h 2224"/>
              <a:gd name="T64" fmla="*/ 3560 w 3653"/>
              <a:gd name="T65" fmla="*/ 2193 h 2224"/>
              <a:gd name="T66" fmla="*/ 3499 w 3653"/>
              <a:gd name="T67" fmla="*/ 2216 h 2224"/>
              <a:gd name="T68" fmla="*/ 190 w 3653"/>
              <a:gd name="T69" fmla="*/ 2224 h 2224"/>
              <a:gd name="T70" fmla="*/ 160 w 3653"/>
              <a:gd name="T71" fmla="*/ 2221 h 2224"/>
              <a:gd name="T72" fmla="*/ 105 w 3653"/>
              <a:gd name="T73" fmla="*/ 2203 h 2224"/>
              <a:gd name="T74" fmla="*/ 58 w 3653"/>
              <a:gd name="T75" fmla="*/ 2168 h 2224"/>
              <a:gd name="T76" fmla="*/ 23 w 3653"/>
              <a:gd name="T77" fmla="*/ 2122 h 2224"/>
              <a:gd name="T78" fmla="*/ 4 w 3653"/>
              <a:gd name="T79" fmla="*/ 2066 h 2224"/>
              <a:gd name="T80" fmla="*/ 0 w 3653"/>
              <a:gd name="T81" fmla="*/ 192 h 2224"/>
              <a:gd name="T82" fmla="*/ 9 w 3653"/>
              <a:gd name="T83" fmla="*/ 134 h 2224"/>
              <a:gd name="T84" fmla="*/ 35 w 3653"/>
              <a:gd name="T85" fmla="*/ 82 h 2224"/>
              <a:gd name="T86" fmla="*/ 78 w 3653"/>
              <a:gd name="T87" fmla="*/ 40 h 2224"/>
              <a:gd name="T88" fmla="*/ 129 w 3653"/>
              <a:gd name="T89" fmla="*/ 14 h 2224"/>
              <a:gd name="T90" fmla="*/ 186 w 3653"/>
              <a:gd name="T91" fmla="*/ 4 h 2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653" h="2224">
                <a:moveTo>
                  <a:pt x="3464" y="273"/>
                </a:moveTo>
                <a:lnTo>
                  <a:pt x="1880" y="1375"/>
                </a:lnTo>
                <a:lnTo>
                  <a:pt x="1863" y="1384"/>
                </a:lnTo>
                <a:lnTo>
                  <a:pt x="1846" y="1390"/>
                </a:lnTo>
                <a:lnTo>
                  <a:pt x="1827" y="1392"/>
                </a:lnTo>
                <a:lnTo>
                  <a:pt x="1808" y="1390"/>
                </a:lnTo>
                <a:lnTo>
                  <a:pt x="1790" y="1385"/>
                </a:lnTo>
                <a:lnTo>
                  <a:pt x="1773" y="1375"/>
                </a:lnTo>
                <a:lnTo>
                  <a:pt x="187" y="277"/>
                </a:lnTo>
                <a:lnTo>
                  <a:pt x="190" y="1938"/>
                </a:lnTo>
                <a:lnTo>
                  <a:pt x="1109" y="1224"/>
                </a:lnTo>
                <a:lnTo>
                  <a:pt x="1128" y="1213"/>
                </a:lnTo>
                <a:lnTo>
                  <a:pt x="1148" y="1206"/>
                </a:lnTo>
                <a:lnTo>
                  <a:pt x="1168" y="1204"/>
                </a:lnTo>
                <a:lnTo>
                  <a:pt x="1188" y="1207"/>
                </a:lnTo>
                <a:lnTo>
                  <a:pt x="1208" y="1214"/>
                </a:lnTo>
                <a:lnTo>
                  <a:pt x="1226" y="1225"/>
                </a:lnTo>
                <a:lnTo>
                  <a:pt x="1240" y="1241"/>
                </a:lnTo>
                <a:lnTo>
                  <a:pt x="1252" y="1260"/>
                </a:lnTo>
                <a:lnTo>
                  <a:pt x="1258" y="1280"/>
                </a:lnTo>
                <a:lnTo>
                  <a:pt x="1260" y="1300"/>
                </a:lnTo>
                <a:lnTo>
                  <a:pt x="1258" y="1320"/>
                </a:lnTo>
                <a:lnTo>
                  <a:pt x="1251" y="1340"/>
                </a:lnTo>
                <a:lnTo>
                  <a:pt x="1239" y="1357"/>
                </a:lnTo>
                <a:lnTo>
                  <a:pt x="1223" y="1372"/>
                </a:lnTo>
                <a:lnTo>
                  <a:pt x="370" y="2036"/>
                </a:lnTo>
                <a:lnTo>
                  <a:pt x="3281" y="2032"/>
                </a:lnTo>
                <a:lnTo>
                  <a:pt x="2432" y="1372"/>
                </a:lnTo>
                <a:lnTo>
                  <a:pt x="2417" y="1357"/>
                </a:lnTo>
                <a:lnTo>
                  <a:pt x="2406" y="1340"/>
                </a:lnTo>
                <a:lnTo>
                  <a:pt x="2398" y="1320"/>
                </a:lnTo>
                <a:lnTo>
                  <a:pt x="2396" y="1300"/>
                </a:lnTo>
                <a:lnTo>
                  <a:pt x="2398" y="1280"/>
                </a:lnTo>
                <a:lnTo>
                  <a:pt x="2405" y="1260"/>
                </a:lnTo>
                <a:lnTo>
                  <a:pt x="2416" y="1241"/>
                </a:lnTo>
                <a:lnTo>
                  <a:pt x="2430" y="1225"/>
                </a:lnTo>
                <a:lnTo>
                  <a:pt x="2448" y="1214"/>
                </a:lnTo>
                <a:lnTo>
                  <a:pt x="2468" y="1207"/>
                </a:lnTo>
                <a:lnTo>
                  <a:pt x="2488" y="1204"/>
                </a:lnTo>
                <a:lnTo>
                  <a:pt x="2508" y="1206"/>
                </a:lnTo>
                <a:lnTo>
                  <a:pt x="2528" y="1213"/>
                </a:lnTo>
                <a:lnTo>
                  <a:pt x="2546" y="1224"/>
                </a:lnTo>
                <a:lnTo>
                  <a:pt x="3466" y="1938"/>
                </a:lnTo>
                <a:lnTo>
                  <a:pt x="3464" y="273"/>
                </a:lnTo>
                <a:close/>
                <a:moveTo>
                  <a:pt x="3257" y="187"/>
                </a:moveTo>
                <a:lnTo>
                  <a:pt x="393" y="192"/>
                </a:lnTo>
                <a:lnTo>
                  <a:pt x="1827" y="1184"/>
                </a:lnTo>
                <a:lnTo>
                  <a:pt x="3257" y="187"/>
                </a:lnTo>
                <a:close/>
                <a:moveTo>
                  <a:pt x="3463" y="0"/>
                </a:moveTo>
                <a:lnTo>
                  <a:pt x="3464" y="0"/>
                </a:lnTo>
                <a:lnTo>
                  <a:pt x="3497" y="3"/>
                </a:lnTo>
                <a:lnTo>
                  <a:pt x="3528" y="12"/>
                </a:lnTo>
                <a:lnTo>
                  <a:pt x="3558" y="25"/>
                </a:lnTo>
                <a:lnTo>
                  <a:pt x="3583" y="44"/>
                </a:lnTo>
                <a:lnTo>
                  <a:pt x="3606" y="66"/>
                </a:lnTo>
                <a:lnTo>
                  <a:pt x="3625" y="93"/>
                </a:lnTo>
                <a:lnTo>
                  <a:pt x="3639" y="122"/>
                </a:lnTo>
                <a:lnTo>
                  <a:pt x="3648" y="153"/>
                </a:lnTo>
                <a:lnTo>
                  <a:pt x="3650" y="187"/>
                </a:lnTo>
                <a:lnTo>
                  <a:pt x="3653" y="2032"/>
                </a:lnTo>
                <a:lnTo>
                  <a:pt x="3650" y="2065"/>
                </a:lnTo>
                <a:lnTo>
                  <a:pt x="3641" y="2096"/>
                </a:lnTo>
                <a:lnTo>
                  <a:pt x="3628" y="2126"/>
                </a:lnTo>
                <a:lnTo>
                  <a:pt x="3609" y="2152"/>
                </a:lnTo>
                <a:lnTo>
                  <a:pt x="3587" y="2175"/>
                </a:lnTo>
                <a:lnTo>
                  <a:pt x="3560" y="2193"/>
                </a:lnTo>
                <a:lnTo>
                  <a:pt x="3531" y="2207"/>
                </a:lnTo>
                <a:lnTo>
                  <a:pt x="3499" y="2216"/>
                </a:lnTo>
                <a:lnTo>
                  <a:pt x="3466" y="2218"/>
                </a:lnTo>
                <a:lnTo>
                  <a:pt x="190" y="2224"/>
                </a:lnTo>
                <a:lnTo>
                  <a:pt x="190" y="2224"/>
                </a:lnTo>
                <a:lnTo>
                  <a:pt x="160" y="2221"/>
                </a:lnTo>
                <a:lnTo>
                  <a:pt x="132" y="2214"/>
                </a:lnTo>
                <a:lnTo>
                  <a:pt x="105" y="2203"/>
                </a:lnTo>
                <a:lnTo>
                  <a:pt x="80" y="2188"/>
                </a:lnTo>
                <a:lnTo>
                  <a:pt x="58" y="2168"/>
                </a:lnTo>
                <a:lnTo>
                  <a:pt x="38" y="2146"/>
                </a:lnTo>
                <a:lnTo>
                  <a:pt x="23" y="2122"/>
                </a:lnTo>
                <a:lnTo>
                  <a:pt x="12" y="2094"/>
                </a:lnTo>
                <a:lnTo>
                  <a:pt x="4" y="2066"/>
                </a:lnTo>
                <a:lnTo>
                  <a:pt x="2" y="2036"/>
                </a:lnTo>
                <a:lnTo>
                  <a:pt x="0" y="192"/>
                </a:lnTo>
                <a:lnTo>
                  <a:pt x="2" y="163"/>
                </a:lnTo>
                <a:lnTo>
                  <a:pt x="9" y="134"/>
                </a:lnTo>
                <a:lnTo>
                  <a:pt x="20" y="107"/>
                </a:lnTo>
                <a:lnTo>
                  <a:pt x="35" y="82"/>
                </a:lnTo>
                <a:lnTo>
                  <a:pt x="54" y="60"/>
                </a:lnTo>
                <a:lnTo>
                  <a:pt x="78" y="40"/>
                </a:lnTo>
                <a:lnTo>
                  <a:pt x="102" y="25"/>
                </a:lnTo>
                <a:lnTo>
                  <a:pt x="129" y="14"/>
                </a:lnTo>
                <a:lnTo>
                  <a:pt x="157" y="6"/>
                </a:lnTo>
                <a:lnTo>
                  <a:pt x="186" y="4"/>
                </a:lnTo>
                <a:lnTo>
                  <a:pt x="34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1" name="Group 300"/>
          <p:cNvGrpSpPr/>
          <p:nvPr/>
        </p:nvGrpSpPr>
        <p:grpSpPr>
          <a:xfrm>
            <a:off x="9093347" y="4221809"/>
            <a:ext cx="544513" cy="577850"/>
            <a:chOff x="9053513" y="4222750"/>
            <a:chExt cx="544513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8" name="Freeform 275"/>
            <p:cNvSpPr>
              <a:spLocks/>
            </p:cNvSpPr>
            <p:nvPr/>
          </p:nvSpPr>
          <p:spPr bwMode="auto">
            <a:xfrm>
              <a:off x="9053513" y="4695825"/>
              <a:ext cx="65088" cy="28575"/>
            </a:xfrm>
            <a:custGeom>
              <a:avLst/>
              <a:gdLst>
                <a:gd name="T0" fmla="*/ 91 w 413"/>
                <a:gd name="T1" fmla="*/ 0 h 181"/>
                <a:gd name="T2" fmla="*/ 323 w 413"/>
                <a:gd name="T3" fmla="*/ 0 h 181"/>
                <a:gd name="T4" fmla="*/ 346 w 413"/>
                <a:gd name="T5" fmla="*/ 4 h 181"/>
                <a:gd name="T6" fmla="*/ 369 w 413"/>
                <a:gd name="T7" fmla="*/ 14 h 181"/>
                <a:gd name="T8" fmla="*/ 386 w 413"/>
                <a:gd name="T9" fmla="*/ 27 h 181"/>
                <a:gd name="T10" fmla="*/ 401 w 413"/>
                <a:gd name="T11" fmla="*/ 46 h 181"/>
                <a:gd name="T12" fmla="*/ 410 w 413"/>
                <a:gd name="T13" fmla="*/ 67 h 181"/>
                <a:gd name="T14" fmla="*/ 413 w 413"/>
                <a:gd name="T15" fmla="*/ 91 h 181"/>
                <a:gd name="T16" fmla="*/ 410 w 413"/>
                <a:gd name="T17" fmla="*/ 114 h 181"/>
                <a:gd name="T18" fmla="*/ 401 w 413"/>
                <a:gd name="T19" fmla="*/ 136 h 181"/>
                <a:gd name="T20" fmla="*/ 386 w 413"/>
                <a:gd name="T21" fmla="*/ 154 h 181"/>
                <a:gd name="T22" fmla="*/ 369 w 413"/>
                <a:gd name="T23" fmla="*/ 168 h 181"/>
                <a:gd name="T24" fmla="*/ 346 w 413"/>
                <a:gd name="T25" fmla="*/ 177 h 181"/>
                <a:gd name="T26" fmla="*/ 323 w 413"/>
                <a:gd name="T27" fmla="*/ 181 h 181"/>
                <a:gd name="T28" fmla="*/ 91 w 413"/>
                <a:gd name="T29" fmla="*/ 181 h 181"/>
                <a:gd name="T30" fmla="*/ 66 w 413"/>
                <a:gd name="T31" fmla="*/ 177 h 181"/>
                <a:gd name="T32" fmla="*/ 45 w 413"/>
                <a:gd name="T33" fmla="*/ 168 h 181"/>
                <a:gd name="T34" fmla="*/ 26 w 413"/>
                <a:gd name="T35" fmla="*/ 154 h 181"/>
                <a:gd name="T36" fmla="*/ 13 w 413"/>
                <a:gd name="T37" fmla="*/ 136 h 181"/>
                <a:gd name="T38" fmla="*/ 3 w 413"/>
                <a:gd name="T39" fmla="*/ 114 h 181"/>
                <a:gd name="T40" fmla="*/ 0 w 413"/>
                <a:gd name="T41" fmla="*/ 91 h 181"/>
                <a:gd name="T42" fmla="*/ 3 w 413"/>
                <a:gd name="T43" fmla="*/ 67 h 181"/>
                <a:gd name="T44" fmla="*/ 13 w 413"/>
                <a:gd name="T45" fmla="*/ 46 h 181"/>
                <a:gd name="T46" fmla="*/ 26 w 413"/>
                <a:gd name="T47" fmla="*/ 27 h 181"/>
                <a:gd name="T48" fmla="*/ 45 w 413"/>
                <a:gd name="T49" fmla="*/ 14 h 181"/>
                <a:gd name="T50" fmla="*/ 66 w 413"/>
                <a:gd name="T51" fmla="*/ 4 h 181"/>
                <a:gd name="T52" fmla="*/ 91 w 413"/>
                <a:gd name="T5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3" h="181">
                  <a:moveTo>
                    <a:pt x="91" y="0"/>
                  </a:moveTo>
                  <a:lnTo>
                    <a:pt x="323" y="0"/>
                  </a:lnTo>
                  <a:lnTo>
                    <a:pt x="346" y="4"/>
                  </a:lnTo>
                  <a:lnTo>
                    <a:pt x="369" y="14"/>
                  </a:lnTo>
                  <a:lnTo>
                    <a:pt x="386" y="27"/>
                  </a:lnTo>
                  <a:lnTo>
                    <a:pt x="401" y="46"/>
                  </a:lnTo>
                  <a:lnTo>
                    <a:pt x="410" y="67"/>
                  </a:lnTo>
                  <a:lnTo>
                    <a:pt x="413" y="91"/>
                  </a:lnTo>
                  <a:lnTo>
                    <a:pt x="410" y="114"/>
                  </a:lnTo>
                  <a:lnTo>
                    <a:pt x="401" y="136"/>
                  </a:lnTo>
                  <a:lnTo>
                    <a:pt x="386" y="154"/>
                  </a:lnTo>
                  <a:lnTo>
                    <a:pt x="369" y="168"/>
                  </a:lnTo>
                  <a:lnTo>
                    <a:pt x="346" y="177"/>
                  </a:lnTo>
                  <a:lnTo>
                    <a:pt x="323" y="181"/>
                  </a:lnTo>
                  <a:lnTo>
                    <a:pt x="91" y="181"/>
                  </a:lnTo>
                  <a:lnTo>
                    <a:pt x="66" y="177"/>
                  </a:lnTo>
                  <a:lnTo>
                    <a:pt x="45" y="168"/>
                  </a:lnTo>
                  <a:lnTo>
                    <a:pt x="26" y="154"/>
                  </a:lnTo>
                  <a:lnTo>
                    <a:pt x="13" y="136"/>
                  </a:lnTo>
                  <a:lnTo>
                    <a:pt x="3" y="114"/>
                  </a:lnTo>
                  <a:lnTo>
                    <a:pt x="0" y="91"/>
                  </a:lnTo>
                  <a:lnTo>
                    <a:pt x="3" y="67"/>
                  </a:lnTo>
                  <a:lnTo>
                    <a:pt x="13" y="46"/>
                  </a:lnTo>
                  <a:lnTo>
                    <a:pt x="26" y="27"/>
                  </a:lnTo>
                  <a:lnTo>
                    <a:pt x="45" y="14"/>
                  </a:lnTo>
                  <a:lnTo>
                    <a:pt x="66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76"/>
            <p:cNvSpPr>
              <a:spLocks/>
            </p:cNvSpPr>
            <p:nvPr/>
          </p:nvSpPr>
          <p:spPr bwMode="auto">
            <a:xfrm>
              <a:off x="9115426" y="4746625"/>
              <a:ext cx="53975" cy="53975"/>
            </a:xfrm>
            <a:custGeom>
              <a:avLst/>
              <a:gdLst>
                <a:gd name="T0" fmla="*/ 244 w 343"/>
                <a:gd name="T1" fmla="*/ 0 h 343"/>
                <a:gd name="T2" fmla="*/ 263 w 343"/>
                <a:gd name="T3" fmla="*/ 0 h 343"/>
                <a:gd name="T4" fmla="*/ 283 w 343"/>
                <a:gd name="T5" fmla="*/ 3 h 343"/>
                <a:gd name="T6" fmla="*/ 301 w 343"/>
                <a:gd name="T7" fmla="*/ 12 h 343"/>
                <a:gd name="T8" fmla="*/ 317 w 343"/>
                <a:gd name="T9" fmla="*/ 26 h 343"/>
                <a:gd name="T10" fmla="*/ 331 w 343"/>
                <a:gd name="T11" fmla="*/ 42 h 343"/>
                <a:gd name="T12" fmla="*/ 338 w 343"/>
                <a:gd name="T13" fmla="*/ 60 h 343"/>
                <a:gd name="T14" fmla="*/ 343 w 343"/>
                <a:gd name="T15" fmla="*/ 79 h 343"/>
                <a:gd name="T16" fmla="*/ 343 w 343"/>
                <a:gd name="T17" fmla="*/ 99 h 343"/>
                <a:gd name="T18" fmla="*/ 338 w 343"/>
                <a:gd name="T19" fmla="*/ 118 h 343"/>
                <a:gd name="T20" fmla="*/ 331 w 343"/>
                <a:gd name="T21" fmla="*/ 136 h 343"/>
                <a:gd name="T22" fmla="*/ 317 w 343"/>
                <a:gd name="T23" fmla="*/ 153 h 343"/>
                <a:gd name="T24" fmla="*/ 154 w 343"/>
                <a:gd name="T25" fmla="*/ 316 h 343"/>
                <a:gd name="T26" fmla="*/ 139 w 343"/>
                <a:gd name="T27" fmla="*/ 329 h 343"/>
                <a:gd name="T28" fmla="*/ 124 w 343"/>
                <a:gd name="T29" fmla="*/ 336 h 343"/>
                <a:gd name="T30" fmla="*/ 107 w 343"/>
                <a:gd name="T31" fmla="*/ 342 h 343"/>
                <a:gd name="T32" fmla="*/ 89 w 343"/>
                <a:gd name="T33" fmla="*/ 343 h 343"/>
                <a:gd name="T34" fmla="*/ 73 w 343"/>
                <a:gd name="T35" fmla="*/ 342 h 343"/>
                <a:gd name="T36" fmla="*/ 56 w 343"/>
                <a:gd name="T37" fmla="*/ 336 h 343"/>
                <a:gd name="T38" fmla="*/ 39 w 343"/>
                <a:gd name="T39" fmla="*/ 329 h 343"/>
                <a:gd name="T40" fmla="*/ 26 w 343"/>
                <a:gd name="T41" fmla="*/ 316 h 343"/>
                <a:gd name="T42" fmla="*/ 13 w 343"/>
                <a:gd name="T43" fmla="*/ 300 h 343"/>
                <a:gd name="T44" fmla="*/ 4 w 343"/>
                <a:gd name="T45" fmla="*/ 282 h 343"/>
                <a:gd name="T46" fmla="*/ 0 w 343"/>
                <a:gd name="T47" fmla="*/ 263 h 343"/>
                <a:gd name="T48" fmla="*/ 0 w 343"/>
                <a:gd name="T49" fmla="*/ 243 h 343"/>
                <a:gd name="T50" fmla="*/ 4 w 343"/>
                <a:gd name="T51" fmla="*/ 224 h 343"/>
                <a:gd name="T52" fmla="*/ 13 w 343"/>
                <a:gd name="T53" fmla="*/ 206 h 343"/>
                <a:gd name="T54" fmla="*/ 26 w 343"/>
                <a:gd name="T55" fmla="*/ 189 h 343"/>
                <a:gd name="T56" fmla="*/ 190 w 343"/>
                <a:gd name="T57" fmla="*/ 26 h 343"/>
                <a:gd name="T58" fmla="*/ 207 w 343"/>
                <a:gd name="T59" fmla="*/ 12 h 343"/>
                <a:gd name="T60" fmla="*/ 224 w 343"/>
                <a:gd name="T61" fmla="*/ 3 h 343"/>
                <a:gd name="T62" fmla="*/ 244 w 343"/>
                <a:gd name="T6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3" h="343">
                  <a:moveTo>
                    <a:pt x="244" y="0"/>
                  </a:moveTo>
                  <a:lnTo>
                    <a:pt x="263" y="0"/>
                  </a:lnTo>
                  <a:lnTo>
                    <a:pt x="283" y="3"/>
                  </a:lnTo>
                  <a:lnTo>
                    <a:pt x="301" y="12"/>
                  </a:lnTo>
                  <a:lnTo>
                    <a:pt x="317" y="26"/>
                  </a:lnTo>
                  <a:lnTo>
                    <a:pt x="331" y="42"/>
                  </a:lnTo>
                  <a:lnTo>
                    <a:pt x="338" y="60"/>
                  </a:lnTo>
                  <a:lnTo>
                    <a:pt x="343" y="79"/>
                  </a:lnTo>
                  <a:lnTo>
                    <a:pt x="343" y="99"/>
                  </a:lnTo>
                  <a:lnTo>
                    <a:pt x="338" y="118"/>
                  </a:lnTo>
                  <a:lnTo>
                    <a:pt x="331" y="136"/>
                  </a:lnTo>
                  <a:lnTo>
                    <a:pt x="317" y="153"/>
                  </a:lnTo>
                  <a:lnTo>
                    <a:pt x="154" y="316"/>
                  </a:lnTo>
                  <a:lnTo>
                    <a:pt x="139" y="329"/>
                  </a:lnTo>
                  <a:lnTo>
                    <a:pt x="124" y="336"/>
                  </a:lnTo>
                  <a:lnTo>
                    <a:pt x="107" y="342"/>
                  </a:lnTo>
                  <a:lnTo>
                    <a:pt x="89" y="343"/>
                  </a:lnTo>
                  <a:lnTo>
                    <a:pt x="73" y="342"/>
                  </a:lnTo>
                  <a:lnTo>
                    <a:pt x="56" y="336"/>
                  </a:lnTo>
                  <a:lnTo>
                    <a:pt x="39" y="329"/>
                  </a:lnTo>
                  <a:lnTo>
                    <a:pt x="26" y="316"/>
                  </a:lnTo>
                  <a:lnTo>
                    <a:pt x="13" y="300"/>
                  </a:lnTo>
                  <a:lnTo>
                    <a:pt x="4" y="282"/>
                  </a:lnTo>
                  <a:lnTo>
                    <a:pt x="0" y="263"/>
                  </a:lnTo>
                  <a:lnTo>
                    <a:pt x="0" y="243"/>
                  </a:lnTo>
                  <a:lnTo>
                    <a:pt x="4" y="224"/>
                  </a:lnTo>
                  <a:lnTo>
                    <a:pt x="13" y="206"/>
                  </a:lnTo>
                  <a:lnTo>
                    <a:pt x="26" y="189"/>
                  </a:lnTo>
                  <a:lnTo>
                    <a:pt x="190" y="26"/>
                  </a:lnTo>
                  <a:lnTo>
                    <a:pt x="207" y="12"/>
                  </a:lnTo>
                  <a:lnTo>
                    <a:pt x="224" y="3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277"/>
            <p:cNvSpPr>
              <a:spLocks noEditPoints="1"/>
            </p:cNvSpPr>
            <p:nvPr/>
          </p:nvSpPr>
          <p:spPr bwMode="auto">
            <a:xfrm>
              <a:off x="9069388" y="4222750"/>
              <a:ext cx="528638" cy="508000"/>
            </a:xfrm>
            <a:custGeom>
              <a:avLst/>
              <a:gdLst>
                <a:gd name="T0" fmla="*/ 702 w 3337"/>
                <a:gd name="T1" fmla="*/ 1527 h 3203"/>
                <a:gd name="T2" fmla="*/ 1664 w 3337"/>
                <a:gd name="T3" fmla="*/ 2493 h 3203"/>
                <a:gd name="T4" fmla="*/ 1678 w 3337"/>
                <a:gd name="T5" fmla="*/ 2530 h 3203"/>
                <a:gd name="T6" fmla="*/ 1673 w 3337"/>
                <a:gd name="T7" fmla="*/ 2569 h 3203"/>
                <a:gd name="T8" fmla="*/ 1652 w 3337"/>
                <a:gd name="T9" fmla="*/ 2603 h 3203"/>
                <a:gd name="T10" fmla="*/ 1622 w 3337"/>
                <a:gd name="T11" fmla="*/ 2623 h 3203"/>
                <a:gd name="T12" fmla="*/ 1588 w 3337"/>
                <a:gd name="T13" fmla="*/ 2630 h 3203"/>
                <a:gd name="T14" fmla="*/ 1555 w 3337"/>
                <a:gd name="T15" fmla="*/ 2623 h 3203"/>
                <a:gd name="T16" fmla="*/ 1525 w 3337"/>
                <a:gd name="T17" fmla="*/ 2603 h 3203"/>
                <a:gd name="T18" fmla="*/ 286 w 3337"/>
                <a:gd name="T19" fmla="*/ 1943 h 3203"/>
                <a:gd name="T20" fmla="*/ 232 w 3337"/>
                <a:gd name="T21" fmla="*/ 2014 h 3203"/>
                <a:gd name="T22" fmla="*/ 196 w 3337"/>
                <a:gd name="T23" fmla="*/ 2092 h 3203"/>
                <a:gd name="T24" fmla="*/ 182 w 3337"/>
                <a:gd name="T25" fmla="*/ 2176 h 3203"/>
                <a:gd name="T26" fmla="*/ 186 w 3337"/>
                <a:gd name="T27" fmla="*/ 2261 h 3203"/>
                <a:gd name="T28" fmla="*/ 212 w 3337"/>
                <a:gd name="T29" fmla="*/ 2342 h 3203"/>
                <a:gd name="T30" fmla="*/ 256 w 3337"/>
                <a:gd name="T31" fmla="*/ 2418 h 3203"/>
                <a:gd name="T32" fmla="*/ 819 w 3337"/>
                <a:gd name="T33" fmla="*/ 2983 h 3203"/>
                <a:gd name="T34" fmla="*/ 862 w 3337"/>
                <a:gd name="T35" fmla="*/ 3013 h 3203"/>
                <a:gd name="T36" fmla="*/ 914 w 3337"/>
                <a:gd name="T37" fmla="*/ 3023 h 3203"/>
                <a:gd name="T38" fmla="*/ 3157 w 3337"/>
                <a:gd name="T39" fmla="*/ 1283 h 3203"/>
                <a:gd name="T40" fmla="*/ 2067 w 3337"/>
                <a:gd name="T41" fmla="*/ 0 h 3203"/>
                <a:gd name="T42" fmla="*/ 2127 w 3337"/>
                <a:gd name="T43" fmla="*/ 15 h 3203"/>
                <a:gd name="T44" fmla="*/ 2179 w 3337"/>
                <a:gd name="T45" fmla="*/ 52 h 3203"/>
                <a:gd name="T46" fmla="*/ 3305 w 3337"/>
                <a:gd name="T47" fmla="*/ 1181 h 3203"/>
                <a:gd name="T48" fmla="*/ 3332 w 3337"/>
                <a:gd name="T49" fmla="*/ 1237 h 3203"/>
                <a:gd name="T50" fmla="*/ 3336 w 3337"/>
                <a:gd name="T51" fmla="*/ 1298 h 3203"/>
                <a:gd name="T52" fmla="*/ 3321 w 3337"/>
                <a:gd name="T53" fmla="*/ 1358 h 3203"/>
                <a:gd name="T54" fmla="*/ 3284 w 3337"/>
                <a:gd name="T55" fmla="*/ 1410 h 3203"/>
                <a:gd name="T56" fmla="*/ 3248 w 3337"/>
                <a:gd name="T57" fmla="*/ 3023 h 3203"/>
                <a:gd name="T58" fmla="*/ 3293 w 3337"/>
                <a:gd name="T59" fmla="*/ 3035 h 3203"/>
                <a:gd name="T60" fmla="*/ 3325 w 3337"/>
                <a:gd name="T61" fmla="*/ 3067 h 3203"/>
                <a:gd name="T62" fmla="*/ 3337 w 3337"/>
                <a:gd name="T63" fmla="*/ 3112 h 3203"/>
                <a:gd name="T64" fmla="*/ 3325 w 3337"/>
                <a:gd name="T65" fmla="*/ 3158 h 3203"/>
                <a:gd name="T66" fmla="*/ 3293 w 3337"/>
                <a:gd name="T67" fmla="*/ 3191 h 3203"/>
                <a:gd name="T68" fmla="*/ 3248 w 3337"/>
                <a:gd name="T69" fmla="*/ 3203 h 3203"/>
                <a:gd name="T70" fmla="*/ 872 w 3337"/>
                <a:gd name="T71" fmla="*/ 3200 h 3203"/>
                <a:gd name="T72" fmla="*/ 793 w 3337"/>
                <a:gd name="T73" fmla="*/ 3179 h 3203"/>
                <a:gd name="T74" fmla="*/ 722 w 3337"/>
                <a:gd name="T75" fmla="*/ 3138 h 3203"/>
                <a:gd name="T76" fmla="*/ 159 w 3337"/>
                <a:gd name="T77" fmla="*/ 2579 h 3203"/>
                <a:gd name="T78" fmla="*/ 91 w 3337"/>
                <a:gd name="T79" fmla="*/ 2496 h 3203"/>
                <a:gd name="T80" fmla="*/ 41 w 3337"/>
                <a:gd name="T81" fmla="*/ 2404 h 3203"/>
                <a:gd name="T82" fmla="*/ 11 w 3337"/>
                <a:gd name="T83" fmla="*/ 2304 h 3203"/>
                <a:gd name="T84" fmla="*/ 0 w 3337"/>
                <a:gd name="T85" fmla="*/ 2197 h 3203"/>
                <a:gd name="T86" fmla="*/ 11 w 3337"/>
                <a:gd name="T87" fmla="*/ 2091 h 3203"/>
                <a:gd name="T88" fmla="*/ 41 w 3337"/>
                <a:gd name="T89" fmla="*/ 1991 h 3203"/>
                <a:gd name="T90" fmla="*/ 91 w 3337"/>
                <a:gd name="T91" fmla="*/ 1899 h 3203"/>
                <a:gd name="T92" fmla="*/ 159 w 3337"/>
                <a:gd name="T93" fmla="*/ 1816 h 3203"/>
                <a:gd name="T94" fmla="*/ 1950 w 3337"/>
                <a:gd name="T95" fmla="*/ 31 h 3203"/>
                <a:gd name="T96" fmla="*/ 2007 w 3337"/>
                <a:gd name="T97" fmla="*/ 5 h 3203"/>
                <a:gd name="T98" fmla="*/ 2067 w 3337"/>
                <a:gd name="T99" fmla="*/ 0 h 3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37" h="3203">
                  <a:moveTo>
                    <a:pt x="2052" y="179"/>
                  </a:moveTo>
                  <a:lnTo>
                    <a:pt x="702" y="1527"/>
                  </a:lnTo>
                  <a:lnTo>
                    <a:pt x="1652" y="2476"/>
                  </a:lnTo>
                  <a:lnTo>
                    <a:pt x="1664" y="2493"/>
                  </a:lnTo>
                  <a:lnTo>
                    <a:pt x="1673" y="2511"/>
                  </a:lnTo>
                  <a:lnTo>
                    <a:pt x="1678" y="2530"/>
                  </a:lnTo>
                  <a:lnTo>
                    <a:pt x="1678" y="2549"/>
                  </a:lnTo>
                  <a:lnTo>
                    <a:pt x="1673" y="2569"/>
                  </a:lnTo>
                  <a:lnTo>
                    <a:pt x="1664" y="2587"/>
                  </a:lnTo>
                  <a:lnTo>
                    <a:pt x="1652" y="2603"/>
                  </a:lnTo>
                  <a:lnTo>
                    <a:pt x="1638" y="2614"/>
                  </a:lnTo>
                  <a:lnTo>
                    <a:pt x="1622" y="2623"/>
                  </a:lnTo>
                  <a:lnTo>
                    <a:pt x="1606" y="2628"/>
                  </a:lnTo>
                  <a:lnTo>
                    <a:pt x="1588" y="2630"/>
                  </a:lnTo>
                  <a:lnTo>
                    <a:pt x="1571" y="2628"/>
                  </a:lnTo>
                  <a:lnTo>
                    <a:pt x="1555" y="2623"/>
                  </a:lnTo>
                  <a:lnTo>
                    <a:pt x="1538" y="2614"/>
                  </a:lnTo>
                  <a:lnTo>
                    <a:pt x="1525" y="2603"/>
                  </a:lnTo>
                  <a:lnTo>
                    <a:pt x="575" y="1654"/>
                  </a:lnTo>
                  <a:lnTo>
                    <a:pt x="286" y="1943"/>
                  </a:lnTo>
                  <a:lnTo>
                    <a:pt x="256" y="1977"/>
                  </a:lnTo>
                  <a:lnTo>
                    <a:pt x="232" y="2014"/>
                  </a:lnTo>
                  <a:lnTo>
                    <a:pt x="212" y="2053"/>
                  </a:lnTo>
                  <a:lnTo>
                    <a:pt x="196" y="2092"/>
                  </a:lnTo>
                  <a:lnTo>
                    <a:pt x="186" y="2134"/>
                  </a:lnTo>
                  <a:lnTo>
                    <a:pt x="182" y="2176"/>
                  </a:lnTo>
                  <a:lnTo>
                    <a:pt x="182" y="2219"/>
                  </a:lnTo>
                  <a:lnTo>
                    <a:pt x="186" y="2261"/>
                  </a:lnTo>
                  <a:lnTo>
                    <a:pt x="196" y="2303"/>
                  </a:lnTo>
                  <a:lnTo>
                    <a:pt x="212" y="2342"/>
                  </a:lnTo>
                  <a:lnTo>
                    <a:pt x="232" y="2381"/>
                  </a:lnTo>
                  <a:lnTo>
                    <a:pt x="256" y="2418"/>
                  </a:lnTo>
                  <a:lnTo>
                    <a:pt x="286" y="2452"/>
                  </a:lnTo>
                  <a:lnTo>
                    <a:pt x="819" y="2983"/>
                  </a:lnTo>
                  <a:lnTo>
                    <a:pt x="838" y="3000"/>
                  </a:lnTo>
                  <a:lnTo>
                    <a:pt x="862" y="3013"/>
                  </a:lnTo>
                  <a:lnTo>
                    <a:pt x="887" y="3020"/>
                  </a:lnTo>
                  <a:lnTo>
                    <a:pt x="914" y="3023"/>
                  </a:lnTo>
                  <a:lnTo>
                    <a:pt x="1415" y="3023"/>
                  </a:lnTo>
                  <a:lnTo>
                    <a:pt x="3157" y="1283"/>
                  </a:lnTo>
                  <a:lnTo>
                    <a:pt x="2052" y="179"/>
                  </a:lnTo>
                  <a:close/>
                  <a:moveTo>
                    <a:pt x="2067" y="0"/>
                  </a:moveTo>
                  <a:lnTo>
                    <a:pt x="2098" y="5"/>
                  </a:lnTo>
                  <a:lnTo>
                    <a:pt x="2127" y="15"/>
                  </a:lnTo>
                  <a:lnTo>
                    <a:pt x="2155" y="31"/>
                  </a:lnTo>
                  <a:lnTo>
                    <a:pt x="2179" y="52"/>
                  </a:lnTo>
                  <a:lnTo>
                    <a:pt x="3284" y="1156"/>
                  </a:lnTo>
                  <a:lnTo>
                    <a:pt x="3305" y="1181"/>
                  </a:lnTo>
                  <a:lnTo>
                    <a:pt x="3321" y="1208"/>
                  </a:lnTo>
                  <a:lnTo>
                    <a:pt x="3332" y="1237"/>
                  </a:lnTo>
                  <a:lnTo>
                    <a:pt x="3336" y="1267"/>
                  </a:lnTo>
                  <a:lnTo>
                    <a:pt x="3336" y="1298"/>
                  </a:lnTo>
                  <a:lnTo>
                    <a:pt x="3332" y="1328"/>
                  </a:lnTo>
                  <a:lnTo>
                    <a:pt x="3321" y="1358"/>
                  </a:lnTo>
                  <a:lnTo>
                    <a:pt x="3305" y="1385"/>
                  </a:lnTo>
                  <a:lnTo>
                    <a:pt x="3284" y="1410"/>
                  </a:lnTo>
                  <a:lnTo>
                    <a:pt x="1670" y="3023"/>
                  </a:lnTo>
                  <a:lnTo>
                    <a:pt x="3248" y="3023"/>
                  </a:lnTo>
                  <a:lnTo>
                    <a:pt x="3271" y="3026"/>
                  </a:lnTo>
                  <a:lnTo>
                    <a:pt x="3293" y="3035"/>
                  </a:lnTo>
                  <a:lnTo>
                    <a:pt x="3311" y="3049"/>
                  </a:lnTo>
                  <a:lnTo>
                    <a:pt x="3325" y="3067"/>
                  </a:lnTo>
                  <a:lnTo>
                    <a:pt x="3334" y="3089"/>
                  </a:lnTo>
                  <a:lnTo>
                    <a:pt x="3337" y="3112"/>
                  </a:lnTo>
                  <a:lnTo>
                    <a:pt x="3334" y="3137"/>
                  </a:lnTo>
                  <a:lnTo>
                    <a:pt x="3325" y="3158"/>
                  </a:lnTo>
                  <a:lnTo>
                    <a:pt x="3311" y="3176"/>
                  </a:lnTo>
                  <a:lnTo>
                    <a:pt x="3293" y="3191"/>
                  </a:lnTo>
                  <a:lnTo>
                    <a:pt x="3271" y="3200"/>
                  </a:lnTo>
                  <a:lnTo>
                    <a:pt x="3248" y="3203"/>
                  </a:lnTo>
                  <a:lnTo>
                    <a:pt x="914" y="3203"/>
                  </a:lnTo>
                  <a:lnTo>
                    <a:pt x="872" y="3200"/>
                  </a:lnTo>
                  <a:lnTo>
                    <a:pt x="832" y="3192"/>
                  </a:lnTo>
                  <a:lnTo>
                    <a:pt x="793" y="3179"/>
                  </a:lnTo>
                  <a:lnTo>
                    <a:pt x="757" y="3161"/>
                  </a:lnTo>
                  <a:lnTo>
                    <a:pt x="722" y="3138"/>
                  </a:lnTo>
                  <a:lnTo>
                    <a:pt x="691" y="3110"/>
                  </a:lnTo>
                  <a:lnTo>
                    <a:pt x="159" y="2579"/>
                  </a:lnTo>
                  <a:lnTo>
                    <a:pt x="123" y="2539"/>
                  </a:lnTo>
                  <a:lnTo>
                    <a:pt x="91" y="2496"/>
                  </a:lnTo>
                  <a:lnTo>
                    <a:pt x="65" y="2452"/>
                  </a:lnTo>
                  <a:lnTo>
                    <a:pt x="41" y="2404"/>
                  </a:lnTo>
                  <a:lnTo>
                    <a:pt x="24" y="2355"/>
                  </a:lnTo>
                  <a:lnTo>
                    <a:pt x="11" y="2304"/>
                  </a:lnTo>
                  <a:lnTo>
                    <a:pt x="4" y="2251"/>
                  </a:lnTo>
                  <a:lnTo>
                    <a:pt x="0" y="2197"/>
                  </a:lnTo>
                  <a:lnTo>
                    <a:pt x="4" y="2144"/>
                  </a:lnTo>
                  <a:lnTo>
                    <a:pt x="11" y="2091"/>
                  </a:lnTo>
                  <a:lnTo>
                    <a:pt x="24" y="2040"/>
                  </a:lnTo>
                  <a:lnTo>
                    <a:pt x="41" y="1991"/>
                  </a:lnTo>
                  <a:lnTo>
                    <a:pt x="65" y="1943"/>
                  </a:lnTo>
                  <a:lnTo>
                    <a:pt x="91" y="1899"/>
                  </a:lnTo>
                  <a:lnTo>
                    <a:pt x="123" y="1856"/>
                  </a:lnTo>
                  <a:lnTo>
                    <a:pt x="159" y="1816"/>
                  </a:lnTo>
                  <a:lnTo>
                    <a:pt x="1925" y="52"/>
                  </a:lnTo>
                  <a:lnTo>
                    <a:pt x="1950" y="31"/>
                  </a:lnTo>
                  <a:lnTo>
                    <a:pt x="1978" y="15"/>
                  </a:lnTo>
                  <a:lnTo>
                    <a:pt x="2007" y="5"/>
                  </a:lnTo>
                  <a:lnTo>
                    <a:pt x="2038" y="0"/>
                  </a:lnTo>
                  <a:lnTo>
                    <a:pt x="20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7" name="Group 306"/>
          <p:cNvGrpSpPr/>
          <p:nvPr/>
        </p:nvGrpSpPr>
        <p:grpSpPr>
          <a:xfrm>
            <a:off x="8140390" y="4346428"/>
            <a:ext cx="579438" cy="328613"/>
            <a:chOff x="8150225" y="4346575"/>
            <a:chExt cx="579438" cy="328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5" name="Freeform 282"/>
            <p:cNvSpPr>
              <a:spLocks noEditPoints="1"/>
            </p:cNvSpPr>
            <p:nvPr/>
          </p:nvSpPr>
          <p:spPr bwMode="auto">
            <a:xfrm>
              <a:off x="8150225" y="4346575"/>
              <a:ext cx="579438" cy="328613"/>
            </a:xfrm>
            <a:custGeom>
              <a:avLst/>
              <a:gdLst>
                <a:gd name="T0" fmla="*/ 801 w 3651"/>
                <a:gd name="T1" fmla="*/ 415 h 2066"/>
                <a:gd name="T2" fmla="*/ 385 w 3651"/>
                <a:gd name="T3" fmla="*/ 723 h 2066"/>
                <a:gd name="T4" fmla="*/ 153 w 3651"/>
                <a:gd name="T5" fmla="*/ 997 h 2066"/>
                <a:gd name="T6" fmla="*/ 175 w 3651"/>
                <a:gd name="T7" fmla="*/ 1113 h 2066"/>
                <a:gd name="T8" fmla="*/ 542 w 3651"/>
                <a:gd name="T9" fmla="*/ 1479 h 2066"/>
                <a:gd name="T10" fmla="*/ 972 w 3651"/>
                <a:gd name="T11" fmla="*/ 1737 h 2066"/>
                <a:gd name="T12" fmla="*/ 979 w 3651"/>
                <a:gd name="T13" fmla="*/ 1629 h 2066"/>
                <a:gd name="T14" fmla="*/ 819 w 3651"/>
                <a:gd name="T15" fmla="*/ 1275 h 2066"/>
                <a:gd name="T16" fmla="*/ 803 w 3651"/>
                <a:gd name="T17" fmla="*/ 870 h 2066"/>
                <a:gd name="T18" fmla="*/ 937 w 3651"/>
                <a:gd name="T19" fmla="*/ 503 h 2066"/>
                <a:gd name="T20" fmla="*/ 2517 w 3651"/>
                <a:gd name="T21" fmla="*/ 265 h 2066"/>
                <a:gd name="T22" fmla="*/ 2751 w 3651"/>
                <a:gd name="T23" fmla="*/ 570 h 2066"/>
                <a:gd name="T24" fmla="*/ 2857 w 3651"/>
                <a:gd name="T25" fmla="*/ 951 h 2066"/>
                <a:gd name="T26" fmla="*/ 2811 w 3651"/>
                <a:gd name="T27" fmla="*/ 1351 h 2066"/>
                <a:gd name="T28" fmla="*/ 2624 w 3651"/>
                <a:gd name="T29" fmla="*/ 1690 h 2066"/>
                <a:gd name="T30" fmla="*/ 2758 w 3651"/>
                <a:gd name="T31" fmla="*/ 1700 h 2066"/>
                <a:gd name="T32" fmla="*/ 3189 w 3651"/>
                <a:gd name="T33" fmla="*/ 1413 h 2066"/>
                <a:gd name="T34" fmla="*/ 3489 w 3651"/>
                <a:gd name="T35" fmla="*/ 1092 h 2066"/>
                <a:gd name="T36" fmla="*/ 3489 w 3651"/>
                <a:gd name="T37" fmla="*/ 974 h 2066"/>
                <a:gd name="T38" fmla="*/ 3189 w 3651"/>
                <a:gd name="T39" fmla="*/ 653 h 2066"/>
                <a:gd name="T40" fmla="*/ 2758 w 3651"/>
                <a:gd name="T41" fmla="*/ 367 h 2066"/>
                <a:gd name="T42" fmla="*/ 1749 w 3651"/>
                <a:gd name="T43" fmla="*/ 152 h 2066"/>
                <a:gd name="T44" fmla="*/ 1399 w 3651"/>
                <a:gd name="T45" fmla="*/ 258 h 2066"/>
                <a:gd name="T46" fmla="*/ 1127 w 3651"/>
                <a:gd name="T47" fmla="*/ 488 h 2066"/>
                <a:gd name="T48" fmla="*/ 967 w 3651"/>
                <a:gd name="T49" fmla="*/ 810 h 2066"/>
                <a:gd name="T50" fmla="*/ 952 w 3651"/>
                <a:gd name="T51" fmla="*/ 1184 h 2066"/>
                <a:gd name="T52" fmla="*/ 1085 w 3651"/>
                <a:gd name="T53" fmla="*/ 1521 h 2066"/>
                <a:gd name="T54" fmla="*/ 1338 w 3651"/>
                <a:gd name="T55" fmla="*/ 1772 h 2066"/>
                <a:gd name="T56" fmla="*/ 1675 w 3651"/>
                <a:gd name="T57" fmla="*/ 1906 h 2066"/>
                <a:gd name="T58" fmla="*/ 2049 w 3651"/>
                <a:gd name="T59" fmla="*/ 1889 h 2066"/>
                <a:gd name="T60" fmla="*/ 2371 w 3651"/>
                <a:gd name="T61" fmla="*/ 1730 h 2066"/>
                <a:gd name="T62" fmla="*/ 2603 w 3651"/>
                <a:gd name="T63" fmla="*/ 1459 h 2066"/>
                <a:gd name="T64" fmla="*/ 2709 w 3651"/>
                <a:gd name="T65" fmla="*/ 1109 h 2066"/>
                <a:gd name="T66" fmla="*/ 2662 w 3651"/>
                <a:gd name="T67" fmla="*/ 741 h 2066"/>
                <a:gd name="T68" fmla="*/ 2477 w 3651"/>
                <a:gd name="T69" fmla="*/ 434 h 2066"/>
                <a:gd name="T70" fmla="*/ 2187 w 3651"/>
                <a:gd name="T71" fmla="*/ 225 h 2066"/>
                <a:gd name="T72" fmla="*/ 1826 w 3651"/>
                <a:gd name="T73" fmla="*/ 149 h 2066"/>
                <a:gd name="T74" fmla="*/ 1967 w 3651"/>
                <a:gd name="T75" fmla="*/ 5 h 2066"/>
                <a:gd name="T76" fmla="*/ 2513 w 3651"/>
                <a:gd name="T77" fmla="*/ 108 h 2066"/>
                <a:gd name="T78" fmla="*/ 3018 w 3651"/>
                <a:gd name="T79" fmla="*/ 343 h 2066"/>
                <a:gd name="T80" fmla="*/ 3447 w 3651"/>
                <a:gd name="T81" fmla="*/ 694 h 2066"/>
                <a:gd name="T82" fmla="*/ 3646 w 3651"/>
                <a:gd name="T83" fmla="*/ 973 h 2066"/>
                <a:gd name="T84" fmla="*/ 3616 w 3651"/>
                <a:gd name="T85" fmla="*/ 1170 h 2066"/>
                <a:gd name="T86" fmla="*/ 3286 w 3651"/>
                <a:gd name="T87" fmla="*/ 1525 h 2066"/>
                <a:gd name="T88" fmla="*/ 2825 w 3651"/>
                <a:gd name="T89" fmla="*/ 1833 h 2066"/>
                <a:gd name="T90" fmla="*/ 2299 w 3651"/>
                <a:gd name="T91" fmla="*/ 2016 h 2066"/>
                <a:gd name="T92" fmla="*/ 1846 w 3651"/>
                <a:gd name="T93" fmla="*/ 2066 h 2066"/>
                <a:gd name="T94" fmla="*/ 1684 w 3651"/>
                <a:gd name="T95" fmla="*/ 2062 h 2066"/>
                <a:gd name="T96" fmla="*/ 1137 w 3651"/>
                <a:gd name="T97" fmla="*/ 1959 h 2066"/>
                <a:gd name="T98" fmla="*/ 633 w 3651"/>
                <a:gd name="T99" fmla="*/ 1723 h 2066"/>
                <a:gd name="T100" fmla="*/ 203 w 3651"/>
                <a:gd name="T101" fmla="*/ 1372 h 2066"/>
                <a:gd name="T102" fmla="*/ 6 w 3651"/>
                <a:gd name="T103" fmla="*/ 1094 h 2066"/>
                <a:gd name="T104" fmla="*/ 34 w 3651"/>
                <a:gd name="T105" fmla="*/ 897 h 2066"/>
                <a:gd name="T106" fmla="*/ 365 w 3651"/>
                <a:gd name="T107" fmla="*/ 541 h 2066"/>
                <a:gd name="T108" fmla="*/ 826 w 3651"/>
                <a:gd name="T109" fmla="*/ 235 h 2066"/>
                <a:gd name="T110" fmla="*/ 1352 w 3651"/>
                <a:gd name="T111" fmla="*/ 50 h 2066"/>
                <a:gd name="T112" fmla="*/ 1806 w 3651"/>
                <a:gd name="T113" fmla="*/ 0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51" h="2066">
                  <a:moveTo>
                    <a:pt x="1134" y="265"/>
                  </a:moveTo>
                  <a:lnTo>
                    <a:pt x="1053" y="296"/>
                  </a:lnTo>
                  <a:lnTo>
                    <a:pt x="972" y="330"/>
                  </a:lnTo>
                  <a:lnTo>
                    <a:pt x="893" y="367"/>
                  </a:lnTo>
                  <a:lnTo>
                    <a:pt x="801" y="415"/>
                  </a:lnTo>
                  <a:lnTo>
                    <a:pt x="712" y="468"/>
                  </a:lnTo>
                  <a:lnTo>
                    <a:pt x="626" y="526"/>
                  </a:lnTo>
                  <a:lnTo>
                    <a:pt x="542" y="588"/>
                  </a:lnTo>
                  <a:lnTo>
                    <a:pt x="461" y="653"/>
                  </a:lnTo>
                  <a:lnTo>
                    <a:pt x="385" y="723"/>
                  </a:lnTo>
                  <a:lnTo>
                    <a:pt x="311" y="796"/>
                  </a:lnTo>
                  <a:lnTo>
                    <a:pt x="241" y="873"/>
                  </a:lnTo>
                  <a:lnTo>
                    <a:pt x="175" y="953"/>
                  </a:lnTo>
                  <a:lnTo>
                    <a:pt x="162" y="974"/>
                  </a:lnTo>
                  <a:lnTo>
                    <a:pt x="153" y="997"/>
                  </a:lnTo>
                  <a:lnTo>
                    <a:pt x="149" y="1022"/>
                  </a:lnTo>
                  <a:lnTo>
                    <a:pt x="149" y="1046"/>
                  </a:lnTo>
                  <a:lnTo>
                    <a:pt x="153" y="1069"/>
                  </a:lnTo>
                  <a:lnTo>
                    <a:pt x="162" y="1092"/>
                  </a:lnTo>
                  <a:lnTo>
                    <a:pt x="175" y="1113"/>
                  </a:lnTo>
                  <a:lnTo>
                    <a:pt x="241" y="1194"/>
                  </a:lnTo>
                  <a:lnTo>
                    <a:pt x="311" y="1271"/>
                  </a:lnTo>
                  <a:lnTo>
                    <a:pt x="385" y="1344"/>
                  </a:lnTo>
                  <a:lnTo>
                    <a:pt x="461" y="1413"/>
                  </a:lnTo>
                  <a:lnTo>
                    <a:pt x="542" y="1479"/>
                  </a:lnTo>
                  <a:lnTo>
                    <a:pt x="626" y="1540"/>
                  </a:lnTo>
                  <a:lnTo>
                    <a:pt x="712" y="1598"/>
                  </a:lnTo>
                  <a:lnTo>
                    <a:pt x="801" y="1651"/>
                  </a:lnTo>
                  <a:lnTo>
                    <a:pt x="893" y="1700"/>
                  </a:lnTo>
                  <a:lnTo>
                    <a:pt x="972" y="1737"/>
                  </a:lnTo>
                  <a:lnTo>
                    <a:pt x="1053" y="1771"/>
                  </a:lnTo>
                  <a:lnTo>
                    <a:pt x="1134" y="1802"/>
                  </a:lnTo>
                  <a:lnTo>
                    <a:pt x="1078" y="1747"/>
                  </a:lnTo>
                  <a:lnTo>
                    <a:pt x="1027" y="1690"/>
                  </a:lnTo>
                  <a:lnTo>
                    <a:pt x="979" y="1629"/>
                  </a:lnTo>
                  <a:lnTo>
                    <a:pt x="937" y="1564"/>
                  </a:lnTo>
                  <a:lnTo>
                    <a:pt x="900" y="1496"/>
                  </a:lnTo>
                  <a:lnTo>
                    <a:pt x="867" y="1424"/>
                  </a:lnTo>
                  <a:lnTo>
                    <a:pt x="840" y="1351"/>
                  </a:lnTo>
                  <a:lnTo>
                    <a:pt x="819" y="1275"/>
                  </a:lnTo>
                  <a:lnTo>
                    <a:pt x="803" y="1196"/>
                  </a:lnTo>
                  <a:lnTo>
                    <a:pt x="793" y="1116"/>
                  </a:lnTo>
                  <a:lnTo>
                    <a:pt x="790" y="1034"/>
                  </a:lnTo>
                  <a:lnTo>
                    <a:pt x="793" y="951"/>
                  </a:lnTo>
                  <a:lnTo>
                    <a:pt x="803" y="870"/>
                  </a:lnTo>
                  <a:lnTo>
                    <a:pt x="819" y="791"/>
                  </a:lnTo>
                  <a:lnTo>
                    <a:pt x="840" y="715"/>
                  </a:lnTo>
                  <a:lnTo>
                    <a:pt x="867" y="642"/>
                  </a:lnTo>
                  <a:lnTo>
                    <a:pt x="900" y="570"/>
                  </a:lnTo>
                  <a:lnTo>
                    <a:pt x="937" y="503"/>
                  </a:lnTo>
                  <a:lnTo>
                    <a:pt x="979" y="437"/>
                  </a:lnTo>
                  <a:lnTo>
                    <a:pt x="1027" y="377"/>
                  </a:lnTo>
                  <a:lnTo>
                    <a:pt x="1078" y="319"/>
                  </a:lnTo>
                  <a:lnTo>
                    <a:pt x="1134" y="265"/>
                  </a:lnTo>
                  <a:close/>
                  <a:moveTo>
                    <a:pt x="2517" y="265"/>
                  </a:moveTo>
                  <a:lnTo>
                    <a:pt x="2572" y="319"/>
                  </a:lnTo>
                  <a:lnTo>
                    <a:pt x="2624" y="377"/>
                  </a:lnTo>
                  <a:lnTo>
                    <a:pt x="2671" y="437"/>
                  </a:lnTo>
                  <a:lnTo>
                    <a:pt x="2713" y="503"/>
                  </a:lnTo>
                  <a:lnTo>
                    <a:pt x="2751" y="570"/>
                  </a:lnTo>
                  <a:lnTo>
                    <a:pt x="2784" y="642"/>
                  </a:lnTo>
                  <a:lnTo>
                    <a:pt x="2811" y="715"/>
                  </a:lnTo>
                  <a:lnTo>
                    <a:pt x="2833" y="791"/>
                  </a:lnTo>
                  <a:lnTo>
                    <a:pt x="2848" y="870"/>
                  </a:lnTo>
                  <a:lnTo>
                    <a:pt x="2857" y="951"/>
                  </a:lnTo>
                  <a:lnTo>
                    <a:pt x="2860" y="1034"/>
                  </a:lnTo>
                  <a:lnTo>
                    <a:pt x="2857" y="1116"/>
                  </a:lnTo>
                  <a:lnTo>
                    <a:pt x="2848" y="1196"/>
                  </a:lnTo>
                  <a:lnTo>
                    <a:pt x="2833" y="1275"/>
                  </a:lnTo>
                  <a:lnTo>
                    <a:pt x="2811" y="1351"/>
                  </a:lnTo>
                  <a:lnTo>
                    <a:pt x="2784" y="1424"/>
                  </a:lnTo>
                  <a:lnTo>
                    <a:pt x="2751" y="1495"/>
                  </a:lnTo>
                  <a:lnTo>
                    <a:pt x="2714" y="1564"/>
                  </a:lnTo>
                  <a:lnTo>
                    <a:pt x="2671" y="1629"/>
                  </a:lnTo>
                  <a:lnTo>
                    <a:pt x="2624" y="1690"/>
                  </a:lnTo>
                  <a:lnTo>
                    <a:pt x="2573" y="1747"/>
                  </a:lnTo>
                  <a:lnTo>
                    <a:pt x="2517" y="1802"/>
                  </a:lnTo>
                  <a:lnTo>
                    <a:pt x="2599" y="1771"/>
                  </a:lnTo>
                  <a:lnTo>
                    <a:pt x="2679" y="1736"/>
                  </a:lnTo>
                  <a:lnTo>
                    <a:pt x="2758" y="1700"/>
                  </a:lnTo>
                  <a:lnTo>
                    <a:pt x="2849" y="1651"/>
                  </a:lnTo>
                  <a:lnTo>
                    <a:pt x="2939" y="1598"/>
                  </a:lnTo>
                  <a:lnTo>
                    <a:pt x="3025" y="1540"/>
                  </a:lnTo>
                  <a:lnTo>
                    <a:pt x="3109" y="1479"/>
                  </a:lnTo>
                  <a:lnTo>
                    <a:pt x="3189" y="1413"/>
                  </a:lnTo>
                  <a:lnTo>
                    <a:pt x="3266" y="1344"/>
                  </a:lnTo>
                  <a:lnTo>
                    <a:pt x="3340" y="1271"/>
                  </a:lnTo>
                  <a:lnTo>
                    <a:pt x="3409" y="1194"/>
                  </a:lnTo>
                  <a:lnTo>
                    <a:pt x="3476" y="1113"/>
                  </a:lnTo>
                  <a:lnTo>
                    <a:pt x="3489" y="1092"/>
                  </a:lnTo>
                  <a:lnTo>
                    <a:pt x="3498" y="1069"/>
                  </a:lnTo>
                  <a:lnTo>
                    <a:pt x="3503" y="1046"/>
                  </a:lnTo>
                  <a:lnTo>
                    <a:pt x="3503" y="1022"/>
                  </a:lnTo>
                  <a:lnTo>
                    <a:pt x="3498" y="997"/>
                  </a:lnTo>
                  <a:lnTo>
                    <a:pt x="3489" y="974"/>
                  </a:lnTo>
                  <a:lnTo>
                    <a:pt x="3476" y="953"/>
                  </a:lnTo>
                  <a:lnTo>
                    <a:pt x="3409" y="873"/>
                  </a:lnTo>
                  <a:lnTo>
                    <a:pt x="3340" y="796"/>
                  </a:lnTo>
                  <a:lnTo>
                    <a:pt x="3266" y="723"/>
                  </a:lnTo>
                  <a:lnTo>
                    <a:pt x="3189" y="653"/>
                  </a:lnTo>
                  <a:lnTo>
                    <a:pt x="3109" y="588"/>
                  </a:lnTo>
                  <a:lnTo>
                    <a:pt x="3025" y="526"/>
                  </a:lnTo>
                  <a:lnTo>
                    <a:pt x="2939" y="468"/>
                  </a:lnTo>
                  <a:lnTo>
                    <a:pt x="2849" y="415"/>
                  </a:lnTo>
                  <a:lnTo>
                    <a:pt x="2758" y="367"/>
                  </a:lnTo>
                  <a:lnTo>
                    <a:pt x="2679" y="330"/>
                  </a:lnTo>
                  <a:lnTo>
                    <a:pt x="2599" y="296"/>
                  </a:lnTo>
                  <a:lnTo>
                    <a:pt x="2517" y="265"/>
                  </a:lnTo>
                  <a:close/>
                  <a:moveTo>
                    <a:pt x="1826" y="149"/>
                  </a:moveTo>
                  <a:lnTo>
                    <a:pt x="1749" y="152"/>
                  </a:lnTo>
                  <a:lnTo>
                    <a:pt x="1675" y="162"/>
                  </a:lnTo>
                  <a:lnTo>
                    <a:pt x="1602" y="177"/>
                  </a:lnTo>
                  <a:lnTo>
                    <a:pt x="1532" y="198"/>
                  </a:lnTo>
                  <a:lnTo>
                    <a:pt x="1464" y="225"/>
                  </a:lnTo>
                  <a:lnTo>
                    <a:pt x="1399" y="258"/>
                  </a:lnTo>
                  <a:lnTo>
                    <a:pt x="1338" y="295"/>
                  </a:lnTo>
                  <a:lnTo>
                    <a:pt x="1279" y="337"/>
                  </a:lnTo>
                  <a:lnTo>
                    <a:pt x="1225" y="383"/>
                  </a:lnTo>
                  <a:lnTo>
                    <a:pt x="1174" y="434"/>
                  </a:lnTo>
                  <a:lnTo>
                    <a:pt x="1127" y="488"/>
                  </a:lnTo>
                  <a:lnTo>
                    <a:pt x="1085" y="547"/>
                  </a:lnTo>
                  <a:lnTo>
                    <a:pt x="1048" y="608"/>
                  </a:lnTo>
                  <a:lnTo>
                    <a:pt x="1016" y="673"/>
                  </a:lnTo>
                  <a:lnTo>
                    <a:pt x="988" y="741"/>
                  </a:lnTo>
                  <a:lnTo>
                    <a:pt x="967" y="810"/>
                  </a:lnTo>
                  <a:lnTo>
                    <a:pt x="952" y="882"/>
                  </a:lnTo>
                  <a:lnTo>
                    <a:pt x="942" y="957"/>
                  </a:lnTo>
                  <a:lnTo>
                    <a:pt x="938" y="1034"/>
                  </a:lnTo>
                  <a:lnTo>
                    <a:pt x="942" y="1109"/>
                  </a:lnTo>
                  <a:lnTo>
                    <a:pt x="952" y="1184"/>
                  </a:lnTo>
                  <a:lnTo>
                    <a:pt x="967" y="1256"/>
                  </a:lnTo>
                  <a:lnTo>
                    <a:pt x="988" y="1327"/>
                  </a:lnTo>
                  <a:lnTo>
                    <a:pt x="1016" y="1394"/>
                  </a:lnTo>
                  <a:lnTo>
                    <a:pt x="1048" y="1459"/>
                  </a:lnTo>
                  <a:lnTo>
                    <a:pt x="1085" y="1521"/>
                  </a:lnTo>
                  <a:lnTo>
                    <a:pt x="1127" y="1578"/>
                  </a:lnTo>
                  <a:lnTo>
                    <a:pt x="1174" y="1632"/>
                  </a:lnTo>
                  <a:lnTo>
                    <a:pt x="1225" y="1683"/>
                  </a:lnTo>
                  <a:lnTo>
                    <a:pt x="1279" y="1730"/>
                  </a:lnTo>
                  <a:lnTo>
                    <a:pt x="1338" y="1772"/>
                  </a:lnTo>
                  <a:lnTo>
                    <a:pt x="1399" y="1809"/>
                  </a:lnTo>
                  <a:lnTo>
                    <a:pt x="1464" y="1841"/>
                  </a:lnTo>
                  <a:lnTo>
                    <a:pt x="1532" y="1868"/>
                  </a:lnTo>
                  <a:lnTo>
                    <a:pt x="1602" y="1889"/>
                  </a:lnTo>
                  <a:lnTo>
                    <a:pt x="1675" y="1906"/>
                  </a:lnTo>
                  <a:lnTo>
                    <a:pt x="1749" y="1914"/>
                  </a:lnTo>
                  <a:lnTo>
                    <a:pt x="1826" y="1918"/>
                  </a:lnTo>
                  <a:lnTo>
                    <a:pt x="1902" y="1914"/>
                  </a:lnTo>
                  <a:lnTo>
                    <a:pt x="1977" y="1906"/>
                  </a:lnTo>
                  <a:lnTo>
                    <a:pt x="2049" y="1889"/>
                  </a:lnTo>
                  <a:lnTo>
                    <a:pt x="2120" y="1868"/>
                  </a:lnTo>
                  <a:lnTo>
                    <a:pt x="2187" y="1841"/>
                  </a:lnTo>
                  <a:lnTo>
                    <a:pt x="2252" y="1809"/>
                  </a:lnTo>
                  <a:lnTo>
                    <a:pt x="2314" y="1772"/>
                  </a:lnTo>
                  <a:lnTo>
                    <a:pt x="2371" y="1730"/>
                  </a:lnTo>
                  <a:lnTo>
                    <a:pt x="2427" y="1683"/>
                  </a:lnTo>
                  <a:lnTo>
                    <a:pt x="2477" y="1632"/>
                  </a:lnTo>
                  <a:lnTo>
                    <a:pt x="2523" y="1578"/>
                  </a:lnTo>
                  <a:lnTo>
                    <a:pt x="2565" y="1521"/>
                  </a:lnTo>
                  <a:lnTo>
                    <a:pt x="2603" y="1459"/>
                  </a:lnTo>
                  <a:lnTo>
                    <a:pt x="2635" y="1394"/>
                  </a:lnTo>
                  <a:lnTo>
                    <a:pt x="2662" y="1327"/>
                  </a:lnTo>
                  <a:lnTo>
                    <a:pt x="2684" y="1256"/>
                  </a:lnTo>
                  <a:lnTo>
                    <a:pt x="2700" y="1184"/>
                  </a:lnTo>
                  <a:lnTo>
                    <a:pt x="2709" y="1109"/>
                  </a:lnTo>
                  <a:lnTo>
                    <a:pt x="2712" y="1034"/>
                  </a:lnTo>
                  <a:lnTo>
                    <a:pt x="2709" y="957"/>
                  </a:lnTo>
                  <a:lnTo>
                    <a:pt x="2700" y="882"/>
                  </a:lnTo>
                  <a:lnTo>
                    <a:pt x="2684" y="810"/>
                  </a:lnTo>
                  <a:lnTo>
                    <a:pt x="2662" y="741"/>
                  </a:lnTo>
                  <a:lnTo>
                    <a:pt x="2635" y="673"/>
                  </a:lnTo>
                  <a:lnTo>
                    <a:pt x="2603" y="608"/>
                  </a:lnTo>
                  <a:lnTo>
                    <a:pt x="2565" y="547"/>
                  </a:lnTo>
                  <a:lnTo>
                    <a:pt x="2523" y="488"/>
                  </a:lnTo>
                  <a:lnTo>
                    <a:pt x="2477" y="434"/>
                  </a:lnTo>
                  <a:lnTo>
                    <a:pt x="2427" y="383"/>
                  </a:lnTo>
                  <a:lnTo>
                    <a:pt x="2371" y="337"/>
                  </a:lnTo>
                  <a:lnTo>
                    <a:pt x="2314" y="295"/>
                  </a:lnTo>
                  <a:lnTo>
                    <a:pt x="2252" y="258"/>
                  </a:lnTo>
                  <a:lnTo>
                    <a:pt x="2187" y="225"/>
                  </a:lnTo>
                  <a:lnTo>
                    <a:pt x="2120" y="198"/>
                  </a:lnTo>
                  <a:lnTo>
                    <a:pt x="2049" y="177"/>
                  </a:lnTo>
                  <a:lnTo>
                    <a:pt x="1977" y="162"/>
                  </a:lnTo>
                  <a:lnTo>
                    <a:pt x="1902" y="152"/>
                  </a:lnTo>
                  <a:lnTo>
                    <a:pt x="1826" y="149"/>
                  </a:lnTo>
                  <a:close/>
                  <a:moveTo>
                    <a:pt x="1818" y="0"/>
                  </a:moveTo>
                  <a:lnTo>
                    <a:pt x="1832" y="0"/>
                  </a:lnTo>
                  <a:lnTo>
                    <a:pt x="1846" y="0"/>
                  </a:lnTo>
                  <a:lnTo>
                    <a:pt x="1853" y="0"/>
                  </a:lnTo>
                  <a:lnTo>
                    <a:pt x="1967" y="5"/>
                  </a:lnTo>
                  <a:lnTo>
                    <a:pt x="2079" y="15"/>
                  </a:lnTo>
                  <a:lnTo>
                    <a:pt x="2189" y="29"/>
                  </a:lnTo>
                  <a:lnTo>
                    <a:pt x="2299" y="50"/>
                  </a:lnTo>
                  <a:lnTo>
                    <a:pt x="2407" y="76"/>
                  </a:lnTo>
                  <a:lnTo>
                    <a:pt x="2513" y="108"/>
                  </a:lnTo>
                  <a:lnTo>
                    <a:pt x="2619" y="144"/>
                  </a:lnTo>
                  <a:lnTo>
                    <a:pt x="2723" y="186"/>
                  </a:lnTo>
                  <a:lnTo>
                    <a:pt x="2825" y="235"/>
                  </a:lnTo>
                  <a:lnTo>
                    <a:pt x="2923" y="286"/>
                  </a:lnTo>
                  <a:lnTo>
                    <a:pt x="3018" y="343"/>
                  </a:lnTo>
                  <a:lnTo>
                    <a:pt x="3110" y="404"/>
                  </a:lnTo>
                  <a:lnTo>
                    <a:pt x="3200" y="471"/>
                  </a:lnTo>
                  <a:lnTo>
                    <a:pt x="3286" y="541"/>
                  </a:lnTo>
                  <a:lnTo>
                    <a:pt x="3368" y="616"/>
                  </a:lnTo>
                  <a:lnTo>
                    <a:pt x="3447" y="694"/>
                  </a:lnTo>
                  <a:lnTo>
                    <a:pt x="3523" y="776"/>
                  </a:lnTo>
                  <a:lnTo>
                    <a:pt x="3592" y="861"/>
                  </a:lnTo>
                  <a:lnTo>
                    <a:pt x="3616" y="897"/>
                  </a:lnTo>
                  <a:lnTo>
                    <a:pt x="3633" y="934"/>
                  </a:lnTo>
                  <a:lnTo>
                    <a:pt x="3646" y="973"/>
                  </a:lnTo>
                  <a:lnTo>
                    <a:pt x="3651" y="1013"/>
                  </a:lnTo>
                  <a:lnTo>
                    <a:pt x="3651" y="1054"/>
                  </a:lnTo>
                  <a:lnTo>
                    <a:pt x="3646" y="1094"/>
                  </a:lnTo>
                  <a:lnTo>
                    <a:pt x="3633" y="1132"/>
                  </a:lnTo>
                  <a:lnTo>
                    <a:pt x="3616" y="1170"/>
                  </a:lnTo>
                  <a:lnTo>
                    <a:pt x="3592" y="1205"/>
                  </a:lnTo>
                  <a:lnTo>
                    <a:pt x="3523" y="1290"/>
                  </a:lnTo>
                  <a:lnTo>
                    <a:pt x="3447" y="1372"/>
                  </a:lnTo>
                  <a:lnTo>
                    <a:pt x="3368" y="1451"/>
                  </a:lnTo>
                  <a:lnTo>
                    <a:pt x="3286" y="1525"/>
                  </a:lnTo>
                  <a:lnTo>
                    <a:pt x="3200" y="1596"/>
                  </a:lnTo>
                  <a:lnTo>
                    <a:pt x="3110" y="1662"/>
                  </a:lnTo>
                  <a:lnTo>
                    <a:pt x="3018" y="1723"/>
                  </a:lnTo>
                  <a:lnTo>
                    <a:pt x="2923" y="1781"/>
                  </a:lnTo>
                  <a:lnTo>
                    <a:pt x="2825" y="1833"/>
                  </a:lnTo>
                  <a:lnTo>
                    <a:pt x="2723" y="1880"/>
                  </a:lnTo>
                  <a:lnTo>
                    <a:pt x="2619" y="1922"/>
                  </a:lnTo>
                  <a:lnTo>
                    <a:pt x="2513" y="1959"/>
                  </a:lnTo>
                  <a:lnTo>
                    <a:pt x="2407" y="1991"/>
                  </a:lnTo>
                  <a:lnTo>
                    <a:pt x="2299" y="2016"/>
                  </a:lnTo>
                  <a:lnTo>
                    <a:pt x="2189" y="2037"/>
                  </a:lnTo>
                  <a:lnTo>
                    <a:pt x="2079" y="2052"/>
                  </a:lnTo>
                  <a:lnTo>
                    <a:pt x="1967" y="2062"/>
                  </a:lnTo>
                  <a:lnTo>
                    <a:pt x="1853" y="2066"/>
                  </a:lnTo>
                  <a:lnTo>
                    <a:pt x="1846" y="2066"/>
                  </a:lnTo>
                  <a:lnTo>
                    <a:pt x="1832" y="2066"/>
                  </a:lnTo>
                  <a:lnTo>
                    <a:pt x="1818" y="2066"/>
                  </a:lnTo>
                  <a:lnTo>
                    <a:pt x="1806" y="2066"/>
                  </a:lnTo>
                  <a:lnTo>
                    <a:pt x="1797" y="2066"/>
                  </a:lnTo>
                  <a:lnTo>
                    <a:pt x="1684" y="2062"/>
                  </a:lnTo>
                  <a:lnTo>
                    <a:pt x="1572" y="2052"/>
                  </a:lnTo>
                  <a:lnTo>
                    <a:pt x="1462" y="2037"/>
                  </a:lnTo>
                  <a:lnTo>
                    <a:pt x="1352" y="2016"/>
                  </a:lnTo>
                  <a:lnTo>
                    <a:pt x="1243" y="1991"/>
                  </a:lnTo>
                  <a:lnTo>
                    <a:pt x="1137" y="1959"/>
                  </a:lnTo>
                  <a:lnTo>
                    <a:pt x="1032" y="1922"/>
                  </a:lnTo>
                  <a:lnTo>
                    <a:pt x="928" y="1880"/>
                  </a:lnTo>
                  <a:lnTo>
                    <a:pt x="826" y="1833"/>
                  </a:lnTo>
                  <a:lnTo>
                    <a:pt x="729" y="1781"/>
                  </a:lnTo>
                  <a:lnTo>
                    <a:pt x="633" y="1723"/>
                  </a:lnTo>
                  <a:lnTo>
                    <a:pt x="540" y="1662"/>
                  </a:lnTo>
                  <a:lnTo>
                    <a:pt x="452" y="1596"/>
                  </a:lnTo>
                  <a:lnTo>
                    <a:pt x="365" y="1525"/>
                  </a:lnTo>
                  <a:lnTo>
                    <a:pt x="282" y="1451"/>
                  </a:lnTo>
                  <a:lnTo>
                    <a:pt x="203" y="1372"/>
                  </a:lnTo>
                  <a:lnTo>
                    <a:pt x="129" y="1290"/>
                  </a:lnTo>
                  <a:lnTo>
                    <a:pt x="58" y="1205"/>
                  </a:lnTo>
                  <a:lnTo>
                    <a:pt x="34" y="1170"/>
                  </a:lnTo>
                  <a:lnTo>
                    <a:pt x="17" y="1132"/>
                  </a:lnTo>
                  <a:lnTo>
                    <a:pt x="6" y="1094"/>
                  </a:lnTo>
                  <a:lnTo>
                    <a:pt x="0" y="1054"/>
                  </a:lnTo>
                  <a:lnTo>
                    <a:pt x="0" y="1013"/>
                  </a:lnTo>
                  <a:lnTo>
                    <a:pt x="6" y="973"/>
                  </a:lnTo>
                  <a:lnTo>
                    <a:pt x="17" y="934"/>
                  </a:lnTo>
                  <a:lnTo>
                    <a:pt x="34" y="897"/>
                  </a:lnTo>
                  <a:lnTo>
                    <a:pt x="58" y="861"/>
                  </a:lnTo>
                  <a:lnTo>
                    <a:pt x="129" y="776"/>
                  </a:lnTo>
                  <a:lnTo>
                    <a:pt x="203" y="694"/>
                  </a:lnTo>
                  <a:lnTo>
                    <a:pt x="282" y="616"/>
                  </a:lnTo>
                  <a:lnTo>
                    <a:pt x="365" y="541"/>
                  </a:lnTo>
                  <a:lnTo>
                    <a:pt x="452" y="471"/>
                  </a:lnTo>
                  <a:lnTo>
                    <a:pt x="540" y="404"/>
                  </a:lnTo>
                  <a:lnTo>
                    <a:pt x="633" y="343"/>
                  </a:lnTo>
                  <a:lnTo>
                    <a:pt x="729" y="286"/>
                  </a:lnTo>
                  <a:lnTo>
                    <a:pt x="826" y="235"/>
                  </a:lnTo>
                  <a:lnTo>
                    <a:pt x="928" y="186"/>
                  </a:lnTo>
                  <a:lnTo>
                    <a:pt x="1032" y="144"/>
                  </a:lnTo>
                  <a:lnTo>
                    <a:pt x="1137" y="108"/>
                  </a:lnTo>
                  <a:lnTo>
                    <a:pt x="1243" y="76"/>
                  </a:lnTo>
                  <a:lnTo>
                    <a:pt x="1352" y="50"/>
                  </a:lnTo>
                  <a:lnTo>
                    <a:pt x="1462" y="29"/>
                  </a:lnTo>
                  <a:lnTo>
                    <a:pt x="1572" y="15"/>
                  </a:lnTo>
                  <a:lnTo>
                    <a:pt x="1684" y="5"/>
                  </a:lnTo>
                  <a:lnTo>
                    <a:pt x="1797" y="0"/>
                  </a:lnTo>
                  <a:lnTo>
                    <a:pt x="1806" y="0"/>
                  </a:lnTo>
                  <a:lnTo>
                    <a:pt x="18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283"/>
            <p:cNvSpPr>
              <a:spLocks noEditPoints="1"/>
            </p:cNvSpPr>
            <p:nvPr/>
          </p:nvSpPr>
          <p:spPr bwMode="auto">
            <a:xfrm>
              <a:off x="8380413" y="4451350"/>
              <a:ext cx="120650" cy="120650"/>
            </a:xfrm>
            <a:custGeom>
              <a:avLst/>
              <a:gdLst>
                <a:gd name="T0" fmla="*/ 342 w 759"/>
                <a:gd name="T1" fmla="*/ 152 h 758"/>
                <a:gd name="T2" fmla="*/ 273 w 759"/>
                <a:gd name="T3" fmla="*/ 175 h 758"/>
                <a:gd name="T4" fmla="*/ 217 w 759"/>
                <a:gd name="T5" fmla="*/ 216 h 758"/>
                <a:gd name="T6" fmla="*/ 174 w 759"/>
                <a:gd name="T7" fmla="*/ 274 h 758"/>
                <a:gd name="T8" fmla="*/ 151 w 759"/>
                <a:gd name="T9" fmla="*/ 342 h 758"/>
                <a:gd name="T10" fmla="*/ 151 w 759"/>
                <a:gd name="T11" fmla="*/ 416 h 758"/>
                <a:gd name="T12" fmla="*/ 174 w 759"/>
                <a:gd name="T13" fmla="*/ 485 h 758"/>
                <a:gd name="T14" fmla="*/ 217 w 759"/>
                <a:gd name="T15" fmla="*/ 542 h 758"/>
                <a:gd name="T16" fmla="*/ 273 w 759"/>
                <a:gd name="T17" fmla="*/ 583 h 758"/>
                <a:gd name="T18" fmla="*/ 342 w 759"/>
                <a:gd name="T19" fmla="*/ 607 h 758"/>
                <a:gd name="T20" fmla="*/ 417 w 759"/>
                <a:gd name="T21" fmla="*/ 607 h 758"/>
                <a:gd name="T22" fmla="*/ 485 w 759"/>
                <a:gd name="T23" fmla="*/ 583 h 758"/>
                <a:gd name="T24" fmla="*/ 543 w 759"/>
                <a:gd name="T25" fmla="*/ 542 h 758"/>
                <a:gd name="T26" fmla="*/ 585 w 759"/>
                <a:gd name="T27" fmla="*/ 485 h 758"/>
                <a:gd name="T28" fmla="*/ 607 w 759"/>
                <a:gd name="T29" fmla="*/ 416 h 758"/>
                <a:gd name="T30" fmla="*/ 607 w 759"/>
                <a:gd name="T31" fmla="*/ 342 h 758"/>
                <a:gd name="T32" fmla="*/ 585 w 759"/>
                <a:gd name="T33" fmla="*/ 274 h 758"/>
                <a:gd name="T34" fmla="*/ 543 w 759"/>
                <a:gd name="T35" fmla="*/ 216 h 758"/>
                <a:gd name="T36" fmla="*/ 485 w 759"/>
                <a:gd name="T37" fmla="*/ 175 h 758"/>
                <a:gd name="T38" fmla="*/ 417 w 759"/>
                <a:gd name="T39" fmla="*/ 152 h 758"/>
                <a:gd name="T40" fmla="*/ 380 w 759"/>
                <a:gd name="T41" fmla="*/ 0 h 758"/>
                <a:gd name="T42" fmla="*/ 481 w 759"/>
                <a:gd name="T43" fmla="*/ 15 h 758"/>
                <a:gd name="T44" fmla="*/ 570 w 759"/>
                <a:gd name="T45" fmla="*/ 52 h 758"/>
                <a:gd name="T46" fmla="*/ 648 w 759"/>
                <a:gd name="T47" fmla="*/ 112 h 758"/>
                <a:gd name="T48" fmla="*/ 707 w 759"/>
                <a:gd name="T49" fmla="*/ 188 h 758"/>
                <a:gd name="T50" fmla="*/ 746 w 759"/>
                <a:gd name="T51" fmla="*/ 279 h 758"/>
                <a:gd name="T52" fmla="*/ 759 w 759"/>
                <a:gd name="T53" fmla="*/ 380 h 758"/>
                <a:gd name="T54" fmla="*/ 746 w 759"/>
                <a:gd name="T55" fmla="*/ 479 h 758"/>
                <a:gd name="T56" fmla="*/ 707 w 759"/>
                <a:gd name="T57" fmla="*/ 570 h 758"/>
                <a:gd name="T58" fmla="*/ 648 w 759"/>
                <a:gd name="T59" fmla="*/ 646 h 758"/>
                <a:gd name="T60" fmla="*/ 570 w 759"/>
                <a:gd name="T61" fmla="*/ 706 h 758"/>
                <a:gd name="T62" fmla="*/ 481 w 759"/>
                <a:gd name="T63" fmla="*/ 744 h 758"/>
                <a:gd name="T64" fmla="*/ 380 w 759"/>
                <a:gd name="T65" fmla="*/ 758 h 758"/>
                <a:gd name="T66" fmla="*/ 279 w 759"/>
                <a:gd name="T67" fmla="*/ 744 h 758"/>
                <a:gd name="T68" fmla="*/ 188 w 759"/>
                <a:gd name="T69" fmla="*/ 706 h 758"/>
                <a:gd name="T70" fmla="*/ 111 w 759"/>
                <a:gd name="T71" fmla="*/ 646 h 758"/>
                <a:gd name="T72" fmla="*/ 51 w 759"/>
                <a:gd name="T73" fmla="*/ 570 h 758"/>
                <a:gd name="T74" fmla="*/ 14 w 759"/>
                <a:gd name="T75" fmla="*/ 479 h 758"/>
                <a:gd name="T76" fmla="*/ 0 w 759"/>
                <a:gd name="T77" fmla="*/ 380 h 758"/>
                <a:gd name="T78" fmla="*/ 14 w 759"/>
                <a:gd name="T79" fmla="*/ 279 h 758"/>
                <a:gd name="T80" fmla="*/ 51 w 759"/>
                <a:gd name="T81" fmla="*/ 188 h 758"/>
                <a:gd name="T82" fmla="*/ 111 w 759"/>
                <a:gd name="T83" fmla="*/ 112 h 758"/>
                <a:gd name="T84" fmla="*/ 188 w 759"/>
                <a:gd name="T85" fmla="*/ 52 h 758"/>
                <a:gd name="T86" fmla="*/ 279 w 759"/>
                <a:gd name="T87" fmla="*/ 15 h 758"/>
                <a:gd name="T88" fmla="*/ 380 w 759"/>
                <a:gd name="T89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9" h="758">
                  <a:moveTo>
                    <a:pt x="380" y="149"/>
                  </a:moveTo>
                  <a:lnTo>
                    <a:pt x="342" y="152"/>
                  </a:lnTo>
                  <a:lnTo>
                    <a:pt x="306" y="161"/>
                  </a:lnTo>
                  <a:lnTo>
                    <a:pt x="273" y="175"/>
                  </a:lnTo>
                  <a:lnTo>
                    <a:pt x="243" y="194"/>
                  </a:lnTo>
                  <a:lnTo>
                    <a:pt x="217" y="216"/>
                  </a:lnTo>
                  <a:lnTo>
                    <a:pt x="193" y="244"/>
                  </a:lnTo>
                  <a:lnTo>
                    <a:pt x="174" y="274"/>
                  </a:lnTo>
                  <a:lnTo>
                    <a:pt x="160" y="307"/>
                  </a:lnTo>
                  <a:lnTo>
                    <a:pt x="151" y="342"/>
                  </a:lnTo>
                  <a:lnTo>
                    <a:pt x="149" y="380"/>
                  </a:lnTo>
                  <a:lnTo>
                    <a:pt x="151" y="416"/>
                  </a:lnTo>
                  <a:lnTo>
                    <a:pt x="160" y="452"/>
                  </a:lnTo>
                  <a:lnTo>
                    <a:pt x="174" y="485"/>
                  </a:lnTo>
                  <a:lnTo>
                    <a:pt x="193" y="515"/>
                  </a:lnTo>
                  <a:lnTo>
                    <a:pt x="217" y="542"/>
                  </a:lnTo>
                  <a:lnTo>
                    <a:pt x="243" y="566"/>
                  </a:lnTo>
                  <a:lnTo>
                    <a:pt x="273" y="583"/>
                  </a:lnTo>
                  <a:lnTo>
                    <a:pt x="306" y="598"/>
                  </a:lnTo>
                  <a:lnTo>
                    <a:pt x="342" y="607"/>
                  </a:lnTo>
                  <a:lnTo>
                    <a:pt x="380" y="610"/>
                  </a:lnTo>
                  <a:lnTo>
                    <a:pt x="417" y="607"/>
                  </a:lnTo>
                  <a:lnTo>
                    <a:pt x="453" y="598"/>
                  </a:lnTo>
                  <a:lnTo>
                    <a:pt x="485" y="583"/>
                  </a:lnTo>
                  <a:lnTo>
                    <a:pt x="516" y="566"/>
                  </a:lnTo>
                  <a:lnTo>
                    <a:pt x="543" y="542"/>
                  </a:lnTo>
                  <a:lnTo>
                    <a:pt x="566" y="515"/>
                  </a:lnTo>
                  <a:lnTo>
                    <a:pt x="585" y="485"/>
                  </a:lnTo>
                  <a:lnTo>
                    <a:pt x="598" y="452"/>
                  </a:lnTo>
                  <a:lnTo>
                    <a:pt x="607" y="416"/>
                  </a:lnTo>
                  <a:lnTo>
                    <a:pt x="610" y="380"/>
                  </a:lnTo>
                  <a:lnTo>
                    <a:pt x="607" y="342"/>
                  </a:lnTo>
                  <a:lnTo>
                    <a:pt x="598" y="307"/>
                  </a:lnTo>
                  <a:lnTo>
                    <a:pt x="585" y="274"/>
                  </a:lnTo>
                  <a:lnTo>
                    <a:pt x="566" y="244"/>
                  </a:lnTo>
                  <a:lnTo>
                    <a:pt x="543" y="216"/>
                  </a:lnTo>
                  <a:lnTo>
                    <a:pt x="516" y="194"/>
                  </a:lnTo>
                  <a:lnTo>
                    <a:pt x="485" y="175"/>
                  </a:lnTo>
                  <a:lnTo>
                    <a:pt x="453" y="161"/>
                  </a:lnTo>
                  <a:lnTo>
                    <a:pt x="417" y="152"/>
                  </a:lnTo>
                  <a:lnTo>
                    <a:pt x="380" y="149"/>
                  </a:lnTo>
                  <a:close/>
                  <a:moveTo>
                    <a:pt x="380" y="0"/>
                  </a:moveTo>
                  <a:lnTo>
                    <a:pt x="431" y="4"/>
                  </a:lnTo>
                  <a:lnTo>
                    <a:pt x="481" y="15"/>
                  </a:lnTo>
                  <a:lnTo>
                    <a:pt x="527" y="30"/>
                  </a:lnTo>
                  <a:lnTo>
                    <a:pt x="570" y="52"/>
                  </a:lnTo>
                  <a:lnTo>
                    <a:pt x="611" y="80"/>
                  </a:lnTo>
                  <a:lnTo>
                    <a:pt x="648" y="112"/>
                  </a:lnTo>
                  <a:lnTo>
                    <a:pt x="680" y="149"/>
                  </a:lnTo>
                  <a:lnTo>
                    <a:pt x="707" y="188"/>
                  </a:lnTo>
                  <a:lnTo>
                    <a:pt x="729" y="232"/>
                  </a:lnTo>
                  <a:lnTo>
                    <a:pt x="746" y="279"/>
                  </a:lnTo>
                  <a:lnTo>
                    <a:pt x="756" y="328"/>
                  </a:lnTo>
                  <a:lnTo>
                    <a:pt x="759" y="380"/>
                  </a:lnTo>
                  <a:lnTo>
                    <a:pt x="756" y="431"/>
                  </a:lnTo>
                  <a:lnTo>
                    <a:pt x="746" y="479"/>
                  </a:lnTo>
                  <a:lnTo>
                    <a:pt x="729" y="527"/>
                  </a:lnTo>
                  <a:lnTo>
                    <a:pt x="707" y="570"/>
                  </a:lnTo>
                  <a:lnTo>
                    <a:pt x="680" y="611"/>
                  </a:lnTo>
                  <a:lnTo>
                    <a:pt x="648" y="646"/>
                  </a:lnTo>
                  <a:lnTo>
                    <a:pt x="611" y="678"/>
                  </a:lnTo>
                  <a:lnTo>
                    <a:pt x="570" y="706"/>
                  </a:lnTo>
                  <a:lnTo>
                    <a:pt x="527" y="728"/>
                  </a:lnTo>
                  <a:lnTo>
                    <a:pt x="481" y="744"/>
                  </a:lnTo>
                  <a:lnTo>
                    <a:pt x="431" y="755"/>
                  </a:lnTo>
                  <a:lnTo>
                    <a:pt x="380" y="758"/>
                  </a:lnTo>
                  <a:lnTo>
                    <a:pt x="328" y="755"/>
                  </a:lnTo>
                  <a:lnTo>
                    <a:pt x="279" y="744"/>
                  </a:lnTo>
                  <a:lnTo>
                    <a:pt x="232" y="728"/>
                  </a:lnTo>
                  <a:lnTo>
                    <a:pt x="188" y="706"/>
                  </a:lnTo>
                  <a:lnTo>
                    <a:pt x="148" y="678"/>
                  </a:lnTo>
                  <a:lnTo>
                    <a:pt x="111" y="646"/>
                  </a:lnTo>
                  <a:lnTo>
                    <a:pt x="79" y="611"/>
                  </a:lnTo>
                  <a:lnTo>
                    <a:pt x="51" y="570"/>
                  </a:lnTo>
                  <a:lnTo>
                    <a:pt x="30" y="527"/>
                  </a:lnTo>
                  <a:lnTo>
                    <a:pt x="14" y="479"/>
                  </a:lnTo>
                  <a:lnTo>
                    <a:pt x="4" y="431"/>
                  </a:lnTo>
                  <a:lnTo>
                    <a:pt x="0" y="380"/>
                  </a:lnTo>
                  <a:lnTo>
                    <a:pt x="4" y="328"/>
                  </a:lnTo>
                  <a:lnTo>
                    <a:pt x="14" y="279"/>
                  </a:lnTo>
                  <a:lnTo>
                    <a:pt x="30" y="232"/>
                  </a:lnTo>
                  <a:lnTo>
                    <a:pt x="51" y="188"/>
                  </a:lnTo>
                  <a:lnTo>
                    <a:pt x="79" y="149"/>
                  </a:lnTo>
                  <a:lnTo>
                    <a:pt x="111" y="112"/>
                  </a:lnTo>
                  <a:lnTo>
                    <a:pt x="148" y="80"/>
                  </a:lnTo>
                  <a:lnTo>
                    <a:pt x="188" y="52"/>
                  </a:lnTo>
                  <a:lnTo>
                    <a:pt x="232" y="30"/>
                  </a:lnTo>
                  <a:lnTo>
                    <a:pt x="279" y="15"/>
                  </a:lnTo>
                  <a:lnTo>
                    <a:pt x="328" y="4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7204103" y="4221809"/>
            <a:ext cx="581025" cy="577850"/>
            <a:chOff x="7199313" y="4222750"/>
            <a:chExt cx="581025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1" name="Freeform 288"/>
            <p:cNvSpPr>
              <a:spLocks noEditPoints="1"/>
            </p:cNvSpPr>
            <p:nvPr/>
          </p:nvSpPr>
          <p:spPr bwMode="auto">
            <a:xfrm>
              <a:off x="7199313" y="4222750"/>
              <a:ext cx="581025" cy="577850"/>
            </a:xfrm>
            <a:custGeom>
              <a:avLst/>
              <a:gdLst>
                <a:gd name="T0" fmla="*/ 1410 w 3293"/>
                <a:gd name="T1" fmla="*/ 210 h 3642"/>
                <a:gd name="T2" fmla="*/ 1070 w 3293"/>
                <a:gd name="T3" fmla="*/ 319 h 3642"/>
                <a:gd name="T4" fmla="*/ 758 w 3293"/>
                <a:gd name="T5" fmla="*/ 517 h 3642"/>
                <a:gd name="T6" fmla="*/ 503 w 3293"/>
                <a:gd name="T7" fmla="*/ 788 h 3642"/>
                <a:gd name="T8" fmla="*/ 314 w 3293"/>
                <a:gd name="T9" fmla="*/ 1119 h 3642"/>
                <a:gd name="T10" fmla="*/ 201 w 3293"/>
                <a:gd name="T11" fmla="*/ 1496 h 3642"/>
                <a:gd name="T12" fmla="*/ 172 w 3293"/>
                <a:gd name="T13" fmla="*/ 1888 h 3642"/>
                <a:gd name="T14" fmla="*/ 228 w 3293"/>
                <a:gd name="T15" fmla="*/ 2273 h 3642"/>
                <a:gd name="T16" fmla="*/ 369 w 3293"/>
                <a:gd name="T17" fmla="*/ 2637 h 3642"/>
                <a:gd name="T18" fmla="*/ 583 w 3293"/>
                <a:gd name="T19" fmla="*/ 2953 h 3642"/>
                <a:gd name="T20" fmla="*/ 856 w 3293"/>
                <a:gd name="T21" fmla="*/ 3200 h 3642"/>
                <a:gd name="T22" fmla="*/ 1178 w 3293"/>
                <a:gd name="T23" fmla="*/ 3368 h 3642"/>
                <a:gd name="T24" fmla="*/ 1530 w 3293"/>
                <a:gd name="T25" fmla="*/ 3447 h 3642"/>
                <a:gd name="T26" fmla="*/ 1883 w 3293"/>
                <a:gd name="T27" fmla="*/ 3432 h 3642"/>
                <a:gd name="T28" fmla="*/ 2223 w 3293"/>
                <a:gd name="T29" fmla="*/ 3322 h 3642"/>
                <a:gd name="T30" fmla="*/ 2535 w 3293"/>
                <a:gd name="T31" fmla="*/ 3123 h 3642"/>
                <a:gd name="T32" fmla="*/ 2790 w 3293"/>
                <a:gd name="T33" fmla="*/ 2852 h 3642"/>
                <a:gd name="T34" fmla="*/ 2979 w 3293"/>
                <a:gd name="T35" fmla="*/ 2523 h 3642"/>
                <a:gd name="T36" fmla="*/ 3092 w 3293"/>
                <a:gd name="T37" fmla="*/ 2146 h 3642"/>
                <a:gd name="T38" fmla="*/ 3121 w 3293"/>
                <a:gd name="T39" fmla="*/ 1754 h 3642"/>
                <a:gd name="T40" fmla="*/ 3065 w 3293"/>
                <a:gd name="T41" fmla="*/ 1369 h 3642"/>
                <a:gd name="T42" fmla="*/ 2924 w 3293"/>
                <a:gd name="T43" fmla="*/ 1005 h 3642"/>
                <a:gd name="T44" fmla="*/ 2710 w 3293"/>
                <a:gd name="T45" fmla="*/ 689 h 3642"/>
                <a:gd name="T46" fmla="*/ 2437 w 3293"/>
                <a:gd name="T47" fmla="*/ 442 h 3642"/>
                <a:gd name="T48" fmla="*/ 2115 w 3293"/>
                <a:gd name="T49" fmla="*/ 274 h 3642"/>
                <a:gd name="T50" fmla="*/ 1763 w 3293"/>
                <a:gd name="T51" fmla="*/ 194 h 3642"/>
                <a:gd name="T52" fmla="*/ 1876 w 3293"/>
                <a:gd name="T53" fmla="*/ 17 h 3642"/>
                <a:gd name="T54" fmla="*/ 2251 w 3293"/>
                <a:gd name="T55" fmla="*/ 127 h 3642"/>
                <a:gd name="T56" fmla="*/ 2576 w 3293"/>
                <a:gd name="T57" fmla="*/ 316 h 3642"/>
                <a:gd name="T58" fmla="*/ 2853 w 3293"/>
                <a:gd name="T59" fmla="*/ 580 h 3642"/>
                <a:gd name="T60" fmla="*/ 3073 w 3293"/>
                <a:gd name="T61" fmla="*/ 910 h 3642"/>
                <a:gd name="T62" fmla="*/ 3229 w 3293"/>
                <a:gd name="T63" fmla="*/ 1316 h 3642"/>
                <a:gd name="T64" fmla="*/ 3292 w 3293"/>
                <a:gd name="T65" fmla="*/ 1745 h 3642"/>
                <a:gd name="T66" fmla="*/ 3260 w 3293"/>
                <a:gd name="T67" fmla="*/ 2183 h 3642"/>
                <a:gd name="T68" fmla="*/ 3142 w 3293"/>
                <a:gd name="T69" fmla="*/ 2582 h 3642"/>
                <a:gd name="T70" fmla="*/ 2954 w 3293"/>
                <a:gd name="T71" fmla="*/ 2930 h 3642"/>
                <a:gd name="T72" fmla="*/ 2699 w 3293"/>
                <a:gd name="T73" fmla="*/ 3221 h 3642"/>
                <a:gd name="T74" fmla="*/ 2384 w 3293"/>
                <a:gd name="T75" fmla="*/ 3448 h 3642"/>
                <a:gd name="T76" fmla="*/ 2026 w 3293"/>
                <a:gd name="T77" fmla="*/ 3593 h 3642"/>
                <a:gd name="T78" fmla="*/ 1650 w 3293"/>
                <a:gd name="T79" fmla="*/ 3642 h 3642"/>
                <a:gd name="T80" fmla="*/ 1220 w 3293"/>
                <a:gd name="T81" fmla="*/ 3579 h 3642"/>
                <a:gd name="T82" fmla="*/ 875 w 3293"/>
                <a:gd name="T83" fmla="*/ 3430 h 3642"/>
                <a:gd name="T84" fmla="*/ 572 w 3293"/>
                <a:gd name="T85" fmla="*/ 3202 h 3642"/>
                <a:gd name="T86" fmla="*/ 323 w 3293"/>
                <a:gd name="T87" fmla="*/ 2904 h 3642"/>
                <a:gd name="T88" fmla="*/ 130 w 3293"/>
                <a:gd name="T89" fmla="*/ 2532 h 3642"/>
                <a:gd name="T90" fmla="*/ 20 w 3293"/>
                <a:gd name="T91" fmla="*/ 2112 h 3642"/>
                <a:gd name="T92" fmla="*/ 5 w 3293"/>
                <a:gd name="T93" fmla="*/ 1677 h 3642"/>
                <a:gd name="T94" fmla="*/ 83 w 3293"/>
                <a:gd name="T95" fmla="*/ 1250 h 3642"/>
                <a:gd name="T96" fmla="*/ 236 w 3293"/>
                <a:gd name="T97" fmla="*/ 879 h 3642"/>
                <a:gd name="T98" fmla="*/ 459 w 3293"/>
                <a:gd name="T99" fmla="*/ 558 h 3642"/>
                <a:gd name="T100" fmla="*/ 743 w 3293"/>
                <a:gd name="T101" fmla="*/ 298 h 3642"/>
                <a:gd name="T102" fmla="*/ 1096 w 3293"/>
                <a:gd name="T103" fmla="*/ 104 h 3642"/>
                <a:gd name="T104" fmla="*/ 1480 w 3293"/>
                <a:gd name="T105" fmla="*/ 9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93" h="3642">
                  <a:moveTo>
                    <a:pt x="1675" y="189"/>
                  </a:moveTo>
                  <a:lnTo>
                    <a:pt x="1585" y="190"/>
                  </a:lnTo>
                  <a:lnTo>
                    <a:pt x="1497" y="197"/>
                  </a:lnTo>
                  <a:lnTo>
                    <a:pt x="1410" y="210"/>
                  </a:lnTo>
                  <a:lnTo>
                    <a:pt x="1323" y="229"/>
                  </a:lnTo>
                  <a:lnTo>
                    <a:pt x="1237" y="253"/>
                  </a:lnTo>
                  <a:lnTo>
                    <a:pt x="1153" y="283"/>
                  </a:lnTo>
                  <a:lnTo>
                    <a:pt x="1070" y="319"/>
                  </a:lnTo>
                  <a:lnTo>
                    <a:pt x="988" y="360"/>
                  </a:lnTo>
                  <a:lnTo>
                    <a:pt x="909" y="408"/>
                  </a:lnTo>
                  <a:lnTo>
                    <a:pt x="832" y="461"/>
                  </a:lnTo>
                  <a:lnTo>
                    <a:pt x="758" y="517"/>
                  </a:lnTo>
                  <a:lnTo>
                    <a:pt x="689" y="579"/>
                  </a:lnTo>
                  <a:lnTo>
                    <a:pt x="623" y="646"/>
                  </a:lnTo>
                  <a:lnTo>
                    <a:pt x="561" y="715"/>
                  </a:lnTo>
                  <a:lnTo>
                    <a:pt x="503" y="788"/>
                  </a:lnTo>
                  <a:lnTo>
                    <a:pt x="449" y="866"/>
                  </a:lnTo>
                  <a:lnTo>
                    <a:pt x="400" y="948"/>
                  </a:lnTo>
                  <a:lnTo>
                    <a:pt x="355" y="1032"/>
                  </a:lnTo>
                  <a:lnTo>
                    <a:pt x="314" y="1119"/>
                  </a:lnTo>
                  <a:lnTo>
                    <a:pt x="279" y="1210"/>
                  </a:lnTo>
                  <a:lnTo>
                    <a:pt x="248" y="1303"/>
                  </a:lnTo>
                  <a:lnTo>
                    <a:pt x="222" y="1399"/>
                  </a:lnTo>
                  <a:lnTo>
                    <a:pt x="201" y="1496"/>
                  </a:lnTo>
                  <a:lnTo>
                    <a:pt x="185" y="1594"/>
                  </a:lnTo>
                  <a:lnTo>
                    <a:pt x="176" y="1692"/>
                  </a:lnTo>
                  <a:lnTo>
                    <a:pt x="171" y="1789"/>
                  </a:lnTo>
                  <a:lnTo>
                    <a:pt x="172" y="1888"/>
                  </a:lnTo>
                  <a:lnTo>
                    <a:pt x="178" y="1985"/>
                  </a:lnTo>
                  <a:lnTo>
                    <a:pt x="190" y="2081"/>
                  </a:lnTo>
                  <a:lnTo>
                    <a:pt x="206" y="2178"/>
                  </a:lnTo>
                  <a:lnTo>
                    <a:pt x="228" y="2273"/>
                  </a:lnTo>
                  <a:lnTo>
                    <a:pt x="256" y="2366"/>
                  </a:lnTo>
                  <a:lnTo>
                    <a:pt x="288" y="2457"/>
                  </a:lnTo>
                  <a:lnTo>
                    <a:pt x="326" y="2548"/>
                  </a:lnTo>
                  <a:lnTo>
                    <a:pt x="369" y="2637"/>
                  </a:lnTo>
                  <a:lnTo>
                    <a:pt x="416" y="2722"/>
                  </a:lnTo>
                  <a:lnTo>
                    <a:pt x="468" y="2803"/>
                  </a:lnTo>
                  <a:lnTo>
                    <a:pt x="524" y="2880"/>
                  </a:lnTo>
                  <a:lnTo>
                    <a:pt x="583" y="2953"/>
                  </a:lnTo>
                  <a:lnTo>
                    <a:pt x="647" y="3022"/>
                  </a:lnTo>
                  <a:lnTo>
                    <a:pt x="713" y="3085"/>
                  </a:lnTo>
                  <a:lnTo>
                    <a:pt x="783" y="3144"/>
                  </a:lnTo>
                  <a:lnTo>
                    <a:pt x="856" y="3200"/>
                  </a:lnTo>
                  <a:lnTo>
                    <a:pt x="933" y="3248"/>
                  </a:lnTo>
                  <a:lnTo>
                    <a:pt x="1012" y="3294"/>
                  </a:lnTo>
                  <a:lnTo>
                    <a:pt x="1093" y="3333"/>
                  </a:lnTo>
                  <a:lnTo>
                    <a:pt x="1178" y="3368"/>
                  </a:lnTo>
                  <a:lnTo>
                    <a:pt x="1264" y="3396"/>
                  </a:lnTo>
                  <a:lnTo>
                    <a:pt x="1352" y="3419"/>
                  </a:lnTo>
                  <a:lnTo>
                    <a:pt x="1441" y="3436"/>
                  </a:lnTo>
                  <a:lnTo>
                    <a:pt x="1530" y="3447"/>
                  </a:lnTo>
                  <a:lnTo>
                    <a:pt x="1618" y="3452"/>
                  </a:lnTo>
                  <a:lnTo>
                    <a:pt x="1708" y="3451"/>
                  </a:lnTo>
                  <a:lnTo>
                    <a:pt x="1796" y="3444"/>
                  </a:lnTo>
                  <a:lnTo>
                    <a:pt x="1883" y="3432"/>
                  </a:lnTo>
                  <a:lnTo>
                    <a:pt x="1970" y="3413"/>
                  </a:lnTo>
                  <a:lnTo>
                    <a:pt x="2056" y="3389"/>
                  </a:lnTo>
                  <a:lnTo>
                    <a:pt x="2140" y="3358"/>
                  </a:lnTo>
                  <a:lnTo>
                    <a:pt x="2223" y="3322"/>
                  </a:lnTo>
                  <a:lnTo>
                    <a:pt x="2305" y="3280"/>
                  </a:lnTo>
                  <a:lnTo>
                    <a:pt x="2384" y="3233"/>
                  </a:lnTo>
                  <a:lnTo>
                    <a:pt x="2461" y="3181"/>
                  </a:lnTo>
                  <a:lnTo>
                    <a:pt x="2535" y="3123"/>
                  </a:lnTo>
                  <a:lnTo>
                    <a:pt x="2604" y="3061"/>
                  </a:lnTo>
                  <a:lnTo>
                    <a:pt x="2670" y="2996"/>
                  </a:lnTo>
                  <a:lnTo>
                    <a:pt x="2732" y="2926"/>
                  </a:lnTo>
                  <a:lnTo>
                    <a:pt x="2790" y="2852"/>
                  </a:lnTo>
                  <a:lnTo>
                    <a:pt x="2844" y="2775"/>
                  </a:lnTo>
                  <a:lnTo>
                    <a:pt x="2893" y="2694"/>
                  </a:lnTo>
                  <a:lnTo>
                    <a:pt x="2938" y="2610"/>
                  </a:lnTo>
                  <a:lnTo>
                    <a:pt x="2979" y="2523"/>
                  </a:lnTo>
                  <a:lnTo>
                    <a:pt x="3014" y="2432"/>
                  </a:lnTo>
                  <a:lnTo>
                    <a:pt x="3045" y="2339"/>
                  </a:lnTo>
                  <a:lnTo>
                    <a:pt x="3071" y="2243"/>
                  </a:lnTo>
                  <a:lnTo>
                    <a:pt x="3092" y="2146"/>
                  </a:lnTo>
                  <a:lnTo>
                    <a:pt x="3108" y="2047"/>
                  </a:lnTo>
                  <a:lnTo>
                    <a:pt x="3117" y="1950"/>
                  </a:lnTo>
                  <a:lnTo>
                    <a:pt x="3122" y="1851"/>
                  </a:lnTo>
                  <a:lnTo>
                    <a:pt x="3121" y="1754"/>
                  </a:lnTo>
                  <a:lnTo>
                    <a:pt x="3115" y="1656"/>
                  </a:lnTo>
                  <a:lnTo>
                    <a:pt x="3103" y="1559"/>
                  </a:lnTo>
                  <a:lnTo>
                    <a:pt x="3087" y="1463"/>
                  </a:lnTo>
                  <a:lnTo>
                    <a:pt x="3065" y="1369"/>
                  </a:lnTo>
                  <a:lnTo>
                    <a:pt x="3037" y="1275"/>
                  </a:lnTo>
                  <a:lnTo>
                    <a:pt x="3005" y="1183"/>
                  </a:lnTo>
                  <a:lnTo>
                    <a:pt x="2967" y="1094"/>
                  </a:lnTo>
                  <a:lnTo>
                    <a:pt x="2924" y="1005"/>
                  </a:lnTo>
                  <a:lnTo>
                    <a:pt x="2877" y="920"/>
                  </a:lnTo>
                  <a:lnTo>
                    <a:pt x="2825" y="839"/>
                  </a:lnTo>
                  <a:lnTo>
                    <a:pt x="2769" y="762"/>
                  </a:lnTo>
                  <a:lnTo>
                    <a:pt x="2710" y="689"/>
                  </a:lnTo>
                  <a:lnTo>
                    <a:pt x="2646" y="620"/>
                  </a:lnTo>
                  <a:lnTo>
                    <a:pt x="2580" y="556"/>
                  </a:lnTo>
                  <a:lnTo>
                    <a:pt x="2510" y="496"/>
                  </a:lnTo>
                  <a:lnTo>
                    <a:pt x="2437" y="442"/>
                  </a:lnTo>
                  <a:lnTo>
                    <a:pt x="2360" y="392"/>
                  </a:lnTo>
                  <a:lnTo>
                    <a:pt x="2281" y="348"/>
                  </a:lnTo>
                  <a:lnTo>
                    <a:pt x="2200" y="308"/>
                  </a:lnTo>
                  <a:lnTo>
                    <a:pt x="2115" y="274"/>
                  </a:lnTo>
                  <a:lnTo>
                    <a:pt x="2029" y="245"/>
                  </a:lnTo>
                  <a:lnTo>
                    <a:pt x="1941" y="222"/>
                  </a:lnTo>
                  <a:lnTo>
                    <a:pt x="1852" y="205"/>
                  </a:lnTo>
                  <a:lnTo>
                    <a:pt x="1763" y="194"/>
                  </a:lnTo>
                  <a:lnTo>
                    <a:pt x="1675" y="189"/>
                  </a:lnTo>
                  <a:close/>
                  <a:moveTo>
                    <a:pt x="1678" y="0"/>
                  </a:moveTo>
                  <a:lnTo>
                    <a:pt x="1777" y="5"/>
                  </a:lnTo>
                  <a:lnTo>
                    <a:pt x="1876" y="17"/>
                  </a:lnTo>
                  <a:lnTo>
                    <a:pt x="1975" y="36"/>
                  </a:lnTo>
                  <a:lnTo>
                    <a:pt x="2073" y="62"/>
                  </a:lnTo>
                  <a:lnTo>
                    <a:pt x="2163" y="92"/>
                  </a:lnTo>
                  <a:lnTo>
                    <a:pt x="2251" y="127"/>
                  </a:lnTo>
                  <a:lnTo>
                    <a:pt x="2336" y="167"/>
                  </a:lnTo>
                  <a:lnTo>
                    <a:pt x="2418" y="211"/>
                  </a:lnTo>
                  <a:lnTo>
                    <a:pt x="2498" y="262"/>
                  </a:lnTo>
                  <a:lnTo>
                    <a:pt x="2576" y="316"/>
                  </a:lnTo>
                  <a:lnTo>
                    <a:pt x="2650" y="376"/>
                  </a:lnTo>
                  <a:lnTo>
                    <a:pt x="2721" y="439"/>
                  </a:lnTo>
                  <a:lnTo>
                    <a:pt x="2788" y="507"/>
                  </a:lnTo>
                  <a:lnTo>
                    <a:pt x="2853" y="580"/>
                  </a:lnTo>
                  <a:lnTo>
                    <a:pt x="2913" y="657"/>
                  </a:lnTo>
                  <a:lnTo>
                    <a:pt x="2970" y="737"/>
                  </a:lnTo>
                  <a:lnTo>
                    <a:pt x="3023" y="822"/>
                  </a:lnTo>
                  <a:lnTo>
                    <a:pt x="3073" y="910"/>
                  </a:lnTo>
                  <a:lnTo>
                    <a:pt x="3120" y="1008"/>
                  </a:lnTo>
                  <a:lnTo>
                    <a:pt x="3162" y="1109"/>
                  </a:lnTo>
                  <a:lnTo>
                    <a:pt x="3199" y="1212"/>
                  </a:lnTo>
                  <a:lnTo>
                    <a:pt x="3229" y="1316"/>
                  </a:lnTo>
                  <a:lnTo>
                    <a:pt x="3254" y="1422"/>
                  </a:lnTo>
                  <a:lnTo>
                    <a:pt x="3273" y="1529"/>
                  </a:lnTo>
                  <a:lnTo>
                    <a:pt x="3286" y="1637"/>
                  </a:lnTo>
                  <a:lnTo>
                    <a:pt x="3292" y="1745"/>
                  </a:lnTo>
                  <a:lnTo>
                    <a:pt x="3293" y="1855"/>
                  </a:lnTo>
                  <a:lnTo>
                    <a:pt x="3288" y="1964"/>
                  </a:lnTo>
                  <a:lnTo>
                    <a:pt x="3277" y="2074"/>
                  </a:lnTo>
                  <a:lnTo>
                    <a:pt x="3260" y="2183"/>
                  </a:lnTo>
                  <a:lnTo>
                    <a:pt x="3237" y="2292"/>
                  </a:lnTo>
                  <a:lnTo>
                    <a:pt x="3210" y="2391"/>
                  </a:lnTo>
                  <a:lnTo>
                    <a:pt x="3179" y="2488"/>
                  </a:lnTo>
                  <a:lnTo>
                    <a:pt x="3142" y="2582"/>
                  </a:lnTo>
                  <a:lnTo>
                    <a:pt x="3102" y="2674"/>
                  </a:lnTo>
                  <a:lnTo>
                    <a:pt x="3057" y="2763"/>
                  </a:lnTo>
                  <a:lnTo>
                    <a:pt x="3007" y="2848"/>
                  </a:lnTo>
                  <a:lnTo>
                    <a:pt x="2954" y="2930"/>
                  </a:lnTo>
                  <a:lnTo>
                    <a:pt x="2896" y="3008"/>
                  </a:lnTo>
                  <a:lnTo>
                    <a:pt x="2834" y="3082"/>
                  </a:lnTo>
                  <a:lnTo>
                    <a:pt x="2769" y="3154"/>
                  </a:lnTo>
                  <a:lnTo>
                    <a:pt x="2699" y="3221"/>
                  </a:lnTo>
                  <a:lnTo>
                    <a:pt x="2626" y="3284"/>
                  </a:lnTo>
                  <a:lnTo>
                    <a:pt x="2550" y="3343"/>
                  </a:lnTo>
                  <a:lnTo>
                    <a:pt x="2470" y="3398"/>
                  </a:lnTo>
                  <a:lnTo>
                    <a:pt x="2384" y="3448"/>
                  </a:lnTo>
                  <a:lnTo>
                    <a:pt x="2297" y="3494"/>
                  </a:lnTo>
                  <a:lnTo>
                    <a:pt x="2208" y="3533"/>
                  </a:lnTo>
                  <a:lnTo>
                    <a:pt x="2117" y="3566"/>
                  </a:lnTo>
                  <a:lnTo>
                    <a:pt x="2026" y="3593"/>
                  </a:lnTo>
                  <a:lnTo>
                    <a:pt x="1933" y="3614"/>
                  </a:lnTo>
                  <a:lnTo>
                    <a:pt x="1839" y="3630"/>
                  </a:lnTo>
                  <a:lnTo>
                    <a:pt x="1745" y="3639"/>
                  </a:lnTo>
                  <a:lnTo>
                    <a:pt x="1650" y="3642"/>
                  </a:lnTo>
                  <a:lnTo>
                    <a:pt x="1541" y="3638"/>
                  </a:lnTo>
                  <a:lnTo>
                    <a:pt x="1434" y="3627"/>
                  </a:lnTo>
                  <a:lnTo>
                    <a:pt x="1327" y="3607"/>
                  </a:lnTo>
                  <a:lnTo>
                    <a:pt x="1220" y="3579"/>
                  </a:lnTo>
                  <a:lnTo>
                    <a:pt x="1130" y="3549"/>
                  </a:lnTo>
                  <a:lnTo>
                    <a:pt x="1042" y="3515"/>
                  </a:lnTo>
                  <a:lnTo>
                    <a:pt x="957" y="3475"/>
                  </a:lnTo>
                  <a:lnTo>
                    <a:pt x="875" y="3430"/>
                  </a:lnTo>
                  <a:lnTo>
                    <a:pt x="795" y="3380"/>
                  </a:lnTo>
                  <a:lnTo>
                    <a:pt x="717" y="3325"/>
                  </a:lnTo>
                  <a:lnTo>
                    <a:pt x="643" y="3266"/>
                  </a:lnTo>
                  <a:lnTo>
                    <a:pt x="572" y="3202"/>
                  </a:lnTo>
                  <a:lnTo>
                    <a:pt x="505" y="3133"/>
                  </a:lnTo>
                  <a:lnTo>
                    <a:pt x="440" y="3061"/>
                  </a:lnTo>
                  <a:lnTo>
                    <a:pt x="380" y="2985"/>
                  </a:lnTo>
                  <a:lnTo>
                    <a:pt x="323" y="2904"/>
                  </a:lnTo>
                  <a:lnTo>
                    <a:pt x="270" y="2819"/>
                  </a:lnTo>
                  <a:lnTo>
                    <a:pt x="220" y="2731"/>
                  </a:lnTo>
                  <a:lnTo>
                    <a:pt x="173" y="2632"/>
                  </a:lnTo>
                  <a:lnTo>
                    <a:pt x="130" y="2532"/>
                  </a:lnTo>
                  <a:lnTo>
                    <a:pt x="94" y="2430"/>
                  </a:lnTo>
                  <a:lnTo>
                    <a:pt x="64" y="2325"/>
                  </a:lnTo>
                  <a:lnTo>
                    <a:pt x="39" y="2220"/>
                  </a:lnTo>
                  <a:lnTo>
                    <a:pt x="20" y="2112"/>
                  </a:lnTo>
                  <a:lnTo>
                    <a:pt x="7" y="2004"/>
                  </a:lnTo>
                  <a:lnTo>
                    <a:pt x="1" y="1896"/>
                  </a:lnTo>
                  <a:lnTo>
                    <a:pt x="0" y="1786"/>
                  </a:lnTo>
                  <a:lnTo>
                    <a:pt x="5" y="1677"/>
                  </a:lnTo>
                  <a:lnTo>
                    <a:pt x="16" y="1567"/>
                  </a:lnTo>
                  <a:lnTo>
                    <a:pt x="33" y="1458"/>
                  </a:lnTo>
                  <a:lnTo>
                    <a:pt x="56" y="1349"/>
                  </a:lnTo>
                  <a:lnTo>
                    <a:pt x="83" y="1250"/>
                  </a:lnTo>
                  <a:lnTo>
                    <a:pt x="114" y="1153"/>
                  </a:lnTo>
                  <a:lnTo>
                    <a:pt x="151" y="1058"/>
                  </a:lnTo>
                  <a:lnTo>
                    <a:pt x="191" y="968"/>
                  </a:lnTo>
                  <a:lnTo>
                    <a:pt x="236" y="879"/>
                  </a:lnTo>
                  <a:lnTo>
                    <a:pt x="286" y="794"/>
                  </a:lnTo>
                  <a:lnTo>
                    <a:pt x="339" y="712"/>
                  </a:lnTo>
                  <a:lnTo>
                    <a:pt x="397" y="634"/>
                  </a:lnTo>
                  <a:lnTo>
                    <a:pt x="459" y="558"/>
                  </a:lnTo>
                  <a:lnTo>
                    <a:pt x="524" y="488"/>
                  </a:lnTo>
                  <a:lnTo>
                    <a:pt x="594" y="420"/>
                  </a:lnTo>
                  <a:lnTo>
                    <a:pt x="667" y="357"/>
                  </a:lnTo>
                  <a:lnTo>
                    <a:pt x="743" y="298"/>
                  </a:lnTo>
                  <a:lnTo>
                    <a:pt x="823" y="244"/>
                  </a:lnTo>
                  <a:lnTo>
                    <a:pt x="912" y="191"/>
                  </a:lnTo>
                  <a:lnTo>
                    <a:pt x="1003" y="145"/>
                  </a:lnTo>
                  <a:lnTo>
                    <a:pt x="1096" y="104"/>
                  </a:lnTo>
                  <a:lnTo>
                    <a:pt x="1190" y="71"/>
                  </a:lnTo>
                  <a:lnTo>
                    <a:pt x="1286" y="43"/>
                  </a:lnTo>
                  <a:lnTo>
                    <a:pt x="1382" y="23"/>
                  </a:lnTo>
                  <a:lnTo>
                    <a:pt x="1480" y="9"/>
                  </a:lnTo>
                  <a:lnTo>
                    <a:pt x="1578" y="1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289"/>
            <p:cNvSpPr>
              <a:spLocks noEditPoints="1"/>
            </p:cNvSpPr>
            <p:nvPr/>
          </p:nvSpPr>
          <p:spPr bwMode="auto">
            <a:xfrm>
              <a:off x="7316788" y="4403725"/>
              <a:ext cx="379413" cy="215900"/>
            </a:xfrm>
            <a:custGeom>
              <a:avLst/>
              <a:gdLst>
                <a:gd name="T0" fmla="*/ 1221 w 2150"/>
                <a:gd name="T1" fmla="*/ 1149 h 1352"/>
                <a:gd name="T2" fmla="*/ 1221 w 2150"/>
                <a:gd name="T3" fmla="*/ 202 h 1352"/>
                <a:gd name="T4" fmla="*/ 171 w 2150"/>
                <a:gd name="T5" fmla="*/ 1149 h 1352"/>
                <a:gd name="T6" fmla="*/ 171 w 2150"/>
                <a:gd name="T7" fmla="*/ 202 h 1352"/>
                <a:gd name="T8" fmla="*/ 1232 w 2150"/>
                <a:gd name="T9" fmla="*/ 2 h 1352"/>
                <a:gd name="T10" fmla="*/ 1283 w 2150"/>
                <a:gd name="T11" fmla="*/ 23 h 1352"/>
                <a:gd name="T12" fmla="*/ 2095 w 2150"/>
                <a:gd name="T13" fmla="*/ 544 h 1352"/>
                <a:gd name="T14" fmla="*/ 2129 w 2150"/>
                <a:gd name="T15" fmla="*/ 589 h 1352"/>
                <a:gd name="T16" fmla="*/ 2147 w 2150"/>
                <a:gd name="T17" fmla="*/ 645 h 1352"/>
                <a:gd name="T18" fmla="*/ 2147 w 2150"/>
                <a:gd name="T19" fmla="*/ 706 h 1352"/>
                <a:gd name="T20" fmla="*/ 2129 w 2150"/>
                <a:gd name="T21" fmla="*/ 762 h 1352"/>
                <a:gd name="T22" fmla="*/ 2095 w 2150"/>
                <a:gd name="T23" fmla="*/ 807 h 1352"/>
                <a:gd name="T24" fmla="*/ 1283 w 2150"/>
                <a:gd name="T25" fmla="*/ 1329 h 1352"/>
                <a:gd name="T26" fmla="*/ 1232 w 2150"/>
                <a:gd name="T27" fmla="*/ 1349 h 1352"/>
                <a:gd name="T28" fmla="*/ 1178 w 2150"/>
                <a:gd name="T29" fmla="*/ 1349 h 1352"/>
                <a:gd name="T30" fmla="*/ 1127 w 2150"/>
                <a:gd name="T31" fmla="*/ 1329 h 1352"/>
                <a:gd name="T32" fmla="*/ 1085 w 2150"/>
                <a:gd name="T33" fmla="*/ 1290 h 1352"/>
                <a:gd name="T34" fmla="*/ 1059 w 2150"/>
                <a:gd name="T35" fmla="*/ 1239 h 1352"/>
                <a:gd name="T36" fmla="*/ 1049 w 2150"/>
                <a:gd name="T37" fmla="*/ 1180 h 1352"/>
                <a:gd name="T38" fmla="*/ 1037 w 2150"/>
                <a:gd name="T39" fmla="*/ 815 h 1352"/>
                <a:gd name="T40" fmla="*/ 233 w 2150"/>
                <a:gd name="T41" fmla="*/ 1329 h 1352"/>
                <a:gd name="T42" fmla="*/ 182 w 2150"/>
                <a:gd name="T43" fmla="*/ 1349 h 1352"/>
                <a:gd name="T44" fmla="*/ 129 w 2150"/>
                <a:gd name="T45" fmla="*/ 1349 h 1352"/>
                <a:gd name="T46" fmla="*/ 78 w 2150"/>
                <a:gd name="T47" fmla="*/ 1329 h 1352"/>
                <a:gd name="T48" fmla="*/ 36 w 2150"/>
                <a:gd name="T49" fmla="*/ 1290 h 1352"/>
                <a:gd name="T50" fmla="*/ 9 w 2150"/>
                <a:gd name="T51" fmla="*/ 1239 h 1352"/>
                <a:gd name="T52" fmla="*/ 0 w 2150"/>
                <a:gd name="T53" fmla="*/ 1180 h 1352"/>
                <a:gd name="T54" fmla="*/ 2 w 2150"/>
                <a:gd name="T55" fmla="*/ 141 h 1352"/>
                <a:gd name="T56" fmla="*/ 21 w 2150"/>
                <a:gd name="T57" fmla="*/ 86 h 1352"/>
                <a:gd name="T58" fmla="*/ 55 w 2150"/>
                <a:gd name="T59" fmla="*/ 40 h 1352"/>
                <a:gd name="T60" fmla="*/ 103 w 2150"/>
                <a:gd name="T61" fmla="*/ 9 h 1352"/>
                <a:gd name="T62" fmla="*/ 155 w 2150"/>
                <a:gd name="T63" fmla="*/ 0 h 1352"/>
                <a:gd name="T64" fmla="*/ 208 w 2150"/>
                <a:gd name="T65" fmla="*/ 9 h 1352"/>
                <a:gd name="T66" fmla="*/ 1023 w 2150"/>
                <a:gd name="T67" fmla="*/ 527 h 1352"/>
                <a:gd name="T68" fmla="*/ 1049 w 2150"/>
                <a:gd name="T69" fmla="*/ 547 h 1352"/>
                <a:gd name="T70" fmla="*/ 1052 w 2150"/>
                <a:gd name="T71" fmla="*/ 141 h 1352"/>
                <a:gd name="T72" fmla="*/ 1070 w 2150"/>
                <a:gd name="T73" fmla="*/ 86 h 1352"/>
                <a:gd name="T74" fmla="*/ 1104 w 2150"/>
                <a:gd name="T75" fmla="*/ 40 h 1352"/>
                <a:gd name="T76" fmla="*/ 1152 w 2150"/>
                <a:gd name="T77" fmla="*/ 9 h 1352"/>
                <a:gd name="T78" fmla="*/ 1205 w 2150"/>
                <a:gd name="T7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50" h="1352">
                  <a:moveTo>
                    <a:pt x="1221" y="202"/>
                  </a:moveTo>
                  <a:lnTo>
                    <a:pt x="1221" y="1149"/>
                  </a:lnTo>
                  <a:lnTo>
                    <a:pt x="1962" y="675"/>
                  </a:lnTo>
                  <a:lnTo>
                    <a:pt x="1221" y="202"/>
                  </a:lnTo>
                  <a:close/>
                  <a:moveTo>
                    <a:pt x="171" y="202"/>
                  </a:moveTo>
                  <a:lnTo>
                    <a:pt x="171" y="1149"/>
                  </a:lnTo>
                  <a:lnTo>
                    <a:pt x="913" y="675"/>
                  </a:lnTo>
                  <a:lnTo>
                    <a:pt x="171" y="202"/>
                  </a:lnTo>
                  <a:close/>
                  <a:moveTo>
                    <a:pt x="1205" y="0"/>
                  </a:moveTo>
                  <a:lnTo>
                    <a:pt x="1232" y="2"/>
                  </a:lnTo>
                  <a:lnTo>
                    <a:pt x="1258" y="9"/>
                  </a:lnTo>
                  <a:lnTo>
                    <a:pt x="1283" y="23"/>
                  </a:lnTo>
                  <a:lnTo>
                    <a:pt x="2072" y="527"/>
                  </a:lnTo>
                  <a:lnTo>
                    <a:pt x="2095" y="544"/>
                  </a:lnTo>
                  <a:lnTo>
                    <a:pt x="2114" y="565"/>
                  </a:lnTo>
                  <a:lnTo>
                    <a:pt x="2129" y="589"/>
                  </a:lnTo>
                  <a:lnTo>
                    <a:pt x="2140" y="617"/>
                  </a:lnTo>
                  <a:lnTo>
                    <a:pt x="2147" y="645"/>
                  </a:lnTo>
                  <a:lnTo>
                    <a:pt x="2150" y="675"/>
                  </a:lnTo>
                  <a:lnTo>
                    <a:pt x="2147" y="706"/>
                  </a:lnTo>
                  <a:lnTo>
                    <a:pt x="2140" y="735"/>
                  </a:lnTo>
                  <a:lnTo>
                    <a:pt x="2129" y="762"/>
                  </a:lnTo>
                  <a:lnTo>
                    <a:pt x="2114" y="786"/>
                  </a:lnTo>
                  <a:lnTo>
                    <a:pt x="2095" y="807"/>
                  </a:lnTo>
                  <a:lnTo>
                    <a:pt x="2072" y="825"/>
                  </a:lnTo>
                  <a:lnTo>
                    <a:pt x="1283" y="1329"/>
                  </a:lnTo>
                  <a:lnTo>
                    <a:pt x="1258" y="1341"/>
                  </a:lnTo>
                  <a:lnTo>
                    <a:pt x="1232" y="1349"/>
                  </a:lnTo>
                  <a:lnTo>
                    <a:pt x="1205" y="1352"/>
                  </a:lnTo>
                  <a:lnTo>
                    <a:pt x="1178" y="1349"/>
                  </a:lnTo>
                  <a:lnTo>
                    <a:pt x="1152" y="1341"/>
                  </a:lnTo>
                  <a:lnTo>
                    <a:pt x="1127" y="1329"/>
                  </a:lnTo>
                  <a:lnTo>
                    <a:pt x="1105" y="1311"/>
                  </a:lnTo>
                  <a:lnTo>
                    <a:pt x="1085" y="1290"/>
                  </a:lnTo>
                  <a:lnTo>
                    <a:pt x="1070" y="1266"/>
                  </a:lnTo>
                  <a:lnTo>
                    <a:pt x="1059" y="1239"/>
                  </a:lnTo>
                  <a:lnTo>
                    <a:pt x="1052" y="1210"/>
                  </a:lnTo>
                  <a:lnTo>
                    <a:pt x="1049" y="1180"/>
                  </a:lnTo>
                  <a:lnTo>
                    <a:pt x="1049" y="804"/>
                  </a:lnTo>
                  <a:lnTo>
                    <a:pt x="1037" y="815"/>
                  </a:lnTo>
                  <a:lnTo>
                    <a:pt x="1023" y="825"/>
                  </a:lnTo>
                  <a:lnTo>
                    <a:pt x="233" y="1329"/>
                  </a:lnTo>
                  <a:lnTo>
                    <a:pt x="208" y="1341"/>
                  </a:lnTo>
                  <a:lnTo>
                    <a:pt x="182" y="1349"/>
                  </a:lnTo>
                  <a:lnTo>
                    <a:pt x="155" y="1352"/>
                  </a:lnTo>
                  <a:lnTo>
                    <a:pt x="129" y="1349"/>
                  </a:lnTo>
                  <a:lnTo>
                    <a:pt x="103" y="1341"/>
                  </a:lnTo>
                  <a:lnTo>
                    <a:pt x="78" y="1329"/>
                  </a:lnTo>
                  <a:lnTo>
                    <a:pt x="55" y="1311"/>
                  </a:lnTo>
                  <a:lnTo>
                    <a:pt x="36" y="1290"/>
                  </a:lnTo>
                  <a:lnTo>
                    <a:pt x="21" y="1266"/>
                  </a:lnTo>
                  <a:lnTo>
                    <a:pt x="9" y="1239"/>
                  </a:lnTo>
                  <a:lnTo>
                    <a:pt x="2" y="1210"/>
                  </a:lnTo>
                  <a:lnTo>
                    <a:pt x="0" y="1180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9" y="112"/>
                  </a:lnTo>
                  <a:lnTo>
                    <a:pt x="21" y="86"/>
                  </a:lnTo>
                  <a:lnTo>
                    <a:pt x="36" y="61"/>
                  </a:lnTo>
                  <a:lnTo>
                    <a:pt x="55" y="40"/>
                  </a:lnTo>
                  <a:lnTo>
                    <a:pt x="78" y="23"/>
                  </a:lnTo>
                  <a:lnTo>
                    <a:pt x="103" y="9"/>
                  </a:lnTo>
                  <a:lnTo>
                    <a:pt x="129" y="2"/>
                  </a:lnTo>
                  <a:lnTo>
                    <a:pt x="155" y="0"/>
                  </a:lnTo>
                  <a:lnTo>
                    <a:pt x="182" y="2"/>
                  </a:lnTo>
                  <a:lnTo>
                    <a:pt x="208" y="9"/>
                  </a:lnTo>
                  <a:lnTo>
                    <a:pt x="233" y="23"/>
                  </a:lnTo>
                  <a:lnTo>
                    <a:pt x="1023" y="527"/>
                  </a:lnTo>
                  <a:lnTo>
                    <a:pt x="1037" y="536"/>
                  </a:lnTo>
                  <a:lnTo>
                    <a:pt x="1049" y="547"/>
                  </a:lnTo>
                  <a:lnTo>
                    <a:pt x="1049" y="172"/>
                  </a:lnTo>
                  <a:lnTo>
                    <a:pt x="1052" y="141"/>
                  </a:lnTo>
                  <a:lnTo>
                    <a:pt x="1059" y="112"/>
                  </a:lnTo>
                  <a:lnTo>
                    <a:pt x="1070" y="86"/>
                  </a:lnTo>
                  <a:lnTo>
                    <a:pt x="1085" y="61"/>
                  </a:lnTo>
                  <a:lnTo>
                    <a:pt x="1104" y="40"/>
                  </a:lnTo>
                  <a:lnTo>
                    <a:pt x="1127" y="23"/>
                  </a:lnTo>
                  <a:lnTo>
                    <a:pt x="1152" y="9"/>
                  </a:lnTo>
                  <a:lnTo>
                    <a:pt x="1178" y="2"/>
                  </a:lnTo>
                  <a:lnTo>
                    <a:pt x="1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5" name="Group 834"/>
          <p:cNvGrpSpPr/>
          <p:nvPr/>
        </p:nvGrpSpPr>
        <p:grpSpPr>
          <a:xfrm>
            <a:off x="6268609" y="4225778"/>
            <a:ext cx="581025" cy="569913"/>
            <a:chOff x="6296025" y="4225925"/>
            <a:chExt cx="581025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7" name="Freeform 294"/>
            <p:cNvSpPr>
              <a:spLocks noEditPoints="1"/>
            </p:cNvSpPr>
            <p:nvPr/>
          </p:nvSpPr>
          <p:spPr bwMode="auto">
            <a:xfrm>
              <a:off x="6329363" y="4225925"/>
              <a:ext cx="514350" cy="490538"/>
            </a:xfrm>
            <a:custGeom>
              <a:avLst/>
              <a:gdLst>
                <a:gd name="T0" fmla="*/ 1592 w 3236"/>
                <a:gd name="T1" fmla="*/ 199 h 3086"/>
                <a:gd name="T2" fmla="*/ 1200 w 3236"/>
                <a:gd name="T3" fmla="*/ 969 h 3086"/>
                <a:gd name="T4" fmla="*/ 1099 w 3236"/>
                <a:gd name="T5" fmla="*/ 1053 h 3086"/>
                <a:gd name="T6" fmla="*/ 219 w 3236"/>
                <a:gd name="T7" fmla="*/ 1192 h 3086"/>
                <a:gd name="T8" fmla="*/ 195 w 3236"/>
                <a:gd name="T9" fmla="*/ 1221 h 3086"/>
                <a:gd name="T10" fmla="*/ 198 w 3236"/>
                <a:gd name="T11" fmla="*/ 1258 h 3086"/>
                <a:gd name="T12" fmla="*/ 827 w 3236"/>
                <a:gd name="T13" fmla="*/ 1884 h 3086"/>
                <a:gd name="T14" fmla="*/ 859 w 3236"/>
                <a:gd name="T15" fmla="*/ 2011 h 3086"/>
                <a:gd name="T16" fmla="*/ 722 w 3236"/>
                <a:gd name="T17" fmla="*/ 2864 h 3086"/>
                <a:gd name="T18" fmla="*/ 744 w 3236"/>
                <a:gd name="T19" fmla="*/ 2888 h 3086"/>
                <a:gd name="T20" fmla="*/ 790 w 3236"/>
                <a:gd name="T21" fmla="*/ 2888 h 3086"/>
                <a:gd name="T22" fmla="*/ 1618 w 3236"/>
                <a:gd name="T23" fmla="*/ 2486 h 3086"/>
                <a:gd name="T24" fmla="*/ 2446 w 3236"/>
                <a:gd name="T25" fmla="*/ 2888 h 3086"/>
                <a:gd name="T26" fmla="*/ 2492 w 3236"/>
                <a:gd name="T27" fmla="*/ 2888 h 3086"/>
                <a:gd name="T28" fmla="*/ 2514 w 3236"/>
                <a:gd name="T29" fmla="*/ 2864 h 3086"/>
                <a:gd name="T30" fmla="*/ 2377 w 3236"/>
                <a:gd name="T31" fmla="*/ 2011 h 3086"/>
                <a:gd name="T32" fmla="*/ 2409 w 3236"/>
                <a:gd name="T33" fmla="*/ 1884 h 3086"/>
                <a:gd name="T34" fmla="*/ 3038 w 3236"/>
                <a:gd name="T35" fmla="*/ 1258 h 3086"/>
                <a:gd name="T36" fmla="*/ 3041 w 3236"/>
                <a:gd name="T37" fmla="*/ 1221 h 3086"/>
                <a:gd name="T38" fmla="*/ 3017 w 3236"/>
                <a:gd name="T39" fmla="*/ 1192 h 3086"/>
                <a:gd name="T40" fmla="*/ 2137 w 3236"/>
                <a:gd name="T41" fmla="*/ 1053 h 3086"/>
                <a:gd name="T42" fmla="*/ 2036 w 3236"/>
                <a:gd name="T43" fmla="*/ 970 h 3086"/>
                <a:gd name="T44" fmla="*/ 1653 w 3236"/>
                <a:gd name="T45" fmla="*/ 207 h 3086"/>
                <a:gd name="T46" fmla="*/ 1618 w 3236"/>
                <a:gd name="T47" fmla="*/ 192 h 3086"/>
                <a:gd name="T48" fmla="*/ 1717 w 3236"/>
                <a:gd name="T49" fmla="*/ 20 h 3086"/>
                <a:gd name="T50" fmla="*/ 1818 w 3236"/>
                <a:gd name="T51" fmla="*/ 104 h 3086"/>
                <a:gd name="T52" fmla="*/ 2214 w 3236"/>
                <a:gd name="T53" fmla="*/ 878 h 3086"/>
                <a:gd name="T54" fmla="*/ 3103 w 3236"/>
                <a:gd name="T55" fmla="*/ 1021 h 3086"/>
                <a:gd name="T56" fmla="*/ 3210 w 3236"/>
                <a:gd name="T57" fmla="*/ 1125 h 3086"/>
                <a:gd name="T58" fmla="*/ 3235 w 3236"/>
                <a:gd name="T59" fmla="*/ 1260 h 3086"/>
                <a:gd name="T60" fmla="*/ 3186 w 3236"/>
                <a:gd name="T61" fmla="*/ 1382 h 3086"/>
                <a:gd name="T62" fmla="*/ 2570 w 3236"/>
                <a:gd name="T63" fmla="*/ 1996 h 3086"/>
                <a:gd name="T64" fmla="*/ 2709 w 3236"/>
                <a:gd name="T65" fmla="*/ 2872 h 3086"/>
                <a:gd name="T66" fmla="*/ 2659 w 3236"/>
                <a:gd name="T67" fmla="*/ 2994 h 3086"/>
                <a:gd name="T68" fmla="*/ 2543 w 3236"/>
                <a:gd name="T69" fmla="*/ 3074 h 3086"/>
                <a:gd name="T70" fmla="*/ 2393 w 3236"/>
                <a:gd name="T71" fmla="*/ 3074 h 3086"/>
                <a:gd name="T72" fmla="*/ 1610 w 3236"/>
                <a:gd name="T73" fmla="*/ 2679 h 3086"/>
                <a:gd name="T74" fmla="*/ 806 w 3236"/>
                <a:gd name="T75" fmla="*/ 3083 h 3086"/>
                <a:gd name="T76" fmla="*/ 659 w 3236"/>
                <a:gd name="T77" fmla="*/ 3060 h 3086"/>
                <a:gd name="T78" fmla="*/ 558 w 3236"/>
                <a:gd name="T79" fmla="*/ 2966 h 3086"/>
                <a:gd name="T80" fmla="*/ 526 w 3236"/>
                <a:gd name="T81" fmla="*/ 2839 h 3086"/>
                <a:gd name="T82" fmla="*/ 661 w 3236"/>
                <a:gd name="T83" fmla="*/ 1982 h 3086"/>
                <a:gd name="T84" fmla="*/ 31 w 3236"/>
                <a:gd name="T85" fmla="*/ 1354 h 3086"/>
                <a:gd name="T86" fmla="*/ 0 w 3236"/>
                <a:gd name="T87" fmla="*/ 1227 h 3086"/>
                <a:gd name="T88" fmla="*/ 46 w 3236"/>
                <a:gd name="T89" fmla="*/ 1093 h 3086"/>
                <a:gd name="T90" fmla="*/ 168 w 3236"/>
                <a:gd name="T91" fmla="*/ 1007 h 3086"/>
                <a:gd name="T92" fmla="*/ 1035 w 3236"/>
                <a:gd name="T93" fmla="*/ 869 h 3086"/>
                <a:gd name="T94" fmla="*/ 1439 w 3236"/>
                <a:gd name="T95" fmla="*/ 78 h 3086"/>
                <a:gd name="T96" fmla="*/ 1551 w 3236"/>
                <a:gd name="T97" fmla="*/ 9 h 3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36" h="3086">
                  <a:moveTo>
                    <a:pt x="1618" y="192"/>
                  </a:moveTo>
                  <a:lnTo>
                    <a:pt x="1611" y="192"/>
                  </a:lnTo>
                  <a:lnTo>
                    <a:pt x="1602" y="195"/>
                  </a:lnTo>
                  <a:lnTo>
                    <a:pt x="1592" y="199"/>
                  </a:lnTo>
                  <a:lnTo>
                    <a:pt x="1583" y="207"/>
                  </a:lnTo>
                  <a:lnTo>
                    <a:pt x="1575" y="219"/>
                  </a:lnTo>
                  <a:lnTo>
                    <a:pt x="1217" y="940"/>
                  </a:lnTo>
                  <a:lnTo>
                    <a:pt x="1200" y="969"/>
                  </a:lnTo>
                  <a:lnTo>
                    <a:pt x="1179" y="996"/>
                  </a:lnTo>
                  <a:lnTo>
                    <a:pt x="1156" y="1019"/>
                  </a:lnTo>
                  <a:lnTo>
                    <a:pt x="1128" y="1037"/>
                  </a:lnTo>
                  <a:lnTo>
                    <a:pt x="1099" y="1053"/>
                  </a:lnTo>
                  <a:lnTo>
                    <a:pt x="1068" y="1065"/>
                  </a:lnTo>
                  <a:lnTo>
                    <a:pt x="1035" y="1072"/>
                  </a:lnTo>
                  <a:lnTo>
                    <a:pt x="234" y="1188"/>
                  </a:lnTo>
                  <a:lnTo>
                    <a:pt x="219" y="1192"/>
                  </a:lnTo>
                  <a:lnTo>
                    <a:pt x="209" y="1199"/>
                  </a:lnTo>
                  <a:lnTo>
                    <a:pt x="203" y="1206"/>
                  </a:lnTo>
                  <a:lnTo>
                    <a:pt x="197" y="1214"/>
                  </a:lnTo>
                  <a:lnTo>
                    <a:pt x="195" y="1221"/>
                  </a:lnTo>
                  <a:lnTo>
                    <a:pt x="194" y="1227"/>
                  </a:lnTo>
                  <a:lnTo>
                    <a:pt x="193" y="1236"/>
                  </a:lnTo>
                  <a:lnTo>
                    <a:pt x="194" y="1247"/>
                  </a:lnTo>
                  <a:lnTo>
                    <a:pt x="198" y="1258"/>
                  </a:lnTo>
                  <a:lnTo>
                    <a:pt x="207" y="1269"/>
                  </a:lnTo>
                  <a:lnTo>
                    <a:pt x="787" y="1832"/>
                  </a:lnTo>
                  <a:lnTo>
                    <a:pt x="809" y="1856"/>
                  </a:lnTo>
                  <a:lnTo>
                    <a:pt x="827" y="1884"/>
                  </a:lnTo>
                  <a:lnTo>
                    <a:pt x="843" y="1913"/>
                  </a:lnTo>
                  <a:lnTo>
                    <a:pt x="853" y="1945"/>
                  </a:lnTo>
                  <a:lnTo>
                    <a:pt x="858" y="1977"/>
                  </a:lnTo>
                  <a:lnTo>
                    <a:pt x="859" y="2011"/>
                  </a:lnTo>
                  <a:lnTo>
                    <a:pt x="856" y="2044"/>
                  </a:lnTo>
                  <a:lnTo>
                    <a:pt x="720" y="2837"/>
                  </a:lnTo>
                  <a:lnTo>
                    <a:pt x="719" y="2852"/>
                  </a:lnTo>
                  <a:lnTo>
                    <a:pt x="722" y="2864"/>
                  </a:lnTo>
                  <a:lnTo>
                    <a:pt x="727" y="2873"/>
                  </a:lnTo>
                  <a:lnTo>
                    <a:pt x="733" y="2880"/>
                  </a:lnTo>
                  <a:lnTo>
                    <a:pt x="738" y="2884"/>
                  </a:lnTo>
                  <a:lnTo>
                    <a:pt x="744" y="2888"/>
                  </a:lnTo>
                  <a:lnTo>
                    <a:pt x="753" y="2892"/>
                  </a:lnTo>
                  <a:lnTo>
                    <a:pt x="763" y="2893"/>
                  </a:lnTo>
                  <a:lnTo>
                    <a:pt x="775" y="2893"/>
                  </a:lnTo>
                  <a:lnTo>
                    <a:pt x="790" y="2888"/>
                  </a:lnTo>
                  <a:lnTo>
                    <a:pt x="1506" y="2514"/>
                  </a:lnTo>
                  <a:lnTo>
                    <a:pt x="1541" y="2498"/>
                  </a:lnTo>
                  <a:lnTo>
                    <a:pt x="1579" y="2489"/>
                  </a:lnTo>
                  <a:lnTo>
                    <a:pt x="1618" y="2486"/>
                  </a:lnTo>
                  <a:lnTo>
                    <a:pt x="1657" y="2489"/>
                  </a:lnTo>
                  <a:lnTo>
                    <a:pt x="1695" y="2498"/>
                  </a:lnTo>
                  <a:lnTo>
                    <a:pt x="1730" y="2514"/>
                  </a:lnTo>
                  <a:lnTo>
                    <a:pt x="2446" y="2888"/>
                  </a:lnTo>
                  <a:lnTo>
                    <a:pt x="2461" y="2893"/>
                  </a:lnTo>
                  <a:lnTo>
                    <a:pt x="2473" y="2894"/>
                  </a:lnTo>
                  <a:lnTo>
                    <a:pt x="2483" y="2892"/>
                  </a:lnTo>
                  <a:lnTo>
                    <a:pt x="2492" y="2888"/>
                  </a:lnTo>
                  <a:lnTo>
                    <a:pt x="2498" y="2884"/>
                  </a:lnTo>
                  <a:lnTo>
                    <a:pt x="2503" y="2880"/>
                  </a:lnTo>
                  <a:lnTo>
                    <a:pt x="2509" y="2873"/>
                  </a:lnTo>
                  <a:lnTo>
                    <a:pt x="2514" y="2864"/>
                  </a:lnTo>
                  <a:lnTo>
                    <a:pt x="2517" y="2852"/>
                  </a:lnTo>
                  <a:lnTo>
                    <a:pt x="2516" y="2838"/>
                  </a:lnTo>
                  <a:lnTo>
                    <a:pt x="2380" y="2044"/>
                  </a:lnTo>
                  <a:lnTo>
                    <a:pt x="2377" y="2011"/>
                  </a:lnTo>
                  <a:lnTo>
                    <a:pt x="2378" y="1977"/>
                  </a:lnTo>
                  <a:lnTo>
                    <a:pt x="2383" y="1945"/>
                  </a:lnTo>
                  <a:lnTo>
                    <a:pt x="2394" y="1913"/>
                  </a:lnTo>
                  <a:lnTo>
                    <a:pt x="2409" y="1884"/>
                  </a:lnTo>
                  <a:lnTo>
                    <a:pt x="2427" y="1856"/>
                  </a:lnTo>
                  <a:lnTo>
                    <a:pt x="2450" y="1832"/>
                  </a:lnTo>
                  <a:lnTo>
                    <a:pt x="3029" y="1269"/>
                  </a:lnTo>
                  <a:lnTo>
                    <a:pt x="3038" y="1258"/>
                  </a:lnTo>
                  <a:lnTo>
                    <a:pt x="3042" y="1247"/>
                  </a:lnTo>
                  <a:lnTo>
                    <a:pt x="3043" y="1236"/>
                  </a:lnTo>
                  <a:lnTo>
                    <a:pt x="3043" y="1227"/>
                  </a:lnTo>
                  <a:lnTo>
                    <a:pt x="3041" y="1221"/>
                  </a:lnTo>
                  <a:lnTo>
                    <a:pt x="3039" y="1214"/>
                  </a:lnTo>
                  <a:lnTo>
                    <a:pt x="3034" y="1206"/>
                  </a:lnTo>
                  <a:lnTo>
                    <a:pt x="3027" y="1199"/>
                  </a:lnTo>
                  <a:lnTo>
                    <a:pt x="3017" y="1192"/>
                  </a:lnTo>
                  <a:lnTo>
                    <a:pt x="3002" y="1188"/>
                  </a:lnTo>
                  <a:lnTo>
                    <a:pt x="2201" y="1072"/>
                  </a:lnTo>
                  <a:lnTo>
                    <a:pt x="2168" y="1065"/>
                  </a:lnTo>
                  <a:lnTo>
                    <a:pt x="2137" y="1053"/>
                  </a:lnTo>
                  <a:lnTo>
                    <a:pt x="2108" y="1037"/>
                  </a:lnTo>
                  <a:lnTo>
                    <a:pt x="2080" y="1019"/>
                  </a:lnTo>
                  <a:lnTo>
                    <a:pt x="2057" y="996"/>
                  </a:lnTo>
                  <a:lnTo>
                    <a:pt x="2036" y="970"/>
                  </a:lnTo>
                  <a:lnTo>
                    <a:pt x="2019" y="940"/>
                  </a:lnTo>
                  <a:lnTo>
                    <a:pt x="1661" y="219"/>
                  </a:lnTo>
                  <a:lnTo>
                    <a:pt x="1661" y="219"/>
                  </a:lnTo>
                  <a:lnTo>
                    <a:pt x="1653" y="207"/>
                  </a:lnTo>
                  <a:lnTo>
                    <a:pt x="1644" y="199"/>
                  </a:lnTo>
                  <a:lnTo>
                    <a:pt x="1634" y="195"/>
                  </a:lnTo>
                  <a:lnTo>
                    <a:pt x="1625" y="192"/>
                  </a:lnTo>
                  <a:lnTo>
                    <a:pt x="1618" y="192"/>
                  </a:lnTo>
                  <a:close/>
                  <a:moveTo>
                    <a:pt x="1618" y="0"/>
                  </a:moveTo>
                  <a:lnTo>
                    <a:pt x="1652" y="3"/>
                  </a:lnTo>
                  <a:lnTo>
                    <a:pt x="1686" y="9"/>
                  </a:lnTo>
                  <a:lnTo>
                    <a:pt x="1717" y="20"/>
                  </a:lnTo>
                  <a:lnTo>
                    <a:pt x="1746" y="36"/>
                  </a:lnTo>
                  <a:lnTo>
                    <a:pt x="1772" y="56"/>
                  </a:lnTo>
                  <a:lnTo>
                    <a:pt x="1797" y="78"/>
                  </a:lnTo>
                  <a:lnTo>
                    <a:pt x="1818" y="104"/>
                  </a:lnTo>
                  <a:lnTo>
                    <a:pt x="1834" y="134"/>
                  </a:lnTo>
                  <a:lnTo>
                    <a:pt x="2193" y="855"/>
                  </a:lnTo>
                  <a:lnTo>
                    <a:pt x="2201" y="869"/>
                  </a:lnTo>
                  <a:lnTo>
                    <a:pt x="2214" y="878"/>
                  </a:lnTo>
                  <a:lnTo>
                    <a:pt x="2229" y="882"/>
                  </a:lnTo>
                  <a:lnTo>
                    <a:pt x="3030" y="998"/>
                  </a:lnTo>
                  <a:lnTo>
                    <a:pt x="3068" y="1007"/>
                  </a:lnTo>
                  <a:lnTo>
                    <a:pt x="3103" y="1021"/>
                  </a:lnTo>
                  <a:lnTo>
                    <a:pt x="3136" y="1040"/>
                  </a:lnTo>
                  <a:lnTo>
                    <a:pt x="3165" y="1064"/>
                  </a:lnTo>
                  <a:lnTo>
                    <a:pt x="3190" y="1093"/>
                  </a:lnTo>
                  <a:lnTo>
                    <a:pt x="3210" y="1125"/>
                  </a:lnTo>
                  <a:lnTo>
                    <a:pt x="3225" y="1161"/>
                  </a:lnTo>
                  <a:lnTo>
                    <a:pt x="3233" y="1194"/>
                  </a:lnTo>
                  <a:lnTo>
                    <a:pt x="3236" y="1227"/>
                  </a:lnTo>
                  <a:lnTo>
                    <a:pt x="3235" y="1260"/>
                  </a:lnTo>
                  <a:lnTo>
                    <a:pt x="3230" y="1292"/>
                  </a:lnTo>
                  <a:lnTo>
                    <a:pt x="3220" y="1324"/>
                  </a:lnTo>
                  <a:lnTo>
                    <a:pt x="3205" y="1354"/>
                  </a:lnTo>
                  <a:lnTo>
                    <a:pt x="3186" y="1382"/>
                  </a:lnTo>
                  <a:lnTo>
                    <a:pt x="3164" y="1407"/>
                  </a:lnTo>
                  <a:lnTo>
                    <a:pt x="2584" y="1969"/>
                  </a:lnTo>
                  <a:lnTo>
                    <a:pt x="2575" y="1982"/>
                  </a:lnTo>
                  <a:lnTo>
                    <a:pt x="2570" y="1996"/>
                  </a:lnTo>
                  <a:lnTo>
                    <a:pt x="2571" y="2012"/>
                  </a:lnTo>
                  <a:lnTo>
                    <a:pt x="2707" y="2805"/>
                  </a:lnTo>
                  <a:lnTo>
                    <a:pt x="2710" y="2839"/>
                  </a:lnTo>
                  <a:lnTo>
                    <a:pt x="2709" y="2872"/>
                  </a:lnTo>
                  <a:lnTo>
                    <a:pt x="2703" y="2905"/>
                  </a:lnTo>
                  <a:lnTo>
                    <a:pt x="2693" y="2936"/>
                  </a:lnTo>
                  <a:lnTo>
                    <a:pt x="2678" y="2966"/>
                  </a:lnTo>
                  <a:lnTo>
                    <a:pt x="2659" y="2994"/>
                  </a:lnTo>
                  <a:lnTo>
                    <a:pt x="2637" y="3018"/>
                  </a:lnTo>
                  <a:lnTo>
                    <a:pt x="2611" y="3040"/>
                  </a:lnTo>
                  <a:lnTo>
                    <a:pt x="2578" y="3060"/>
                  </a:lnTo>
                  <a:lnTo>
                    <a:pt x="2543" y="3074"/>
                  </a:lnTo>
                  <a:lnTo>
                    <a:pt x="2506" y="3083"/>
                  </a:lnTo>
                  <a:lnTo>
                    <a:pt x="2470" y="3086"/>
                  </a:lnTo>
                  <a:lnTo>
                    <a:pt x="2431" y="3083"/>
                  </a:lnTo>
                  <a:lnTo>
                    <a:pt x="2393" y="3074"/>
                  </a:lnTo>
                  <a:lnTo>
                    <a:pt x="2357" y="3058"/>
                  </a:lnTo>
                  <a:lnTo>
                    <a:pt x="1640" y="2684"/>
                  </a:lnTo>
                  <a:lnTo>
                    <a:pt x="1626" y="2679"/>
                  </a:lnTo>
                  <a:lnTo>
                    <a:pt x="1610" y="2679"/>
                  </a:lnTo>
                  <a:lnTo>
                    <a:pt x="1596" y="2684"/>
                  </a:lnTo>
                  <a:lnTo>
                    <a:pt x="879" y="3058"/>
                  </a:lnTo>
                  <a:lnTo>
                    <a:pt x="844" y="3073"/>
                  </a:lnTo>
                  <a:lnTo>
                    <a:pt x="806" y="3083"/>
                  </a:lnTo>
                  <a:lnTo>
                    <a:pt x="768" y="3086"/>
                  </a:lnTo>
                  <a:lnTo>
                    <a:pt x="731" y="3083"/>
                  </a:lnTo>
                  <a:lnTo>
                    <a:pt x="694" y="3074"/>
                  </a:lnTo>
                  <a:lnTo>
                    <a:pt x="659" y="3060"/>
                  </a:lnTo>
                  <a:lnTo>
                    <a:pt x="625" y="3040"/>
                  </a:lnTo>
                  <a:lnTo>
                    <a:pt x="599" y="3018"/>
                  </a:lnTo>
                  <a:lnTo>
                    <a:pt x="577" y="2994"/>
                  </a:lnTo>
                  <a:lnTo>
                    <a:pt x="558" y="2966"/>
                  </a:lnTo>
                  <a:lnTo>
                    <a:pt x="543" y="2936"/>
                  </a:lnTo>
                  <a:lnTo>
                    <a:pt x="533" y="2905"/>
                  </a:lnTo>
                  <a:lnTo>
                    <a:pt x="527" y="2872"/>
                  </a:lnTo>
                  <a:lnTo>
                    <a:pt x="526" y="2839"/>
                  </a:lnTo>
                  <a:lnTo>
                    <a:pt x="529" y="2805"/>
                  </a:lnTo>
                  <a:lnTo>
                    <a:pt x="666" y="2012"/>
                  </a:lnTo>
                  <a:lnTo>
                    <a:pt x="666" y="1996"/>
                  </a:lnTo>
                  <a:lnTo>
                    <a:pt x="661" y="1982"/>
                  </a:lnTo>
                  <a:lnTo>
                    <a:pt x="652" y="1969"/>
                  </a:lnTo>
                  <a:lnTo>
                    <a:pt x="73" y="1407"/>
                  </a:lnTo>
                  <a:lnTo>
                    <a:pt x="50" y="1382"/>
                  </a:lnTo>
                  <a:lnTo>
                    <a:pt x="31" y="1354"/>
                  </a:lnTo>
                  <a:lnTo>
                    <a:pt x="16" y="1324"/>
                  </a:lnTo>
                  <a:lnTo>
                    <a:pt x="6" y="1292"/>
                  </a:lnTo>
                  <a:lnTo>
                    <a:pt x="1" y="1260"/>
                  </a:lnTo>
                  <a:lnTo>
                    <a:pt x="0" y="1227"/>
                  </a:lnTo>
                  <a:lnTo>
                    <a:pt x="3" y="1194"/>
                  </a:lnTo>
                  <a:lnTo>
                    <a:pt x="11" y="1161"/>
                  </a:lnTo>
                  <a:lnTo>
                    <a:pt x="26" y="1125"/>
                  </a:lnTo>
                  <a:lnTo>
                    <a:pt x="46" y="1093"/>
                  </a:lnTo>
                  <a:lnTo>
                    <a:pt x="71" y="1064"/>
                  </a:lnTo>
                  <a:lnTo>
                    <a:pt x="100" y="1040"/>
                  </a:lnTo>
                  <a:lnTo>
                    <a:pt x="133" y="1021"/>
                  </a:lnTo>
                  <a:lnTo>
                    <a:pt x="168" y="1007"/>
                  </a:lnTo>
                  <a:lnTo>
                    <a:pt x="206" y="998"/>
                  </a:lnTo>
                  <a:lnTo>
                    <a:pt x="1007" y="882"/>
                  </a:lnTo>
                  <a:lnTo>
                    <a:pt x="1022" y="878"/>
                  </a:lnTo>
                  <a:lnTo>
                    <a:pt x="1035" y="869"/>
                  </a:lnTo>
                  <a:lnTo>
                    <a:pt x="1043" y="855"/>
                  </a:lnTo>
                  <a:lnTo>
                    <a:pt x="1402" y="134"/>
                  </a:lnTo>
                  <a:lnTo>
                    <a:pt x="1418" y="104"/>
                  </a:lnTo>
                  <a:lnTo>
                    <a:pt x="1439" y="78"/>
                  </a:lnTo>
                  <a:lnTo>
                    <a:pt x="1464" y="56"/>
                  </a:lnTo>
                  <a:lnTo>
                    <a:pt x="1490" y="36"/>
                  </a:lnTo>
                  <a:lnTo>
                    <a:pt x="1519" y="20"/>
                  </a:lnTo>
                  <a:lnTo>
                    <a:pt x="1551" y="9"/>
                  </a:lnTo>
                  <a:lnTo>
                    <a:pt x="1584" y="3"/>
                  </a:lnTo>
                  <a:lnTo>
                    <a:pt x="1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295"/>
            <p:cNvSpPr>
              <a:spLocks/>
            </p:cNvSpPr>
            <p:nvPr/>
          </p:nvSpPr>
          <p:spPr bwMode="auto">
            <a:xfrm>
              <a:off x="6724650" y="4244975"/>
              <a:ext cx="47625" cy="52388"/>
            </a:xfrm>
            <a:custGeom>
              <a:avLst/>
              <a:gdLst>
                <a:gd name="T0" fmla="*/ 195 w 296"/>
                <a:gd name="T1" fmla="*/ 0 h 332"/>
                <a:gd name="T2" fmla="*/ 216 w 296"/>
                <a:gd name="T3" fmla="*/ 1 h 332"/>
                <a:gd name="T4" fmla="*/ 236 w 296"/>
                <a:gd name="T5" fmla="*/ 8 h 332"/>
                <a:gd name="T6" fmla="*/ 256 w 296"/>
                <a:gd name="T7" fmla="*/ 19 h 332"/>
                <a:gd name="T8" fmla="*/ 273 w 296"/>
                <a:gd name="T9" fmla="*/ 33 h 332"/>
                <a:gd name="T10" fmla="*/ 285 w 296"/>
                <a:gd name="T11" fmla="*/ 51 h 332"/>
                <a:gd name="T12" fmla="*/ 293 w 296"/>
                <a:gd name="T13" fmla="*/ 71 h 332"/>
                <a:gd name="T14" fmla="*/ 296 w 296"/>
                <a:gd name="T15" fmla="*/ 92 h 332"/>
                <a:gd name="T16" fmla="*/ 295 w 296"/>
                <a:gd name="T17" fmla="*/ 113 h 332"/>
                <a:gd name="T18" fmla="*/ 288 w 296"/>
                <a:gd name="T19" fmla="*/ 134 h 332"/>
                <a:gd name="T20" fmla="*/ 277 w 296"/>
                <a:gd name="T21" fmla="*/ 152 h 332"/>
                <a:gd name="T22" fmla="*/ 175 w 296"/>
                <a:gd name="T23" fmla="*/ 294 h 332"/>
                <a:gd name="T24" fmla="*/ 158 w 296"/>
                <a:gd name="T25" fmla="*/ 310 h 332"/>
                <a:gd name="T26" fmla="*/ 139 w 296"/>
                <a:gd name="T27" fmla="*/ 322 h 332"/>
                <a:gd name="T28" fmla="*/ 118 w 296"/>
                <a:gd name="T29" fmla="*/ 330 h 332"/>
                <a:gd name="T30" fmla="*/ 96 w 296"/>
                <a:gd name="T31" fmla="*/ 332 h 332"/>
                <a:gd name="T32" fmla="*/ 77 w 296"/>
                <a:gd name="T33" fmla="*/ 331 h 332"/>
                <a:gd name="T34" fmla="*/ 57 w 296"/>
                <a:gd name="T35" fmla="*/ 325 h 332"/>
                <a:gd name="T36" fmla="*/ 40 w 296"/>
                <a:gd name="T37" fmla="*/ 315 h 332"/>
                <a:gd name="T38" fmla="*/ 23 w 296"/>
                <a:gd name="T39" fmla="*/ 299 h 332"/>
                <a:gd name="T40" fmla="*/ 11 w 296"/>
                <a:gd name="T41" fmla="*/ 281 h 332"/>
                <a:gd name="T42" fmla="*/ 3 w 296"/>
                <a:gd name="T43" fmla="*/ 262 h 332"/>
                <a:gd name="T44" fmla="*/ 0 w 296"/>
                <a:gd name="T45" fmla="*/ 242 h 332"/>
                <a:gd name="T46" fmla="*/ 2 w 296"/>
                <a:gd name="T47" fmla="*/ 220 h 332"/>
                <a:gd name="T48" fmla="*/ 8 w 296"/>
                <a:gd name="T49" fmla="*/ 200 h 332"/>
                <a:gd name="T50" fmla="*/ 19 w 296"/>
                <a:gd name="T51" fmla="*/ 180 h 332"/>
                <a:gd name="T52" fmla="*/ 121 w 296"/>
                <a:gd name="T53" fmla="*/ 40 h 332"/>
                <a:gd name="T54" fmla="*/ 136 w 296"/>
                <a:gd name="T55" fmla="*/ 23 h 332"/>
                <a:gd name="T56" fmla="*/ 154 w 296"/>
                <a:gd name="T57" fmla="*/ 11 h 332"/>
                <a:gd name="T58" fmla="*/ 174 w 296"/>
                <a:gd name="T59" fmla="*/ 3 h 332"/>
                <a:gd name="T60" fmla="*/ 195 w 296"/>
                <a:gd name="T6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332">
                  <a:moveTo>
                    <a:pt x="195" y="0"/>
                  </a:moveTo>
                  <a:lnTo>
                    <a:pt x="216" y="1"/>
                  </a:lnTo>
                  <a:lnTo>
                    <a:pt x="236" y="8"/>
                  </a:lnTo>
                  <a:lnTo>
                    <a:pt x="256" y="19"/>
                  </a:lnTo>
                  <a:lnTo>
                    <a:pt x="273" y="33"/>
                  </a:lnTo>
                  <a:lnTo>
                    <a:pt x="285" y="51"/>
                  </a:lnTo>
                  <a:lnTo>
                    <a:pt x="293" y="71"/>
                  </a:lnTo>
                  <a:lnTo>
                    <a:pt x="296" y="92"/>
                  </a:lnTo>
                  <a:lnTo>
                    <a:pt x="295" y="113"/>
                  </a:lnTo>
                  <a:lnTo>
                    <a:pt x="288" y="134"/>
                  </a:lnTo>
                  <a:lnTo>
                    <a:pt x="277" y="152"/>
                  </a:lnTo>
                  <a:lnTo>
                    <a:pt x="175" y="294"/>
                  </a:lnTo>
                  <a:lnTo>
                    <a:pt x="158" y="310"/>
                  </a:lnTo>
                  <a:lnTo>
                    <a:pt x="139" y="322"/>
                  </a:lnTo>
                  <a:lnTo>
                    <a:pt x="118" y="330"/>
                  </a:lnTo>
                  <a:lnTo>
                    <a:pt x="96" y="332"/>
                  </a:lnTo>
                  <a:lnTo>
                    <a:pt x="77" y="331"/>
                  </a:lnTo>
                  <a:lnTo>
                    <a:pt x="57" y="325"/>
                  </a:lnTo>
                  <a:lnTo>
                    <a:pt x="40" y="315"/>
                  </a:lnTo>
                  <a:lnTo>
                    <a:pt x="23" y="299"/>
                  </a:lnTo>
                  <a:lnTo>
                    <a:pt x="11" y="281"/>
                  </a:lnTo>
                  <a:lnTo>
                    <a:pt x="3" y="262"/>
                  </a:lnTo>
                  <a:lnTo>
                    <a:pt x="0" y="242"/>
                  </a:lnTo>
                  <a:lnTo>
                    <a:pt x="2" y="220"/>
                  </a:lnTo>
                  <a:lnTo>
                    <a:pt x="8" y="200"/>
                  </a:lnTo>
                  <a:lnTo>
                    <a:pt x="19" y="180"/>
                  </a:lnTo>
                  <a:lnTo>
                    <a:pt x="121" y="40"/>
                  </a:lnTo>
                  <a:lnTo>
                    <a:pt x="136" y="23"/>
                  </a:lnTo>
                  <a:lnTo>
                    <a:pt x="154" y="11"/>
                  </a:lnTo>
                  <a:lnTo>
                    <a:pt x="174" y="3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296"/>
            <p:cNvSpPr>
              <a:spLocks/>
            </p:cNvSpPr>
            <p:nvPr/>
          </p:nvSpPr>
          <p:spPr bwMode="auto">
            <a:xfrm>
              <a:off x="6400800" y="4244975"/>
              <a:ext cx="47625" cy="52388"/>
            </a:xfrm>
            <a:custGeom>
              <a:avLst/>
              <a:gdLst>
                <a:gd name="T0" fmla="*/ 101 w 295"/>
                <a:gd name="T1" fmla="*/ 0 h 332"/>
                <a:gd name="T2" fmla="*/ 122 w 295"/>
                <a:gd name="T3" fmla="*/ 3 h 332"/>
                <a:gd name="T4" fmla="*/ 142 w 295"/>
                <a:gd name="T5" fmla="*/ 11 h 332"/>
                <a:gd name="T6" fmla="*/ 160 w 295"/>
                <a:gd name="T7" fmla="*/ 23 h 332"/>
                <a:gd name="T8" fmla="*/ 174 w 295"/>
                <a:gd name="T9" fmla="*/ 40 h 332"/>
                <a:gd name="T10" fmla="*/ 277 w 295"/>
                <a:gd name="T11" fmla="*/ 180 h 332"/>
                <a:gd name="T12" fmla="*/ 288 w 295"/>
                <a:gd name="T13" fmla="*/ 199 h 332"/>
                <a:gd name="T14" fmla="*/ 294 w 295"/>
                <a:gd name="T15" fmla="*/ 220 h 332"/>
                <a:gd name="T16" fmla="*/ 295 w 295"/>
                <a:gd name="T17" fmla="*/ 241 h 332"/>
                <a:gd name="T18" fmla="*/ 292 w 295"/>
                <a:gd name="T19" fmla="*/ 262 h 332"/>
                <a:gd name="T20" fmla="*/ 284 w 295"/>
                <a:gd name="T21" fmla="*/ 281 h 332"/>
                <a:gd name="T22" fmla="*/ 272 w 295"/>
                <a:gd name="T23" fmla="*/ 299 h 332"/>
                <a:gd name="T24" fmla="*/ 255 w 295"/>
                <a:gd name="T25" fmla="*/ 313 h 332"/>
                <a:gd name="T26" fmla="*/ 237 w 295"/>
                <a:gd name="T27" fmla="*/ 325 h 332"/>
                <a:gd name="T28" fmla="*/ 219 w 295"/>
                <a:gd name="T29" fmla="*/ 330 h 332"/>
                <a:gd name="T30" fmla="*/ 199 w 295"/>
                <a:gd name="T31" fmla="*/ 332 h 332"/>
                <a:gd name="T32" fmla="*/ 176 w 295"/>
                <a:gd name="T33" fmla="*/ 330 h 332"/>
                <a:gd name="T34" fmla="*/ 155 w 295"/>
                <a:gd name="T35" fmla="*/ 322 h 332"/>
                <a:gd name="T36" fmla="*/ 137 w 295"/>
                <a:gd name="T37" fmla="*/ 310 h 332"/>
                <a:gd name="T38" fmla="*/ 121 w 295"/>
                <a:gd name="T39" fmla="*/ 293 h 332"/>
                <a:gd name="T40" fmla="*/ 18 w 295"/>
                <a:gd name="T41" fmla="*/ 152 h 332"/>
                <a:gd name="T42" fmla="*/ 8 w 295"/>
                <a:gd name="T43" fmla="*/ 133 h 332"/>
                <a:gd name="T44" fmla="*/ 1 w 295"/>
                <a:gd name="T45" fmla="*/ 113 h 332"/>
                <a:gd name="T46" fmla="*/ 0 w 295"/>
                <a:gd name="T47" fmla="*/ 92 h 332"/>
                <a:gd name="T48" fmla="*/ 3 w 295"/>
                <a:gd name="T49" fmla="*/ 71 h 332"/>
                <a:gd name="T50" fmla="*/ 11 w 295"/>
                <a:gd name="T51" fmla="*/ 51 h 332"/>
                <a:gd name="T52" fmla="*/ 23 w 295"/>
                <a:gd name="T53" fmla="*/ 33 h 332"/>
                <a:gd name="T54" fmla="*/ 40 w 295"/>
                <a:gd name="T55" fmla="*/ 18 h 332"/>
                <a:gd name="T56" fmla="*/ 59 w 295"/>
                <a:gd name="T57" fmla="*/ 7 h 332"/>
                <a:gd name="T58" fmla="*/ 80 w 295"/>
                <a:gd name="T59" fmla="*/ 1 h 332"/>
                <a:gd name="T60" fmla="*/ 101 w 295"/>
                <a:gd name="T6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5" h="332">
                  <a:moveTo>
                    <a:pt x="101" y="0"/>
                  </a:moveTo>
                  <a:lnTo>
                    <a:pt x="122" y="3"/>
                  </a:lnTo>
                  <a:lnTo>
                    <a:pt x="142" y="11"/>
                  </a:lnTo>
                  <a:lnTo>
                    <a:pt x="160" y="23"/>
                  </a:lnTo>
                  <a:lnTo>
                    <a:pt x="174" y="40"/>
                  </a:lnTo>
                  <a:lnTo>
                    <a:pt x="277" y="180"/>
                  </a:lnTo>
                  <a:lnTo>
                    <a:pt x="288" y="199"/>
                  </a:lnTo>
                  <a:lnTo>
                    <a:pt x="294" y="220"/>
                  </a:lnTo>
                  <a:lnTo>
                    <a:pt x="295" y="241"/>
                  </a:lnTo>
                  <a:lnTo>
                    <a:pt x="292" y="262"/>
                  </a:lnTo>
                  <a:lnTo>
                    <a:pt x="284" y="281"/>
                  </a:lnTo>
                  <a:lnTo>
                    <a:pt x="272" y="299"/>
                  </a:lnTo>
                  <a:lnTo>
                    <a:pt x="255" y="313"/>
                  </a:lnTo>
                  <a:lnTo>
                    <a:pt x="237" y="325"/>
                  </a:lnTo>
                  <a:lnTo>
                    <a:pt x="219" y="330"/>
                  </a:lnTo>
                  <a:lnTo>
                    <a:pt x="199" y="332"/>
                  </a:lnTo>
                  <a:lnTo>
                    <a:pt x="176" y="330"/>
                  </a:lnTo>
                  <a:lnTo>
                    <a:pt x="155" y="322"/>
                  </a:lnTo>
                  <a:lnTo>
                    <a:pt x="137" y="310"/>
                  </a:lnTo>
                  <a:lnTo>
                    <a:pt x="121" y="293"/>
                  </a:lnTo>
                  <a:lnTo>
                    <a:pt x="18" y="152"/>
                  </a:lnTo>
                  <a:lnTo>
                    <a:pt x="8" y="133"/>
                  </a:lnTo>
                  <a:lnTo>
                    <a:pt x="1" y="113"/>
                  </a:lnTo>
                  <a:lnTo>
                    <a:pt x="0" y="92"/>
                  </a:lnTo>
                  <a:lnTo>
                    <a:pt x="3" y="71"/>
                  </a:lnTo>
                  <a:lnTo>
                    <a:pt x="11" y="51"/>
                  </a:lnTo>
                  <a:lnTo>
                    <a:pt x="23" y="33"/>
                  </a:lnTo>
                  <a:lnTo>
                    <a:pt x="40" y="18"/>
                  </a:lnTo>
                  <a:lnTo>
                    <a:pt x="59" y="7"/>
                  </a:lnTo>
                  <a:lnTo>
                    <a:pt x="80" y="1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97"/>
            <p:cNvSpPr>
              <a:spLocks/>
            </p:cNvSpPr>
            <p:nvPr/>
          </p:nvSpPr>
          <p:spPr bwMode="auto">
            <a:xfrm>
              <a:off x="6296025" y="4557713"/>
              <a:ext cx="57150" cy="39688"/>
            </a:xfrm>
            <a:custGeom>
              <a:avLst/>
              <a:gdLst>
                <a:gd name="T0" fmla="*/ 254 w 358"/>
                <a:gd name="T1" fmla="*/ 0 h 245"/>
                <a:gd name="T2" fmla="*/ 276 w 358"/>
                <a:gd name="T3" fmla="*/ 0 h 245"/>
                <a:gd name="T4" fmla="*/ 296 w 358"/>
                <a:gd name="T5" fmla="*/ 5 h 245"/>
                <a:gd name="T6" fmla="*/ 315 w 358"/>
                <a:gd name="T7" fmla="*/ 15 h 245"/>
                <a:gd name="T8" fmla="*/ 332 w 358"/>
                <a:gd name="T9" fmla="*/ 29 h 245"/>
                <a:gd name="T10" fmla="*/ 345 w 358"/>
                <a:gd name="T11" fmla="*/ 45 h 245"/>
                <a:gd name="T12" fmla="*/ 354 w 358"/>
                <a:gd name="T13" fmla="*/ 66 h 245"/>
                <a:gd name="T14" fmla="*/ 358 w 358"/>
                <a:gd name="T15" fmla="*/ 87 h 245"/>
                <a:gd name="T16" fmla="*/ 358 w 358"/>
                <a:gd name="T17" fmla="*/ 109 h 245"/>
                <a:gd name="T18" fmla="*/ 353 w 358"/>
                <a:gd name="T19" fmla="*/ 129 h 245"/>
                <a:gd name="T20" fmla="*/ 343 w 358"/>
                <a:gd name="T21" fmla="*/ 148 h 245"/>
                <a:gd name="T22" fmla="*/ 329 w 358"/>
                <a:gd name="T23" fmla="*/ 164 h 245"/>
                <a:gd name="T24" fmla="*/ 313 w 358"/>
                <a:gd name="T25" fmla="*/ 178 h 245"/>
                <a:gd name="T26" fmla="*/ 292 w 358"/>
                <a:gd name="T27" fmla="*/ 186 h 245"/>
                <a:gd name="T28" fmla="*/ 126 w 358"/>
                <a:gd name="T29" fmla="*/ 240 h 245"/>
                <a:gd name="T30" fmla="*/ 112 w 358"/>
                <a:gd name="T31" fmla="*/ 244 h 245"/>
                <a:gd name="T32" fmla="*/ 96 w 358"/>
                <a:gd name="T33" fmla="*/ 245 h 245"/>
                <a:gd name="T34" fmla="*/ 77 w 358"/>
                <a:gd name="T35" fmla="*/ 243 h 245"/>
                <a:gd name="T36" fmla="*/ 58 w 358"/>
                <a:gd name="T37" fmla="*/ 237 h 245"/>
                <a:gd name="T38" fmla="*/ 40 w 358"/>
                <a:gd name="T39" fmla="*/ 227 h 245"/>
                <a:gd name="T40" fmla="*/ 26 w 358"/>
                <a:gd name="T41" fmla="*/ 214 h 245"/>
                <a:gd name="T42" fmla="*/ 13 w 358"/>
                <a:gd name="T43" fmla="*/ 197 h 245"/>
                <a:gd name="T44" fmla="*/ 4 w 358"/>
                <a:gd name="T45" fmla="*/ 179 h 245"/>
                <a:gd name="T46" fmla="*/ 0 w 358"/>
                <a:gd name="T47" fmla="*/ 157 h 245"/>
                <a:gd name="T48" fmla="*/ 1 w 358"/>
                <a:gd name="T49" fmla="*/ 136 h 245"/>
                <a:gd name="T50" fmla="*/ 7 w 358"/>
                <a:gd name="T51" fmla="*/ 115 h 245"/>
                <a:gd name="T52" fmla="*/ 16 w 358"/>
                <a:gd name="T53" fmla="*/ 96 h 245"/>
                <a:gd name="T54" fmla="*/ 29 w 358"/>
                <a:gd name="T55" fmla="*/ 80 h 245"/>
                <a:gd name="T56" fmla="*/ 47 w 358"/>
                <a:gd name="T57" fmla="*/ 67 h 245"/>
                <a:gd name="T58" fmla="*/ 67 w 358"/>
                <a:gd name="T59" fmla="*/ 57 h 245"/>
                <a:gd name="T60" fmla="*/ 233 w 358"/>
                <a:gd name="T61" fmla="*/ 4 h 245"/>
                <a:gd name="T62" fmla="*/ 254 w 358"/>
                <a:gd name="T6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245">
                  <a:moveTo>
                    <a:pt x="254" y="0"/>
                  </a:moveTo>
                  <a:lnTo>
                    <a:pt x="276" y="0"/>
                  </a:lnTo>
                  <a:lnTo>
                    <a:pt x="296" y="5"/>
                  </a:lnTo>
                  <a:lnTo>
                    <a:pt x="315" y="15"/>
                  </a:lnTo>
                  <a:lnTo>
                    <a:pt x="332" y="29"/>
                  </a:lnTo>
                  <a:lnTo>
                    <a:pt x="345" y="45"/>
                  </a:lnTo>
                  <a:lnTo>
                    <a:pt x="354" y="66"/>
                  </a:lnTo>
                  <a:lnTo>
                    <a:pt x="358" y="87"/>
                  </a:lnTo>
                  <a:lnTo>
                    <a:pt x="358" y="109"/>
                  </a:lnTo>
                  <a:lnTo>
                    <a:pt x="353" y="129"/>
                  </a:lnTo>
                  <a:lnTo>
                    <a:pt x="343" y="148"/>
                  </a:lnTo>
                  <a:lnTo>
                    <a:pt x="329" y="164"/>
                  </a:lnTo>
                  <a:lnTo>
                    <a:pt x="313" y="178"/>
                  </a:lnTo>
                  <a:lnTo>
                    <a:pt x="292" y="186"/>
                  </a:lnTo>
                  <a:lnTo>
                    <a:pt x="126" y="240"/>
                  </a:lnTo>
                  <a:lnTo>
                    <a:pt x="112" y="244"/>
                  </a:lnTo>
                  <a:lnTo>
                    <a:pt x="96" y="245"/>
                  </a:lnTo>
                  <a:lnTo>
                    <a:pt x="77" y="243"/>
                  </a:lnTo>
                  <a:lnTo>
                    <a:pt x="58" y="237"/>
                  </a:lnTo>
                  <a:lnTo>
                    <a:pt x="40" y="227"/>
                  </a:lnTo>
                  <a:lnTo>
                    <a:pt x="26" y="214"/>
                  </a:lnTo>
                  <a:lnTo>
                    <a:pt x="13" y="197"/>
                  </a:lnTo>
                  <a:lnTo>
                    <a:pt x="4" y="179"/>
                  </a:lnTo>
                  <a:lnTo>
                    <a:pt x="0" y="157"/>
                  </a:lnTo>
                  <a:lnTo>
                    <a:pt x="1" y="136"/>
                  </a:lnTo>
                  <a:lnTo>
                    <a:pt x="7" y="115"/>
                  </a:lnTo>
                  <a:lnTo>
                    <a:pt x="16" y="96"/>
                  </a:lnTo>
                  <a:lnTo>
                    <a:pt x="29" y="80"/>
                  </a:lnTo>
                  <a:lnTo>
                    <a:pt x="47" y="67"/>
                  </a:lnTo>
                  <a:lnTo>
                    <a:pt x="67" y="57"/>
                  </a:lnTo>
                  <a:lnTo>
                    <a:pt x="233" y="4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98"/>
            <p:cNvSpPr>
              <a:spLocks/>
            </p:cNvSpPr>
            <p:nvPr/>
          </p:nvSpPr>
          <p:spPr bwMode="auto">
            <a:xfrm>
              <a:off x="6570663" y="4737100"/>
              <a:ext cx="31750" cy="58738"/>
            </a:xfrm>
            <a:custGeom>
              <a:avLst/>
              <a:gdLst>
                <a:gd name="T0" fmla="*/ 96 w 192"/>
                <a:gd name="T1" fmla="*/ 0 h 365"/>
                <a:gd name="T2" fmla="*/ 118 w 192"/>
                <a:gd name="T3" fmla="*/ 2 h 365"/>
                <a:gd name="T4" fmla="*/ 138 w 192"/>
                <a:gd name="T5" fmla="*/ 10 h 365"/>
                <a:gd name="T6" fmla="*/ 156 w 192"/>
                <a:gd name="T7" fmla="*/ 21 h 365"/>
                <a:gd name="T8" fmla="*/ 171 w 192"/>
                <a:gd name="T9" fmla="*/ 36 h 365"/>
                <a:gd name="T10" fmla="*/ 183 w 192"/>
                <a:gd name="T11" fmla="*/ 54 h 365"/>
                <a:gd name="T12" fmla="*/ 190 w 192"/>
                <a:gd name="T13" fmla="*/ 74 h 365"/>
                <a:gd name="T14" fmla="*/ 192 w 192"/>
                <a:gd name="T15" fmla="*/ 96 h 365"/>
                <a:gd name="T16" fmla="*/ 192 w 192"/>
                <a:gd name="T17" fmla="*/ 269 h 365"/>
                <a:gd name="T18" fmla="*/ 190 w 192"/>
                <a:gd name="T19" fmla="*/ 291 h 365"/>
                <a:gd name="T20" fmla="*/ 183 w 192"/>
                <a:gd name="T21" fmla="*/ 312 h 365"/>
                <a:gd name="T22" fmla="*/ 171 w 192"/>
                <a:gd name="T23" fmla="*/ 330 h 365"/>
                <a:gd name="T24" fmla="*/ 156 w 192"/>
                <a:gd name="T25" fmla="*/ 344 h 365"/>
                <a:gd name="T26" fmla="*/ 138 w 192"/>
                <a:gd name="T27" fmla="*/ 356 h 365"/>
                <a:gd name="T28" fmla="*/ 118 w 192"/>
                <a:gd name="T29" fmla="*/ 363 h 365"/>
                <a:gd name="T30" fmla="*/ 96 w 192"/>
                <a:gd name="T31" fmla="*/ 365 h 365"/>
                <a:gd name="T32" fmla="*/ 74 w 192"/>
                <a:gd name="T33" fmla="*/ 363 h 365"/>
                <a:gd name="T34" fmla="*/ 54 w 192"/>
                <a:gd name="T35" fmla="*/ 356 h 365"/>
                <a:gd name="T36" fmla="*/ 36 w 192"/>
                <a:gd name="T37" fmla="*/ 344 h 365"/>
                <a:gd name="T38" fmla="*/ 21 w 192"/>
                <a:gd name="T39" fmla="*/ 330 h 365"/>
                <a:gd name="T40" fmla="*/ 9 w 192"/>
                <a:gd name="T41" fmla="*/ 312 h 365"/>
                <a:gd name="T42" fmla="*/ 2 w 192"/>
                <a:gd name="T43" fmla="*/ 291 h 365"/>
                <a:gd name="T44" fmla="*/ 0 w 192"/>
                <a:gd name="T45" fmla="*/ 269 h 365"/>
                <a:gd name="T46" fmla="*/ 0 w 192"/>
                <a:gd name="T47" fmla="*/ 96 h 365"/>
                <a:gd name="T48" fmla="*/ 2 w 192"/>
                <a:gd name="T49" fmla="*/ 74 h 365"/>
                <a:gd name="T50" fmla="*/ 9 w 192"/>
                <a:gd name="T51" fmla="*/ 54 h 365"/>
                <a:gd name="T52" fmla="*/ 21 w 192"/>
                <a:gd name="T53" fmla="*/ 36 h 365"/>
                <a:gd name="T54" fmla="*/ 36 w 192"/>
                <a:gd name="T55" fmla="*/ 21 h 365"/>
                <a:gd name="T56" fmla="*/ 54 w 192"/>
                <a:gd name="T57" fmla="*/ 10 h 365"/>
                <a:gd name="T58" fmla="*/ 74 w 192"/>
                <a:gd name="T59" fmla="*/ 2 h 365"/>
                <a:gd name="T60" fmla="*/ 96 w 192"/>
                <a:gd name="T6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365">
                  <a:moveTo>
                    <a:pt x="96" y="0"/>
                  </a:moveTo>
                  <a:lnTo>
                    <a:pt x="118" y="2"/>
                  </a:lnTo>
                  <a:lnTo>
                    <a:pt x="138" y="10"/>
                  </a:lnTo>
                  <a:lnTo>
                    <a:pt x="156" y="21"/>
                  </a:lnTo>
                  <a:lnTo>
                    <a:pt x="171" y="36"/>
                  </a:lnTo>
                  <a:lnTo>
                    <a:pt x="183" y="54"/>
                  </a:lnTo>
                  <a:lnTo>
                    <a:pt x="190" y="74"/>
                  </a:lnTo>
                  <a:lnTo>
                    <a:pt x="192" y="96"/>
                  </a:lnTo>
                  <a:lnTo>
                    <a:pt x="192" y="269"/>
                  </a:lnTo>
                  <a:lnTo>
                    <a:pt x="190" y="291"/>
                  </a:lnTo>
                  <a:lnTo>
                    <a:pt x="183" y="312"/>
                  </a:lnTo>
                  <a:lnTo>
                    <a:pt x="171" y="330"/>
                  </a:lnTo>
                  <a:lnTo>
                    <a:pt x="156" y="344"/>
                  </a:lnTo>
                  <a:lnTo>
                    <a:pt x="138" y="356"/>
                  </a:lnTo>
                  <a:lnTo>
                    <a:pt x="118" y="363"/>
                  </a:lnTo>
                  <a:lnTo>
                    <a:pt x="96" y="365"/>
                  </a:lnTo>
                  <a:lnTo>
                    <a:pt x="74" y="363"/>
                  </a:lnTo>
                  <a:lnTo>
                    <a:pt x="54" y="356"/>
                  </a:lnTo>
                  <a:lnTo>
                    <a:pt x="36" y="344"/>
                  </a:lnTo>
                  <a:lnTo>
                    <a:pt x="21" y="330"/>
                  </a:lnTo>
                  <a:lnTo>
                    <a:pt x="9" y="312"/>
                  </a:lnTo>
                  <a:lnTo>
                    <a:pt x="2" y="291"/>
                  </a:lnTo>
                  <a:lnTo>
                    <a:pt x="0" y="269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9" y="54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99"/>
            <p:cNvSpPr>
              <a:spLocks/>
            </p:cNvSpPr>
            <p:nvPr/>
          </p:nvSpPr>
          <p:spPr bwMode="auto">
            <a:xfrm>
              <a:off x="6819900" y="4557713"/>
              <a:ext cx="57150" cy="39688"/>
            </a:xfrm>
            <a:custGeom>
              <a:avLst/>
              <a:gdLst>
                <a:gd name="T0" fmla="*/ 104 w 358"/>
                <a:gd name="T1" fmla="*/ 0 h 245"/>
                <a:gd name="T2" fmla="*/ 125 w 358"/>
                <a:gd name="T3" fmla="*/ 4 h 245"/>
                <a:gd name="T4" fmla="*/ 291 w 358"/>
                <a:gd name="T5" fmla="*/ 57 h 245"/>
                <a:gd name="T6" fmla="*/ 311 w 358"/>
                <a:gd name="T7" fmla="*/ 67 h 245"/>
                <a:gd name="T8" fmla="*/ 329 w 358"/>
                <a:gd name="T9" fmla="*/ 80 h 245"/>
                <a:gd name="T10" fmla="*/ 342 w 358"/>
                <a:gd name="T11" fmla="*/ 96 h 245"/>
                <a:gd name="T12" fmla="*/ 351 w 358"/>
                <a:gd name="T13" fmla="*/ 115 h 245"/>
                <a:gd name="T14" fmla="*/ 357 w 358"/>
                <a:gd name="T15" fmla="*/ 136 h 245"/>
                <a:gd name="T16" fmla="*/ 358 w 358"/>
                <a:gd name="T17" fmla="*/ 157 h 245"/>
                <a:gd name="T18" fmla="*/ 354 w 358"/>
                <a:gd name="T19" fmla="*/ 179 h 245"/>
                <a:gd name="T20" fmla="*/ 345 w 358"/>
                <a:gd name="T21" fmla="*/ 197 h 245"/>
                <a:gd name="T22" fmla="*/ 332 w 358"/>
                <a:gd name="T23" fmla="*/ 214 h 245"/>
                <a:gd name="T24" fmla="*/ 318 w 358"/>
                <a:gd name="T25" fmla="*/ 227 h 245"/>
                <a:gd name="T26" fmla="*/ 300 w 358"/>
                <a:gd name="T27" fmla="*/ 237 h 245"/>
                <a:gd name="T28" fmla="*/ 281 w 358"/>
                <a:gd name="T29" fmla="*/ 243 h 245"/>
                <a:gd name="T30" fmla="*/ 262 w 358"/>
                <a:gd name="T31" fmla="*/ 245 h 245"/>
                <a:gd name="T32" fmla="*/ 246 w 358"/>
                <a:gd name="T33" fmla="*/ 244 h 245"/>
                <a:gd name="T34" fmla="*/ 232 w 358"/>
                <a:gd name="T35" fmla="*/ 240 h 245"/>
                <a:gd name="T36" fmla="*/ 66 w 358"/>
                <a:gd name="T37" fmla="*/ 186 h 245"/>
                <a:gd name="T38" fmla="*/ 45 w 358"/>
                <a:gd name="T39" fmla="*/ 178 h 245"/>
                <a:gd name="T40" fmla="*/ 29 w 358"/>
                <a:gd name="T41" fmla="*/ 164 h 245"/>
                <a:gd name="T42" fmla="*/ 15 w 358"/>
                <a:gd name="T43" fmla="*/ 148 h 245"/>
                <a:gd name="T44" fmla="*/ 5 w 358"/>
                <a:gd name="T45" fmla="*/ 129 h 245"/>
                <a:gd name="T46" fmla="*/ 0 w 358"/>
                <a:gd name="T47" fmla="*/ 109 h 245"/>
                <a:gd name="T48" fmla="*/ 0 w 358"/>
                <a:gd name="T49" fmla="*/ 87 h 245"/>
                <a:gd name="T50" fmla="*/ 4 w 358"/>
                <a:gd name="T51" fmla="*/ 66 h 245"/>
                <a:gd name="T52" fmla="*/ 13 w 358"/>
                <a:gd name="T53" fmla="*/ 45 h 245"/>
                <a:gd name="T54" fmla="*/ 26 w 358"/>
                <a:gd name="T55" fmla="*/ 29 h 245"/>
                <a:gd name="T56" fmla="*/ 43 w 358"/>
                <a:gd name="T57" fmla="*/ 15 h 245"/>
                <a:gd name="T58" fmla="*/ 62 w 358"/>
                <a:gd name="T59" fmla="*/ 5 h 245"/>
                <a:gd name="T60" fmla="*/ 82 w 358"/>
                <a:gd name="T61" fmla="*/ 0 h 245"/>
                <a:gd name="T62" fmla="*/ 104 w 358"/>
                <a:gd name="T6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245">
                  <a:moveTo>
                    <a:pt x="104" y="0"/>
                  </a:moveTo>
                  <a:lnTo>
                    <a:pt x="125" y="4"/>
                  </a:lnTo>
                  <a:lnTo>
                    <a:pt x="291" y="57"/>
                  </a:lnTo>
                  <a:lnTo>
                    <a:pt x="311" y="67"/>
                  </a:lnTo>
                  <a:lnTo>
                    <a:pt x="329" y="80"/>
                  </a:lnTo>
                  <a:lnTo>
                    <a:pt x="342" y="96"/>
                  </a:lnTo>
                  <a:lnTo>
                    <a:pt x="351" y="115"/>
                  </a:lnTo>
                  <a:lnTo>
                    <a:pt x="357" y="136"/>
                  </a:lnTo>
                  <a:lnTo>
                    <a:pt x="358" y="157"/>
                  </a:lnTo>
                  <a:lnTo>
                    <a:pt x="354" y="179"/>
                  </a:lnTo>
                  <a:lnTo>
                    <a:pt x="345" y="197"/>
                  </a:lnTo>
                  <a:lnTo>
                    <a:pt x="332" y="214"/>
                  </a:lnTo>
                  <a:lnTo>
                    <a:pt x="318" y="227"/>
                  </a:lnTo>
                  <a:lnTo>
                    <a:pt x="300" y="237"/>
                  </a:lnTo>
                  <a:lnTo>
                    <a:pt x="281" y="243"/>
                  </a:lnTo>
                  <a:lnTo>
                    <a:pt x="262" y="245"/>
                  </a:lnTo>
                  <a:lnTo>
                    <a:pt x="246" y="244"/>
                  </a:lnTo>
                  <a:lnTo>
                    <a:pt x="232" y="240"/>
                  </a:lnTo>
                  <a:lnTo>
                    <a:pt x="66" y="186"/>
                  </a:lnTo>
                  <a:lnTo>
                    <a:pt x="45" y="178"/>
                  </a:lnTo>
                  <a:lnTo>
                    <a:pt x="29" y="164"/>
                  </a:lnTo>
                  <a:lnTo>
                    <a:pt x="15" y="148"/>
                  </a:lnTo>
                  <a:lnTo>
                    <a:pt x="5" y="129"/>
                  </a:lnTo>
                  <a:lnTo>
                    <a:pt x="0" y="109"/>
                  </a:lnTo>
                  <a:lnTo>
                    <a:pt x="0" y="87"/>
                  </a:lnTo>
                  <a:lnTo>
                    <a:pt x="4" y="66"/>
                  </a:lnTo>
                  <a:lnTo>
                    <a:pt x="13" y="45"/>
                  </a:lnTo>
                  <a:lnTo>
                    <a:pt x="26" y="29"/>
                  </a:lnTo>
                  <a:lnTo>
                    <a:pt x="43" y="15"/>
                  </a:lnTo>
                  <a:lnTo>
                    <a:pt x="62" y="5"/>
                  </a:lnTo>
                  <a:lnTo>
                    <a:pt x="82" y="0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9" name="Freeform 304"/>
          <p:cNvSpPr>
            <a:spLocks noEditPoints="1"/>
          </p:cNvSpPr>
          <p:nvPr/>
        </p:nvSpPr>
        <p:spPr bwMode="auto">
          <a:xfrm>
            <a:off x="5406140" y="4221016"/>
            <a:ext cx="434975" cy="579437"/>
          </a:xfrm>
          <a:custGeom>
            <a:avLst/>
            <a:gdLst>
              <a:gd name="T0" fmla="*/ 1897 w 2740"/>
              <a:gd name="T1" fmla="*/ 805 h 3650"/>
              <a:gd name="T2" fmla="*/ 1908 w 2740"/>
              <a:gd name="T3" fmla="*/ 831 h 3650"/>
              <a:gd name="T4" fmla="*/ 1934 w 2740"/>
              <a:gd name="T5" fmla="*/ 842 h 3650"/>
              <a:gd name="T6" fmla="*/ 1897 w 2740"/>
              <a:gd name="T7" fmla="*/ 292 h 3650"/>
              <a:gd name="T8" fmla="*/ 177 w 2740"/>
              <a:gd name="T9" fmla="*/ 171 h 3650"/>
              <a:gd name="T10" fmla="*/ 173 w 2740"/>
              <a:gd name="T11" fmla="*/ 177 h 3650"/>
              <a:gd name="T12" fmla="*/ 171 w 2740"/>
              <a:gd name="T13" fmla="*/ 3470 h 3650"/>
              <a:gd name="T14" fmla="*/ 174 w 2740"/>
              <a:gd name="T15" fmla="*/ 3476 h 3650"/>
              <a:gd name="T16" fmla="*/ 180 w 2740"/>
              <a:gd name="T17" fmla="*/ 3479 h 3650"/>
              <a:gd name="T18" fmla="*/ 2563 w 2740"/>
              <a:gd name="T19" fmla="*/ 3479 h 3650"/>
              <a:gd name="T20" fmla="*/ 2568 w 2740"/>
              <a:gd name="T21" fmla="*/ 3474 h 3650"/>
              <a:gd name="T22" fmla="*/ 2568 w 2740"/>
              <a:gd name="T23" fmla="*/ 1013 h 3650"/>
              <a:gd name="T24" fmla="*/ 1896 w 2740"/>
              <a:gd name="T25" fmla="*/ 1009 h 3650"/>
              <a:gd name="T26" fmla="*/ 1829 w 2740"/>
              <a:gd name="T27" fmla="*/ 984 h 3650"/>
              <a:gd name="T28" fmla="*/ 1776 w 2740"/>
              <a:gd name="T29" fmla="*/ 939 h 3650"/>
              <a:gd name="T30" fmla="*/ 1739 w 2740"/>
              <a:gd name="T31" fmla="*/ 878 h 3650"/>
              <a:gd name="T32" fmla="*/ 1726 w 2740"/>
              <a:gd name="T33" fmla="*/ 805 h 3650"/>
              <a:gd name="T34" fmla="*/ 180 w 2740"/>
              <a:gd name="T35" fmla="*/ 171 h 3650"/>
              <a:gd name="T36" fmla="*/ 1812 w 2740"/>
              <a:gd name="T37" fmla="*/ 0 h 3650"/>
              <a:gd name="T38" fmla="*/ 1855 w 2740"/>
              <a:gd name="T39" fmla="*/ 12 h 3650"/>
              <a:gd name="T40" fmla="*/ 1872 w 2740"/>
              <a:gd name="T41" fmla="*/ 25 h 3650"/>
              <a:gd name="T42" fmla="*/ 2728 w 2740"/>
              <a:gd name="T43" fmla="*/ 884 h 3650"/>
              <a:gd name="T44" fmla="*/ 2740 w 2740"/>
              <a:gd name="T45" fmla="*/ 925 h 3650"/>
              <a:gd name="T46" fmla="*/ 2740 w 2740"/>
              <a:gd name="T47" fmla="*/ 3470 h 3650"/>
              <a:gd name="T48" fmla="*/ 2729 w 2740"/>
              <a:gd name="T49" fmla="*/ 3533 h 3650"/>
              <a:gd name="T50" fmla="*/ 2698 w 2740"/>
              <a:gd name="T51" fmla="*/ 3586 h 3650"/>
              <a:gd name="T52" fmla="*/ 2650 w 2740"/>
              <a:gd name="T53" fmla="*/ 3626 h 3650"/>
              <a:gd name="T54" fmla="*/ 2593 w 2740"/>
              <a:gd name="T55" fmla="*/ 3647 h 3650"/>
              <a:gd name="T56" fmla="*/ 180 w 2740"/>
              <a:gd name="T57" fmla="*/ 3650 h 3650"/>
              <a:gd name="T58" fmla="*/ 117 w 2740"/>
              <a:gd name="T59" fmla="*/ 3639 h 3650"/>
              <a:gd name="T60" fmla="*/ 64 w 2740"/>
              <a:gd name="T61" fmla="*/ 3608 h 3650"/>
              <a:gd name="T62" fmla="*/ 25 w 2740"/>
              <a:gd name="T63" fmla="*/ 3560 h 3650"/>
              <a:gd name="T64" fmla="*/ 3 w 2740"/>
              <a:gd name="T65" fmla="*/ 3503 h 3650"/>
              <a:gd name="T66" fmla="*/ 0 w 2740"/>
              <a:gd name="T67" fmla="*/ 180 h 3650"/>
              <a:gd name="T68" fmla="*/ 12 w 2740"/>
              <a:gd name="T69" fmla="*/ 117 h 3650"/>
              <a:gd name="T70" fmla="*/ 43 w 2740"/>
              <a:gd name="T71" fmla="*/ 64 h 3650"/>
              <a:gd name="T72" fmla="*/ 90 w 2740"/>
              <a:gd name="T73" fmla="*/ 24 h 3650"/>
              <a:gd name="T74" fmla="*/ 148 w 2740"/>
              <a:gd name="T75" fmla="*/ 3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40" h="3650">
                <a:moveTo>
                  <a:pt x="1897" y="292"/>
                </a:moveTo>
                <a:lnTo>
                  <a:pt x="1897" y="805"/>
                </a:lnTo>
                <a:lnTo>
                  <a:pt x="1901" y="820"/>
                </a:lnTo>
                <a:lnTo>
                  <a:pt x="1908" y="831"/>
                </a:lnTo>
                <a:lnTo>
                  <a:pt x="1920" y="838"/>
                </a:lnTo>
                <a:lnTo>
                  <a:pt x="1934" y="842"/>
                </a:lnTo>
                <a:lnTo>
                  <a:pt x="2448" y="842"/>
                </a:lnTo>
                <a:lnTo>
                  <a:pt x="1897" y="292"/>
                </a:lnTo>
                <a:close/>
                <a:moveTo>
                  <a:pt x="180" y="171"/>
                </a:moveTo>
                <a:lnTo>
                  <a:pt x="177" y="171"/>
                </a:lnTo>
                <a:lnTo>
                  <a:pt x="174" y="174"/>
                </a:lnTo>
                <a:lnTo>
                  <a:pt x="173" y="177"/>
                </a:lnTo>
                <a:lnTo>
                  <a:pt x="171" y="180"/>
                </a:lnTo>
                <a:lnTo>
                  <a:pt x="171" y="3470"/>
                </a:lnTo>
                <a:lnTo>
                  <a:pt x="173" y="3473"/>
                </a:lnTo>
                <a:lnTo>
                  <a:pt x="174" y="3476"/>
                </a:lnTo>
                <a:lnTo>
                  <a:pt x="177" y="3479"/>
                </a:lnTo>
                <a:lnTo>
                  <a:pt x="180" y="3479"/>
                </a:lnTo>
                <a:lnTo>
                  <a:pt x="2559" y="3479"/>
                </a:lnTo>
                <a:lnTo>
                  <a:pt x="2563" y="3479"/>
                </a:lnTo>
                <a:lnTo>
                  <a:pt x="2566" y="3476"/>
                </a:lnTo>
                <a:lnTo>
                  <a:pt x="2568" y="3474"/>
                </a:lnTo>
                <a:lnTo>
                  <a:pt x="2568" y="3470"/>
                </a:lnTo>
                <a:lnTo>
                  <a:pt x="2568" y="1013"/>
                </a:lnTo>
                <a:lnTo>
                  <a:pt x="1934" y="1013"/>
                </a:lnTo>
                <a:lnTo>
                  <a:pt x="1896" y="1009"/>
                </a:lnTo>
                <a:lnTo>
                  <a:pt x="1861" y="1000"/>
                </a:lnTo>
                <a:lnTo>
                  <a:pt x="1829" y="984"/>
                </a:lnTo>
                <a:lnTo>
                  <a:pt x="1800" y="963"/>
                </a:lnTo>
                <a:lnTo>
                  <a:pt x="1776" y="939"/>
                </a:lnTo>
                <a:lnTo>
                  <a:pt x="1755" y="910"/>
                </a:lnTo>
                <a:lnTo>
                  <a:pt x="1739" y="878"/>
                </a:lnTo>
                <a:lnTo>
                  <a:pt x="1729" y="843"/>
                </a:lnTo>
                <a:lnTo>
                  <a:pt x="1726" y="805"/>
                </a:lnTo>
                <a:lnTo>
                  <a:pt x="1726" y="171"/>
                </a:lnTo>
                <a:lnTo>
                  <a:pt x="180" y="171"/>
                </a:lnTo>
                <a:close/>
                <a:moveTo>
                  <a:pt x="180" y="0"/>
                </a:moveTo>
                <a:lnTo>
                  <a:pt x="1812" y="0"/>
                </a:lnTo>
                <a:lnTo>
                  <a:pt x="1834" y="3"/>
                </a:lnTo>
                <a:lnTo>
                  <a:pt x="1855" y="12"/>
                </a:lnTo>
                <a:lnTo>
                  <a:pt x="1872" y="25"/>
                </a:lnTo>
                <a:lnTo>
                  <a:pt x="1872" y="25"/>
                </a:lnTo>
                <a:lnTo>
                  <a:pt x="2714" y="867"/>
                </a:lnTo>
                <a:lnTo>
                  <a:pt x="2728" y="884"/>
                </a:lnTo>
                <a:lnTo>
                  <a:pt x="2737" y="904"/>
                </a:lnTo>
                <a:lnTo>
                  <a:pt x="2740" y="925"/>
                </a:lnTo>
                <a:lnTo>
                  <a:pt x="2740" y="927"/>
                </a:lnTo>
                <a:lnTo>
                  <a:pt x="2740" y="3470"/>
                </a:lnTo>
                <a:lnTo>
                  <a:pt x="2737" y="3503"/>
                </a:lnTo>
                <a:lnTo>
                  <a:pt x="2729" y="3533"/>
                </a:lnTo>
                <a:lnTo>
                  <a:pt x="2716" y="3560"/>
                </a:lnTo>
                <a:lnTo>
                  <a:pt x="2698" y="3586"/>
                </a:lnTo>
                <a:lnTo>
                  <a:pt x="2676" y="3608"/>
                </a:lnTo>
                <a:lnTo>
                  <a:pt x="2650" y="3626"/>
                </a:lnTo>
                <a:lnTo>
                  <a:pt x="2623" y="3639"/>
                </a:lnTo>
                <a:lnTo>
                  <a:pt x="2593" y="3647"/>
                </a:lnTo>
                <a:lnTo>
                  <a:pt x="2559" y="3650"/>
                </a:lnTo>
                <a:lnTo>
                  <a:pt x="180" y="3650"/>
                </a:lnTo>
                <a:lnTo>
                  <a:pt x="148" y="3647"/>
                </a:lnTo>
                <a:lnTo>
                  <a:pt x="117" y="3639"/>
                </a:lnTo>
                <a:lnTo>
                  <a:pt x="90" y="3626"/>
                </a:lnTo>
                <a:lnTo>
                  <a:pt x="64" y="3608"/>
                </a:lnTo>
                <a:lnTo>
                  <a:pt x="43" y="3586"/>
                </a:lnTo>
                <a:lnTo>
                  <a:pt x="25" y="3560"/>
                </a:lnTo>
                <a:lnTo>
                  <a:pt x="12" y="3533"/>
                </a:lnTo>
                <a:lnTo>
                  <a:pt x="3" y="3503"/>
                </a:lnTo>
                <a:lnTo>
                  <a:pt x="0" y="3470"/>
                </a:lnTo>
                <a:lnTo>
                  <a:pt x="0" y="180"/>
                </a:lnTo>
                <a:lnTo>
                  <a:pt x="3" y="147"/>
                </a:lnTo>
                <a:lnTo>
                  <a:pt x="12" y="117"/>
                </a:lnTo>
                <a:lnTo>
                  <a:pt x="25" y="90"/>
                </a:lnTo>
                <a:lnTo>
                  <a:pt x="43" y="64"/>
                </a:lnTo>
                <a:lnTo>
                  <a:pt x="64" y="42"/>
                </a:lnTo>
                <a:lnTo>
                  <a:pt x="90" y="24"/>
                </a:lnTo>
                <a:lnTo>
                  <a:pt x="117" y="11"/>
                </a:lnTo>
                <a:lnTo>
                  <a:pt x="148" y="3"/>
                </a:lnTo>
                <a:lnTo>
                  <a:pt x="1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" name="Freeform 309"/>
          <p:cNvSpPr>
            <a:spLocks noEditPoints="1"/>
          </p:cNvSpPr>
          <p:nvPr/>
        </p:nvSpPr>
        <p:spPr bwMode="auto">
          <a:xfrm>
            <a:off x="4461915" y="4221016"/>
            <a:ext cx="452437" cy="579437"/>
          </a:xfrm>
          <a:custGeom>
            <a:avLst/>
            <a:gdLst>
              <a:gd name="T0" fmla="*/ 1678 w 2849"/>
              <a:gd name="T1" fmla="*/ 1149 h 3650"/>
              <a:gd name="T2" fmla="*/ 1689 w 2849"/>
              <a:gd name="T3" fmla="*/ 1168 h 3650"/>
              <a:gd name="T4" fmla="*/ 2127 w 2849"/>
              <a:gd name="T5" fmla="*/ 1171 h 3650"/>
              <a:gd name="T6" fmla="*/ 168 w 2849"/>
              <a:gd name="T7" fmla="*/ 603 h 3650"/>
              <a:gd name="T8" fmla="*/ 2246 w 2849"/>
              <a:gd name="T9" fmla="*/ 3482 h 3650"/>
              <a:gd name="T10" fmla="*/ 1700 w 2849"/>
              <a:gd name="T11" fmla="*/ 1339 h 3650"/>
              <a:gd name="T12" fmla="*/ 1634 w 2849"/>
              <a:gd name="T13" fmla="*/ 1327 h 3650"/>
              <a:gd name="T14" fmla="*/ 1578 w 2849"/>
              <a:gd name="T15" fmla="*/ 1295 h 3650"/>
              <a:gd name="T16" fmla="*/ 1536 w 2849"/>
              <a:gd name="T17" fmla="*/ 1245 h 3650"/>
              <a:gd name="T18" fmla="*/ 1512 w 2849"/>
              <a:gd name="T19" fmla="*/ 1183 h 3650"/>
              <a:gd name="T20" fmla="*/ 1510 w 2849"/>
              <a:gd name="T21" fmla="*/ 603 h 3650"/>
              <a:gd name="T22" fmla="*/ 668 w 2849"/>
              <a:gd name="T23" fmla="*/ 168 h 3650"/>
              <a:gd name="T24" fmla="*/ 629 w 2849"/>
              <a:gd name="T25" fmla="*/ 181 h 3650"/>
              <a:gd name="T26" fmla="*/ 606 w 2849"/>
              <a:gd name="T27" fmla="*/ 213 h 3650"/>
              <a:gd name="T28" fmla="*/ 603 w 2849"/>
              <a:gd name="T29" fmla="*/ 434 h 3650"/>
              <a:gd name="T30" fmla="*/ 1616 w 2849"/>
              <a:gd name="T31" fmla="*/ 437 h 3650"/>
              <a:gd name="T32" fmla="*/ 1654 w 2849"/>
              <a:gd name="T33" fmla="*/ 459 h 3650"/>
              <a:gd name="T34" fmla="*/ 2390 w 2849"/>
              <a:gd name="T35" fmla="*/ 1196 h 3650"/>
              <a:gd name="T36" fmla="*/ 2412 w 2849"/>
              <a:gd name="T37" fmla="*/ 1232 h 3650"/>
              <a:gd name="T38" fmla="*/ 2416 w 2849"/>
              <a:gd name="T39" fmla="*/ 1255 h 3650"/>
              <a:gd name="T40" fmla="*/ 2615 w 2849"/>
              <a:gd name="T41" fmla="*/ 3047 h 3650"/>
              <a:gd name="T42" fmla="*/ 2653 w 2849"/>
              <a:gd name="T43" fmla="*/ 3035 h 3650"/>
              <a:gd name="T44" fmla="*/ 2676 w 2849"/>
              <a:gd name="T45" fmla="*/ 3003 h 3650"/>
              <a:gd name="T46" fmla="*/ 2680 w 2849"/>
              <a:gd name="T47" fmla="*/ 2982 h 3650"/>
              <a:gd name="T48" fmla="*/ 2676 w 2849"/>
              <a:gd name="T49" fmla="*/ 213 h 3650"/>
              <a:gd name="T50" fmla="*/ 2653 w 2849"/>
              <a:gd name="T51" fmla="*/ 181 h 3650"/>
              <a:gd name="T52" fmla="*/ 2615 w 2849"/>
              <a:gd name="T53" fmla="*/ 168 h 3650"/>
              <a:gd name="T54" fmla="*/ 668 w 2849"/>
              <a:gd name="T55" fmla="*/ 0 h 3650"/>
              <a:gd name="T56" fmla="*/ 2653 w 2849"/>
              <a:gd name="T57" fmla="*/ 3 h 3650"/>
              <a:gd name="T58" fmla="*/ 2722 w 2849"/>
              <a:gd name="T59" fmla="*/ 27 h 3650"/>
              <a:gd name="T60" fmla="*/ 2780 w 2849"/>
              <a:gd name="T61" fmla="*/ 69 h 3650"/>
              <a:gd name="T62" fmla="*/ 2822 w 2849"/>
              <a:gd name="T63" fmla="*/ 126 h 3650"/>
              <a:gd name="T64" fmla="*/ 2846 w 2849"/>
              <a:gd name="T65" fmla="*/ 196 h 3650"/>
              <a:gd name="T66" fmla="*/ 2849 w 2849"/>
              <a:gd name="T67" fmla="*/ 2982 h 3650"/>
              <a:gd name="T68" fmla="*/ 2837 w 2849"/>
              <a:gd name="T69" fmla="*/ 3056 h 3650"/>
              <a:gd name="T70" fmla="*/ 2804 w 2849"/>
              <a:gd name="T71" fmla="*/ 3120 h 3650"/>
              <a:gd name="T72" fmla="*/ 2753 w 2849"/>
              <a:gd name="T73" fmla="*/ 3171 h 3650"/>
              <a:gd name="T74" fmla="*/ 2689 w 2849"/>
              <a:gd name="T75" fmla="*/ 3204 h 3650"/>
              <a:gd name="T76" fmla="*/ 2615 w 2849"/>
              <a:gd name="T77" fmla="*/ 3216 h 3650"/>
              <a:gd name="T78" fmla="*/ 2416 w 2849"/>
              <a:gd name="T79" fmla="*/ 3483 h 3650"/>
              <a:gd name="T80" fmla="*/ 2402 w 2849"/>
              <a:gd name="T81" fmla="*/ 3548 h 3650"/>
              <a:gd name="T82" fmla="*/ 2366 w 2849"/>
              <a:gd name="T83" fmla="*/ 3601 h 3650"/>
              <a:gd name="T84" fmla="*/ 2313 w 2849"/>
              <a:gd name="T85" fmla="*/ 3637 h 3650"/>
              <a:gd name="T86" fmla="*/ 2249 w 2849"/>
              <a:gd name="T87" fmla="*/ 3650 h 3650"/>
              <a:gd name="T88" fmla="*/ 134 w 2849"/>
              <a:gd name="T89" fmla="*/ 3647 h 3650"/>
              <a:gd name="T90" fmla="*/ 74 w 2849"/>
              <a:gd name="T91" fmla="*/ 3621 h 3650"/>
              <a:gd name="T92" fmla="*/ 29 w 2849"/>
              <a:gd name="T93" fmla="*/ 3576 h 3650"/>
              <a:gd name="T94" fmla="*/ 3 w 2849"/>
              <a:gd name="T95" fmla="*/ 3516 h 3650"/>
              <a:gd name="T96" fmla="*/ 0 w 2849"/>
              <a:gd name="T97" fmla="*/ 601 h 3650"/>
              <a:gd name="T98" fmla="*/ 13 w 2849"/>
              <a:gd name="T99" fmla="*/ 536 h 3650"/>
              <a:gd name="T100" fmla="*/ 49 w 2849"/>
              <a:gd name="T101" fmla="*/ 483 h 3650"/>
              <a:gd name="T102" fmla="*/ 102 w 2849"/>
              <a:gd name="T103" fmla="*/ 447 h 3650"/>
              <a:gd name="T104" fmla="*/ 167 w 2849"/>
              <a:gd name="T105" fmla="*/ 434 h 3650"/>
              <a:gd name="T106" fmla="*/ 433 w 2849"/>
              <a:gd name="T107" fmla="*/ 234 h 3650"/>
              <a:gd name="T108" fmla="*/ 446 w 2849"/>
              <a:gd name="T109" fmla="*/ 160 h 3650"/>
              <a:gd name="T110" fmla="*/ 479 w 2849"/>
              <a:gd name="T111" fmla="*/ 96 h 3650"/>
              <a:gd name="T112" fmla="*/ 530 w 2849"/>
              <a:gd name="T113" fmla="*/ 45 h 3650"/>
              <a:gd name="T114" fmla="*/ 594 w 2849"/>
              <a:gd name="T115" fmla="*/ 12 h 3650"/>
              <a:gd name="T116" fmla="*/ 668 w 2849"/>
              <a:gd name="T117" fmla="*/ 0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49" h="3650">
                <a:moveTo>
                  <a:pt x="1678" y="721"/>
                </a:moveTo>
                <a:lnTo>
                  <a:pt x="1678" y="1149"/>
                </a:lnTo>
                <a:lnTo>
                  <a:pt x="1681" y="1160"/>
                </a:lnTo>
                <a:lnTo>
                  <a:pt x="1689" y="1168"/>
                </a:lnTo>
                <a:lnTo>
                  <a:pt x="1700" y="1171"/>
                </a:lnTo>
                <a:lnTo>
                  <a:pt x="2127" y="1171"/>
                </a:lnTo>
                <a:lnTo>
                  <a:pt x="1678" y="721"/>
                </a:lnTo>
                <a:close/>
                <a:moveTo>
                  <a:pt x="168" y="603"/>
                </a:moveTo>
                <a:lnTo>
                  <a:pt x="168" y="3482"/>
                </a:lnTo>
                <a:lnTo>
                  <a:pt x="2246" y="3482"/>
                </a:lnTo>
                <a:lnTo>
                  <a:pt x="2246" y="1339"/>
                </a:lnTo>
                <a:lnTo>
                  <a:pt x="1700" y="1339"/>
                </a:lnTo>
                <a:lnTo>
                  <a:pt x="1666" y="1336"/>
                </a:lnTo>
                <a:lnTo>
                  <a:pt x="1634" y="1327"/>
                </a:lnTo>
                <a:lnTo>
                  <a:pt x="1604" y="1314"/>
                </a:lnTo>
                <a:lnTo>
                  <a:pt x="1578" y="1295"/>
                </a:lnTo>
                <a:lnTo>
                  <a:pt x="1554" y="1272"/>
                </a:lnTo>
                <a:lnTo>
                  <a:pt x="1536" y="1245"/>
                </a:lnTo>
                <a:lnTo>
                  <a:pt x="1521" y="1216"/>
                </a:lnTo>
                <a:lnTo>
                  <a:pt x="1512" y="1183"/>
                </a:lnTo>
                <a:lnTo>
                  <a:pt x="1510" y="1149"/>
                </a:lnTo>
                <a:lnTo>
                  <a:pt x="1510" y="603"/>
                </a:lnTo>
                <a:lnTo>
                  <a:pt x="168" y="603"/>
                </a:lnTo>
                <a:close/>
                <a:moveTo>
                  <a:pt x="668" y="168"/>
                </a:moveTo>
                <a:lnTo>
                  <a:pt x="647" y="171"/>
                </a:lnTo>
                <a:lnTo>
                  <a:pt x="629" y="181"/>
                </a:lnTo>
                <a:lnTo>
                  <a:pt x="615" y="196"/>
                </a:lnTo>
                <a:lnTo>
                  <a:pt x="606" y="213"/>
                </a:lnTo>
                <a:lnTo>
                  <a:pt x="603" y="234"/>
                </a:lnTo>
                <a:lnTo>
                  <a:pt x="603" y="434"/>
                </a:lnTo>
                <a:lnTo>
                  <a:pt x="1594" y="434"/>
                </a:lnTo>
                <a:lnTo>
                  <a:pt x="1616" y="437"/>
                </a:lnTo>
                <a:lnTo>
                  <a:pt x="1636" y="446"/>
                </a:lnTo>
                <a:lnTo>
                  <a:pt x="1654" y="459"/>
                </a:lnTo>
                <a:lnTo>
                  <a:pt x="1654" y="459"/>
                </a:lnTo>
                <a:lnTo>
                  <a:pt x="2390" y="1196"/>
                </a:lnTo>
                <a:lnTo>
                  <a:pt x="2403" y="1213"/>
                </a:lnTo>
                <a:lnTo>
                  <a:pt x="2412" y="1232"/>
                </a:lnTo>
                <a:lnTo>
                  <a:pt x="2414" y="1253"/>
                </a:lnTo>
                <a:lnTo>
                  <a:pt x="2416" y="1255"/>
                </a:lnTo>
                <a:lnTo>
                  <a:pt x="2416" y="3047"/>
                </a:lnTo>
                <a:lnTo>
                  <a:pt x="2615" y="3047"/>
                </a:lnTo>
                <a:lnTo>
                  <a:pt x="2636" y="3044"/>
                </a:lnTo>
                <a:lnTo>
                  <a:pt x="2653" y="3035"/>
                </a:lnTo>
                <a:lnTo>
                  <a:pt x="2668" y="3021"/>
                </a:lnTo>
                <a:lnTo>
                  <a:pt x="2676" y="3003"/>
                </a:lnTo>
                <a:lnTo>
                  <a:pt x="2680" y="2982"/>
                </a:lnTo>
                <a:lnTo>
                  <a:pt x="2680" y="2982"/>
                </a:lnTo>
                <a:lnTo>
                  <a:pt x="2680" y="234"/>
                </a:lnTo>
                <a:lnTo>
                  <a:pt x="2676" y="213"/>
                </a:lnTo>
                <a:lnTo>
                  <a:pt x="2668" y="196"/>
                </a:lnTo>
                <a:lnTo>
                  <a:pt x="2653" y="181"/>
                </a:lnTo>
                <a:lnTo>
                  <a:pt x="2636" y="171"/>
                </a:lnTo>
                <a:lnTo>
                  <a:pt x="2615" y="168"/>
                </a:lnTo>
                <a:lnTo>
                  <a:pt x="668" y="168"/>
                </a:lnTo>
                <a:close/>
                <a:moveTo>
                  <a:pt x="668" y="0"/>
                </a:moveTo>
                <a:lnTo>
                  <a:pt x="2615" y="0"/>
                </a:lnTo>
                <a:lnTo>
                  <a:pt x="2653" y="3"/>
                </a:lnTo>
                <a:lnTo>
                  <a:pt x="2689" y="12"/>
                </a:lnTo>
                <a:lnTo>
                  <a:pt x="2722" y="27"/>
                </a:lnTo>
                <a:lnTo>
                  <a:pt x="2753" y="45"/>
                </a:lnTo>
                <a:lnTo>
                  <a:pt x="2780" y="69"/>
                </a:lnTo>
                <a:lnTo>
                  <a:pt x="2804" y="96"/>
                </a:lnTo>
                <a:lnTo>
                  <a:pt x="2822" y="126"/>
                </a:lnTo>
                <a:lnTo>
                  <a:pt x="2837" y="160"/>
                </a:lnTo>
                <a:lnTo>
                  <a:pt x="2846" y="196"/>
                </a:lnTo>
                <a:lnTo>
                  <a:pt x="2849" y="234"/>
                </a:lnTo>
                <a:lnTo>
                  <a:pt x="2849" y="2982"/>
                </a:lnTo>
                <a:lnTo>
                  <a:pt x="2846" y="3020"/>
                </a:lnTo>
                <a:lnTo>
                  <a:pt x="2837" y="3056"/>
                </a:lnTo>
                <a:lnTo>
                  <a:pt x="2822" y="3089"/>
                </a:lnTo>
                <a:lnTo>
                  <a:pt x="2804" y="3120"/>
                </a:lnTo>
                <a:lnTo>
                  <a:pt x="2780" y="3148"/>
                </a:lnTo>
                <a:lnTo>
                  <a:pt x="2753" y="3171"/>
                </a:lnTo>
                <a:lnTo>
                  <a:pt x="2722" y="3190"/>
                </a:lnTo>
                <a:lnTo>
                  <a:pt x="2689" y="3204"/>
                </a:lnTo>
                <a:lnTo>
                  <a:pt x="2653" y="3213"/>
                </a:lnTo>
                <a:lnTo>
                  <a:pt x="2615" y="3216"/>
                </a:lnTo>
                <a:lnTo>
                  <a:pt x="2416" y="3216"/>
                </a:lnTo>
                <a:lnTo>
                  <a:pt x="2416" y="3483"/>
                </a:lnTo>
                <a:lnTo>
                  <a:pt x="2411" y="3516"/>
                </a:lnTo>
                <a:lnTo>
                  <a:pt x="2402" y="3548"/>
                </a:lnTo>
                <a:lnTo>
                  <a:pt x="2387" y="3576"/>
                </a:lnTo>
                <a:lnTo>
                  <a:pt x="2366" y="3601"/>
                </a:lnTo>
                <a:lnTo>
                  <a:pt x="2341" y="3621"/>
                </a:lnTo>
                <a:lnTo>
                  <a:pt x="2313" y="3637"/>
                </a:lnTo>
                <a:lnTo>
                  <a:pt x="2282" y="3647"/>
                </a:lnTo>
                <a:lnTo>
                  <a:pt x="2249" y="3650"/>
                </a:lnTo>
                <a:lnTo>
                  <a:pt x="167" y="3650"/>
                </a:lnTo>
                <a:lnTo>
                  <a:pt x="134" y="3647"/>
                </a:lnTo>
                <a:lnTo>
                  <a:pt x="102" y="3637"/>
                </a:lnTo>
                <a:lnTo>
                  <a:pt x="74" y="3621"/>
                </a:lnTo>
                <a:lnTo>
                  <a:pt x="49" y="3601"/>
                </a:lnTo>
                <a:lnTo>
                  <a:pt x="29" y="3576"/>
                </a:lnTo>
                <a:lnTo>
                  <a:pt x="13" y="3548"/>
                </a:lnTo>
                <a:lnTo>
                  <a:pt x="3" y="3516"/>
                </a:lnTo>
                <a:lnTo>
                  <a:pt x="0" y="3483"/>
                </a:lnTo>
                <a:lnTo>
                  <a:pt x="0" y="601"/>
                </a:lnTo>
                <a:lnTo>
                  <a:pt x="3" y="567"/>
                </a:lnTo>
                <a:lnTo>
                  <a:pt x="13" y="536"/>
                </a:lnTo>
                <a:lnTo>
                  <a:pt x="29" y="508"/>
                </a:lnTo>
                <a:lnTo>
                  <a:pt x="49" y="483"/>
                </a:lnTo>
                <a:lnTo>
                  <a:pt x="74" y="462"/>
                </a:lnTo>
                <a:lnTo>
                  <a:pt x="102" y="447"/>
                </a:lnTo>
                <a:lnTo>
                  <a:pt x="134" y="437"/>
                </a:lnTo>
                <a:lnTo>
                  <a:pt x="167" y="434"/>
                </a:lnTo>
                <a:lnTo>
                  <a:pt x="433" y="434"/>
                </a:lnTo>
                <a:lnTo>
                  <a:pt x="433" y="234"/>
                </a:lnTo>
                <a:lnTo>
                  <a:pt x="437" y="196"/>
                </a:lnTo>
                <a:lnTo>
                  <a:pt x="446" y="160"/>
                </a:lnTo>
                <a:lnTo>
                  <a:pt x="460" y="126"/>
                </a:lnTo>
                <a:lnTo>
                  <a:pt x="479" y="96"/>
                </a:lnTo>
                <a:lnTo>
                  <a:pt x="502" y="69"/>
                </a:lnTo>
                <a:lnTo>
                  <a:pt x="530" y="45"/>
                </a:lnTo>
                <a:lnTo>
                  <a:pt x="560" y="27"/>
                </a:lnTo>
                <a:lnTo>
                  <a:pt x="594" y="12"/>
                </a:lnTo>
                <a:lnTo>
                  <a:pt x="630" y="3"/>
                </a:lnTo>
                <a:lnTo>
                  <a:pt x="6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2" name="Group 851"/>
          <p:cNvGrpSpPr/>
          <p:nvPr/>
        </p:nvGrpSpPr>
        <p:grpSpPr>
          <a:xfrm>
            <a:off x="3535152" y="4221016"/>
            <a:ext cx="434975" cy="579437"/>
            <a:chOff x="3533775" y="4221163"/>
            <a:chExt cx="434975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7" name="Freeform 314"/>
            <p:cNvSpPr>
              <a:spLocks noEditPoints="1"/>
            </p:cNvSpPr>
            <p:nvPr/>
          </p:nvSpPr>
          <p:spPr bwMode="auto">
            <a:xfrm>
              <a:off x="3533775" y="4221163"/>
              <a:ext cx="434975" cy="579437"/>
            </a:xfrm>
            <a:custGeom>
              <a:avLst/>
              <a:gdLst>
                <a:gd name="T0" fmla="*/ 2086 w 2740"/>
                <a:gd name="T1" fmla="*/ 645 h 3650"/>
                <a:gd name="T2" fmla="*/ 2088 w 2740"/>
                <a:gd name="T3" fmla="*/ 651 h 3650"/>
                <a:gd name="T4" fmla="*/ 2094 w 2740"/>
                <a:gd name="T5" fmla="*/ 654 h 3650"/>
                <a:gd name="T6" fmla="*/ 2086 w 2740"/>
                <a:gd name="T7" fmla="*/ 292 h 3650"/>
                <a:gd name="T8" fmla="*/ 177 w 2740"/>
                <a:gd name="T9" fmla="*/ 171 h 3650"/>
                <a:gd name="T10" fmla="*/ 173 w 2740"/>
                <a:gd name="T11" fmla="*/ 177 h 3650"/>
                <a:gd name="T12" fmla="*/ 171 w 2740"/>
                <a:gd name="T13" fmla="*/ 3470 h 3650"/>
                <a:gd name="T14" fmla="*/ 174 w 2740"/>
                <a:gd name="T15" fmla="*/ 3476 h 3650"/>
                <a:gd name="T16" fmla="*/ 180 w 2740"/>
                <a:gd name="T17" fmla="*/ 3479 h 3650"/>
                <a:gd name="T18" fmla="*/ 2563 w 2740"/>
                <a:gd name="T19" fmla="*/ 3479 h 3650"/>
                <a:gd name="T20" fmla="*/ 2568 w 2740"/>
                <a:gd name="T21" fmla="*/ 3473 h 3650"/>
                <a:gd name="T22" fmla="*/ 2568 w 2740"/>
                <a:gd name="T23" fmla="*/ 825 h 3650"/>
                <a:gd name="T24" fmla="*/ 2061 w 2740"/>
                <a:gd name="T25" fmla="*/ 822 h 3650"/>
                <a:gd name="T26" fmla="*/ 2004 w 2740"/>
                <a:gd name="T27" fmla="*/ 801 h 3650"/>
                <a:gd name="T28" fmla="*/ 1956 w 2740"/>
                <a:gd name="T29" fmla="*/ 761 h 3650"/>
                <a:gd name="T30" fmla="*/ 1925 w 2740"/>
                <a:gd name="T31" fmla="*/ 708 h 3650"/>
                <a:gd name="T32" fmla="*/ 1914 w 2740"/>
                <a:gd name="T33" fmla="*/ 645 h 3650"/>
                <a:gd name="T34" fmla="*/ 180 w 2740"/>
                <a:gd name="T35" fmla="*/ 171 h 3650"/>
                <a:gd name="T36" fmla="*/ 1999 w 2740"/>
                <a:gd name="T37" fmla="*/ 0 h 3650"/>
                <a:gd name="T38" fmla="*/ 2042 w 2740"/>
                <a:gd name="T39" fmla="*/ 12 h 3650"/>
                <a:gd name="T40" fmla="*/ 2060 w 2740"/>
                <a:gd name="T41" fmla="*/ 25 h 3650"/>
                <a:gd name="T42" fmla="*/ 2729 w 2740"/>
                <a:gd name="T43" fmla="*/ 697 h 3650"/>
                <a:gd name="T44" fmla="*/ 2740 w 2740"/>
                <a:gd name="T45" fmla="*/ 739 h 3650"/>
                <a:gd name="T46" fmla="*/ 2740 w 2740"/>
                <a:gd name="T47" fmla="*/ 3470 h 3650"/>
                <a:gd name="T48" fmla="*/ 2729 w 2740"/>
                <a:gd name="T49" fmla="*/ 3533 h 3650"/>
                <a:gd name="T50" fmla="*/ 2698 w 2740"/>
                <a:gd name="T51" fmla="*/ 3586 h 3650"/>
                <a:gd name="T52" fmla="*/ 2650 w 2740"/>
                <a:gd name="T53" fmla="*/ 3626 h 3650"/>
                <a:gd name="T54" fmla="*/ 2593 w 2740"/>
                <a:gd name="T55" fmla="*/ 3647 h 3650"/>
                <a:gd name="T56" fmla="*/ 180 w 2740"/>
                <a:gd name="T57" fmla="*/ 3650 h 3650"/>
                <a:gd name="T58" fmla="*/ 117 w 2740"/>
                <a:gd name="T59" fmla="*/ 3639 h 3650"/>
                <a:gd name="T60" fmla="*/ 64 w 2740"/>
                <a:gd name="T61" fmla="*/ 3608 h 3650"/>
                <a:gd name="T62" fmla="*/ 25 w 2740"/>
                <a:gd name="T63" fmla="*/ 3560 h 3650"/>
                <a:gd name="T64" fmla="*/ 3 w 2740"/>
                <a:gd name="T65" fmla="*/ 3503 h 3650"/>
                <a:gd name="T66" fmla="*/ 0 w 2740"/>
                <a:gd name="T67" fmla="*/ 180 h 3650"/>
                <a:gd name="T68" fmla="*/ 12 w 2740"/>
                <a:gd name="T69" fmla="*/ 117 h 3650"/>
                <a:gd name="T70" fmla="*/ 43 w 2740"/>
                <a:gd name="T71" fmla="*/ 64 h 3650"/>
                <a:gd name="T72" fmla="*/ 90 w 2740"/>
                <a:gd name="T73" fmla="*/ 24 h 3650"/>
                <a:gd name="T74" fmla="*/ 148 w 2740"/>
                <a:gd name="T75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0" h="3650">
                  <a:moveTo>
                    <a:pt x="2086" y="292"/>
                  </a:moveTo>
                  <a:lnTo>
                    <a:pt x="2086" y="645"/>
                  </a:lnTo>
                  <a:lnTo>
                    <a:pt x="2086" y="648"/>
                  </a:lnTo>
                  <a:lnTo>
                    <a:pt x="2088" y="651"/>
                  </a:lnTo>
                  <a:lnTo>
                    <a:pt x="2090" y="654"/>
                  </a:lnTo>
                  <a:lnTo>
                    <a:pt x="2094" y="654"/>
                  </a:lnTo>
                  <a:lnTo>
                    <a:pt x="2448" y="654"/>
                  </a:lnTo>
                  <a:lnTo>
                    <a:pt x="2086" y="292"/>
                  </a:lnTo>
                  <a:close/>
                  <a:moveTo>
                    <a:pt x="180" y="171"/>
                  </a:moveTo>
                  <a:lnTo>
                    <a:pt x="177" y="171"/>
                  </a:lnTo>
                  <a:lnTo>
                    <a:pt x="174" y="174"/>
                  </a:lnTo>
                  <a:lnTo>
                    <a:pt x="173" y="177"/>
                  </a:lnTo>
                  <a:lnTo>
                    <a:pt x="171" y="180"/>
                  </a:lnTo>
                  <a:lnTo>
                    <a:pt x="171" y="3470"/>
                  </a:lnTo>
                  <a:lnTo>
                    <a:pt x="173" y="3473"/>
                  </a:lnTo>
                  <a:lnTo>
                    <a:pt x="174" y="3476"/>
                  </a:lnTo>
                  <a:lnTo>
                    <a:pt x="177" y="3479"/>
                  </a:lnTo>
                  <a:lnTo>
                    <a:pt x="180" y="3479"/>
                  </a:lnTo>
                  <a:lnTo>
                    <a:pt x="2559" y="3479"/>
                  </a:lnTo>
                  <a:lnTo>
                    <a:pt x="2563" y="3479"/>
                  </a:lnTo>
                  <a:lnTo>
                    <a:pt x="2566" y="3476"/>
                  </a:lnTo>
                  <a:lnTo>
                    <a:pt x="2568" y="3473"/>
                  </a:lnTo>
                  <a:lnTo>
                    <a:pt x="2568" y="3470"/>
                  </a:lnTo>
                  <a:lnTo>
                    <a:pt x="2568" y="825"/>
                  </a:lnTo>
                  <a:lnTo>
                    <a:pt x="2094" y="825"/>
                  </a:lnTo>
                  <a:lnTo>
                    <a:pt x="2061" y="822"/>
                  </a:lnTo>
                  <a:lnTo>
                    <a:pt x="2031" y="814"/>
                  </a:lnTo>
                  <a:lnTo>
                    <a:pt x="2004" y="801"/>
                  </a:lnTo>
                  <a:lnTo>
                    <a:pt x="1978" y="783"/>
                  </a:lnTo>
                  <a:lnTo>
                    <a:pt x="1956" y="761"/>
                  </a:lnTo>
                  <a:lnTo>
                    <a:pt x="1938" y="736"/>
                  </a:lnTo>
                  <a:lnTo>
                    <a:pt x="1925" y="708"/>
                  </a:lnTo>
                  <a:lnTo>
                    <a:pt x="1917" y="678"/>
                  </a:lnTo>
                  <a:lnTo>
                    <a:pt x="1914" y="645"/>
                  </a:lnTo>
                  <a:lnTo>
                    <a:pt x="1914" y="171"/>
                  </a:lnTo>
                  <a:lnTo>
                    <a:pt x="180" y="171"/>
                  </a:lnTo>
                  <a:close/>
                  <a:moveTo>
                    <a:pt x="180" y="0"/>
                  </a:moveTo>
                  <a:lnTo>
                    <a:pt x="1999" y="0"/>
                  </a:lnTo>
                  <a:lnTo>
                    <a:pt x="2023" y="3"/>
                  </a:lnTo>
                  <a:lnTo>
                    <a:pt x="2042" y="12"/>
                  </a:lnTo>
                  <a:lnTo>
                    <a:pt x="2060" y="25"/>
                  </a:lnTo>
                  <a:lnTo>
                    <a:pt x="2060" y="25"/>
                  </a:lnTo>
                  <a:lnTo>
                    <a:pt x="2714" y="679"/>
                  </a:lnTo>
                  <a:lnTo>
                    <a:pt x="2729" y="697"/>
                  </a:lnTo>
                  <a:lnTo>
                    <a:pt x="2737" y="717"/>
                  </a:lnTo>
                  <a:lnTo>
                    <a:pt x="2740" y="739"/>
                  </a:lnTo>
                  <a:lnTo>
                    <a:pt x="2740" y="740"/>
                  </a:lnTo>
                  <a:lnTo>
                    <a:pt x="2740" y="3470"/>
                  </a:lnTo>
                  <a:lnTo>
                    <a:pt x="2737" y="3503"/>
                  </a:lnTo>
                  <a:lnTo>
                    <a:pt x="2729" y="3533"/>
                  </a:lnTo>
                  <a:lnTo>
                    <a:pt x="2716" y="3560"/>
                  </a:lnTo>
                  <a:lnTo>
                    <a:pt x="2698" y="3586"/>
                  </a:lnTo>
                  <a:lnTo>
                    <a:pt x="2676" y="3608"/>
                  </a:lnTo>
                  <a:lnTo>
                    <a:pt x="2650" y="3626"/>
                  </a:lnTo>
                  <a:lnTo>
                    <a:pt x="2623" y="3639"/>
                  </a:lnTo>
                  <a:lnTo>
                    <a:pt x="2593" y="3647"/>
                  </a:lnTo>
                  <a:lnTo>
                    <a:pt x="2559" y="3650"/>
                  </a:lnTo>
                  <a:lnTo>
                    <a:pt x="180" y="3650"/>
                  </a:lnTo>
                  <a:lnTo>
                    <a:pt x="148" y="3647"/>
                  </a:lnTo>
                  <a:lnTo>
                    <a:pt x="117" y="3639"/>
                  </a:lnTo>
                  <a:lnTo>
                    <a:pt x="90" y="3626"/>
                  </a:lnTo>
                  <a:lnTo>
                    <a:pt x="64" y="3608"/>
                  </a:lnTo>
                  <a:lnTo>
                    <a:pt x="43" y="3586"/>
                  </a:lnTo>
                  <a:lnTo>
                    <a:pt x="25" y="3560"/>
                  </a:lnTo>
                  <a:lnTo>
                    <a:pt x="12" y="3533"/>
                  </a:lnTo>
                  <a:lnTo>
                    <a:pt x="3" y="3503"/>
                  </a:lnTo>
                  <a:lnTo>
                    <a:pt x="0" y="3470"/>
                  </a:lnTo>
                  <a:lnTo>
                    <a:pt x="0" y="180"/>
                  </a:lnTo>
                  <a:lnTo>
                    <a:pt x="3" y="147"/>
                  </a:lnTo>
                  <a:lnTo>
                    <a:pt x="12" y="117"/>
                  </a:lnTo>
                  <a:lnTo>
                    <a:pt x="25" y="90"/>
                  </a:lnTo>
                  <a:lnTo>
                    <a:pt x="43" y="64"/>
                  </a:lnTo>
                  <a:lnTo>
                    <a:pt x="64" y="42"/>
                  </a:lnTo>
                  <a:lnTo>
                    <a:pt x="90" y="24"/>
                  </a:lnTo>
                  <a:lnTo>
                    <a:pt x="117" y="11"/>
                  </a:lnTo>
                  <a:lnTo>
                    <a:pt x="148" y="3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315"/>
            <p:cNvSpPr>
              <a:spLocks/>
            </p:cNvSpPr>
            <p:nvPr/>
          </p:nvSpPr>
          <p:spPr bwMode="auto">
            <a:xfrm>
              <a:off x="3617913" y="4406900"/>
              <a:ext cx="266700" cy="26987"/>
            </a:xfrm>
            <a:custGeom>
              <a:avLst/>
              <a:gdLst>
                <a:gd name="T0" fmla="*/ 85 w 1685"/>
                <a:gd name="T1" fmla="*/ 0 h 172"/>
                <a:gd name="T2" fmla="*/ 1600 w 1685"/>
                <a:gd name="T3" fmla="*/ 0 h 172"/>
                <a:gd name="T4" fmla="*/ 1622 w 1685"/>
                <a:gd name="T5" fmla="*/ 3 h 172"/>
                <a:gd name="T6" fmla="*/ 1643 w 1685"/>
                <a:gd name="T7" fmla="*/ 12 h 172"/>
                <a:gd name="T8" fmla="*/ 1659 w 1685"/>
                <a:gd name="T9" fmla="*/ 26 h 172"/>
                <a:gd name="T10" fmla="*/ 1673 w 1685"/>
                <a:gd name="T11" fmla="*/ 42 h 172"/>
                <a:gd name="T12" fmla="*/ 1682 w 1685"/>
                <a:gd name="T13" fmla="*/ 63 h 172"/>
                <a:gd name="T14" fmla="*/ 1685 w 1685"/>
                <a:gd name="T15" fmla="*/ 85 h 172"/>
                <a:gd name="T16" fmla="*/ 1682 w 1685"/>
                <a:gd name="T17" fmla="*/ 109 h 172"/>
                <a:gd name="T18" fmla="*/ 1673 w 1685"/>
                <a:gd name="T19" fmla="*/ 128 h 172"/>
                <a:gd name="T20" fmla="*/ 1659 w 1685"/>
                <a:gd name="T21" fmla="*/ 146 h 172"/>
                <a:gd name="T22" fmla="*/ 1643 w 1685"/>
                <a:gd name="T23" fmla="*/ 159 h 172"/>
                <a:gd name="T24" fmla="*/ 1622 w 1685"/>
                <a:gd name="T25" fmla="*/ 168 h 172"/>
                <a:gd name="T26" fmla="*/ 1600 w 1685"/>
                <a:gd name="T27" fmla="*/ 172 h 172"/>
                <a:gd name="T28" fmla="*/ 85 w 1685"/>
                <a:gd name="T29" fmla="*/ 172 h 172"/>
                <a:gd name="T30" fmla="*/ 62 w 1685"/>
                <a:gd name="T31" fmla="*/ 168 h 172"/>
                <a:gd name="T32" fmla="*/ 42 w 1685"/>
                <a:gd name="T33" fmla="*/ 159 h 172"/>
                <a:gd name="T34" fmla="*/ 24 w 1685"/>
                <a:gd name="T35" fmla="*/ 146 h 172"/>
                <a:gd name="T36" fmla="*/ 11 w 1685"/>
                <a:gd name="T37" fmla="*/ 128 h 172"/>
                <a:gd name="T38" fmla="*/ 2 w 1685"/>
                <a:gd name="T39" fmla="*/ 109 h 172"/>
                <a:gd name="T40" fmla="*/ 0 w 1685"/>
                <a:gd name="T41" fmla="*/ 85 h 172"/>
                <a:gd name="T42" fmla="*/ 2 w 1685"/>
                <a:gd name="T43" fmla="*/ 63 h 172"/>
                <a:gd name="T44" fmla="*/ 11 w 1685"/>
                <a:gd name="T45" fmla="*/ 42 h 172"/>
                <a:gd name="T46" fmla="*/ 24 w 1685"/>
                <a:gd name="T47" fmla="*/ 26 h 172"/>
                <a:gd name="T48" fmla="*/ 42 w 1685"/>
                <a:gd name="T49" fmla="*/ 12 h 172"/>
                <a:gd name="T50" fmla="*/ 62 w 1685"/>
                <a:gd name="T51" fmla="*/ 3 h 172"/>
                <a:gd name="T52" fmla="*/ 85 w 1685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5" h="172">
                  <a:moveTo>
                    <a:pt x="85" y="0"/>
                  </a:moveTo>
                  <a:lnTo>
                    <a:pt x="1600" y="0"/>
                  </a:lnTo>
                  <a:lnTo>
                    <a:pt x="1622" y="3"/>
                  </a:lnTo>
                  <a:lnTo>
                    <a:pt x="1643" y="12"/>
                  </a:lnTo>
                  <a:lnTo>
                    <a:pt x="1659" y="26"/>
                  </a:lnTo>
                  <a:lnTo>
                    <a:pt x="1673" y="42"/>
                  </a:lnTo>
                  <a:lnTo>
                    <a:pt x="1682" y="63"/>
                  </a:lnTo>
                  <a:lnTo>
                    <a:pt x="1685" y="85"/>
                  </a:lnTo>
                  <a:lnTo>
                    <a:pt x="1682" y="109"/>
                  </a:lnTo>
                  <a:lnTo>
                    <a:pt x="1673" y="128"/>
                  </a:lnTo>
                  <a:lnTo>
                    <a:pt x="1659" y="146"/>
                  </a:lnTo>
                  <a:lnTo>
                    <a:pt x="1643" y="159"/>
                  </a:lnTo>
                  <a:lnTo>
                    <a:pt x="1622" y="168"/>
                  </a:lnTo>
                  <a:lnTo>
                    <a:pt x="1600" y="172"/>
                  </a:lnTo>
                  <a:lnTo>
                    <a:pt x="85" y="172"/>
                  </a:lnTo>
                  <a:lnTo>
                    <a:pt x="62" y="168"/>
                  </a:lnTo>
                  <a:lnTo>
                    <a:pt x="42" y="159"/>
                  </a:lnTo>
                  <a:lnTo>
                    <a:pt x="24" y="146"/>
                  </a:lnTo>
                  <a:lnTo>
                    <a:pt x="11" y="128"/>
                  </a:lnTo>
                  <a:lnTo>
                    <a:pt x="2" y="109"/>
                  </a:lnTo>
                  <a:lnTo>
                    <a:pt x="0" y="85"/>
                  </a:lnTo>
                  <a:lnTo>
                    <a:pt x="2" y="63"/>
                  </a:lnTo>
                  <a:lnTo>
                    <a:pt x="11" y="42"/>
                  </a:lnTo>
                  <a:lnTo>
                    <a:pt x="24" y="26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316"/>
            <p:cNvSpPr>
              <a:spLocks/>
            </p:cNvSpPr>
            <p:nvPr/>
          </p:nvSpPr>
          <p:spPr bwMode="auto">
            <a:xfrm>
              <a:off x="3617913" y="4487863"/>
              <a:ext cx="266700" cy="28575"/>
            </a:xfrm>
            <a:custGeom>
              <a:avLst/>
              <a:gdLst>
                <a:gd name="T0" fmla="*/ 85 w 1685"/>
                <a:gd name="T1" fmla="*/ 0 h 171"/>
                <a:gd name="T2" fmla="*/ 1600 w 1685"/>
                <a:gd name="T3" fmla="*/ 0 h 171"/>
                <a:gd name="T4" fmla="*/ 1622 w 1685"/>
                <a:gd name="T5" fmla="*/ 3 h 171"/>
                <a:gd name="T6" fmla="*/ 1643 w 1685"/>
                <a:gd name="T7" fmla="*/ 12 h 171"/>
                <a:gd name="T8" fmla="*/ 1659 w 1685"/>
                <a:gd name="T9" fmla="*/ 25 h 171"/>
                <a:gd name="T10" fmla="*/ 1673 w 1685"/>
                <a:gd name="T11" fmla="*/ 43 h 171"/>
                <a:gd name="T12" fmla="*/ 1682 w 1685"/>
                <a:gd name="T13" fmla="*/ 63 h 171"/>
                <a:gd name="T14" fmla="*/ 1685 w 1685"/>
                <a:gd name="T15" fmla="*/ 86 h 171"/>
                <a:gd name="T16" fmla="*/ 1682 w 1685"/>
                <a:gd name="T17" fmla="*/ 108 h 171"/>
                <a:gd name="T18" fmla="*/ 1673 w 1685"/>
                <a:gd name="T19" fmla="*/ 129 h 171"/>
                <a:gd name="T20" fmla="*/ 1659 w 1685"/>
                <a:gd name="T21" fmla="*/ 146 h 171"/>
                <a:gd name="T22" fmla="*/ 1643 w 1685"/>
                <a:gd name="T23" fmla="*/ 159 h 171"/>
                <a:gd name="T24" fmla="*/ 1622 w 1685"/>
                <a:gd name="T25" fmla="*/ 168 h 171"/>
                <a:gd name="T26" fmla="*/ 1600 w 1685"/>
                <a:gd name="T27" fmla="*/ 171 h 171"/>
                <a:gd name="T28" fmla="*/ 85 w 1685"/>
                <a:gd name="T29" fmla="*/ 171 h 171"/>
                <a:gd name="T30" fmla="*/ 62 w 1685"/>
                <a:gd name="T31" fmla="*/ 168 h 171"/>
                <a:gd name="T32" fmla="*/ 42 w 1685"/>
                <a:gd name="T33" fmla="*/ 159 h 171"/>
                <a:gd name="T34" fmla="*/ 24 w 1685"/>
                <a:gd name="T35" fmla="*/ 146 h 171"/>
                <a:gd name="T36" fmla="*/ 11 w 1685"/>
                <a:gd name="T37" fmla="*/ 129 h 171"/>
                <a:gd name="T38" fmla="*/ 2 w 1685"/>
                <a:gd name="T39" fmla="*/ 108 h 171"/>
                <a:gd name="T40" fmla="*/ 0 w 1685"/>
                <a:gd name="T41" fmla="*/ 86 h 171"/>
                <a:gd name="T42" fmla="*/ 2 w 1685"/>
                <a:gd name="T43" fmla="*/ 63 h 171"/>
                <a:gd name="T44" fmla="*/ 11 w 1685"/>
                <a:gd name="T45" fmla="*/ 43 h 171"/>
                <a:gd name="T46" fmla="*/ 24 w 1685"/>
                <a:gd name="T47" fmla="*/ 25 h 171"/>
                <a:gd name="T48" fmla="*/ 42 w 1685"/>
                <a:gd name="T49" fmla="*/ 12 h 171"/>
                <a:gd name="T50" fmla="*/ 62 w 1685"/>
                <a:gd name="T51" fmla="*/ 3 h 171"/>
                <a:gd name="T52" fmla="*/ 85 w 1685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5" h="171">
                  <a:moveTo>
                    <a:pt x="85" y="0"/>
                  </a:moveTo>
                  <a:lnTo>
                    <a:pt x="1600" y="0"/>
                  </a:lnTo>
                  <a:lnTo>
                    <a:pt x="1622" y="3"/>
                  </a:lnTo>
                  <a:lnTo>
                    <a:pt x="1643" y="12"/>
                  </a:lnTo>
                  <a:lnTo>
                    <a:pt x="1659" y="25"/>
                  </a:lnTo>
                  <a:lnTo>
                    <a:pt x="1673" y="43"/>
                  </a:lnTo>
                  <a:lnTo>
                    <a:pt x="1682" y="63"/>
                  </a:lnTo>
                  <a:lnTo>
                    <a:pt x="1685" y="86"/>
                  </a:lnTo>
                  <a:lnTo>
                    <a:pt x="1682" y="108"/>
                  </a:lnTo>
                  <a:lnTo>
                    <a:pt x="1673" y="129"/>
                  </a:lnTo>
                  <a:lnTo>
                    <a:pt x="1659" y="146"/>
                  </a:lnTo>
                  <a:lnTo>
                    <a:pt x="1643" y="159"/>
                  </a:lnTo>
                  <a:lnTo>
                    <a:pt x="1622" y="168"/>
                  </a:lnTo>
                  <a:lnTo>
                    <a:pt x="1600" y="171"/>
                  </a:lnTo>
                  <a:lnTo>
                    <a:pt x="85" y="171"/>
                  </a:lnTo>
                  <a:lnTo>
                    <a:pt x="62" y="168"/>
                  </a:lnTo>
                  <a:lnTo>
                    <a:pt x="42" y="159"/>
                  </a:lnTo>
                  <a:lnTo>
                    <a:pt x="24" y="146"/>
                  </a:lnTo>
                  <a:lnTo>
                    <a:pt x="11" y="129"/>
                  </a:lnTo>
                  <a:lnTo>
                    <a:pt x="2" y="108"/>
                  </a:lnTo>
                  <a:lnTo>
                    <a:pt x="0" y="86"/>
                  </a:lnTo>
                  <a:lnTo>
                    <a:pt x="2" y="63"/>
                  </a:lnTo>
                  <a:lnTo>
                    <a:pt x="11" y="43"/>
                  </a:lnTo>
                  <a:lnTo>
                    <a:pt x="24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317"/>
            <p:cNvSpPr>
              <a:spLocks/>
            </p:cNvSpPr>
            <p:nvPr/>
          </p:nvSpPr>
          <p:spPr bwMode="auto">
            <a:xfrm>
              <a:off x="3617913" y="4570413"/>
              <a:ext cx="266700" cy="26987"/>
            </a:xfrm>
            <a:custGeom>
              <a:avLst/>
              <a:gdLst>
                <a:gd name="T0" fmla="*/ 85 w 1685"/>
                <a:gd name="T1" fmla="*/ 0 h 170"/>
                <a:gd name="T2" fmla="*/ 1600 w 1685"/>
                <a:gd name="T3" fmla="*/ 0 h 170"/>
                <a:gd name="T4" fmla="*/ 1622 w 1685"/>
                <a:gd name="T5" fmla="*/ 2 h 170"/>
                <a:gd name="T6" fmla="*/ 1643 w 1685"/>
                <a:gd name="T7" fmla="*/ 11 h 170"/>
                <a:gd name="T8" fmla="*/ 1659 w 1685"/>
                <a:gd name="T9" fmla="*/ 24 h 170"/>
                <a:gd name="T10" fmla="*/ 1673 w 1685"/>
                <a:gd name="T11" fmla="*/ 42 h 170"/>
                <a:gd name="T12" fmla="*/ 1682 w 1685"/>
                <a:gd name="T13" fmla="*/ 62 h 170"/>
                <a:gd name="T14" fmla="*/ 1685 w 1685"/>
                <a:gd name="T15" fmla="*/ 85 h 170"/>
                <a:gd name="T16" fmla="*/ 1682 w 1685"/>
                <a:gd name="T17" fmla="*/ 107 h 170"/>
                <a:gd name="T18" fmla="*/ 1673 w 1685"/>
                <a:gd name="T19" fmla="*/ 128 h 170"/>
                <a:gd name="T20" fmla="*/ 1659 w 1685"/>
                <a:gd name="T21" fmla="*/ 146 h 170"/>
                <a:gd name="T22" fmla="*/ 1643 w 1685"/>
                <a:gd name="T23" fmla="*/ 159 h 170"/>
                <a:gd name="T24" fmla="*/ 1622 w 1685"/>
                <a:gd name="T25" fmla="*/ 167 h 170"/>
                <a:gd name="T26" fmla="*/ 1600 w 1685"/>
                <a:gd name="T27" fmla="*/ 170 h 170"/>
                <a:gd name="T28" fmla="*/ 85 w 1685"/>
                <a:gd name="T29" fmla="*/ 170 h 170"/>
                <a:gd name="T30" fmla="*/ 62 w 1685"/>
                <a:gd name="T31" fmla="*/ 167 h 170"/>
                <a:gd name="T32" fmla="*/ 42 w 1685"/>
                <a:gd name="T33" fmla="*/ 159 h 170"/>
                <a:gd name="T34" fmla="*/ 24 w 1685"/>
                <a:gd name="T35" fmla="*/ 146 h 170"/>
                <a:gd name="T36" fmla="*/ 11 w 1685"/>
                <a:gd name="T37" fmla="*/ 128 h 170"/>
                <a:gd name="T38" fmla="*/ 2 w 1685"/>
                <a:gd name="T39" fmla="*/ 107 h 170"/>
                <a:gd name="T40" fmla="*/ 0 w 1685"/>
                <a:gd name="T41" fmla="*/ 85 h 170"/>
                <a:gd name="T42" fmla="*/ 2 w 1685"/>
                <a:gd name="T43" fmla="*/ 62 h 170"/>
                <a:gd name="T44" fmla="*/ 11 w 1685"/>
                <a:gd name="T45" fmla="*/ 42 h 170"/>
                <a:gd name="T46" fmla="*/ 24 w 1685"/>
                <a:gd name="T47" fmla="*/ 24 h 170"/>
                <a:gd name="T48" fmla="*/ 42 w 1685"/>
                <a:gd name="T49" fmla="*/ 11 h 170"/>
                <a:gd name="T50" fmla="*/ 62 w 1685"/>
                <a:gd name="T51" fmla="*/ 2 h 170"/>
                <a:gd name="T52" fmla="*/ 85 w 1685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5" h="170">
                  <a:moveTo>
                    <a:pt x="85" y="0"/>
                  </a:moveTo>
                  <a:lnTo>
                    <a:pt x="1600" y="0"/>
                  </a:lnTo>
                  <a:lnTo>
                    <a:pt x="1622" y="2"/>
                  </a:lnTo>
                  <a:lnTo>
                    <a:pt x="1643" y="11"/>
                  </a:lnTo>
                  <a:lnTo>
                    <a:pt x="1659" y="24"/>
                  </a:lnTo>
                  <a:lnTo>
                    <a:pt x="1673" y="42"/>
                  </a:lnTo>
                  <a:lnTo>
                    <a:pt x="1682" y="62"/>
                  </a:lnTo>
                  <a:lnTo>
                    <a:pt x="1685" y="85"/>
                  </a:lnTo>
                  <a:lnTo>
                    <a:pt x="1682" y="107"/>
                  </a:lnTo>
                  <a:lnTo>
                    <a:pt x="1673" y="128"/>
                  </a:lnTo>
                  <a:lnTo>
                    <a:pt x="1659" y="146"/>
                  </a:lnTo>
                  <a:lnTo>
                    <a:pt x="1643" y="159"/>
                  </a:lnTo>
                  <a:lnTo>
                    <a:pt x="1622" y="167"/>
                  </a:lnTo>
                  <a:lnTo>
                    <a:pt x="1600" y="170"/>
                  </a:lnTo>
                  <a:lnTo>
                    <a:pt x="85" y="170"/>
                  </a:lnTo>
                  <a:lnTo>
                    <a:pt x="62" y="167"/>
                  </a:lnTo>
                  <a:lnTo>
                    <a:pt x="42" y="159"/>
                  </a:lnTo>
                  <a:lnTo>
                    <a:pt x="24" y="146"/>
                  </a:lnTo>
                  <a:lnTo>
                    <a:pt x="11" y="128"/>
                  </a:lnTo>
                  <a:lnTo>
                    <a:pt x="2" y="107"/>
                  </a:lnTo>
                  <a:lnTo>
                    <a:pt x="0" y="85"/>
                  </a:lnTo>
                  <a:lnTo>
                    <a:pt x="2" y="62"/>
                  </a:lnTo>
                  <a:lnTo>
                    <a:pt x="11" y="42"/>
                  </a:lnTo>
                  <a:lnTo>
                    <a:pt x="24" y="24"/>
                  </a:lnTo>
                  <a:lnTo>
                    <a:pt x="42" y="11"/>
                  </a:lnTo>
                  <a:lnTo>
                    <a:pt x="62" y="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318"/>
            <p:cNvSpPr>
              <a:spLocks/>
            </p:cNvSpPr>
            <p:nvPr/>
          </p:nvSpPr>
          <p:spPr bwMode="auto">
            <a:xfrm>
              <a:off x="3617913" y="4652963"/>
              <a:ext cx="146050" cy="26987"/>
            </a:xfrm>
            <a:custGeom>
              <a:avLst/>
              <a:gdLst>
                <a:gd name="T0" fmla="*/ 85 w 928"/>
                <a:gd name="T1" fmla="*/ 0 h 171"/>
                <a:gd name="T2" fmla="*/ 841 w 928"/>
                <a:gd name="T3" fmla="*/ 0 h 171"/>
                <a:gd name="T4" fmla="*/ 865 w 928"/>
                <a:gd name="T5" fmla="*/ 4 h 171"/>
                <a:gd name="T6" fmla="*/ 886 w 928"/>
                <a:gd name="T7" fmla="*/ 12 h 171"/>
                <a:gd name="T8" fmla="*/ 902 w 928"/>
                <a:gd name="T9" fmla="*/ 25 h 171"/>
                <a:gd name="T10" fmla="*/ 916 w 928"/>
                <a:gd name="T11" fmla="*/ 43 h 171"/>
                <a:gd name="T12" fmla="*/ 924 w 928"/>
                <a:gd name="T13" fmla="*/ 64 h 171"/>
                <a:gd name="T14" fmla="*/ 928 w 928"/>
                <a:gd name="T15" fmla="*/ 86 h 171"/>
                <a:gd name="T16" fmla="*/ 924 w 928"/>
                <a:gd name="T17" fmla="*/ 109 h 171"/>
                <a:gd name="T18" fmla="*/ 916 w 928"/>
                <a:gd name="T19" fmla="*/ 129 h 171"/>
                <a:gd name="T20" fmla="*/ 902 w 928"/>
                <a:gd name="T21" fmla="*/ 146 h 171"/>
                <a:gd name="T22" fmla="*/ 886 w 928"/>
                <a:gd name="T23" fmla="*/ 160 h 171"/>
                <a:gd name="T24" fmla="*/ 865 w 928"/>
                <a:gd name="T25" fmla="*/ 169 h 171"/>
                <a:gd name="T26" fmla="*/ 841 w 928"/>
                <a:gd name="T27" fmla="*/ 171 h 171"/>
                <a:gd name="T28" fmla="*/ 85 w 928"/>
                <a:gd name="T29" fmla="*/ 171 h 171"/>
                <a:gd name="T30" fmla="*/ 62 w 928"/>
                <a:gd name="T31" fmla="*/ 169 h 171"/>
                <a:gd name="T32" fmla="*/ 42 w 928"/>
                <a:gd name="T33" fmla="*/ 160 h 171"/>
                <a:gd name="T34" fmla="*/ 24 w 928"/>
                <a:gd name="T35" fmla="*/ 146 h 171"/>
                <a:gd name="T36" fmla="*/ 11 w 928"/>
                <a:gd name="T37" fmla="*/ 129 h 171"/>
                <a:gd name="T38" fmla="*/ 2 w 928"/>
                <a:gd name="T39" fmla="*/ 109 h 171"/>
                <a:gd name="T40" fmla="*/ 0 w 928"/>
                <a:gd name="T41" fmla="*/ 86 h 171"/>
                <a:gd name="T42" fmla="*/ 2 w 928"/>
                <a:gd name="T43" fmla="*/ 64 h 171"/>
                <a:gd name="T44" fmla="*/ 11 w 928"/>
                <a:gd name="T45" fmla="*/ 43 h 171"/>
                <a:gd name="T46" fmla="*/ 24 w 928"/>
                <a:gd name="T47" fmla="*/ 25 h 171"/>
                <a:gd name="T48" fmla="*/ 42 w 928"/>
                <a:gd name="T49" fmla="*/ 12 h 171"/>
                <a:gd name="T50" fmla="*/ 62 w 928"/>
                <a:gd name="T51" fmla="*/ 4 h 171"/>
                <a:gd name="T52" fmla="*/ 85 w 928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8" h="171">
                  <a:moveTo>
                    <a:pt x="85" y="0"/>
                  </a:moveTo>
                  <a:lnTo>
                    <a:pt x="841" y="0"/>
                  </a:lnTo>
                  <a:lnTo>
                    <a:pt x="865" y="4"/>
                  </a:lnTo>
                  <a:lnTo>
                    <a:pt x="886" y="12"/>
                  </a:lnTo>
                  <a:lnTo>
                    <a:pt x="902" y="25"/>
                  </a:lnTo>
                  <a:lnTo>
                    <a:pt x="916" y="43"/>
                  </a:lnTo>
                  <a:lnTo>
                    <a:pt x="924" y="64"/>
                  </a:lnTo>
                  <a:lnTo>
                    <a:pt x="928" y="86"/>
                  </a:lnTo>
                  <a:lnTo>
                    <a:pt x="924" y="109"/>
                  </a:lnTo>
                  <a:lnTo>
                    <a:pt x="916" y="129"/>
                  </a:lnTo>
                  <a:lnTo>
                    <a:pt x="902" y="146"/>
                  </a:lnTo>
                  <a:lnTo>
                    <a:pt x="886" y="160"/>
                  </a:lnTo>
                  <a:lnTo>
                    <a:pt x="865" y="169"/>
                  </a:lnTo>
                  <a:lnTo>
                    <a:pt x="841" y="171"/>
                  </a:lnTo>
                  <a:lnTo>
                    <a:pt x="85" y="171"/>
                  </a:lnTo>
                  <a:lnTo>
                    <a:pt x="62" y="169"/>
                  </a:lnTo>
                  <a:lnTo>
                    <a:pt x="42" y="160"/>
                  </a:lnTo>
                  <a:lnTo>
                    <a:pt x="24" y="146"/>
                  </a:lnTo>
                  <a:lnTo>
                    <a:pt x="11" y="129"/>
                  </a:lnTo>
                  <a:lnTo>
                    <a:pt x="2" y="109"/>
                  </a:lnTo>
                  <a:lnTo>
                    <a:pt x="0" y="86"/>
                  </a:lnTo>
                  <a:lnTo>
                    <a:pt x="2" y="64"/>
                  </a:lnTo>
                  <a:lnTo>
                    <a:pt x="11" y="43"/>
                  </a:lnTo>
                  <a:lnTo>
                    <a:pt x="24" y="25"/>
                  </a:lnTo>
                  <a:lnTo>
                    <a:pt x="42" y="12"/>
                  </a:lnTo>
                  <a:lnTo>
                    <a:pt x="62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0" name="Group 859"/>
          <p:cNvGrpSpPr/>
          <p:nvPr/>
        </p:nvGrpSpPr>
        <p:grpSpPr>
          <a:xfrm>
            <a:off x="2599658" y="4221016"/>
            <a:ext cx="434975" cy="579437"/>
            <a:chOff x="2593975" y="4221163"/>
            <a:chExt cx="434975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6" name="Freeform 323"/>
            <p:cNvSpPr>
              <a:spLocks/>
            </p:cNvSpPr>
            <p:nvPr/>
          </p:nvSpPr>
          <p:spPr bwMode="auto">
            <a:xfrm>
              <a:off x="2678113" y="4406900"/>
              <a:ext cx="266700" cy="26987"/>
            </a:xfrm>
            <a:custGeom>
              <a:avLst/>
              <a:gdLst>
                <a:gd name="T0" fmla="*/ 85 w 1685"/>
                <a:gd name="T1" fmla="*/ 0 h 172"/>
                <a:gd name="T2" fmla="*/ 1600 w 1685"/>
                <a:gd name="T3" fmla="*/ 0 h 172"/>
                <a:gd name="T4" fmla="*/ 1622 w 1685"/>
                <a:gd name="T5" fmla="*/ 3 h 172"/>
                <a:gd name="T6" fmla="*/ 1643 w 1685"/>
                <a:gd name="T7" fmla="*/ 12 h 172"/>
                <a:gd name="T8" fmla="*/ 1659 w 1685"/>
                <a:gd name="T9" fmla="*/ 26 h 172"/>
                <a:gd name="T10" fmla="*/ 1673 w 1685"/>
                <a:gd name="T11" fmla="*/ 42 h 172"/>
                <a:gd name="T12" fmla="*/ 1682 w 1685"/>
                <a:gd name="T13" fmla="*/ 63 h 172"/>
                <a:gd name="T14" fmla="*/ 1685 w 1685"/>
                <a:gd name="T15" fmla="*/ 85 h 172"/>
                <a:gd name="T16" fmla="*/ 1682 w 1685"/>
                <a:gd name="T17" fmla="*/ 109 h 172"/>
                <a:gd name="T18" fmla="*/ 1673 w 1685"/>
                <a:gd name="T19" fmla="*/ 128 h 172"/>
                <a:gd name="T20" fmla="*/ 1659 w 1685"/>
                <a:gd name="T21" fmla="*/ 146 h 172"/>
                <a:gd name="T22" fmla="*/ 1643 w 1685"/>
                <a:gd name="T23" fmla="*/ 159 h 172"/>
                <a:gd name="T24" fmla="*/ 1622 w 1685"/>
                <a:gd name="T25" fmla="*/ 168 h 172"/>
                <a:gd name="T26" fmla="*/ 1600 w 1685"/>
                <a:gd name="T27" fmla="*/ 172 h 172"/>
                <a:gd name="T28" fmla="*/ 85 w 1685"/>
                <a:gd name="T29" fmla="*/ 172 h 172"/>
                <a:gd name="T30" fmla="*/ 62 w 1685"/>
                <a:gd name="T31" fmla="*/ 168 h 172"/>
                <a:gd name="T32" fmla="*/ 42 w 1685"/>
                <a:gd name="T33" fmla="*/ 159 h 172"/>
                <a:gd name="T34" fmla="*/ 24 w 1685"/>
                <a:gd name="T35" fmla="*/ 146 h 172"/>
                <a:gd name="T36" fmla="*/ 11 w 1685"/>
                <a:gd name="T37" fmla="*/ 128 h 172"/>
                <a:gd name="T38" fmla="*/ 3 w 1685"/>
                <a:gd name="T39" fmla="*/ 109 h 172"/>
                <a:gd name="T40" fmla="*/ 0 w 1685"/>
                <a:gd name="T41" fmla="*/ 85 h 172"/>
                <a:gd name="T42" fmla="*/ 3 w 1685"/>
                <a:gd name="T43" fmla="*/ 63 h 172"/>
                <a:gd name="T44" fmla="*/ 11 w 1685"/>
                <a:gd name="T45" fmla="*/ 42 h 172"/>
                <a:gd name="T46" fmla="*/ 24 w 1685"/>
                <a:gd name="T47" fmla="*/ 26 h 172"/>
                <a:gd name="T48" fmla="*/ 42 w 1685"/>
                <a:gd name="T49" fmla="*/ 12 h 172"/>
                <a:gd name="T50" fmla="*/ 62 w 1685"/>
                <a:gd name="T51" fmla="*/ 3 h 172"/>
                <a:gd name="T52" fmla="*/ 85 w 1685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5" h="172">
                  <a:moveTo>
                    <a:pt x="85" y="0"/>
                  </a:moveTo>
                  <a:lnTo>
                    <a:pt x="1600" y="0"/>
                  </a:lnTo>
                  <a:lnTo>
                    <a:pt x="1622" y="3"/>
                  </a:lnTo>
                  <a:lnTo>
                    <a:pt x="1643" y="12"/>
                  </a:lnTo>
                  <a:lnTo>
                    <a:pt x="1659" y="26"/>
                  </a:lnTo>
                  <a:lnTo>
                    <a:pt x="1673" y="42"/>
                  </a:lnTo>
                  <a:lnTo>
                    <a:pt x="1682" y="63"/>
                  </a:lnTo>
                  <a:lnTo>
                    <a:pt x="1685" y="85"/>
                  </a:lnTo>
                  <a:lnTo>
                    <a:pt x="1682" y="109"/>
                  </a:lnTo>
                  <a:lnTo>
                    <a:pt x="1673" y="128"/>
                  </a:lnTo>
                  <a:lnTo>
                    <a:pt x="1659" y="146"/>
                  </a:lnTo>
                  <a:lnTo>
                    <a:pt x="1643" y="159"/>
                  </a:lnTo>
                  <a:lnTo>
                    <a:pt x="1622" y="168"/>
                  </a:lnTo>
                  <a:lnTo>
                    <a:pt x="1600" y="172"/>
                  </a:lnTo>
                  <a:lnTo>
                    <a:pt x="85" y="172"/>
                  </a:lnTo>
                  <a:lnTo>
                    <a:pt x="62" y="168"/>
                  </a:lnTo>
                  <a:lnTo>
                    <a:pt x="42" y="159"/>
                  </a:lnTo>
                  <a:lnTo>
                    <a:pt x="24" y="146"/>
                  </a:lnTo>
                  <a:lnTo>
                    <a:pt x="11" y="128"/>
                  </a:lnTo>
                  <a:lnTo>
                    <a:pt x="3" y="109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1" y="42"/>
                  </a:lnTo>
                  <a:lnTo>
                    <a:pt x="24" y="26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324"/>
            <p:cNvSpPr>
              <a:spLocks/>
            </p:cNvSpPr>
            <p:nvPr/>
          </p:nvSpPr>
          <p:spPr bwMode="auto">
            <a:xfrm>
              <a:off x="2678113" y="4487863"/>
              <a:ext cx="266700" cy="28575"/>
            </a:xfrm>
            <a:custGeom>
              <a:avLst/>
              <a:gdLst>
                <a:gd name="T0" fmla="*/ 85 w 1685"/>
                <a:gd name="T1" fmla="*/ 0 h 171"/>
                <a:gd name="T2" fmla="*/ 1600 w 1685"/>
                <a:gd name="T3" fmla="*/ 0 h 171"/>
                <a:gd name="T4" fmla="*/ 1622 w 1685"/>
                <a:gd name="T5" fmla="*/ 3 h 171"/>
                <a:gd name="T6" fmla="*/ 1643 w 1685"/>
                <a:gd name="T7" fmla="*/ 12 h 171"/>
                <a:gd name="T8" fmla="*/ 1659 w 1685"/>
                <a:gd name="T9" fmla="*/ 25 h 171"/>
                <a:gd name="T10" fmla="*/ 1673 w 1685"/>
                <a:gd name="T11" fmla="*/ 43 h 171"/>
                <a:gd name="T12" fmla="*/ 1682 w 1685"/>
                <a:gd name="T13" fmla="*/ 63 h 171"/>
                <a:gd name="T14" fmla="*/ 1685 w 1685"/>
                <a:gd name="T15" fmla="*/ 86 h 171"/>
                <a:gd name="T16" fmla="*/ 1682 w 1685"/>
                <a:gd name="T17" fmla="*/ 108 h 171"/>
                <a:gd name="T18" fmla="*/ 1673 w 1685"/>
                <a:gd name="T19" fmla="*/ 129 h 171"/>
                <a:gd name="T20" fmla="*/ 1659 w 1685"/>
                <a:gd name="T21" fmla="*/ 146 h 171"/>
                <a:gd name="T22" fmla="*/ 1643 w 1685"/>
                <a:gd name="T23" fmla="*/ 159 h 171"/>
                <a:gd name="T24" fmla="*/ 1622 w 1685"/>
                <a:gd name="T25" fmla="*/ 168 h 171"/>
                <a:gd name="T26" fmla="*/ 1600 w 1685"/>
                <a:gd name="T27" fmla="*/ 171 h 171"/>
                <a:gd name="T28" fmla="*/ 85 w 1685"/>
                <a:gd name="T29" fmla="*/ 171 h 171"/>
                <a:gd name="T30" fmla="*/ 62 w 1685"/>
                <a:gd name="T31" fmla="*/ 168 h 171"/>
                <a:gd name="T32" fmla="*/ 42 w 1685"/>
                <a:gd name="T33" fmla="*/ 159 h 171"/>
                <a:gd name="T34" fmla="*/ 24 w 1685"/>
                <a:gd name="T35" fmla="*/ 146 h 171"/>
                <a:gd name="T36" fmla="*/ 11 w 1685"/>
                <a:gd name="T37" fmla="*/ 129 h 171"/>
                <a:gd name="T38" fmla="*/ 3 w 1685"/>
                <a:gd name="T39" fmla="*/ 108 h 171"/>
                <a:gd name="T40" fmla="*/ 0 w 1685"/>
                <a:gd name="T41" fmla="*/ 86 h 171"/>
                <a:gd name="T42" fmla="*/ 3 w 1685"/>
                <a:gd name="T43" fmla="*/ 63 h 171"/>
                <a:gd name="T44" fmla="*/ 11 w 1685"/>
                <a:gd name="T45" fmla="*/ 43 h 171"/>
                <a:gd name="T46" fmla="*/ 24 w 1685"/>
                <a:gd name="T47" fmla="*/ 25 h 171"/>
                <a:gd name="T48" fmla="*/ 42 w 1685"/>
                <a:gd name="T49" fmla="*/ 12 h 171"/>
                <a:gd name="T50" fmla="*/ 62 w 1685"/>
                <a:gd name="T51" fmla="*/ 3 h 171"/>
                <a:gd name="T52" fmla="*/ 85 w 1685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5" h="171">
                  <a:moveTo>
                    <a:pt x="85" y="0"/>
                  </a:moveTo>
                  <a:lnTo>
                    <a:pt x="1600" y="0"/>
                  </a:lnTo>
                  <a:lnTo>
                    <a:pt x="1622" y="3"/>
                  </a:lnTo>
                  <a:lnTo>
                    <a:pt x="1643" y="12"/>
                  </a:lnTo>
                  <a:lnTo>
                    <a:pt x="1659" y="25"/>
                  </a:lnTo>
                  <a:lnTo>
                    <a:pt x="1673" y="43"/>
                  </a:lnTo>
                  <a:lnTo>
                    <a:pt x="1682" y="63"/>
                  </a:lnTo>
                  <a:lnTo>
                    <a:pt x="1685" y="86"/>
                  </a:lnTo>
                  <a:lnTo>
                    <a:pt x="1682" y="108"/>
                  </a:lnTo>
                  <a:lnTo>
                    <a:pt x="1673" y="129"/>
                  </a:lnTo>
                  <a:lnTo>
                    <a:pt x="1659" y="146"/>
                  </a:lnTo>
                  <a:lnTo>
                    <a:pt x="1643" y="159"/>
                  </a:lnTo>
                  <a:lnTo>
                    <a:pt x="1622" y="168"/>
                  </a:lnTo>
                  <a:lnTo>
                    <a:pt x="1600" y="171"/>
                  </a:lnTo>
                  <a:lnTo>
                    <a:pt x="85" y="171"/>
                  </a:lnTo>
                  <a:lnTo>
                    <a:pt x="62" y="168"/>
                  </a:lnTo>
                  <a:lnTo>
                    <a:pt x="42" y="159"/>
                  </a:lnTo>
                  <a:lnTo>
                    <a:pt x="24" y="146"/>
                  </a:lnTo>
                  <a:lnTo>
                    <a:pt x="11" y="129"/>
                  </a:lnTo>
                  <a:lnTo>
                    <a:pt x="3" y="108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4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325"/>
            <p:cNvSpPr>
              <a:spLocks noEditPoints="1"/>
            </p:cNvSpPr>
            <p:nvPr/>
          </p:nvSpPr>
          <p:spPr bwMode="auto">
            <a:xfrm>
              <a:off x="2593975" y="4221163"/>
              <a:ext cx="434975" cy="420687"/>
            </a:xfrm>
            <a:custGeom>
              <a:avLst/>
              <a:gdLst>
                <a:gd name="T0" fmla="*/ 2085 w 2739"/>
                <a:gd name="T1" fmla="*/ 649 h 2650"/>
                <a:gd name="T2" fmla="*/ 2093 w 2739"/>
                <a:gd name="T3" fmla="*/ 654 h 2650"/>
                <a:gd name="T4" fmla="*/ 2085 w 2739"/>
                <a:gd name="T5" fmla="*/ 292 h 2650"/>
                <a:gd name="T6" fmla="*/ 173 w 2739"/>
                <a:gd name="T7" fmla="*/ 174 h 2650"/>
                <a:gd name="T8" fmla="*/ 170 w 2739"/>
                <a:gd name="T9" fmla="*/ 2288 h 2650"/>
                <a:gd name="T10" fmla="*/ 499 w 2739"/>
                <a:gd name="T11" fmla="*/ 2478 h 2650"/>
                <a:gd name="T12" fmla="*/ 581 w 2739"/>
                <a:gd name="T13" fmla="*/ 2460 h 2650"/>
                <a:gd name="T14" fmla="*/ 860 w 2739"/>
                <a:gd name="T15" fmla="*/ 2300 h 2650"/>
                <a:gd name="T16" fmla="*/ 982 w 2739"/>
                <a:gd name="T17" fmla="*/ 2292 h 2650"/>
                <a:gd name="T18" fmla="*/ 1099 w 2739"/>
                <a:gd name="T19" fmla="*/ 2334 h 2650"/>
                <a:gd name="T20" fmla="*/ 1355 w 2739"/>
                <a:gd name="T21" fmla="*/ 2478 h 2650"/>
                <a:gd name="T22" fmla="*/ 1437 w 2739"/>
                <a:gd name="T23" fmla="*/ 2460 h 2650"/>
                <a:gd name="T24" fmla="*/ 1716 w 2739"/>
                <a:gd name="T25" fmla="*/ 2300 h 2650"/>
                <a:gd name="T26" fmla="*/ 1838 w 2739"/>
                <a:gd name="T27" fmla="*/ 2292 h 2650"/>
                <a:gd name="T28" fmla="*/ 1955 w 2739"/>
                <a:gd name="T29" fmla="*/ 2334 h 2650"/>
                <a:gd name="T30" fmla="*/ 2211 w 2739"/>
                <a:gd name="T31" fmla="*/ 2478 h 2650"/>
                <a:gd name="T32" fmla="*/ 2293 w 2739"/>
                <a:gd name="T33" fmla="*/ 2460 h 2650"/>
                <a:gd name="T34" fmla="*/ 2093 w 2739"/>
                <a:gd name="T35" fmla="*/ 825 h 2650"/>
                <a:gd name="T36" fmla="*/ 2003 w 2739"/>
                <a:gd name="T37" fmla="*/ 801 h 2650"/>
                <a:gd name="T38" fmla="*/ 1937 w 2739"/>
                <a:gd name="T39" fmla="*/ 736 h 2650"/>
                <a:gd name="T40" fmla="*/ 1913 w 2739"/>
                <a:gd name="T41" fmla="*/ 645 h 2650"/>
                <a:gd name="T42" fmla="*/ 179 w 2739"/>
                <a:gd name="T43" fmla="*/ 0 h 2650"/>
                <a:gd name="T44" fmla="*/ 2043 w 2739"/>
                <a:gd name="T45" fmla="*/ 12 h 2650"/>
                <a:gd name="T46" fmla="*/ 2727 w 2739"/>
                <a:gd name="T47" fmla="*/ 697 h 2650"/>
                <a:gd name="T48" fmla="*/ 2739 w 2739"/>
                <a:gd name="T49" fmla="*/ 740 h 2650"/>
                <a:gd name="T50" fmla="*/ 2736 w 2739"/>
                <a:gd name="T51" fmla="*/ 2342 h 2650"/>
                <a:gd name="T52" fmla="*/ 2699 w 2739"/>
                <a:gd name="T53" fmla="*/ 2406 h 2650"/>
                <a:gd name="T54" fmla="*/ 2346 w 2739"/>
                <a:gd name="T55" fmla="*/ 2625 h 2650"/>
                <a:gd name="T56" fmla="*/ 2225 w 2739"/>
                <a:gd name="T57" fmla="*/ 2650 h 2650"/>
                <a:gd name="T58" fmla="*/ 2105 w 2739"/>
                <a:gd name="T59" fmla="*/ 2625 h 2650"/>
                <a:gd name="T60" fmla="*/ 1839 w 2739"/>
                <a:gd name="T61" fmla="*/ 2467 h 2650"/>
                <a:gd name="T62" fmla="*/ 1756 w 2739"/>
                <a:gd name="T63" fmla="*/ 2467 h 2650"/>
                <a:gd name="T64" fmla="*/ 1489 w 2739"/>
                <a:gd name="T65" fmla="*/ 2625 h 2650"/>
                <a:gd name="T66" fmla="*/ 1368 w 2739"/>
                <a:gd name="T67" fmla="*/ 2650 h 2650"/>
                <a:gd name="T68" fmla="*/ 1249 w 2739"/>
                <a:gd name="T69" fmla="*/ 2625 h 2650"/>
                <a:gd name="T70" fmla="*/ 983 w 2739"/>
                <a:gd name="T71" fmla="*/ 2467 h 2650"/>
                <a:gd name="T72" fmla="*/ 900 w 2739"/>
                <a:gd name="T73" fmla="*/ 2467 h 2650"/>
                <a:gd name="T74" fmla="*/ 633 w 2739"/>
                <a:gd name="T75" fmla="*/ 2625 h 2650"/>
                <a:gd name="T76" fmla="*/ 513 w 2739"/>
                <a:gd name="T77" fmla="*/ 2650 h 2650"/>
                <a:gd name="T78" fmla="*/ 393 w 2739"/>
                <a:gd name="T79" fmla="*/ 2625 h 2650"/>
                <a:gd name="T80" fmla="*/ 40 w 2739"/>
                <a:gd name="T81" fmla="*/ 2406 h 2650"/>
                <a:gd name="T82" fmla="*/ 3 w 2739"/>
                <a:gd name="T83" fmla="*/ 2342 h 2650"/>
                <a:gd name="T84" fmla="*/ 0 w 2739"/>
                <a:gd name="T85" fmla="*/ 180 h 2650"/>
                <a:gd name="T86" fmla="*/ 24 w 2739"/>
                <a:gd name="T87" fmla="*/ 90 h 2650"/>
                <a:gd name="T88" fmla="*/ 89 w 2739"/>
                <a:gd name="T89" fmla="*/ 24 h 2650"/>
                <a:gd name="T90" fmla="*/ 179 w 2739"/>
                <a:gd name="T91" fmla="*/ 0 h 2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39" h="2650">
                  <a:moveTo>
                    <a:pt x="2085" y="292"/>
                  </a:moveTo>
                  <a:lnTo>
                    <a:pt x="2085" y="645"/>
                  </a:lnTo>
                  <a:lnTo>
                    <a:pt x="2085" y="649"/>
                  </a:lnTo>
                  <a:lnTo>
                    <a:pt x="2087" y="651"/>
                  </a:lnTo>
                  <a:lnTo>
                    <a:pt x="2090" y="654"/>
                  </a:lnTo>
                  <a:lnTo>
                    <a:pt x="2093" y="654"/>
                  </a:lnTo>
                  <a:lnTo>
                    <a:pt x="2447" y="654"/>
                  </a:lnTo>
                  <a:lnTo>
                    <a:pt x="2085" y="292"/>
                  </a:lnTo>
                  <a:lnTo>
                    <a:pt x="2085" y="292"/>
                  </a:lnTo>
                  <a:close/>
                  <a:moveTo>
                    <a:pt x="179" y="171"/>
                  </a:moveTo>
                  <a:lnTo>
                    <a:pt x="176" y="171"/>
                  </a:lnTo>
                  <a:lnTo>
                    <a:pt x="173" y="174"/>
                  </a:lnTo>
                  <a:lnTo>
                    <a:pt x="172" y="177"/>
                  </a:lnTo>
                  <a:lnTo>
                    <a:pt x="170" y="180"/>
                  </a:lnTo>
                  <a:lnTo>
                    <a:pt x="170" y="2288"/>
                  </a:lnTo>
                  <a:lnTo>
                    <a:pt x="445" y="2460"/>
                  </a:lnTo>
                  <a:lnTo>
                    <a:pt x="472" y="2472"/>
                  </a:lnTo>
                  <a:lnTo>
                    <a:pt x="499" y="2478"/>
                  </a:lnTo>
                  <a:lnTo>
                    <a:pt x="527" y="2478"/>
                  </a:lnTo>
                  <a:lnTo>
                    <a:pt x="555" y="2472"/>
                  </a:lnTo>
                  <a:lnTo>
                    <a:pt x="581" y="2460"/>
                  </a:lnTo>
                  <a:lnTo>
                    <a:pt x="784" y="2334"/>
                  </a:lnTo>
                  <a:lnTo>
                    <a:pt x="820" y="2314"/>
                  </a:lnTo>
                  <a:lnTo>
                    <a:pt x="860" y="2300"/>
                  </a:lnTo>
                  <a:lnTo>
                    <a:pt x="900" y="2292"/>
                  </a:lnTo>
                  <a:lnTo>
                    <a:pt x="941" y="2288"/>
                  </a:lnTo>
                  <a:lnTo>
                    <a:pt x="982" y="2292"/>
                  </a:lnTo>
                  <a:lnTo>
                    <a:pt x="1022" y="2300"/>
                  </a:lnTo>
                  <a:lnTo>
                    <a:pt x="1062" y="2314"/>
                  </a:lnTo>
                  <a:lnTo>
                    <a:pt x="1099" y="2334"/>
                  </a:lnTo>
                  <a:lnTo>
                    <a:pt x="1302" y="2460"/>
                  </a:lnTo>
                  <a:lnTo>
                    <a:pt x="1327" y="2472"/>
                  </a:lnTo>
                  <a:lnTo>
                    <a:pt x="1355" y="2478"/>
                  </a:lnTo>
                  <a:lnTo>
                    <a:pt x="1383" y="2478"/>
                  </a:lnTo>
                  <a:lnTo>
                    <a:pt x="1410" y="2472"/>
                  </a:lnTo>
                  <a:lnTo>
                    <a:pt x="1437" y="2460"/>
                  </a:lnTo>
                  <a:lnTo>
                    <a:pt x="1640" y="2334"/>
                  </a:lnTo>
                  <a:lnTo>
                    <a:pt x="1677" y="2314"/>
                  </a:lnTo>
                  <a:lnTo>
                    <a:pt x="1716" y="2300"/>
                  </a:lnTo>
                  <a:lnTo>
                    <a:pt x="1757" y="2292"/>
                  </a:lnTo>
                  <a:lnTo>
                    <a:pt x="1797" y="2288"/>
                  </a:lnTo>
                  <a:lnTo>
                    <a:pt x="1838" y="2292"/>
                  </a:lnTo>
                  <a:lnTo>
                    <a:pt x="1879" y="2300"/>
                  </a:lnTo>
                  <a:lnTo>
                    <a:pt x="1917" y="2314"/>
                  </a:lnTo>
                  <a:lnTo>
                    <a:pt x="1955" y="2334"/>
                  </a:lnTo>
                  <a:lnTo>
                    <a:pt x="2158" y="2460"/>
                  </a:lnTo>
                  <a:lnTo>
                    <a:pt x="2184" y="2472"/>
                  </a:lnTo>
                  <a:lnTo>
                    <a:pt x="2211" y="2478"/>
                  </a:lnTo>
                  <a:lnTo>
                    <a:pt x="2240" y="2478"/>
                  </a:lnTo>
                  <a:lnTo>
                    <a:pt x="2267" y="2472"/>
                  </a:lnTo>
                  <a:lnTo>
                    <a:pt x="2293" y="2460"/>
                  </a:lnTo>
                  <a:lnTo>
                    <a:pt x="2567" y="2288"/>
                  </a:lnTo>
                  <a:lnTo>
                    <a:pt x="2568" y="825"/>
                  </a:lnTo>
                  <a:lnTo>
                    <a:pt x="2093" y="825"/>
                  </a:lnTo>
                  <a:lnTo>
                    <a:pt x="2060" y="822"/>
                  </a:lnTo>
                  <a:lnTo>
                    <a:pt x="2030" y="814"/>
                  </a:lnTo>
                  <a:lnTo>
                    <a:pt x="2003" y="801"/>
                  </a:lnTo>
                  <a:lnTo>
                    <a:pt x="1977" y="783"/>
                  </a:lnTo>
                  <a:lnTo>
                    <a:pt x="1955" y="761"/>
                  </a:lnTo>
                  <a:lnTo>
                    <a:pt x="1937" y="736"/>
                  </a:lnTo>
                  <a:lnTo>
                    <a:pt x="1924" y="708"/>
                  </a:lnTo>
                  <a:lnTo>
                    <a:pt x="1916" y="678"/>
                  </a:lnTo>
                  <a:lnTo>
                    <a:pt x="1913" y="645"/>
                  </a:lnTo>
                  <a:lnTo>
                    <a:pt x="1913" y="171"/>
                  </a:lnTo>
                  <a:lnTo>
                    <a:pt x="179" y="171"/>
                  </a:lnTo>
                  <a:close/>
                  <a:moveTo>
                    <a:pt x="179" y="0"/>
                  </a:moveTo>
                  <a:lnTo>
                    <a:pt x="1998" y="0"/>
                  </a:lnTo>
                  <a:lnTo>
                    <a:pt x="2022" y="3"/>
                  </a:lnTo>
                  <a:lnTo>
                    <a:pt x="2043" y="12"/>
                  </a:lnTo>
                  <a:lnTo>
                    <a:pt x="2059" y="25"/>
                  </a:lnTo>
                  <a:lnTo>
                    <a:pt x="2713" y="679"/>
                  </a:lnTo>
                  <a:lnTo>
                    <a:pt x="2727" y="697"/>
                  </a:lnTo>
                  <a:lnTo>
                    <a:pt x="2736" y="717"/>
                  </a:lnTo>
                  <a:lnTo>
                    <a:pt x="2739" y="738"/>
                  </a:lnTo>
                  <a:lnTo>
                    <a:pt x="2739" y="740"/>
                  </a:lnTo>
                  <a:lnTo>
                    <a:pt x="2739" y="2314"/>
                  </a:lnTo>
                  <a:lnTo>
                    <a:pt x="2739" y="2316"/>
                  </a:lnTo>
                  <a:lnTo>
                    <a:pt x="2736" y="2342"/>
                  </a:lnTo>
                  <a:lnTo>
                    <a:pt x="2728" y="2366"/>
                  </a:lnTo>
                  <a:lnTo>
                    <a:pt x="2716" y="2387"/>
                  </a:lnTo>
                  <a:lnTo>
                    <a:pt x="2699" y="2406"/>
                  </a:lnTo>
                  <a:lnTo>
                    <a:pt x="2678" y="2421"/>
                  </a:lnTo>
                  <a:lnTo>
                    <a:pt x="2384" y="2605"/>
                  </a:lnTo>
                  <a:lnTo>
                    <a:pt x="2346" y="2625"/>
                  </a:lnTo>
                  <a:lnTo>
                    <a:pt x="2306" y="2639"/>
                  </a:lnTo>
                  <a:lnTo>
                    <a:pt x="2266" y="2647"/>
                  </a:lnTo>
                  <a:lnTo>
                    <a:pt x="2225" y="2650"/>
                  </a:lnTo>
                  <a:lnTo>
                    <a:pt x="2184" y="2647"/>
                  </a:lnTo>
                  <a:lnTo>
                    <a:pt x="2144" y="2639"/>
                  </a:lnTo>
                  <a:lnTo>
                    <a:pt x="2105" y="2625"/>
                  </a:lnTo>
                  <a:lnTo>
                    <a:pt x="2067" y="2605"/>
                  </a:lnTo>
                  <a:lnTo>
                    <a:pt x="1865" y="2479"/>
                  </a:lnTo>
                  <a:lnTo>
                    <a:pt x="1839" y="2467"/>
                  </a:lnTo>
                  <a:lnTo>
                    <a:pt x="1811" y="2460"/>
                  </a:lnTo>
                  <a:lnTo>
                    <a:pt x="1783" y="2460"/>
                  </a:lnTo>
                  <a:lnTo>
                    <a:pt x="1756" y="2467"/>
                  </a:lnTo>
                  <a:lnTo>
                    <a:pt x="1729" y="2479"/>
                  </a:lnTo>
                  <a:lnTo>
                    <a:pt x="1527" y="2605"/>
                  </a:lnTo>
                  <a:lnTo>
                    <a:pt x="1489" y="2625"/>
                  </a:lnTo>
                  <a:lnTo>
                    <a:pt x="1450" y="2639"/>
                  </a:lnTo>
                  <a:lnTo>
                    <a:pt x="1410" y="2647"/>
                  </a:lnTo>
                  <a:lnTo>
                    <a:pt x="1368" y="2650"/>
                  </a:lnTo>
                  <a:lnTo>
                    <a:pt x="1328" y="2647"/>
                  </a:lnTo>
                  <a:lnTo>
                    <a:pt x="1288" y="2639"/>
                  </a:lnTo>
                  <a:lnTo>
                    <a:pt x="1249" y="2625"/>
                  </a:lnTo>
                  <a:lnTo>
                    <a:pt x="1211" y="2605"/>
                  </a:lnTo>
                  <a:lnTo>
                    <a:pt x="1009" y="2479"/>
                  </a:lnTo>
                  <a:lnTo>
                    <a:pt x="983" y="2467"/>
                  </a:lnTo>
                  <a:lnTo>
                    <a:pt x="955" y="2460"/>
                  </a:lnTo>
                  <a:lnTo>
                    <a:pt x="927" y="2460"/>
                  </a:lnTo>
                  <a:lnTo>
                    <a:pt x="900" y="2467"/>
                  </a:lnTo>
                  <a:lnTo>
                    <a:pt x="873" y="2479"/>
                  </a:lnTo>
                  <a:lnTo>
                    <a:pt x="671" y="2605"/>
                  </a:lnTo>
                  <a:lnTo>
                    <a:pt x="633" y="2625"/>
                  </a:lnTo>
                  <a:lnTo>
                    <a:pt x="594" y="2639"/>
                  </a:lnTo>
                  <a:lnTo>
                    <a:pt x="554" y="2647"/>
                  </a:lnTo>
                  <a:lnTo>
                    <a:pt x="513" y="2650"/>
                  </a:lnTo>
                  <a:lnTo>
                    <a:pt x="473" y="2647"/>
                  </a:lnTo>
                  <a:lnTo>
                    <a:pt x="432" y="2639"/>
                  </a:lnTo>
                  <a:lnTo>
                    <a:pt x="393" y="2625"/>
                  </a:lnTo>
                  <a:lnTo>
                    <a:pt x="355" y="2605"/>
                  </a:lnTo>
                  <a:lnTo>
                    <a:pt x="60" y="2421"/>
                  </a:lnTo>
                  <a:lnTo>
                    <a:pt x="40" y="2406"/>
                  </a:lnTo>
                  <a:lnTo>
                    <a:pt x="23" y="2387"/>
                  </a:lnTo>
                  <a:lnTo>
                    <a:pt x="11" y="2366"/>
                  </a:lnTo>
                  <a:lnTo>
                    <a:pt x="3" y="2342"/>
                  </a:lnTo>
                  <a:lnTo>
                    <a:pt x="0" y="2316"/>
                  </a:lnTo>
                  <a:lnTo>
                    <a:pt x="0" y="2314"/>
                  </a:lnTo>
                  <a:lnTo>
                    <a:pt x="0" y="180"/>
                  </a:lnTo>
                  <a:lnTo>
                    <a:pt x="2" y="148"/>
                  </a:lnTo>
                  <a:lnTo>
                    <a:pt x="11" y="117"/>
                  </a:lnTo>
                  <a:lnTo>
                    <a:pt x="24" y="90"/>
                  </a:lnTo>
                  <a:lnTo>
                    <a:pt x="42" y="64"/>
                  </a:lnTo>
                  <a:lnTo>
                    <a:pt x="63" y="42"/>
                  </a:lnTo>
                  <a:lnTo>
                    <a:pt x="89" y="24"/>
                  </a:lnTo>
                  <a:lnTo>
                    <a:pt x="117" y="11"/>
                  </a:lnTo>
                  <a:lnTo>
                    <a:pt x="147" y="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326"/>
            <p:cNvSpPr>
              <a:spLocks noEditPoints="1"/>
            </p:cNvSpPr>
            <p:nvPr/>
          </p:nvSpPr>
          <p:spPr bwMode="auto">
            <a:xfrm>
              <a:off x="2593975" y="4648200"/>
              <a:ext cx="434975" cy="152400"/>
            </a:xfrm>
            <a:custGeom>
              <a:avLst/>
              <a:gdLst>
                <a:gd name="T0" fmla="*/ 1758 w 2740"/>
                <a:gd name="T1" fmla="*/ 181 h 957"/>
                <a:gd name="T2" fmla="*/ 1488 w 2740"/>
                <a:gd name="T3" fmla="*/ 341 h 957"/>
                <a:gd name="T4" fmla="*/ 1369 w 2740"/>
                <a:gd name="T5" fmla="*/ 366 h 957"/>
                <a:gd name="T6" fmla="*/ 1252 w 2740"/>
                <a:gd name="T7" fmla="*/ 341 h 957"/>
                <a:gd name="T8" fmla="*/ 982 w 2740"/>
                <a:gd name="T9" fmla="*/ 181 h 957"/>
                <a:gd name="T10" fmla="*/ 902 w 2740"/>
                <a:gd name="T11" fmla="*/ 181 h 957"/>
                <a:gd name="T12" fmla="*/ 632 w 2740"/>
                <a:gd name="T13" fmla="*/ 341 h 957"/>
                <a:gd name="T14" fmla="*/ 514 w 2740"/>
                <a:gd name="T15" fmla="*/ 366 h 957"/>
                <a:gd name="T16" fmla="*/ 396 w 2740"/>
                <a:gd name="T17" fmla="*/ 341 h 957"/>
                <a:gd name="T18" fmla="*/ 171 w 2740"/>
                <a:gd name="T19" fmla="*/ 777 h 957"/>
                <a:gd name="T20" fmla="*/ 177 w 2740"/>
                <a:gd name="T21" fmla="*/ 786 h 957"/>
                <a:gd name="T22" fmla="*/ 2563 w 2740"/>
                <a:gd name="T23" fmla="*/ 786 h 957"/>
                <a:gd name="T24" fmla="*/ 2568 w 2740"/>
                <a:gd name="T25" fmla="*/ 777 h 957"/>
                <a:gd name="T26" fmla="*/ 2345 w 2740"/>
                <a:gd name="T27" fmla="*/ 341 h 957"/>
                <a:gd name="T28" fmla="*/ 2226 w 2740"/>
                <a:gd name="T29" fmla="*/ 366 h 957"/>
                <a:gd name="T30" fmla="*/ 2108 w 2740"/>
                <a:gd name="T31" fmla="*/ 341 h 957"/>
                <a:gd name="T32" fmla="*/ 1838 w 2740"/>
                <a:gd name="T33" fmla="*/ 181 h 957"/>
                <a:gd name="T34" fmla="*/ 145 w 2740"/>
                <a:gd name="T35" fmla="*/ 1 h 957"/>
                <a:gd name="T36" fmla="*/ 449 w 2740"/>
                <a:gd name="T37" fmla="*/ 176 h 957"/>
                <a:gd name="T38" fmla="*/ 528 w 2740"/>
                <a:gd name="T39" fmla="*/ 194 h 957"/>
                <a:gd name="T40" fmla="*/ 787 w 2740"/>
                <a:gd name="T41" fmla="*/ 47 h 957"/>
                <a:gd name="T42" fmla="*/ 902 w 2740"/>
                <a:gd name="T43" fmla="*/ 6 h 957"/>
                <a:gd name="T44" fmla="*/ 1022 w 2740"/>
                <a:gd name="T45" fmla="*/ 14 h 957"/>
                <a:gd name="T46" fmla="*/ 1305 w 2740"/>
                <a:gd name="T47" fmla="*/ 176 h 957"/>
                <a:gd name="T48" fmla="*/ 1384 w 2740"/>
                <a:gd name="T49" fmla="*/ 194 h 957"/>
                <a:gd name="T50" fmla="*/ 1643 w 2740"/>
                <a:gd name="T51" fmla="*/ 47 h 957"/>
                <a:gd name="T52" fmla="*/ 1758 w 2740"/>
                <a:gd name="T53" fmla="*/ 6 h 957"/>
                <a:gd name="T54" fmla="*/ 1877 w 2740"/>
                <a:gd name="T55" fmla="*/ 14 h 957"/>
                <a:gd name="T56" fmla="*/ 2162 w 2740"/>
                <a:gd name="T57" fmla="*/ 176 h 957"/>
                <a:gd name="T58" fmla="*/ 2239 w 2740"/>
                <a:gd name="T59" fmla="*/ 194 h 957"/>
                <a:gd name="T60" fmla="*/ 2544 w 2740"/>
                <a:gd name="T61" fmla="*/ 19 h 957"/>
                <a:gd name="T62" fmla="*/ 2623 w 2740"/>
                <a:gd name="T63" fmla="*/ 0 h 957"/>
                <a:gd name="T64" fmla="*/ 2697 w 2740"/>
                <a:gd name="T65" fmla="*/ 32 h 957"/>
                <a:gd name="T66" fmla="*/ 2737 w 2740"/>
                <a:gd name="T67" fmla="*/ 101 h 957"/>
                <a:gd name="T68" fmla="*/ 2740 w 2740"/>
                <a:gd name="T69" fmla="*/ 130 h 957"/>
                <a:gd name="T70" fmla="*/ 2729 w 2740"/>
                <a:gd name="T71" fmla="*/ 840 h 957"/>
                <a:gd name="T72" fmla="*/ 2676 w 2740"/>
                <a:gd name="T73" fmla="*/ 915 h 957"/>
                <a:gd name="T74" fmla="*/ 2593 w 2740"/>
                <a:gd name="T75" fmla="*/ 954 h 957"/>
                <a:gd name="T76" fmla="*/ 148 w 2740"/>
                <a:gd name="T77" fmla="*/ 954 h 957"/>
                <a:gd name="T78" fmla="*/ 64 w 2740"/>
                <a:gd name="T79" fmla="*/ 915 h 957"/>
                <a:gd name="T80" fmla="*/ 12 w 2740"/>
                <a:gd name="T81" fmla="*/ 840 h 957"/>
                <a:gd name="T82" fmla="*/ 1 w 2740"/>
                <a:gd name="T83" fmla="*/ 130 h 957"/>
                <a:gd name="T84" fmla="*/ 3 w 2740"/>
                <a:gd name="T85" fmla="*/ 101 h 957"/>
                <a:gd name="T86" fmla="*/ 44 w 2740"/>
                <a:gd name="T87" fmla="*/ 32 h 957"/>
                <a:gd name="T88" fmla="*/ 118 w 2740"/>
                <a:gd name="T89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40" h="957">
                  <a:moveTo>
                    <a:pt x="1812" y="174"/>
                  </a:moveTo>
                  <a:lnTo>
                    <a:pt x="1784" y="174"/>
                  </a:lnTo>
                  <a:lnTo>
                    <a:pt x="1758" y="181"/>
                  </a:lnTo>
                  <a:lnTo>
                    <a:pt x="1734" y="193"/>
                  </a:lnTo>
                  <a:lnTo>
                    <a:pt x="1525" y="321"/>
                  </a:lnTo>
                  <a:lnTo>
                    <a:pt x="1488" y="341"/>
                  </a:lnTo>
                  <a:lnTo>
                    <a:pt x="1450" y="355"/>
                  </a:lnTo>
                  <a:lnTo>
                    <a:pt x="1410" y="363"/>
                  </a:lnTo>
                  <a:lnTo>
                    <a:pt x="1369" y="366"/>
                  </a:lnTo>
                  <a:lnTo>
                    <a:pt x="1331" y="363"/>
                  </a:lnTo>
                  <a:lnTo>
                    <a:pt x="1291" y="355"/>
                  </a:lnTo>
                  <a:lnTo>
                    <a:pt x="1252" y="341"/>
                  </a:lnTo>
                  <a:lnTo>
                    <a:pt x="1215" y="321"/>
                  </a:lnTo>
                  <a:lnTo>
                    <a:pt x="1007" y="193"/>
                  </a:lnTo>
                  <a:lnTo>
                    <a:pt x="982" y="181"/>
                  </a:lnTo>
                  <a:lnTo>
                    <a:pt x="955" y="174"/>
                  </a:lnTo>
                  <a:lnTo>
                    <a:pt x="929" y="174"/>
                  </a:lnTo>
                  <a:lnTo>
                    <a:pt x="902" y="181"/>
                  </a:lnTo>
                  <a:lnTo>
                    <a:pt x="878" y="193"/>
                  </a:lnTo>
                  <a:lnTo>
                    <a:pt x="669" y="321"/>
                  </a:lnTo>
                  <a:lnTo>
                    <a:pt x="632" y="341"/>
                  </a:lnTo>
                  <a:lnTo>
                    <a:pt x="593" y="355"/>
                  </a:lnTo>
                  <a:lnTo>
                    <a:pt x="555" y="363"/>
                  </a:lnTo>
                  <a:lnTo>
                    <a:pt x="514" y="366"/>
                  </a:lnTo>
                  <a:lnTo>
                    <a:pt x="474" y="363"/>
                  </a:lnTo>
                  <a:lnTo>
                    <a:pt x="435" y="355"/>
                  </a:lnTo>
                  <a:lnTo>
                    <a:pt x="396" y="341"/>
                  </a:lnTo>
                  <a:lnTo>
                    <a:pt x="359" y="321"/>
                  </a:lnTo>
                  <a:lnTo>
                    <a:pt x="171" y="205"/>
                  </a:lnTo>
                  <a:lnTo>
                    <a:pt x="171" y="777"/>
                  </a:lnTo>
                  <a:lnTo>
                    <a:pt x="173" y="780"/>
                  </a:lnTo>
                  <a:lnTo>
                    <a:pt x="174" y="783"/>
                  </a:lnTo>
                  <a:lnTo>
                    <a:pt x="177" y="786"/>
                  </a:lnTo>
                  <a:lnTo>
                    <a:pt x="180" y="786"/>
                  </a:lnTo>
                  <a:lnTo>
                    <a:pt x="2559" y="786"/>
                  </a:lnTo>
                  <a:lnTo>
                    <a:pt x="2563" y="786"/>
                  </a:lnTo>
                  <a:lnTo>
                    <a:pt x="2566" y="783"/>
                  </a:lnTo>
                  <a:lnTo>
                    <a:pt x="2568" y="780"/>
                  </a:lnTo>
                  <a:lnTo>
                    <a:pt x="2568" y="777"/>
                  </a:lnTo>
                  <a:lnTo>
                    <a:pt x="2568" y="205"/>
                  </a:lnTo>
                  <a:lnTo>
                    <a:pt x="2381" y="321"/>
                  </a:lnTo>
                  <a:lnTo>
                    <a:pt x="2345" y="341"/>
                  </a:lnTo>
                  <a:lnTo>
                    <a:pt x="2306" y="355"/>
                  </a:lnTo>
                  <a:lnTo>
                    <a:pt x="2266" y="363"/>
                  </a:lnTo>
                  <a:lnTo>
                    <a:pt x="2226" y="366"/>
                  </a:lnTo>
                  <a:lnTo>
                    <a:pt x="2186" y="363"/>
                  </a:lnTo>
                  <a:lnTo>
                    <a:pt x="2147" y="355"/>
                  </a:lnTo>
                  <a:lnTo>
                    <a:pt x="2108" y="341"/>
                  </a:lnTo>
                  <a:lnTo>
                    <a:pt x="2071" y="321"/>
                  </a:lnTo>
                  <a:lnTo>
                    <a:pt x="1863" y="193"/>
                  </a:lnTo>
                  <a:lnTo>
                    <a:pt x="1838" y="181"/>
                  </a:lnTo>
                  <a:lnTo>
                    <a:pt x="1812" y="174"/>
                  </a:lnTo>
                  <a:close/>
                  <a:moveTo>
                    <a:pt x="118" y="0"/>
                  </a:moveTo>
                  <a:lnTo>
                    <a:pt x="145" y="1"/>
                  </a:lnTo>
                  <a:lnTo>
                    <a:pt x="171" y="8"/>
                  </a:lnTo>
                  <a:lnTo>
                    <a:pt x="197" y="19"/>
                  </a:lnTo>
                  <a:lnTo>
                    <a:pt x="449" y="176"/>
                  </a:lnTo>
                  <a:lnTo>
                    <a:pt x="475" y="188"/>
                  </a:lnTo>
                  <a:lnTo>
                    <a:pt x="500" y="194"/>
                  </a:lnTo>
                  <a:lnTo>
                    <a:pt x="528" y="194"/>
                  </a:lnTo>
                  <a:lnTo>
                    <a:pt x="553" y="188"/>
                  </a:lnTo>
                  <a:lnTo>
                    <a:pt x="579" y="176"/>
                  </a:lnTo>
                  <a:lnTo>
                    <a:pt x="787" y="47"/>
                  </a:lnTo>
                  <a:lnTo>
                    <a:pt x="824" y="28"/>
                  </a:lnTo>
                  <a:lnTo>
                    <a:pt x="862" y="14"/>
                  </a:lnTo>
                  <a:lnTo>
                    <a:pt x="902" y="6"/>
                  </a:lnTo>
                  <a:lnTo>
                    <a:pt x="942" y="2"/>
                  </a:lnTo>
                  <a:lnTo>
                    <a:pt x="982" y="6"/>
                  </a:lnTo>
                  <a:lnTo>
                    <a:pt x="1022" y="14"/>
                  </a:lnTo>
                  <a:lnTo>
                    <a:pt x="1060" y="28"/>
                  </a:lnTo>
                  <a:lnTo>
                    <a:pt x="1097" y="47"/>
                  </a:lnTo>
                  <a:lnTo>
                    <a:pt x="1305" y="176"/>
                  </a:lnTo>
                  <a:lnTo>
                    <a:pt x="1331" y="188"/>
                  </a:lnTo>
                  <a:lnTo>
                    <a:pt x="1357" y="194"/>
                  </a:lnTo>
                  <a:lnTo>
                    <a:pt x="1384" y="194"/>
                  </a:lnTo>
                  <a:lnTo>
                    <a:pt x="1410" y="188"/>
                  </a:lnTo>
                  <a:lnTo>
                    <a:pt x="1435" y="176"/>
                  </a:lnTo>
                  <a:lnTo>
                    <a:pt x="1643" y="47"/>
                  </a:lnTo>
                  <a:lnTo>
                    <a:pt x="1680" y="28"/>
                  </a:lnTo>
                  <a:lnTo>
                    <a:pt x="1718" y="14"/>
                  </a:lnTo>
                  <a:lnTo>
                    <a:pt x="1758" y="6"/>
                  </a:lnTo>
                  <a:lnTo>
                    <a:pt x="1798" y="2"/>
                  </a:lnTo>
                  <a:lnTo>
                    <a:pt x="1839" y="6"/>
                  </a:lnTo>
                  <a:lnTo>
                    <a:pt x="1877" y="14"/>
                  </a:lnTo>
                  <a:lnTo>
                    <a:pt x="1916" y="28"/>
                  </a:lnTo>
                  <a:lnTo>
                    <a:pt x="1953" y="47"/>
                  </a:lnTo>
                  <a:lnTo>
                    <a:pt x="2162" y="176"/>
                  </a:lnTo>
                  <a:lnTo>
                    <a:pt x="2186" y="188"/>
                  </a:lnTo>
                  <a:lnTo>
                    <a:pt x="2213" y="194"/>
                  </a:lnTo>
                  <a:lnTo>
                    <a:pt x="2239" y="194"/>
                  </a:lnTo>
                  <a:lnTo>
                    <a:pt x="2266" y="188"/>
                  </a:lnTo>
                  <a:lnTo>
                    <a:pt x="2292" y="176"/>
                  </a:lnTo>
                  <a:lnTo>
                    <a:pt x="2544" y="19"/>
                  </a:lnTo>
                  <a:lnTo>
                    <a:pt x="2568" y="8"/>
                  </a:lnTo>
                  <a:lnTo>
                    <a:pt x="2595" y="1"/>
                  </a:lnTo>
                  <a:lnTo>
                    <a:pt x="2623" y="0"/>
                  </a:lnTo>
                  <a:lnTo>
                    <a:pt x="2649" y="6"/>
                  </a:lnTo>
                  <a:lnTo>
                    <a:pt x="2673" y="17"/>
                  </a:lnTo>
                  <a:lnTo>
                    <a:pt x="2697" y="32"/>
                  </a:lnTo>
                  <a:lnTo>
                    <a:pt x="2714" y="52"/>
                  </a:lnTo>
                  <a:lnTo>
                    <a:pt x="2729" y="75"/>
                  </a:lnTo>
                  <a:lnTo>
                    <a:pt x="2737" y="101"/>
                  </a:lnTo>
                  <a:lnTo>
                    <a:pt x="2740" y="129"/>
                  </a:lnTo>
                  <a:lnTo>
                    <a:pt x="2740" y="129"/>
                  </a:lnTo>
                  <a:lnTo>
                    <a:pt x="2740" y="130"/>
                  </a:lnTo>
                  <a:lnTo>
                    <a:pt x="2740" y="777"/>
                  </a:lnTo>
                  <a:lnTo>
                    <a:pt x="2737" y="809"/>
                  </a:lnTo>
                  <a:lnTo>
                    <a:pt x="2729" y="840"/>
                  </a:lnTo>
                  <a:lnTo>
                    <a:pt x="2716" y="867"/>
                  </a:lnTo>
                  <a:lnTo>
                    <a:pt x="2698" y="893"/>
                  </a:lnTo>
                  <a:lnTo>
                    <a:pt x="2676" y="915"/>
                  </a:lnTo>
                  <a:lnTo>
                    <a:pt x="2650" y="933"/>
                  </a:lnTo>
                  <a:lnTo>
                    <a:pt x="2623" y="946"/>
                  </a:lnTo>
                  <a:lnTo>
                    <a:pt x="2593" y="954"/>
                  </a:lnTo>
                  <a:lnTo>
                    <a:pt x="2559" y="957"/>
                  </a:lnTo>
                  <a:lnTo>
                    <a:pt x="180" y="957"/>
                  </a:lnTo>
                  <a:lnTo>
                    <a:pt x="148" y="954"/>
                  </a:lnTo>
                  <a:lnTo>
                    <a:pt x="117" y="946"/>
                  </a:lnTo>
                  <a:lnTo>
                    <a:pt x="90" y="933"/>
                  </a:lnTo>
                  <a:lnTo>
                    <a:pt x="64" y="915"/>
                  </a:lnTo>
                  <a:lnTo>
                    <a:pt x="43" y="893"/>
                  </a:lnTo>
                  <a:lnTo>
                    <a:pt x="25" y="867"/>
                  </a:lnTo>
                  <a:lnTo>
                    <a:pt x="12" y="840"/>
                  </a:lnTo>
                  <a:lnTo>
                    <a:pt x="3" y="809"/>
                  </a:lnTo>
                  <a:lnTo>
                    <a:pt x="0" y="777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3" y="101"/>
                  </a:lnTo>
                  <a:lnTo>
                    <a:pt x="12" y="75"/>
                  </a:lnTo>
                  <a:lnTo>
                    <a:pt x="25" y="52"/>
                  </a:lnTo>
                  <a:lnTo>
                    <a:pt x="44" y="32"/>
                  </a:lnTo>
                  <a:lnTo>
                    <a:pt x="66" y="17"/>
                  </a:lnTo>
                  <a:lnTo>
                    <a:pt x="92" y="6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4" name="Freeform 331"/>
          <p:cNvSpPr>
            <a:spLocks noEditPoints="1"/>
          </p:cNvSpPr>
          <p:nvPr/>
        </p:nvSpPr>
        <p:spPr bwMode="auto">
          <a:xfrm>
            <a:off x="1591932" y="4272609"/>
            <a:ext cx="579438" cy="476250"/>
          </a:xfrm>
          <a:custGeom>
            <a:avLst/>
            <a:gdLst>
              <a:gd name="T0" fmla="*/ 1636 w 3650"/>
              <a:gd name="T1" fmla="*/ 1809 h 2997"/>
              <a:gd name="T2" fmla="*/ 1656 w 3650"/>
              <a:gd name="T3" fmla="*/ 1844 h 2997"/>
              <a:gd name="T4" fmla="*/ 1658 w 3650"/>
              <a:gd name="T5" fmla="*/ 2738 h 2997"/>
              <a:gd name="T6" fmla="*/ 1995 w 3650"/>
              <a:gd name="T7" fmla="*/ 1864 h 2997"/>
              <a:gd name="T8" fmla="*/ 2005 w 3650"/>
              <a:gd name="T9" fmla="*/ 1826 h 2997"/>
              <a:gd name="T10" fmla="*/ 3106 w 3650"/>
              <a:gd name="T11" fmla="*/ 721 h 2997"/>
              <a:gd name="T12" fmla="*/ 227 w 3650"/>
              <a:gd name="T13" fmla="*/ 152 h 2997"/>
              <a:gd name="T14" fmla="*/ 189 w 3650"/>
              <a:gd name="T15" fmla="*/ 162 h 2997"/>
              <a:gd name="T16" fmla="*/ 161 w 3650"/>
              <a:gd name="T17" fmla="*/ 189 h 2997"/>
              <a:gd name="T18" fmla="*/ 152 w 3650"/>
              <a:gd name="T19" fmla="*/ 227 h 2997"/>
              <a:gd name="T20" fmla="*/ 154 w 3650"/>
              <a:gd name="T21" fmla="*/ 515 h 2997"/>
              <a:gd name="T22" fmla="*/ 174 w 3650"/>
              <a:gd name="T23" fmla="*/ 548 h 2997"/>
              <a:gd name="T24" fmla="*/ 207 w 3650"/>
              <a:gd name="T25" fmla="*/ 568 h 2997"/>
              <a:gd name="T26" fmla="*/ 3423 w 3650"/>
              <a:gd name="T27" fmla="*/ 570 h 2997"/>
              <a:gd name="T28" fmla="*/ 3461 w 3650"/>
              <a:gd name="T29" fmla="*/ 560 h 2997"/>
              <a:gd name="T30" fmla="*/ 3489 w 3650"/>
              <a:gd name="T31" fmla="*/ 532 h 2997"/>
              <a:gd name="T32" fmla="*/ 3498 w 3650"/>
              <a:gd name="T33" fmla="*/ 495 h 2997"/>
              <a:gd name="T34" fmla="*/ 3496 w 3650"/>
              <a:gd name="T35" fmla="*/ 207 h 2997"/>
              <a:gd name="T36" fmla="*/ 3476 w 3650"/>
              <a:gd name="T37" fmla="*/ 174 h 2997"/>
              <a:gd name="T38" fmla="*/ 3443 w 3650"/>
              <a:gd name="T39" fmla="*/ 155 h 2997"/>
              <a:gd name="T40" fmla="*/ 227 w 3650"/>
              <a:gd name="T41" fmla="*/ 152 h 2997"/>
              <a:gd name="T42" fmla="*/ 3423 w 3650"/>
              <a:gd name="T43" fmla="*/ 0 h 2997"/>
              <a:gd name="T44" fmla="*/ 3495 w 3650"/>
              <a:gd name="T45" fmla="*/ 12 h 2997"/>
              <a:gd name="T46" fmla="*/ 3557 w 3650"/>
              <a:gd name="T47" fmla="*/ 45 h 2997"/>
              <a:gd name="T48" fmla="*/ 3606 w 3650"/>
              <a:gd name="T49" fmla="*/ 93 h 2997"/>
              <a:gd name="T50" fmla="*/ 3639 w 3650"/>
              <a:gd name="T51" fmla="*/ 156 h 2997"/>
              <a:gd name="T52" fmla="*/ 3650 w 3650"/>
              <a:gd name="T53" fmla="*/ 227 h 2997"/>
              <a:gd name="T54" fmla="*/ 3647 w 3650"/>
              <a:gd name="T55" fmla="*/ 531 h 2997"/>
              <a:gd name="T56" fmla="*/ 3625 w 3650"/>
              <a:gd name="T57" fmla="*/ 599 h 2997"/>
              <a:gd name="T58" fmla="*/ 3584 w 3650"/>
              <a:gd name="T59" fmla="*/ 655 h 2997"/>
              <a:gd name="T60" fmla="*/ 3527 w 3650"/>
              <a:gd name="T61" fmla="*/ 696 h 2997"/>
              <a:gd name="T62" fmla="*/ 3460 w 3650"/>
              <a:gd name="T63" fmla="*/ 719 h 2997"/>
              <a:gd name="T64" fmla="*/ 3319 w 3650"/>
              <a:gd name="T65" fmla="*/ 721 h 2997"/>
              <a:gd name="T66" fmla="*/ 2147 w 3650"/>
              <a:gd name="T67" fmla="*/ 2432 h 2997"/>
              <a:gd name="T68" fmla="*/ 2136 w 3650"/>
              <a:gd name="T69" fmla="*/ 2471 h 2997"/>
              <a:gd name="T70" fmla="*/ 1636 w 3650"/>
              <a:gd name="T71" fmla="*/ 2975 h 2997"/>
              <a:gd name="T72" fmla="*/ 1602 w 3650"/>
              <a:gd name="T73" fmla="*/ 2994 h 2997"/>
              <a:gd name="T74" fmla="*/ 1567 w 3650"/>
              <a:gd name="T75" fmla="*/ 2995 h 2997"/>
              <a:gd name="T76" fmla="*/ 1537 w 3650"/>
              <a:gd name="T77" fmla="*/ 2983 h 2997"/>
              <a:gd name="T78" fmla="*/ 1514 w 3650"/>
              <a:gd name="T79" fmla="*/ 2955 h 2997"/>
              <a:gd name="T80" fmla="*/ 1506 w 3650"/>
              <a:gd name="T81" fmla="*/ 2921 h 2997"/>
              <a:gd name="T82" fmla="*/ 333 w 3650"/>
              <a:gd name="T83" fmla="*/ 721 h 2997"/>
              <a:gd name="T84" fmla="*/ 190 w 3650"/>
              <a:gd name="T85" fmla="*/ 719 h 2997"/>
              <a:gd name="T86" fmla="*/ 123 w 3650"/>
              <a:gd name="T87" fmla="*/ 696 h 2997"/>
              <a:gd name="T88" fmla="*/ 66 w 3650"/>
              <a:gd name="T89" fmla="*/ 655 h 2997"/>
              <a:gd name="T90" fmla="*/ 25 w 3650"/>
              <a:gd name="T91" fmla="*/ 599 h 2997"/>
              <a:gd name="T92" fmla="*/ 3 w 3650"/>
              <a:gd name="T93" fmla="*/ 531 h 2997"/>
              <a:gd name="T94" fmla="*/ 0 w 3650"/>
              <a:gd name="T95" fmla="*/ 227 h 2997"/>
              <a:gd name="T96" fmla="*/ 11 w 3650"/>
              <a:gd name="T97" fmla="*/ 156 h 2997"/>
              <a:gd name="T98" fmla="*/ 44 w 3650"/>
              <a:gd name="T99" fmla="*/ 93 h 2997"/>
              <a:gd name="T100" fmla="*/ 93 w 3650"/>
              <a:gd name="T101" fmla="*/ 45 h 2997"/>
              <a:gd name="T102" fmla="*/ 155 w 3650"/>
              <a:gd name="T103" fmla="*/ 12 h 2997"/>
              <a:gd name="T104" fmla="*/ 227 w 3650"/>
              <a:gd name="T105" fmla="*/ 0 h 2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50" h="2997">
                <a:moveTo>
                  <a:pt x="548" y="721"/>
                </a:moveTo>
                <a:lnTo>
                  <a:pt x="1636" y="1809"/>
                </a:lnTo>
                <a:lnTo>
                  <a:pt x="1648" y="1826"/>
                </a:lnTo>
                <a:lnTo>
                  <a:pt x="1656" y="1844"/>
                </a:lnTo>
                <a:lnTo>
                  <a:pt x="1658" y="1864"/>
                </a:lnTo>
                <a:lnTo>
                  <a:pt x="1658" y="2738"/>
                </a:lnTo>
                <a:lnTo>
                  <a:pt x="1995" y="2401"/>
                </a:lnTo>
                <a:lnTo>
                  <a:pt x="1995" y="1864"/>
                </a:lnTo>
                <a:lnTo>
                  <a:pt x="1998" y="1845"/>
                </a:lnTo>
                <a:lnTo>
                  <a:pt x="2005" y="1826"/>
                </a:lnTo>
                <a:lnTo>
                  <a:pt x="2017" y="1809"/>
                </a:lnTo>
                <a:lnTo>
                  <a:pt x="3106" y="721"/>
                </a:lnTo>
                <a:lnTo>
                  <a:pt x="548" y="721"/>
                </a:lnTo>
                <a:close/>
                <a:moveTo>
                  <a:pt x="227" y="152"/>
                </a:moveTo>
                <a:lnTo>
                  <a:pt x="207" y="155"/>
                </a:lnTo>
                <a:lnTo>
                  <a:pt x="189" y="162"/>
                </a:lnTo>
                <a:lnTo>
                  <a:pt x="174" y="174"/>
                </a:lnTo>
                <a:lnTo>
                  <a:pt x="161" y="189"/>
                </a:lnTo>
                <a:lnTo>
                  <a:pt x="154" y="207"/>
                </a:lnTo>
                <a:lnTo>
                  <a:pt x="152" y="227"/>
                </a:lnTo>
                <a:lnTo>
                  <a:pt x="152" y="495"/>
                </a:lnTo>
                <a:lnTo>
                  <a:pt x="154" y="515"/>
                </a:lnTo>
                <a:lnTo>
                  <a:pt x="161" y="532"/>
                </a:lnTo>
                <a:lnTo>
                  <a:pt x="174" y="548"/>
                </a:lnTo>
                <a:lnTo>
                  <a:pt x="189" y="560"/>
                </a:lnTo>
                <a:lnTo>
                  <a:pt x="207" y="568"/>
                </a:lnTo>
                <a:lnTo>
                  <a:pt x="227" y="570"/>
                </a:lnTo>
                <a:lnTo>
                  <a:pt x="3423" y="570"/>
                </a:lnTo>
                <a:lnTo>
                  <a:pt x="3443" y="568"/>
                </a:lnTo>
                <a:lnTo>
                  <a:pt x="3461" y="560"/>
                </a:lnTo>
                <a:lnTo>
                  <a:pt x="3476" y="548"/>
                </a:lnTo>
                <a:lnTo>
                  <a:pt x="3489" y="532"/>
                </a:lnTo>
                <a:lnTo>
                  <a:pt x="3496" y="515"/>
                </a:lnTo>
                <a:lnTo>
                  <a:pt x="3498" y="495"/>
                </a:lnTo>
                <a:lnTo>
                  <a:pt x="3498" y="227"/>
                </a:lnTo>
                <a:lnTo>
                  <a:pt x="3496" y="207"/>
                </a:lnTo>
                <a:lnTo>
                  <a:pt x="3489" y="189"/>
                </a:lnTo>
                <a:lnTo>
                  <a:pt x="3476" y="174"/>
                </a:lnTo>
                <a:lnTo>
                  <a:pt x="3461" y="162"/>
                </a:lnTo>
                <a:lnTo>
                  <a:pt x="3443" y="155"/>
                </a:lnTo>
                <a:lnTo>
                  <a:pt x="3423" y="152"/>
                </a:lnTo>
                <a:lnTo>
                  <a:pt x="227" y="152"/>
                </a:lnTo>
                <a:close/>
                <a:moveTo>
                  <a:pt x="227" y="0"/>
                </a:moveTo>
                <a:lnTo>
                  <a:pt x="3423" y="0"/>
                </a:lnTo>
                <a:lnTo>
                  <a:pt x="3460" y="4"/>
                </a:lnTo>
                <a:lnTo>
                  <a:pt x="3495" y="12"/>
                </a:lnTo>
                <a:lnTo>
                  <a:pt x="3527" y="26"/>
                </a:lnTo>
                <a:lnTo>
                  <a:pt x="3557" y="45"/>
                </a:lnTo>
                <a:lnTo>
                  <a:pt x="3584" y="67"/>
                </a:lnTo>
                <a:lnTo>
                  <a:pt x="3606" y="93"/>
                </a:lnTo>
                <a:lnTo>
                  <a:pt x="3625" y="123"/>
                </a:lnTo>
                <a:lnTo>
                  <a:pt x="3639" y="156"/>
                </a:lnTo>
                <a:lnTo>
                  <a:pt x="3647" y="191"/>
                </a:lnTo>
                <a:lnTo>
                  <a:pt x="3650" y="227"/>
                </a:lnTo>
                <a:lnTo>
                  <a:pt x="3650" y="495"/>
                </a:lnTo>
                <a:lnTo>
                  <a:pt x="3647" y="531"/>
                </a:lnTo>
                <a:lnTo>
                  <a:pt x="3639" y="566"/>
                </a:lnTo>
                <a:lnTo>
                  <a:pt x="3625" y="599"/>
                </a:lnTo>
                <a:lnTo>
                  <a:pt x="3606" y="628"/>
                </a:lnTo>
                <a:lnTo>
                  <a:pt x="3584" y="655"/>
                </a:lnTo>
                <a:lnTo>
                  <a:pt x="3557" y="678"/>
                </a:lnTo>
                <a:lnTo>
                  <a:pt x="3527" y="696"/>
                </a:lnTo>
                <a:lnTo>
                  <a:pt x="3495" y="710"/>
                </a:lnTo>
                <a:lnTo>
                  <a:pt x="3460" y="719"/>
                </a:lnTo>
                <a:lnTo>
                  <a:pt x="3423" y="721"/>
                </a:lnTo>
                <a:lnTo>
                  <a:pt x="3319" y="721"/>
                </a:lnTo>
                <a:lnTo>
                  <a:pt x="2147" y="1895"/>
                </a:lnTo>
                <a:lnTo>
                  <a:pt x="2147" y="2432"/>
                </a:lnTo>
                <a:lnTo>
                  <a:pt x="2144" y="2452"/>
                </a:lnTo>
                <a:lnTo>
                  <a:pt x="2136" y="2471"/>
                </a:lnTo>
                <a:lnTo>
                  <a:pt x="2125" y="2486"/>
                </a:lnTo>
                <a:lnTo>
                  <a:pt x="1636" y="2975"/>
                </a:lnTo>
                <a:lnTo>
                  <a:pt x="1619" y="2987"/>
                </a:lnTo>
                <a:lnTo>
                  <a:pt x="1602" y="2994"/>
                </a:lnTo>
                <a:lnTo>
                  <a:pt x="1582" y="2997"/>
                </a:lnTo>
                <a:lnTo>
                  <a:pt x="1567" y="2995"/>
                </a:lnTo>
                <a:lnTo>
                  <a:pt x="1553" y="2991"/>
                </a:lnTo>
                <a:lnTo>
                  <a:pt x="1537" y="2983"/>
                </a:lnTo>
                <a:lnTo>
                  <a:pt x="1524" y="2970"/>
                </a:lnTo>
                <a:lnTo>
                  <a:pt x="1514" y="2955"/>
                </a:lnTo>
                <a:lnTo>
                  <a:pt x="1509" y="2939"/>
                </a:lnTo>
                <a:lnTo>
                  <a:pt x="1506" y="2921"/>
                </a:lnTo>
                <a:lnTo>
                  <a:pt x="1506" y="1895"/>
                </a:lnTo>
                <a:lnTo>
                  <a:pt x="333" y="721"/>
                </a:lnTo>
                <a:lnTo>
                  <a:pt x="227" y="721"/>
                </a:lnTo>
                <a:lnTo>
                  <a:pt x="190" y="719"/>
                </a:lnTo>
                <a:lnTo>
                  <a:pt x="155" y="710"/>
                </a:lnTo>
                <a:lnTo>
                  <a:pt x="123" y="696"/>
                </a:lnTo>
                <a:lnTo>
                  <a:pt x="93" y="678"/>
                </a:lnTo>
                <a:lnTo>
                  <a:pt x="66" y="655"/>
                </a:lnTo>
                <a:lnTo>
                  <a:pt x="44" y="628"/>
                </a:lnTo>
                <a:lnTo>
                  <a:pt x="25" y="599"/>
                </a:lnTo>
                <a:lnTo>
                  <a:pt x="11" y="566"/>
                </a:lnTo>
                <a:lnTo>
                  <a:pt x="3" y="531"/>
                </a:lnTo>
                <a:lnTo>
                  <a:pt x="0" y="495"/>
                </a:lnTo>
                <a:lnTo>
                  <a:pt x="0" y="227"/>
                </a:lnTo>
                <a:lnTo>
                  <a:pt x="3" y="191"/>
                </a:lnTo>
                <a:lnTo>
                  <a:pt x="11" y="156"/>
                </a:lnTo>
                <a:lnTo>
                  <a:pt x="25" y="123"/>
                </a:lnTo>
                <a:lnTo>
                  <a:pt x="44" y="93"/>
                </a:lnTo>
                <a:lnTo>
                  <a:pt x="66" y="67"/>
                </a:lnTo>
                <a:lnTo>
                  <a:pt x="93" y="45"/>
                </a:lnTo>
                <a:lnTo>
                  <a:pt x="123" y="26"/>
                </a:lnTo>
                <a:lnTo>
                  <a:pt x="155" y="12"/>
                </a:lnTo>
                <a:lnTo>
                  <a:pt x="190" y="4"/>
                </a:lnTo>
                <a:lnTo>
                  <a:pt x="2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" name="Freeform 336"/>
          <p:cNvSpPr>
            <a:spLocks noEditPoints="1"/>
          </p:cNvSpPr>
          <p:nvPr/>
        </p:nvSpPr>
        <p:spPr bwMode="auto">
          <a:xfrm>
            <a:off x="747720" y="4221016"/>
            <a:ext cx="396875" cy="579437"/>
          </a:xfrm>
          <a:custGeom>
            <a:avLst/>
            <a:gdLst>
              <a:gd name="T0" fmla="*/ 780 w 2501"/>
              <a:gd name="T1" fmla="*/ 940 h 3650"/>
              <a:gd name="T2" fmla="*/ 840 w 2501"/>
              <a:gd name="T3" fmla="*/ 966 h 3650"/>
              <a:gd name="T4" fmla="*/ 865 w 2501"/>
              <a:gd name="T5" fmla="*/ 1024 h 3650"/>
              <a:gd name="T6" fmla="*/ 840 w 2501"/>
              <a:gd name="T7" fmla="*/ 1084 h 3650"/>
              <a:gd name="T8" fmla="*/ 780 w 2501"/>
              <a:gd name="T9" fmla="*/ 1108 h 3650"/>
              <a:gd name="T10" fmla="*/ 628 w 2501"/>
              <a:gd name="T11" fmla="*/ 1420 h 3650"/>
              <a:gd name="T12" fmla="*/ 688 w 2501"/>
              <a:gd name="T13" fmla="*/ 1445 h 3650"/>
              <a:gd name="T14" fmla="*/ 713 w 2501"/>
              <a:gd name="T15" fmla="*/ 1504 h 3650"/>
              <a:gd name="T16" fmla="*/ 688 w 2501"/>
              <a:gd name="T17" fmla="*/ 1564 h 3650"/>
              <a:gd name="T18" fmla="*/ 628 w 2501"/>
              <a:gd name="T19" fmla="*/ 1588 h 3650"/>
              <a:gd name="T20" fmla="*/ 2245 w 2501"/>
              <a:gd name="T21" fmla="*/ 1868 h 3650"/>
              <a:gd name="T22" fmla="*/ 1817 w 2501"/>
              <a:gd name="T23" fmla="*/ 1276 h 3650"/>
              <a:gd name="T24" fmla="*/ 1834 w 2501"/>
              <a:gd name="T25" fmla="*/ 1216 h 3650"/>
              <a:gd name="T26" fmla="*/ 276 w 2501"/>
              <a:gd name="T27" fmla="*/ 152 h 3650"/>
              <a:gd name="T28" fmla="*/ 235 w 2501"/>
              <a:gd name="T29" fmla="*/ 173 h 3650"/>
              <a:gd name="T30" fmla="*/ 227 w 2501"/>
              <a:gd name="T31" fmla="*/ 218 h 3650"/>
              <a:gd name="T32" fmla="*/ 259 w 2501"/>
              <a:gd name="T33" fmla="*/ 250 h 3650"/>
              <a:gd name="T34" fmla="*/ 306 w 2501"/>
              <a:gd name="T35" fmla="*/ 242 h 3650"/>
              <a:gd name="T36" fmla="*/ 326 w 2501"/>
              <a:gd name="T37" fmla="*/ 202 h 3650"/>
              <a:gd name="T38" fmla="*/ 306 w 2501"/>
              <a:gd name="T39" fmla="*/ 161 h 3650"/>
              <a:gd name="T40" fmla="*/ 276 w 2501"/>
              <a:gd name="T41" fmla="*/ 0 h 3650"/>
              <a:gd name="T42" fmla="*/ 378 w 2501"/>
              <a:gd name="T43" fmla="*/ 28 h 3650"/>
              <a:gd name="T44" fmla="*/ 450 w 2501"/>
              <a:gd name="T45" fmla="*/ 100 h 3650"/>
              <a:gd name="T46" fmla="*/ 478 w 2501"/>
              <a:gd name="T47" fmla="*/ 202 h 3650"/>
              <a:gd name="T48" fmla="*/ 453 w 2501"/>
              <a:gd name="T49" fmla="*/ 299 h 3650"/>
              <a:gd name="T50" fmla="*/ 388 w 2501"/>
              <a:gd name="T51" fmla="*/ 369 h 3650"/>
              <a:gd name="T52" fmla="*/ 2417 w 2501"/>
              <a:gd name="T53" fmla="*/ 492 h 3650"/>
              <a:gd name="T54" fmla="*/ 2468 w 2501"/>
              <a:gd name="T55" fmla="*/ 510 h 3650"/>
              <a:gd name="T56" fmla="*/ 2499 w 2501"/>
              <a:gd name="T57" fmla="*/ 556 h 3650"/>
              <a:gd name="T58" fmla="*/ 2493 w 2501"/>
              <a:gd name="T59" fmla="*/ 611 h 3650"/>
              <a:gd name="T60" fmla="*/ 2481 w 2501"/>
              <a:gd name="T61" fmla="*/ 1902 h 3650"/>
              <a:gd name="T62" fmla="*/ 2498 w 2501"/>
              <a:gd name="T63" fmla="*/ 1954 h 3650"/>
              <a:gd name="T64" fmla="*/ 2479 w 2501"/>
              <a:gd name="T65" fmla="*/ 2005 h 3650"/>
              <a:gd name="T66" fmla="*/ 2432 w 2501"/>
              <a:gd name="T67" fmla="*/ 2034 h 3650"/>
              <a:gd name="T68" fmla="*/ 360 w 2501"/>
              <a:gd name="T69" fmla="*/ 3482 h 3650"/>
              <a:gd name="T70" fmla="*/ 510 w 2501"/>
              <a:gd name="T71" fmla="*/ 3493 h 3650"/>
              <a:gd name="T72" fmla="*/ 549 w 2501"/>
              <a:gd name="T73" fmla="*/ 3544 h 3650"/>
              <a:gd name="T74" fmla="*/ 540 w 2501"/>
              <a:gd name="T75" fmla="*/ 3608 h 3650"/>
              <a:gd name="T76" fmla="*/ 489 w 2501"/>
              <a:gd name="T77" fmla="*/ 3647 h 3650"/>
              <a:gd name="T78" fmla="*/ 62 w 2501"/>
              <a:gd name="T79" fmla="*/ 3647 h 3650"/>
              <a:gd name="T80" fmla="*/ 11 w 2501"/>
              <a:gd name="T81" fmla="*/ 3608 h 3650"/>
              <a:gd name="T82" fmla="*/ 3 w 2501"/>
              <a:gd name="T83" fmla="*/ 3544 h 3650"/>
              <a:gd name="T84" fmla="*/ 42 w 2501"/>
              <a:gd name="T85" fmla="*/ 3493 h 3650"/>
              <a:gd name="T86" fmla="*/ 192 w 2501"/>
              <a:gd name="T87" fmla="*/ 3482 h 3650"/>
              <a:gd name="T88" fmla="*/ 137 w 2501"/>
              <a:gd name="T89" fmla="*/ 350 h 3650"/>
              <a:gd name="T90" fmla="*/ 84 w 2501"/>
              <a:gd name="T91" fmla="*/ 268 h 3650"/>
              <a:gd name="T92" fmla="*/ 76 w 2501"/>
              <a:gd name="T93" fmla="*/ 166 h 3650"/>
              <a:gd name="T94" fmla="*/ 121 w 2501"/>
              <a:gd name="T95" fmla="*/ 72 h 3650"/>
              <a:gd name="T96" fmla="*/ 205 w 2501"/>
              <a:gd name="T97" fmla="*/ 12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01" h="3650">
                <a:moveTo>
                  <a:pt x="360" y="661"/>
                </a:moveTo>
                <a:lnTo>
                  <a:pt x="360" y="940"/>
                </a:lnTo>
                <a:lnTo>
                  <a:pt x="780" y="940"/>
                </a:lnTo>
                <a:lnTo>
                  <a:pt x="803" y="943"/>
                </a:lnTo>
                <a:lnTo>
                  <a:pt x="824" y="952"/>
                </a:lnTo>
                <a:lnTo>
                  <a:pt x="840" y="966"/>
                </a:lnTo>
                <a:lnTo>
                  <a:pt x="854" y="982"/>
                </a:lnTo>
                <a:lnTo>
                  <a:pt x="862" y="1002"/>
                </a:lnTo>
                <a:lnTo>
                  <a:pt x="865" y="1024"/>
                </a:lnTo>
                <a:lnTo>
                  <a:pt x="862" y="1047"/>
                </a:lnTo>
                <a:lnTo>
                  <a:pt x="854" y="1067"/>
                </a:lnTo>
                <a:lnTo>
                  <a:pt x="840" y="1084"/>
                </a:lnTo>
                <a:lnTo>
                  <a:pt x="824" y="1097"/>
                </a:lnTo>
                <a:lnTo>
                  <a:pt x="803" y="1106"/>
                </a:lnTo>
                <a:lnTo>
                  <a:pt x="780" y="1108"/>
                </a:lnTo>
                <a:lnTo>
                  <a:pt x="360" y="1108"/>
                </a:lnTo>
                <a:lnTo>
                  <a:pt x="360" y="1420"/>
                </a:lnTo>
                <a:lnTo>
                  <a:pt x="628" y="1420"/>
                </a:lnTo>
                <a:lnTo>
                  <a:pt x="651" y="1424"/>
                </a:lnTo>
                <a:lnTo>
                  <a:pt x="672" y="1431"/>
                </a:lnTo>
                <a:lnTo>
                  <a:pt x="688" y="1445"/>
                </a:lnTo>
                <a:lnTo>
                  <a:pt x="702" y="1462"/>
                </a:lnTo>
                <a:lnTo>
                  <a:pt x="711" y="1482"/>
                </a:lnTo>
                <a:lnTo>
                  <a:pt x="713" y="1504"/>
                </a:lnTo>
                <a:lnTo>
                  <a:pt x="711" y="1526"/>
                </a:lnTo>
                <a:lnTo>
                  <a:pt x="702" y="1546"/>
                </a:lnTo>
                <a:lnTo>
                  <a:pt x="688" y="1564"/>
                </a:lnTo>
                <a:lnTo>
                  <a:pt x="672" y="1577"/>
                </a:lnTo>
                <a:lnTo>
                  <a:pt x="651" y="1585"/>
                </a:lnTo>
                <a:lnTo>
                  <a:pt x="628" y="1588"/>
                </a:lnTo>
                <a:lnTo>
                  <a:pt x="360" y="1588"/>
                </a:lnTo>
                <a:lnTo>
                  <a:pt x="360" y="1868"/>
                </a:lnTo>
                <a:lnTo>
                  <a:pt x="2245" y="1868"/>
                </a:lnTo>
                <a:lnTo>
                  <a:pt x="1834" y="1316"/>
                </a:lnTo>
                <a:lnTo>
                  <a:pt x="1823" y="1297"/>
                </a:lnTo>
                <a:lnTo>
                  <a:pt x="1817" y="1276"/>
                </a:lnTo>
                <a:lnTo>
                  <a:pt x="1817" y="1255"/>
                </a:lnTo>
                <a:lnTo>
                  <a:pt x="1823" y="1234"/>
                </a:lnTo>
                <a:lnTo>
                  <a:pt x="1834" y="1216"/>
                </a:lnTo>
                <a:lnTo>
                  <a:pt x="2248" y="661"/>
                </a:lnTo>
                <a:lnTo>
                  <a:pt x="360" y="661"/>
                </a:lnTo>
                <a:close/>
                <a:moveTo>
                  <a:pt x="276" y="152"/>
                </a:moveTo>
                <a:lnTo>
                  <a:pt x="259" y="154"/>
                </a:lnTo>
                <a:lnTo>
                  <a:pt x="246" y="161"/>
                </a:lnTo>
                <a:lnTo>
                  <a:pt x="235" y="173"/>
                </a:lnTo>
                <a:lnTo>
                  <a:pt x="227" y="186"/>
                </a:lnTo>
                <a:lnTo>
                  <a:pt x="225" y="202"/>
                </a:lnTo>
                <a:lnTo>
                  <a:pt x="227" y="218"/>
                </a:lnTo>
                <a:lnTo>
                  <a:pt x="235" y="231"/>
                </a:lnTo>
                <a:lnTo>
                  <a:pt x="246" y="242"/>
                </a:lnTo>
                <a:lnTo>
                  <a:pt x="259" y="250"/>
                </a:lnTo>
                <a:lnTo>
                  <a:pt x="276" y="252"/>
                </a:lnTo>
                <a:lnTo>
                  <a:pt x="291" y="250"/>
                </a:lnTo>
                <a:lnTo>
                  <a:pt x="306" y="242"/>
                </a:lnTo>
                <a:lnTo>
                  <a:pt x="316" y="231"/>
                </a:lnTo>
                <a:lnTo>
                  <a:pt x="324" y="218"/>
                </a:lnTo>
                <a:lnTo>
                  <a:pt x="326" y="202"/>
                </a:lnTo>
                <a:lnTo>
                  <a:pt x="324" y="186"/>
                </a:lnTo>
                <a:lnTo>
                  <a:pt x="316" y="173"/>
                </a:lnTo>
                <a:lnTo>
                  <a:pt x="306" y="161"/>
                </a:lnTo>
                <a:lnTo>
                  <a:pt x="291" y="154"/>
                </a:lnTo>
                <a:lnTo>
                  <a:pt x="276" y="152"/>
                </a:lnTo>
                <a:close/>
                <a:moveTo>
                  <a:pt x="276" y="0"/>
                </a:moveTo>
                <a:lnTo>
                  <a:pt x="311" y="3"/>
                </a:lnTo>
                <a:lnTo>
                  <a:pt x="346" y="12"/>
                </a:lnTo>
                <a:lnTo>
                  <a:pt x="378" y="28"/>
                </a:lnTo>
                <a:lnTo>
                  <a:pt x="406" y="48"/>
                </a:lnTo>
                <a:lnTo>
                  <a:pt x="430" y="72"/>
                </a:lnTo>
                <a:lnTo>
                  <a:pt x="450" y="100"/>
                </a:lnTo>
                <a:lnTo>
                  <a:pt x="466" y="132"/>
                </a:lnTo>
                <a:lnTo>
                  <a:pt x="474" y="166"/>
                </a:lnTo>
                <a:lnTo>
                  <a:pt x="478" y="202"/>
                </a:lnTo>
                <a:lnTo>
                  <a:pt x="476" y="236"/>
                </a:lnTo>
                <a:lnTo>
                  <a:pt x="467" y="268"/>
                </a:lnTo>
                <a:lnTo>
                  <a:pt x="453" y="299"/>
                </a:lnTo>
                <a:lnTo>
                  <a:pt x="436" y="325"/>
                </a:lnTo>
                <a:lnTo>
                  <a:pt x="413" y="350"/>
                </a:lnTo>
                <a:lnTo>
                  <a:pt x="388" y="369"/>
                </a:lnTo>
                <a:lnTo>
                  <a:pt x="360" y="385"/>
                </a:lnTo>
                <a:lnTo>
                  <a:pt x="360" y="492"/>
                </a:lnTo>
                <a:lnTo>
                  <a:pt x="2417" y="492"/>
                </a:lnTo>
                <a:lnTo>
                  <a:pt x="2436" y="494"/>
                </a:lnTo>
                <a:lnTo>
                  <a:pt x="2452" y="501"/>
                </a:lnTo>
                <a:lnTo>
                  <a:pt x="2468" y="510"/>
                </a:lnTo>
                <a:lnTo>
                  <a:pt x="2481" y="523"/>
                </a:lnTo>
                <a:lnTo>
                  <a:pt x="2492" y="539"/>
                </a:lnTo>
                <a:lnTo>
                  <a:pt x="2499" y="556"/>
                </a:lnTo>
                <a:lnTo>
                  <a:pt x="2501" y="575"/>
                </a:lnTo>
                <a:lnTo>
                  <a:pt x="2499" y="593"/>
                </a:lnTo>
                <a:lnTo>
                  <a:pt x="2493" y="611"/>
                </a:lnTo>
                <a:lnTo>
                  <a:pt x="2484" y="627"/>
                </a:lnTo>
                <a:lnTo>
                  <a:pt x="2007" y="1266"/>
                </a:lnTo>
                <a:lnTo>
                  <a:pt x="2481" y="1902"/>
                </a:lnTo>
                <a:lnTo>
                  <a:pt x="2490" y="1918"/>
                </a:lnTo>
                <a:lnTo>
                  <a:pt x="2495" y="1936"/>
                </a:lnTo>
                <a:lnTo>
                  <a:pt x="2498" y="1954"/>
                </a:lnTo>
                <a:lnTo>
                  <a:pt x="2495" y="1972"/>
                </a:lnTo>
                <a:lnTo>
                  <a:pt x="2489" y="1990"/>
                </a:lnTo>
                <a:lnTo>
                  <a:pt x="2479" y="2005"/>
                </a:lnTo>
                <a:lnTo>
                  <a:pt x="2466" y="2019"/>
                </a:lnTo>
                <a:lnTo>
                  <a:pt x="2450" y="2029"/>
                </a:lnTo>
                <a:lnTo>
                  <a:pt x="2432" y="2034"/>
                </a:lnTo>
                <a:lnTo>
                  <a:pt x="2413" y="2036"/>
                </a:lnTo>
                <a:lnTo>
                  <a:pt x="360" y="2036"/>
                </a:lnTo>
                <a:lnTo>
                  <a:pt x="360" y="3482"/>
                </a:lnTo>
                <a:lnTo>
                  <a:pt x="467" y="3482"/>
                </a:lnTo>
                <a:lnTo>
                  <a:pt x="489" y="3485"/>
                </a:lnTo>
                <a:lnTo>
                  <a:pt x="510" y="3493"/>
                </a:lnTo>
                <a:lnTo>
                  <a:pt x="526" y="3506"/>
                </a:lnTo>
                <a:lnTo>
                  <a:pt x="540" y="3524"/>
                </a:lnTo>
                <a:lnTo>
                  <a:pt x="549" y="3544"/>
                </a:lnTo>
                <a:lnTo>
                  <a:pt x="551" y="3566"/>
                </a:lnTo>
                <a:lnTo>
                  <a:pt x="549" y="3588"/>
                </a:lnTo>
                <a:lnTo>
                  <a:pt x="540" y="3608"/>
                </a:lnTo>
                <a:lnTo>
                  <a:pt x="526" y="3626"/>
                </a:lnTo>
                <a:lnTo>
                  <a:pt x="510" y="3639"/>
                </a:lnTo>
                <a:lnTo>
                  <a:pt x="489" y="3647"/>
                </a:lnTo>
                <a:lnTo>
                  <a:pt x="467" y="3650"/>
                </a:lnTo>
                <a:lnTo>
                  <a:pt x="84" y="3650"/>
                </a:lnTo>
                <a:lnTo>
                  <a:pt x="62" y="3647"/>
                </a:lnTo>
                <a:lnTo>
                  <a:pt x="42" y="3639"/>
                </a:lnTo>
                <a:lnTo>
                  <a:pt x="24" y="3626"/>
                </a:lnTo>
                <a:lnTo>
                  <a:pt x="11" y="3608"/>
                </a:lnTo>
                <a:lnTo>
                  <a:pt x="3" y="3588"/>
                </a:lnTo>
                <a:lnTo>
                  <a:pt x="0" y="3566"/>
                </a:lnTo>
                <a:lnTo>
                  <a:pt x="3" y="3544"/>
                </a:lnTo>
                <a:lnTo>
                  <a:pt x="11" y="3524"/>
                </a:lnTo>
                <a:lnTo>
                  <a:pt x="24" y="3506"/>
                </a:lnTo>
                <a:lnTo>
                  <a:pt x="42" y="3493"/>
                </a:lnTo>
                <a:lnTo>
                  <a:pt x="62" y="3485"/>
                </a:lnTo>
                <a:lnTo>
                  <a:pt x="84" y="3482"/>
                </a:lnTo>
                <a:lnTo>
                  <a:pt x="192" y="3482"/>
                </a:lnTo>
                <a:lnTo>
                  <a:pt x="192" y="385"/>
                </a:lnTo>
                <a:lnTo>
                  <a:pt x="163" y="369"/>
                </a:lnTo>
                <a:lnTo>
                  <a:pt x="137" y="350"/>
                </a:lnTo>
                <a:lnTo>
                  <a:pt x="115" y="325"/>
                </a:lnTo>
                <a:lnTo>
                  <a:pt x="97" y="299"/>
                </a:lnTo>
                <a:lnTo>
                  <a:pt x="84" y="268"/>
                </a:lnTo>
                <a:lnTo>
                  <a:pt x="76" y="236"/>
                </a:lnTo>
                <a:lnTo>
                  <a:pt x="73" y="202"/>
                </a:lnTo>
                <a:lnTo>
                  <a:pt x="76" y="166"/>
                </a:lnTo>
                <a:lnTo>
                  <a:pt x="86" y="132"/>
                </a:lnTo>
                <a:lnTo>
                  <a:pt x="101" y="100"/>
                </a:lnTo>
                <a:lnTo>
                  <a:pt x="121" y="72"/>
                </a:lnTo>
                <a:lnTo>
                  <a:pt x="145" y="48"/>
                </a:lnTo>
                <a:lnTo>
                  <a:pt x="174" y="28"/>
                </a:lnTo>
                <a:lnTo>
                  <a:pt x="205" y="12"/>
                </a:lnTo>
                <a:lnTo>
                  <a:pt x="239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8" name="Group 877"/>
          <p:cNvGrpSpPr/>
          <p:nvPr/>
        </p:nvGrpSpPr>
        <p:grpSpPr>
          <a:xfrm>
            <a:off x="10946877" y="5156741"/>
            <a:ext cx="579438" cy="252413"/>
            <a:chOff x="10915650" y="5157788"/>
            <a:chExt cx="579438" cy="252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2" name="Freeform 341"/>
            <p:cNvSpPr>
              <a:spLocks noEditPoints="1"/>
            </p:cNvSpPr>
            <p:nvPr/>
          </p:nvSpPr>
          <p:spPr bwMode="auto">
            <a:xfrm>
              <a:off x="10915650" y="5157788"/>
              <a:ext cx="579438" cy="252413"/>
            </a:xfrm>
            <a:custGeom>
              <a:avLst/>
              <a:gdLst>
                <a:gd name="T0" fmla="*/ 2949 w 3650"/>
                <a:gd name="T1" fmla="*/ 1165 h 1594"/>
                <a:gd name="T2" fmla="*/ 2921 w 3650"/>
                <a:gd name="T3" fmla="*/ 1286 h 1594"/>
                <a:gd name="T4" fmla="*/ 2797 w 3650"/>
                <a:gd name="T5" fmla="*/ 1286 h 1594"/>
                <a:gd name="T6" fmla="*/ 2771 w 3650"/>
                <a:gd name="T7" fmla="*/ 1165 h 1594"/>
                <a:gd name="T8" fmla="*/ 771 w 3650"/>
                <a:gd name="T9" fmla="*/ 1109 h 1594"/>
                <a:gd name="T10" fmla="*/ 867 w 3650"/>
                <a:gd name="T11" fmla="*/ 1186 h 1594"/>
                <a:gd name="T12" fmla="*/ 814 w 3650"/>
                <a:gd name="T13" fmla="*/ 1297 h 1594"/>
                <a:gd name="T14" fmla="*/ 694 w 3650"/>
                <a:gd name="T15" fmla="*/ 1270 h 1594"/>
                <a:gd name="T16" fmla="*/ 694 w 3650"/>
                <a:gd name="T17" fmla="*/ 1146 h 1594"/>
                <a:gd name="T18" fmla="*/ 2822 w 3650"/>
                <a:gd name="T19" fmla="*/ 975 h 1594"/>
                <a:gd name="T20" fmla="*/ 2650 w 3650"/>
                <a:gd name="T21" fmla="*/ 1099 h 1594"/>
                <a:gd name="T22" fmla="*/ 2650 w 3650"/>
                <a:gd name="T23" fmla="*/ 1317 h 1594"/>
                <a:gd name="T24" fmla="*/ 2822 w 3650"/>
                <a:gd name="T25" fmla="*/ 1441 h 1594"/>
                <a:gd name="T26" fmla="*/ 3026 w 3650"/>
                <a:gd name="T27" fmla="*/ 1376 h 1594"/>
                <a:gd name="T28" fmla="*/ 3091 w 3650"/>
                <a:gd name="T29" fmla="*/ 1170 h 1594"/>
                <a:gd name="T30" fmla="*/ 2968 w 3650"/>
                <a:gd name="T31" fmla="*/ 999 h 1594"/>
                <a:gd name="T32" fmla="*/ 696 w 3650"/>
                <a:gd name="T33" fmla="*/ 984 h 1594"/>
                <a:gd name="T34" fmla="*/ 548 w 3650"/>
                <a:gd name="T35" fmla="*/ 1134 h 1594"/>
                <a:gd name="T36" fmla="*/ 581 w 3650"/>
                <a:gd name="T37" fmla="*/ 1348 h 1594"/>
                <a:gd name="T38" fmla="*/ 771 w 3650"/>
                <a:gd name="T39" fmla="*/ 1444 h 1594"/>
                <a:gd name="T40" fmla="*/ 960 w 3650"/>
                <a:gd name="T41" fmla="*/ 1348 h 1594"/>
                <a:gd name="T42" fmla="*/ 994 w 3650"/>
                <a:gd name="T43" fmla="*/ 1134 h 1594"/>
                <a:gd name="T44" fmla="*/ 845 w 3650"/>
                <a:gd name="T45" fmla="*/ 984 h 1594"/>
                <a:gd name="T46" fmla="*/ 294 w 3650"/>
                <a:gd name="T47" fmla="*/ 687 h 1594"/>
                <a:gd name="T48" fmla="*/ 212 w 3650"/>
                <a:gd name="T49" fmla="*/ 828 h 1594"/>
                <a:gd name="T50" fmla="*/ 390 w 3650"/>
                <a:gd name="T51" fmla="*/ 680 h 1594"/>
                <a:gd name="T52" fmla="*/ 3390 w 3650"/>
                <a:gd name="T53" fmla="*/ 732 h 1594"/>
                <a:gd name="T54" fmla="*/ 3501 w 3650"/>
                <a:gd name="T55" fmla="*/ 716 h 1594"/>
                <a:gd name="T56" fmla="*/ 875 w 3650"/>
                <a:gd name="T57" fmla="*/ 574 h 1594"/>
                <a:gd name="T58" fmla="*/ 459 w 3650"/>
                <a:gd name="T59" fmla="*/ 844 h 1594"/>
                <a:gd name="T60" fmla="*/ 201 w 3650"/>
                <a:gd name="T61" fmla="*/ 982 h 1594"/>
                <a:gd name="T62" fmla="*/ 444 w 3650"/>
                <a:gd name="T63" fmla="*/ 1005 h 1594"/>
                <a:gd name="T64" fmla="*/ 670 w 3650"/>
                <a:gd name="T65" fmla="*/ 836 h 1594"/>
                <a:gd name="T66" fmla="*/ 960 w 3650"/>
                <a:gd name="T67" fmla="*/ 873 h 1594"/>
                <a:gd name="T68" fmla="*/ 1138 w 3650"/>
                <a:gd name="T69" fmla="*/ 1094 h 1594"/>
                <a:gd name="T70" fmla="*/ 2561 w 3650"/>
                <a:gd name="T71" fmla="*/ 966 h 1594"/>
                <a:gd name="T72" fmla="*/ 2808 w 3650"/>
                <a:gd name="T73" fmla="*/ 826 h 1594"/>
                <a:gd name="T74" fmla="*/ 3089 w 3650"/>
                <a:gd name="T75" fmla="*/ 900 h 1594"/>
                <a:gd name="T76" fmla="*/ 3239 w 3650"/>
                <a:gd name="T77" fmla="*/ 1143 h 1594"/>
                <a:gd name="T78" fmla="*/ 3352 w 3650"/>
                <a:gd name="T79" fmla="*/ 891 h 1594"/>
                <a:gd name="T80" fmla="*/ 3222 w 3650"/>
                <a:gd name="T81" fmla="*/ 711 h 1594"/>
                <a:gd name="T82" fmla="*/ 3189 w 3650"/>
                <a:gd name="T83" fmla="*/ 424 h 1594"/>
                <a:gd name="T84" fmla="*/ 1658 w 3650"/>
                <a:gd name="T85" fmla="*/ 191 h 1594"/>
                <a:gd name="T86" fmla="*/ 1989 w 3650"/>
                <a:gd name="T87" fmla="*/ 148 h 1594"/>
                <a:gd name="T88" fmla="*/ 1918 w 3650"/>
                <a:gd name="T89" fmla="*/ 0 h 1594"/>
                <a:gd name="T90" fmla="*/ 2707 w 3650"/>
                <a:gd name="T91" fmla="*/ 69 h 1594"/>
                <a:gd name="T92" fmla="*/ 3583 w 3650"/>
                <a:gd name="T93" fmla="*/ 494 h 1594"/>
                <a:gd name="T94" fmla="*/ 3650 w 3650"/>
                <a:gd name="T95" fmla="*/ 1217 h 1594"/>
                <a:gd name="T96" fmla="*/ 3576 w 3650"/>
                <a:gd name="T97" fmla="*/ 1292 h 1594"/>
                <a:gd name="T98" fmla="*/ 3128 w 3650"/>
                <a:gd name="T99" fmla="*/ 1484 h 1594"/>
                <a:gd name="T100" fmla="*/ 2902 w 3650"/>
                <a:gd name="T101" fmla="*/ 1592 h 1594"/>
                <a:gd name="T102" fmla="*/ 2658 w 3650"/>
                <a:gd name="T103" fmla="*/ 1537 h 1594"/>
                <a:gd name="T104" fmla="*/ 2496 w 3650"/>
                <a:gd name="T105" fmla="*/ 1335 h 1594"/>
                <a:gd name="T106" fmla="*/ 1070 w 3650"/>
                <a:gd name="T107" fmla="*/ 1451 h 1594"/>
                <a:gd name="T108" fmla="*/ 855 w 3650"/>
                <a:gd name="T109" fmla="*/ 1584 h 1594"/>
                <a:gd name="T110" fmla="*/ 606 w 3650"/>
                <a:gd name="T111" fmla="*/ 1557 h 1594"/>
                <a:gd name="T112" fmla="*/ 424 w 3650"/>
                <a:gd name="T113" fmla="*/ 1376 h 1594"/>
                <a:gd name="T114" fmla="*/ 22 w 3650"/>
                <a:gd name="T115" fmla="*/ 1270 h 1594"/>
                <a:gd name="T116" fmla="*/ 10 w 3650"/>
                <a:gd name="T117" fmla="*/ 856 h 1594"/>
                <a:gd name="T118" fmla="*/ 145 w 3650"/>
                <a:gd name="T119" fmla="*/ 614 h 1594"/>
                <a:gd name="T120" fmla="*/ 395 w 3650"/>
                <a:gd name="T121" fmla="*/ 493 h 1594"/>
                <a:gd name="T122" fmla="*/ 1766 w 3650"/>
                <a:gd name="T123" fmla="*/ 11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50" h="1594">
                  <a:moveTo>
                    <a:pt x="2859" y="1109"/>
                  </a:moveTo>
                  <a:lnTo>
                    <a:pt x="2882" y="1112"/>
                  </a:lnTo>
                  <a:lnTo>
                    <a:pt x="2903" y="1119"/>
                  </a:lnTo>
                  <a:lnTo>
                    <a:pt x="2921" y="1131"/>
                  </a:lnTo>
                  <a:lnTo>
                    <a:pt x="2937" y="1146"/>
                  </a:lnTo>
                  <a:lnTo>
                    <a:pt x="2949" y="1165"/>
                  </a:lnTo>
                  <a:lnTo>
                    <a:pt x="2955" y="1186"/>
                  </a:lnTo>
                  <a:lnTo>
                    <a:pt x="2959" y="1208"/>
                  </a:lnTo>
                  <a:lnTo>
                    <a:pt x="2955" y="1231"/>
                  </a:lnTo>
                  <a:lnTo>
                    <a:pt x="2949" y="1251"/>
                  </a:lnTo>
                  <a:lnTo>
                    <a:pt x="2937" y="1270"/>
                  </a:lnTo>
                  <a:lnTo>
                    <a:pt x="2921" y="1286"/>
                  </a:lnTo>
                  <a:lnTo>
                    <a:pt x="2903" y="1297"/>
                  </a:lnTo>
                  <a:lnTo>
                    <a:pt x="2882" y="1305"/>
                  </a:lnTo>
                  <a:lnTo>
                    <a:pt x="2859" y="1308"/>
                  </a:lnTo>
                  <a:lnTo>
                    <a:pt x="2837" y="1305"/>
                  </a:lnTo>
                  <a:lnTo>
                    <a:pt x="2816" y="1297"/>
                  </a:lnTo>
                  <a:lnTo>
                    <a:pt x="2797" y="1286"/>
                  </a:lnTo>
                  <a:lnTo>
                    <a:pt x="2782" y="1270"/>
                  </a:lnTo>
                  <a:lnTo>
                    <a:pt x="2771" y="1251"/>
                  </a:lnTo>
                  <a:lnTo>
                    <a:pt x="2763" y="1231"/>
                  </a:lnTo>
                  <a:lnTo>
                    <a:pt x="2761" y="1208"/>
                  </a:lnTo>
                  <a:lnTo>
                    <a:pt x="2763" y="1186"/>
                  </a:lnTo>
                  <a:lnTo>
                    <a:pt x="2771" y="1165"/>
                  </a:lnTo>
                  <a:lnTo>
                    <a:pt x="2782" y="1146"/>
                  </a:lnTo>
                  <a:lnTo>
                    <a:pt x="2797" y="1131"/>
                  </a:lnTo>
                  <a:lnTo>
                    <a:pt x="2816" y="1119"/>
                  </a:lnTo>
                  <a:lnTo>
                    <a:pt x="2837" y="1112"/>
                  </a:lnTo>
                  <a:lnTo>
                    <a:pt x="2859" y="1109"/>
                  </a:lnTo>
                  <a:close/>
                  <a:moveTo>
                    <a:pt x="771" y="1109"/>
                  </a:moveTo>
                  <a:lnTo>
                    <a:pt x="793" y="1112"/>
                  </a:lnTo>
                  <a:lnTo>
                    <a:pt x="814" y="1119"/>
                  </a:lnTo>
                  <a:lnTo>
                    <a:pt x="832" y="1131"/>
                  </a:lnTo>
                  <a:lnTo>
                    <a:pt x="847" y="1146"/>
                  </a:lnTo>
                  <a:lnTo>
                    <a:pt x="859" y="1165"/>
                  </a:lnTo>
                  <a:lnTo>
                    <a:pt x="867" y="1186"/>
                  </a:lnTo>
                  <a:lnTo>
                    <a:pt x="869" y="1208"/>
                  </a:lnTo>
                  <a:lnTo>
                    <a:pt x="867" y="1231"/>
                  </a:lnTo>
                  <a:lnTo>
                    <a:pt x="859" y="1251"/>
                  </a:lnTo>
                  <a:lnTo>
                    <a:pt x="847" y="1270"/>
                  </a:lnTo>
                  <a:lnTo>
                    <a:pt x="832" y="1286"/>
                  </a:lnTo>
                  <a:lnTo>
                    <a:pt x="814" y="1297"/>
                  </a:lnTo>
                  <a:lnTo>
                    <a:pt x="793" y="1305"/>
                  </a:lnTo>
                  <a:lnTo>
                    <a:pt x="771" y="1308"/>
                  </a:lnTo>
                  <a:lnTo>
                    <a:pt x="748" y="1305"/>
                  </a:lnTo>
                  <a:lnTo>
                    <a:pt x="727" y="1297"/>
                  </a:lnTo>
                  <a:lnTo>
                    <a:pt x="709" y="1286"/>
                  </a:lnTo>
                  <a:lnTo>
                    <a:pt x="694" y="1270"/>
                  </a:lnTo>
                  <a:lnTo>
                    <a:pt x="681" y="1251"/>
                  </a:lnTo>
                  <a:lnTo>
                    <a:pt x="674" y="1231"/>
                  </a:lnTo>
                  <a:lnTo>
                    <a:pt x="671" y="1208"/>
                  </a:lnTo>
                  <a:lnTo>
                    <a:pt x="674" y="1186"/>
                  </a:lnTo>
                  <a:lnTo>
                    <a:pt x="681" y="1165"/>
                  </a:lnTo>
                  <a:lnTo>
                    <a:pt x="694" y="1146"/>
                  </a:lnTo>
                  <a:lnTo>
                    <a:pt x="709" y="1131"/>
                  </a:lnTo>
                  <a:lnTo>
                    <a:pt x="727" y="1119"/>
                  </a:lnTo>
                  <a:lnTo>
                    <a:pt x="748" y="1112"/>
                  </a:lnTo>
                  <a:lnTo>
                    <a:pt x="771" y="1109"/>
                  </a:lnTo>
                  <a:close/>
                  <a:moveTo>
                    <a:pt x="2859" y="972"/>
                  </a:moveTo>
                  <a:lnTo>
                    <a:pt x="2822" y="975"/>
                  </a:lnTo>
                  <a:lnTo>
                    <a:pt x="2785" y="984"/>
                  </a:lnTo>
                  <a:lnTo>
                    <a:pt x="2751" y="999"/>
                  </a:lnTo>
                  <a:lnTo>
                    <a:pt x="2721" y="1017"/>
                  </a:lnTo>
                  <a:lnTo>
                    <a:pt x="2693" y="1042"/>
                  </a:lnTo>
                  <a:lnTo>
                    <a:pt x="2669" y="1068"/>
                  </a:lnTo>
                  <a:lnTo>
                    <a:pt x="2650" y="1099"/>
                  </a:lnTo>
                  <a:lnTo>
                    <a:pt x="2636" y="1134"/>
                  </a:lnTo>
                  <a:lnTo>
                    <a:pt x="2627" y="1170"/>
                  </a:lnTo>
                  <a:lnTo>
                    <a:pt x="2624" y="1208"/>
                  </a:lnTo>
                  <a:lnTo>
                    <a:pt x="2627" y="1247"/>
                  </a:lnTo>
                  <a:lnTo>
                    <a:pt x="2636" y="1282"/>
                  </a:lnTo>
                  <a:lnTo>
                    <a:pt x="2650" y="1317"/>
                  </a:lnTo>
                  <a:lnTo>
                    <a:pt x="2669" y="1348"/>
                  </a:lnTo>
                  <a:lnTo>
                    <a:pt x="2693" y="1376"/>
                  </a:lnTo>
                  <a:lnTo>
                    <a:pt x="2721" y="1399"/>
                  </a:lnTo>
                  <a:lnTo>
                    <a:pt x="2751" y="1418"/>
                  </a:lnTo>
                  <a:lnTo>
                    <a:pt x="2785" y="1432"/>
                  </a:lnTo>
                  <a:lnTo>
                    <a:pt x="2822" y="1441"/>
                  </a:lnTo>
                  <a:lnTo>
                    <a:pt x="2859" y="1444"/>
                  </a:lnTo>
                  <a:lnTo>
                    <a:pt x="2898" y="1441"/>
                  </a:lnTo>
                  <a:lnTo>
                    <a:pt x="2934" y="1432"/>
                  </a:lnTo>
                  <a:lnTo>
                    <a:pt x="2968" y="1418"/>
                  </a:lnTo>
                  <a:lnTo>
                    <a:pt x="2999" y="1399"/>
                  </a:lnTo>
                  <a:lnTo>
                    <a:pt x="3026" y="1376"/>
                  </a:lnTo>
                  <a:lnTo>
                    <a:pt x="3049" y="1348"/>
                  </a:lnTo>
                  <a:lnTo>
                    <a:pt x="3068" y="1317"/>
                  </a:lnTo>
                  <a:lnTo>
                    <a:pt x="3083" y="1282"/>
                  </a:lnTo>
                  <a:lnTo>
                    <a:pt x="3091" y="1247"/>
                  </a:lnTo>
                  <a:lnTo>
                    <a:pt x="3095" y="1208"/>
                  </a:lnTo>
                  <a:lnTo>
                    <a:pt x="3091" y="1170"/>
                  </a:lnTo>
                  <a:lnTo>
                    <a:pt x="3083" y="1134"/>
                  </a:lnTo>
                  <a:lnTo>
                    <a:pt x="3068" y="1099"/>
                  </a:lnTo>
                  <a:lnTo>
                    <a:pt x="3049" y="1068"/>
                  </a:lnTo>
                  <a:lnTo>
                    <a:pt x="3026" y="1042"/>
                  </a:lnTo>
                  <a:lnTo>
                    <a:pt x="2999" y="1017"/>
                  </a:lnTo>
                  <a:lnTo>
                    <a:pt x="2968" y="999"/>
                  </a:lnTo>
                  <a:lnTo>
                    <a:pt x="2934" y="984"/>
                  </a:lnTo>
                  <a:lnTo>
                    <a:pt x="2898" y="975"/>
                  </a:lnTo>
                  <a:lnTo>
                    <a:pt x="2859" y="972"/>
                  </a:lnTo>
                  <a:close/>
                  <a:moveTo>
                    <a:pt x="771" y="972"/>
                  </a:moveTo>
                  <a:lnTo>
                    <a:pt x="732" y="975"/>
                  </a:lnTo>
                  <a:lnTo>
                    <a:pt x="696" y="984"/>
                  </a:lnTo>
                  <a:lnTo>
                    <a:pt x="663" y="999"/>
                  </a:lnTo>
                  <a:lnTo>
                    <a:pt x="632" y="1017"/>
                  </a:lnTo>
                  <a:lnTo>
                    <a:pt x="604" y="1042"/>
                  </a:lnTo>
                  <a:lnTo>
                    <a:pt x="581" y="1068"/>
                  </a:lnTo>
                  <a:lnTo>
                    <a:pt x="561" y="1099"/>
                  </a:lnTo>
                  <a:lnTo>
                    <a:pt x="548" y="1134"/>
                  </a:lnTo>
                  <a:lnTo>
                    <a:pt x="538" y="1170"/>
                  </a:lnTo>
                  <a:lnTo>
                    <a:pt x="535" y="1208"/>
                  </a:lnTo>
                  <a:lnTo>
                    <a:pt x="538" y="1247"/>
                  </a:lnTo>
                  <a:lnTo>
                    <a:pt x="548" y="1282"/>
                  </a:lnTo>
                  <a:lnTo>
                    <a:pt x="561" y="1317"/>
                  </a:lnTo>
                  <a:lnTo>
                    <a:pt x="581" y="1348"/>
                  </a:lnTo>
                  <a:lnTo>
                    <a:pt x="604" y="1376"/>
                  </a:lnTo>
                  <a:lnTo>
                    <a:pt x="632" y="1399"/>
                  </a:lnTo>
                  <a:lnTo>
                    <a:pt x="663" y="1418"/>
                  </a:lnTo>
                  <a:lnTo>
                    <a:pt x="696" y="1432"/>
                  </a:lnTo>
                  <a:lnTo>
                    <a:pt x="732" y="1441"/>
                  </a:lnTo>
                  <a:lnTo>
                    <a:pt x="771" y="1444"/>
                  </a:lnTo>
                  <a:lnTo>
                    <a:pt x="809" y="1441"/>
                  </a:lnTo>
                  <a:lnTo>
                    <a:pt x="845" y="1432"/>
                  </a:lnTo>
                  <a:lnTo>
                    <a:pt x="878" y="1418"/>
                  </a:lnTo>
                  <a:lnTo>
                    <a:pt x="909" y="1399"/>
                  </a:lnTo>
                  <a:lnTo>
                    <a:pt x="937" y="1376"/>
                  </a:lnTo>
                  <a:lnTo>
                    <a:pt x="960" y="1348"/>
                  </a:lnTo>
                  <a:lnTo>
                    <a:pt x="980" y="1317"/>
                  </a:lnTo>
                  <a:lnTo>
                    <a:pt x="994" y="1282"/>
                  </a:lnTo>
                  <a:lnTo>
                    <a:pt x="1003" y="1247"/>
                  </a:lnTo>
                  <a:lnTo>
                    <a:pt x="1005" y="1208"/>
                  </a:lnTo>
                  <a:lnTo>
                    <a:pt x="1003" y="1170"/>
                  </a:lnTo>
                  <a:lnTo>
                    <a:pt x="994" y="1134"/>
                  </a:lnTo>
                  <a:lnTo>
                    <a:pt x="980" y="1099"/>
                  </a:lnTo>
                  <a:lnTo>
                    <a:pt x="960" y="1068"/>
                  </a:lnTo>
                  <a:lnTo>
                    <a:pt x="937" y="1042"/>
                  </a:lnTo>
                  <a:lnTo>
                    <a:pt x="909" y="1017"/>
                  </a:lnTo>
                  <a:lnTo>
                    <a:pt x="878" y="999"/>
                  </a:lnTo>
                  <a:lnTo>
                    <a:pt x="845" y="984"/>
                  </a:lnTo>
                  <a:lnTo>
                    <a:pt x="809" y="975"/>
                  </a:lnTo>
                  <a:lnTo>
                    <a:pt x="771" y="972"/>
                  </a:lnTo>
                  <a:close/>
                  <a:moveTo>
                    <a:pt x="405" y="643"/>
                  </a:moveTo>
                  <a:lnTo>
                    <a:pt x="365" y="653"/>
                  </a:lnTo>
                  <a:lnTo>
                    <a:pt x="329" y="667"/>
                  </a:lnTo>
                  <a:lnTo>
                    <a:pt x="294" y="687"/>
                  </a:lnTo>
                  <a:lnTo>
                    <a:pt x="262" y="709"/>
                  </a:lnTo>
                  <a:lnTo>
                    <a:pt x="233" y="737"/>
                  </a:lnTo>
                  <a:lnTo>
                    <a:pt x="209" y="767"/>
                  </a:lnTo>
                  <a:lnTo>
                    <a:pt x="188" y="800"/>
                  </a:lnTo>
                  <a:lnTo>
                    <a:pt x="171" y="836"/>
                  </a:lnTo>
                  <a:lnTo>
                    <a:pt x="212" y="828"/>
                  </a:lnTo>
                  <a:lnTo>
                    <a:pt x="250" y="816"/>
                  </a:lnTo>
                  <a:lnTo>
                    <a:pt x="285" y="797"/>
                  </a:lnTo>
                  <a:lnTo>
                    <a:pt x="317" y="773"/>
                  </a:lnTo>
                  <a:lnTo>
                    <a:pt x="346" y="747"/>
                  </a:lnTo>
                  <a:lnTo>
                    <a:pt x="371" y="715"/>
                  </a:lnTo>
                  <a:lnTo>
                    <a:pt x="390" y="680"/>
                  </a:lnTo>
                  <a:lnTo>
                    <a:pt x="405" y="643"/>
                  </a:lnTo>
                  <a:close/>
                  <a:moveTo>
                    <a:pt x="3368" y="574"/>
                  </a:moveTo>
                  <a:lnTo>
                    <a:pt x="3368" y="670"/>
                  </a:lnTo>
                  <a:lnTo>
                    <a:pt x="3371" y="694"/>
                  </a:lnTo>
                  <a:lnTo>
                    <a:pt x="3378" y="714"/>
                  </a:lnTo>
                  <a:lnTo>
                    <a:pt x="3390" y="732"/>
                  </a:lnTo>
                  <a:lnTo>
                    <a:pt x="3406" y="748"/>
                  </a:lnTo>
                  <a:lnTo>
                    <a:pt x="3423" y="759"/>
                  </a:lnTo>
                  <a:lnTo>
                    <a:pt x="3444" y="767"/>
                  </a:lnTo>
                  <a:lnTo>
                    <a:pt x="3466" y="769"/>
                  </a:lnTo>
                  <a:lnTo>
                    <a:pt x="3501" y="769"/>
                  </a:lnTo>
                  <a:lnTo>
                    <a:pt x="3501" y="716"/>
                  </a:lnTo>
                  <a:lnTo>
                    <a:pt x="3497" y="677"/>
                  </a:lnTo>
                  <a:lnTo>
                    <a:pt x="3489" y="640"/>
                  </a:lnTo>
                  <a:lnTo>
                    <a:pt x="3475" y="605"/>
                  </a:lnTo>
                  <a:lnTo>
                    <a:pt x="3455" y="574"/>
                  </a:lnTo>
                  <a:lnTo>
                    <a:pt x="3368" y="574"/>
                  </a:lnTo>
                  <a:close/>
                  <a:moveTo>
                    <a:pt x="875" y="574"/>
                  </a:moveTo>
                  <a:lnTo>
                    <a:pt x="561" y="619"/>
                  </a:lnTo>
                  <a:lnTo>
                    <a:pt x="552" y="669"/>
                  </a:lnTo>
                  <a:lnTo>
                    <a:pt x="536" y="718"/>
                  </a:lnTo>
                  <a:lnTo>
                    <a:pt x="515" y="764"/>
                  </a:lnTo>
                  <a:lnTo>
                    <a:pt x="490" y="806"/>
                  </a:lnTo>
                  <a:lnTo>
                    <a:pt x="459" y="844"/>
                  </a:lnTo>
                  <a:lnTo>
                    <a:pt x="425" y="879"/>
                  </a:lnTo>
                  <a:lnTo>
                    <a:pt x="386" y="910"/>
                  </a:lnTo>
                  <a:lnTo>
                    <a:pt x="344" y="935"/>
                  </a:lnTo>
                  <a:lnTo>
                    <a:pt x="300" y="956"/>
                  </a:lnTo>
                  <a:lnTo>
                    <a:pt x="251" y="973"/>
                  </a:lnTo>
                  <a:lnTo>
                    <a:pt x="201" y="982"/>
                  </a:lnTo>
                  <a:lnTo>
                    <a:pt x="149" y="986"/>
                  </a:lnTo>
                  <a:lnTo>
                    <a:pt x="149" y="1143"/>
                  </a:lnTo>
                  <a:lnTo>
                    <a:pt x="392" y="1143"/>
                  </a:lnTo>
                  <a:lnTo>
                    <a:pt x="403" y="1094"/>
                  </a:lnTo>
                  <a:lnTo>
                    <a:pt x="420" y="1048"/>
                  </a:lnTo>
                  <a:lnTo>
                    <a:pt x="444" y="1005"/>
                  </a:lnTo>
                  <a:lnTo>
                    <a:pt x="471" y="966"/>
                  </a:lnTo>
                  <a:lnTo>
                    <a:pt x="503" y="931"/>
                  </a:lnTo>
                  <a:lnTo>
                    <a:pt x="540" y="900"/>
                  </a:lnTo>
                  <a:lnTo>
                    <a:pt x="581" y="873"/>
                  </a:lnTo>
                  <a:lnTo>
                    <a:pt x="624" y="851"/>
                  </a:lnTo>
                  <a:lnTo>
                    <a:pt x="670" y="836"/>
                  </a:lnTo>
                  <a:lnTo>
                    <a:pt x="720" y="826"/>
                  </a:lnTo>
                  <a:lnTo>
                    <a:pt x="771" y="822"/>
                  </a:lnTo>
                  <a:lnTo>
                    <a:pt x="822" y="826"/>
                  </a:lnTo>
                  <a:lnTo>
                    <a:pt x="870" y="836"/>
                  </a:lnTo>
                  <a:lnTo>
                    <a:pt x="917" y="851"/>
                  </a:lnTo>
                  <a:lnTo>
                    <a:pt x="960" y="873"/>
                  </a:lnTo>
                  <a:lnTo>
                    <a:pt x="1001" y="900"/>
                  </a:lnTo>
                  <a:lnTo>
                    <a:pt x="1037" y="931"/>
                  </a:lnTo>
                  <a:lnTo>
                    <a:pt x="1070" y="966"/>
                  </a:lnTo>
                  <a:lnTo>
                    <a:pt x="1097" y="1005"/>
                  </a:lnTo>
                  <a:lnTo>
                    <a:pt x="1120" y="1048"/>
                  </a:lnTo>
                  <a:lnTo>
                    <a:pt x="1138" y="1094"/>
                  </a:lnTo>
                  <a:lnTo>
                    <a:pt x="1149" y="1143"/>
                  </a:lnTo>
                  <a:lnTo>
                    <a:pt x="2481" y="1143"/>
                  </a:lnTo>
                  <a:lnTo>
                    <a:pt x="2492" y="1094"/>
                  </a:lnTo>
                  <a:lnTo>
                    <a:pt x="2510" y="1048"/>
                  </a:lnTo>
                  <a:lnTo>
                    <a:pt x="2533" y="1005"/>
                  </a:lnTo>
                  <a:lnTo>
                    <a:pt x="2561" y="966"/>
                  </a:lnTo>
                  <a:lnTo>
                    <a:pt x="2593" y="931"/>
                  </a:lnTo>
                  <a:lnTo>
                    <a:pt x="2629" y="900"/>
                  </a:lnTo>
                  <a:lnTo>
                    <a:pt x="2670" y="873"/>
                  </a:lnTo>
                  <a:lnTo>
                    <a:pt x="2713" y="851"/>
                  </a:lnTo>
                  <a:lnTo>
                    <a:pt x="2760" y="836"/>
                  </a:lnTo>
                  <a:lnTo>
                    <a:pt x="2808" y="826"/>
                  </a:lnTo>
                  <a:lnTo>
                    <a:pt x="2859" y="822"/>
                  </a:lnTo>
                  <a:lnTo>
                    <a:pt x="2910" y="826"/>
                  </a:lnTo>
                  <a:lnTo>
                    <a:pt x="2959" y="836"/>
                  </a:lnTo>
                  <a:lnTo>
                    <a:pt x="3005" y="851"/>
                  </a:lnTo>
                  <a:lnTo>
                    <a:pt x="3049" y="873"/>
                  </a:lnTo>
                  <a:lnTo>
                    <a:pt x="3089" y="900"/>
                  </a:lnTo>
                  <a:lnTo>
                    <a:pt x="3126" y="931"/>
                  </a:lnTo>
                  <a:lnTo>
                    <a:pt x="3159" y="966"/>
                  </a:lnTo>
                  <a:lnTo>
                    <a:pt x="3187" y="1005"/>
                  </a:lnTo>
                  <a:lnTo>
                    <a:pt x="3210" y="1048"/>
                  </a:lnTo>
                  <a:lnTo>
                    <a:pt x="3226" y="1094"/>
                  </a:lnTo>
                  <a:lnTo>
                    <a:pt x="3239" y="1143"/>
                  </a:lnTo>
                  <a:lnTo>
                    <a:pt x="3501" y="1143"/>
                  </a:lnTo>
                  <a:lnTo>
                    <a:pt x="3501" y="919"/>
                  </a:lnTo>
                  <a:lnTo>
                    <a:pt x="3466" y="919"/>
                  </a:lnTo>
                  <a:lnTo>
                    <a:pt x="3427" y="915"/>
                  </a:lnTo>
                  <a:lnTo>
                    <a:pt x="3389" y="907"/>
                  </a:lnTo>
                  <a:lnTo>
                    <a:pt x="3352" y="891"/>
                  </a:lnTo>
                  <a:lnTo>
                    <a:pt x="3320" y="871"/>
                  </a:lnTo>
                  <a:lnTo>
                    <a:pt x="3292" y="847"/>
                  </a:lnTo>
                  <a:lnTo>
                    <a:pt x="3267" y="818"/>
                  </a:lnTo>
                  <a:lnTo>
                    <a:pt x="3246" y="785"/>
                  </a:lnTo>
                  <a:lnTo>
                    <a:pt x="3232" y="749"/>
                  </a:lnTo>
                  <a:lnTo>
                    <a:pt x="3222" y="711"/>
                  </a:lnTo>
                  <a:lnTo>
                    <a:pt x="3219" y="670"/>
                  </a:lnTo>
                  <a:lnTo>
                    <a:pt x="3219" y="574"/>
                  </a:lnTo>
                  <a:lnTo>
                    <a:pt x="875" y="574"/>
                  </a:lnTo>
                  <a:close/>
                  <a:moveTo>
                    <a:pt x="2605" y="191"/>
                  </a:moveTo>
                  <a:lnTo>
                    <a:pt x="2783" y="424"/>
                  </a:lnTo>
                  <a:lnTo>
                    <a:pt x="3189" y="424"/>
                  </a:lnTo>
                  <a:lnTo>
                    <a:pt x="2651" y="208"/>
                  </a:lnTo>
                  <a:lnTo>
                    <a:pt x="2605" y="191"/>
                  </a:lnTo>
                  <a:close/>
                  <a:moveTo>
                    <a:pt x="1839" y="153"/>
                  </a:moveTo>
                  <a:lnTo>
                    <a:pt x="1777" y="161"/>
                  </a:lnTo>
                  <a:lnTo>
                    <a:pt x="1718" y="174"/>
                  </a:lnTo>
                  <a:lnTo>
                    <a:pt x="1658" y="191"/>
                  </a:lnTo>
                  <a:lnTo>
                    <a:pt x="1600" y="212"/>
                  </a:lnTo>
                  <a:lnTo>
                    <a:pt x="1544" y="239"/>
                  </a:lnTo>
                  <a:lnTo>
                    <a:pt x="1181" y="424"/>
                  </a:lnTo>
                  <a:lnTo>
                    <a:pt x="1839" y="424"/>
                  </a:lnTo>
                  <a:lnTo>
                    <a:pt x="1839" y="153"/>
                  </a:lnTo>
                  <a:close/>
                  <a:moveTo>
                    <a:pt x="1989" y="148"/>
                  </a:moveTo>
                  <a:lnTo>
                    <a:pt x="1989" y="424"/>
                  </a:lnTo>
                  <a:lnTo>
                    <a:pt x="2595" y="424"/>
                  </a:lnTo>
                  <a:lnTo>
                    <a:pt x="2385" y="149"/>
                  </a:lnTo>
                  <a:lnTo>
                    <a:pt x="2345" y="148"/>
                  </a:lnTo>
                  <a:lnTo>
                    <a:pt x="1989" y="148"/>
                  </a:lnTo>
                  <a:close/>
                  <a:moveTo>
                    <a:pt x="1918" y="0"/>
                  </a:moveTo>
                  <a:lnTo>
                    <a:pt x="2345" y="0"/>
                  </a:lnTo>
                  <a:lnTo>
                    <a:pt x="2419" y="2"/>
                  </a:lnTo>
                  <a:lnTo>
                    <a:pt x="2493" y="11"/>
                  </a:lnTo>
                  <a:lnTo>
                    <a:pt x="2565" y="24"/>
                  </a:lnTo>
                  <a:lnTo>
                    <a:pt x="2637" y="44"/>
                  </a:lnTo>
                  <a:lnTo>
                    <a:pt x="2707" y="69"/>
                  </a:lnTo>
                  <a:lnTo>
                    <a:pt x="3402" y="349"/>
                  </a:lnTo>
                  <a:lnTo>
                    <a:pt x="3446" y="369"/>
                  </a:lnTo>
                  <a:lnTo>
                    <a:pt x="3486" y="394"/>
                  </a:lnTo>
                  <a:lnTo>
                    <a:pt x="3522" y="424"/>
                  </a:lnTo>
                  <a:lnTo>
                    <a:pt x="3555" y="457"/>
                  </a:lnTo>
                  <a:lnTo>
                    <a:pt x="3583" y="494"/>
                  </a:lnTo>
                  <a:lnTo>
                    <a:pt x="3606" y="534"/>
                  </a:lnTo>
                  <a:lnTo>
                    <a:pt x="3625" y="576"/>
                  </a:lnTo>
                  <a:lnTo>
                    <a:pt x="3639" y="620"/>
                  </a:lnTo>
                  <a:lnTo>
                    <a:pt x="3647" y="667"/>
                  </a:lnTo>
                  <a:lnTo>
                    <a:pt x="3650" y="716"/>
                  </a:lnTo>
                  <a:lnTo>
                    <a:pt x="3650" y="1217"/>
                  </a:lnTo>
                  <a:lnTo>
                    <a:pt x="3648" y="1237"/>
                  </a:lnTo>
                  <a:lnTo>
                    <a:pt x="3640" y="1255"/>
                  </a:lnTo>
                  <a:lnTo>
                    <a:pt x="3628" y="1270"/>
                  </a:lnTo>
                  <a:lnTo>
                    <a:pt x="3614" y="1281"/>
                  </a:lnTo>
                  <a:lnTo>
                    <a:pt x="3595" y="1289"/>
                  </a:lnTo>
                  <a:lnTo>
                    <a:pt x="3576" y="1292"/>
                  </a:lnTo>
                  <a:lnTo>
                    <a:pt x="3235" y="1292"/>
                  </a:lnTo>
                  <a:lnTo>
                    <a:pt x="3223" y="1335"/>
                  </a:lnTo>
                  <a:lnTo>
                    <a:pt x="3206" y="1376"/>
                  </a:lnTo>
                  <a:lnTo>
                    <a:pt x="3184" y="1414"/>
                  </a:lnTo>
                  <a:lnTo>
                    <a:pt x="3158" y="1451"/>
                  </a:lnTo>
                  <a:lnTo>
                    <a:pt x="3128" y="1484"/>
                  </a:lnTo>
                  <a:lnTo>
                    <a:pt x="3096" y="1513"/>
                  </a:lnTo>
                  <a:lnTo>
                    <a:pt x="3060" y="1537"/>
                  </a:lnTo>
                  <a:lnTo>
                    <a:pt x="3024" y="1557"/>
                  </a:lnTo>
                  <a:lnTo>
                    <a:pt x="2984" y="1573"/>
                  </a:lnTo>
                  <a:lnTo>
                    <a:pt x="2944" y="1584"/>
                  </a:lnTo>
                  <a:lnTo>
                    <a:pt x="2902" y="1592"/>
                  </a:lnTo>
                  <a:lnTo>
                    <a:pt x="2859" y="1594"/>
                  </a:lnTo>
                  <a:lnTo>
                    <a:pt x="2817" y="1592"/>
                  </a:lnTo>
                  <a:lnTo>
                    <a:pt x="2775" y="1584"/>
                  </a:lnTo>
                  <a:lnTo>
                    <a:pt x="2734" y="1573"/>
                  </a:lnTo>
                  <a:lnTo>
                    <a:pt x="2695" y="1557"/>
                  </a:lnTo>
                  <a:lnTo>
                    <a:pt x="2658" y="1537"/>
                  </a:lnTo>
                  <a:lnTo>
                    <a:pt x="2624" y="1513"/>
                  </a:lnTo>
                  <a:lnTo>
                    <a:pt x="2592" y="1484"/>
                  </a:lnTo>
                  <a:lnTo>
                    <a:pt x="2561" y="1451"/>
                  </a:lnTo>
                  <a:lnTo>
                    <a:pt x="2534" y="1414"/>
                  </a:lnTo>
                  <a:lnTo>
                    <a:pt x="2513" y="1376"/>
                  </a:lnTo>
                  <a:lnTo>
                    <a:pt x="2496" y="1335"/>
                  </a:lnTo>
                  <a:lnTo>
                    <a:pt x="2484" y="1292"/>
                  </a:lnTo>
                  <a:lnTo>
                    <a:pt x="1146" y="1292"/>
                  </a:lnTo>
                  <a:lnTo>
                    <a:pt x="1134" y="1335"/>
                  </a:lnTo>
                  <a:lnTo>
                    <a:pt x="1117" y="1376"/>
                  </a:lnTo>
                  <a:lnTo>
                    <a:pt x="1095" y="1414"/>
                  </a:lnTo>
                  <a:lnTo>
                    <a:pt x="1070" y="1451"/>
                  </a:lnTo>
                  <a:lnTo>
                    <a:pt x="1039" y="1484"/>
                  </a:lnTo>
                  <a:lnTo>
                    <a:pt x="1007" y="1513"/>
                  </a:lnTo>
                  <a:lnTo>
                    <a:pt x="971" y="1537"/>
                  </a:lnTo>
                  <a:lnTo>
                    <a:pt x="935" y="1557"/>
                  </a:lnTo>
                  <a:lnTo>
                    <a:pt x="896" y="1573"/>
                  </a:lnTo>
                  <a:lnTo>
                    <a:pt x="855" y="1584"/>
                  </a:lnTo>
                  <a:lnTo>
                    <a:pt x="813" y="1592"/>
                  </a:lnTo>
                  <a:lnTo>
                    <a:pt x="771" y="1594"/>
                  </a:lnTo>
                  <a:lnTo>
                    <a:pt x="728" y="1592"/>
                  </a:lnTo>
                  <a:lnTo>
                    <a:pt x="686" y="1584"/>
                  </a:lnTo>
                  <a:lnTo>
                    <a:pt x="645" y="1573"/>
                  </a:lnTo>
                  <a:lnTo>
                    <a:pt x="606" y="1557"/>
                  </a:lnTo>
                  <a:lnTo>
                    <a:pt x="570" y="1537"/>
                  </a:lnTo>
                  <a:lnTo>
                    <a:pt x="534" y="1513"/>
                  </a:lnTo>
                  <a:lnTo>
                    <a:pt x="502" y="1484"/>
                  </a:lnTo>
                  <a:lnTo>
                    <a:pt x="471" y="1451"/>
                  </a:lnTo>
                  <a:lnTo>
                    <a:pt x="446" y="1414"/>
                  </a:lnTo>
                  <a:lnTo>
                    <a:pt x="424" y="1376"/>
                  </a:lnTo>
                  <a:lnTo>
                    <a:pt x="407" y="1335"/>
                  </a:lnTo>
                  <a:lnTo>
                    <a:pt x="395" y="1292"/>
                  </a:lnTo>
                  <a:lnTo>
                    <a:pt x="74" y="1292"/>
                  </a:lnTo>
                  <a:lnTo>
                    <a:pt x="55" y="1289"/>
                  </a:lnTo>
                  <a:lnTo>
                    <a:pt x="37" y="1281"/>
                  </a:lnTo>
                  <a:lnTo>
                    <a:pt x="22" y="1270"/>
                  </a:lnTo>
                  <a:lnTo>
                    <a:pt x="10" y="1255"/>
                  </a:lnTo>
                  <a:lnTo>
                    <a:pt x="2" y="1237"/>
                  </a:lnTo>
                  <a:lnTo>
                    <a:pt x="0" y="1217"/>
                  </a:lnTo>
                  <a:lnTo>
                    <a:pt x="0" y="950"/>
                  </a:lnTo>
                  <a:lnTo>
                    <a:pt x="2" y="902"/>
                  </a:lnTo>
                  <a:lnTo>
                    <a:pt x="10" y="856"/>
                  </a:lnTo>
                  <a:lnTo>
                    <a:pt x="21" y="811"/>
                  </a:lnTo>
                  <a:lnTo>
                    <a:pt x="38" y="767"/>
                  </a:lnTo>
                  <a:lnTo>
                    <a:pt x="59" y="725"/>
                  </a:lnTo>
                  <a:lnTo>
                    <a:pt x="83" y="685"/>
                  </a:lnTo>
                  <a:lnTo>
                    <a:pt x="112" y="647"/>
                  </a:lnTo>
                  <a:lnTo>
                    <a:pt x="145" y="614"/>
                  </a:lnTo>
                  <a:lnTo>
                    <a:pt x="180" y="583"/>
                  </a:lnTo>
                  <a:lnTo>
                    <a:pt x="219" y="556"/>
                  </a:lnTo>
                  <a:lnTo>
                    <a:pt x="260" y="534"/>
                  </a:lnTo>
                  <a:lnTo>
                    <a:pt x="303" y="515"/>
                  </a:lnTo>
                  <a:lnTo>
                    <a:pt x="348" y="502"/>
                  </a:lnTo>
                  <a:lnTo>
                    <a:pt x="395" y="493"/>
                  </a:lnTo>
                  <a:lnTo>
                    <a:pt x="846" y="426"/>
                  </a:lnTo>
                  <a:lnTo>
                    <a:pt x="1477" y="105"/>
                  </a:lnTo>
                  <a:lnTo>
                    <a:pt x="1546" y="73"/>
                  </a:lnTo>
                  <a:lnTo>
                    <a:pt x="1618" y="47"/>
                  </a:lnTo>
                  <a:lnTo>
                    <a:pt x="1691" y="26"/>
                  </a:lnTo>
                  <a:lnTo>
                    <a:pt x="1766" y="11"/>
                  </a:lnTo>
                  <a:lnTo>
                    <a:pt x="1842" y="2"/>
                  </a:lnTo>
                  <a:lnTo>
                    <a:pt x="1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342"/>
            <p:cNvSpPr>
              <a:spLocks/>
            </p:cNvSpPr>
            <p:nvPr/>
          </p:nvSpPr>
          <p:spPr bwMode="auto">
            <a:xfrm>
              <a:off x="11153775" y="5281613"/>
              <a:ext cx="101600" cy="23813"/>
            </a:xfrm>
            <a:custGeom>
              <a:avLst/>
              <a:gdLst>
                <a:gd name="T0" fmla="*/ 75 w 645"/>
                <a:gd name="T1" fmla="*/ 0 h 150"/>
                <a:gd name="T2" fmla="*/ 569 w 645"/>
                <a:gd name="T3" fmla="*/ 0 h 150"/>
                <a:gd name="T4" fmla="*/ 589 w 645"/>
                <a:gd name="T5" fmla="*/ 3 h 150"/>
                <a:gd name="T6" fmla="*/ 607 w 645"/>
                <a:gd name="T7" fmla="*/ 9 h 150"/>
                <a:gd name="T8" fmla="*/ 622 w 645"/>
                <a:gd name="T9" fmla="*/ 22 h 150"/>
                <a:gd name="T10" fmla="*/ 635 w 645"/>
                <a:gd name="T11" fmla="*/ 37 h 150"/>
                <a:gd name="T12" fmla="*/ 642 w 645"/>
                <a:gd name="T13" fmla="*/ 55 h 150"/>
                <a:gd name="T14" fmla="*/ 645 w 645"/>
                <a:gd name="T15" fmla="*/ 75 h 150"/>
                <a:gd name="T16" fmla="*/ 642 w 645"/>
                <a:gd name="T17" fmla="*/ 95 h 150"/>
                <a:gd name="T18" fmla="*/ 635 w 645"/>
                <a:gd name="T19" fmla="*/ 112 h 150"/>
                <a:gd name="T20" fmla="*/ 622 w 645"/>
                <a:gd name="T21" fmla="*/ 128 h 150"/>
                <a:gd name="T22" fmla="*/ 607 w 645"/>
                <a:gd name="T23" fmla="*/ 139 h 150"/>
                <a:gd name="T24" fmla="*/ 589 w 645"/>
                <a:gd name="T25" fmla="*/ 147 h 150"/>
                <a:gd name="T26" fmla="*/ 569 w 645"/>
                <a:gd name="T27" fmla="*/ 150 h 150"/>
                <a:gd name="T28" fmla="*/ 75 w 645"/>
                <a:gd name="T29" fmla="*/ 150 h 150"/>
                <a:gd name="T30" fmla="*/ 55 w 645"/>
                <a:gd name="T31" fmla="*/ 147 h 150"/>
                <a:gd name="T32" fmla="*/ 37 w 645"/>
                <a:gd name="T33" fmla="*/ 139 h 150"/>
                <a:gd name="T34" fmla="*/ 22 w 645"/>
                <a:gd name="T35" fmla="*/ 128 h 150"/>
                <a:gd name="T36" fmla="*/ 11 w 645"/>
                <a:gd name="T37" fmla="*/ 112 h 150"/>
                <a:gd name="T38" fmla="*/ 3 w 645"/>
                <a:gd name="T39" fmla="*/ 95 h 150"/>
                <a:gd name="T40" fmla="*/ 0 w 645"/>
                <a:gd name="T41" fmla="*/ 75 h 150"/>
                <a:gd name="T42" fmla="*/ 3 w 645"/>
                <a:gd name="T43" fmla="*/ 55 h 150"/>
                <a:gd name="T44" fmla="*/ 11 w 645"/>
                <a:gd name="T45" fmla="*/ 37 h 150"/>
                <a:gd name="T46" fmla="*/ 22 w 645"/>
                <a:gd name="T47" fmla="*/ 22 h 150"/>
                <a:gd name="T48" fmla="*/ 37 w 645"/>
                <a:gd name="T49" fmla="*/ 9 h 150"/>
                <a:gd name="T50" fmla="*/ 55 w 645"/>
                <a:gd name="T51" fmla="*/ 3 h 150"/>
                <a:gd name="T52" fmla="*/ 75 w 645"/>
                <a:gd name="T5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5" h="150">
                  <a:moveTo>
                    <a:pt x="75" y="0"/>
                  </a:moveTo>
                  <a:lnTo>
                    <a:pt x="569" y="0"/>
                  </a:lnTo>
                  <a:lnTo>
                    <a:pt x="589" y="3"/>
                  </a:lnTo>
                  <a:lnTo>
                    <a:pt x="607" y="9"/>
                  </a:lnTo>
                  <a:lnTo>
                    <a:pt x="622" y="22"/>
                  </a:lnTo>
                  <a:lnTo>
                    <a:pt x="635" y="37"/>
                  </a:lnTo>
                  <a:lnTo>
                    <a:pt x="642" y="55"/>
                  </a:lnTo>
                  <a:lnTo>
                    <a:pt x="645" y="75"/>
                  </a:lnTo>
                  <a:lnTo>
                    <a:pt x="642" y="95"/>
                  </a:lnTo>
                  <a:lnTo>
                    <a:pt x="635" y="112"/>
                  </a:lnTo>
                  <a:lnTo>
                    <a:pt x="622" y="128"/>
                  </a:lnTo>
                  <a:lnTo>
                    <a:pt x="607" y="139"/>
                  </a:lnTo>
                  <a:lnTo>
                    <a:pt x="589" y="147"/>
                  </a:lnTo>
                  <a:lnTo>
                    <a:pt x="569" y="150"/>
                  </a:lnTo>
                  <a:lnTo>
                    <a:pt x="75" y="150"/>
                  </a:lnTo>
                  <a:lnTo>
                    <a:pt x="55" y="147"/>
                  </a:lnTo>
                  <a:lnTo>
                    <a:pt x="37" y="139"/>
                  </a:lnTo>
                  <a:lnTo>
                    <a:pt x="22" y="128"/>
                  </a:lnTo>
                  <a:lnTo>
                    <a:pt x="11" y="112"/>
                  </a:lnTo>
                  <a:lnTo>
                    <a:pt x="3" y="95"/>
                  </a:lnTo>
                  <a:lnTo>
                    <a:pt x="0" y="75"/>
                  </a:lnTo>
                  <a:lnTo>
                    <a:pt x="3" y="55"/>
                  </a:lnTo>
                  <a:lnTo>
                    <a:pt x="11" y="37"/>
                  </a:lnTo>
                  <a:lnTo>
                    <a:pt x="22" y="22"/>
                  </a:lnTo>
                  <a:lnTo>
                    <a:pt x="37" y="9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343"/>
            <p:cNvSpPr>
              <a:spLocks/>
            </p:cNvSpPr>
            <p:nvPr/>
          </p:nvSpPr>
          <p:spPr bwMode="auto">
            <a:xfrm>
              <a:off x="11022013" y="5334000"/>
              <a:ext cx="31750" cy="30163"/>
            </a:xfrm>
            <a:custGeom>
              <a:avLst/>
              <a:gdLst>
                <a:gd name="T0" fmla="*/ 100 w 198"/>
                <a:gd name="T1" fmla="*/ 0 h 199"/>
                <a:gd name="T2" fmla="*/ 122 w 198"/>
                <a:gd name="T3" fmla="*/ 3 h 199"/>
                <a:gd name="T4" fmla="*/ 143 w 198"/>
                <a:gd name="T5" fmla="*/ 10 h 199"/>
                <a:gd name="T6" fmla="*/ 161 w 198"/>
                <a:gd name="T7" fmla="*/ 22 h 199"/>
                <a:gd name="T8" fmla="*/ 176 w 198"/>
                <a:gd name="T9" fmla="*/ 37 h 199"/>
                <a:gd name="T10" fmla="*/ 188 w 198"/>
                <a:gd name="T11" fmla="*/ 56 h 199"/>
                <a:gd name="T12" fmla="*/ 196 w 198"/>
                <a:gd name="T13" fmla="*/ 77 h 199"/>
                <a:gd name="T14" fmla="*/ 198 w 198"/>
                <a:gd name="T15" fmla="*/ 99 h 199"/>
                <a:gd name="T16" fmla="*/ 196 w 198"/>
                <a:gd name="T17" fmla="*/ 122 h 199"/>
                <a:gd name="T18" fmla="*/ 188 w 198"/>
                <a:gd name="T19" fmla="*/ 142 h 199"/>
                <a:gd name="T20" fmla="*/ 176 w 198"/>
                <a:gd name="T21" fmla="*/ 161 h 199"/>
                <a:gd name="T22" fmla="*/ 161 w 198"/>
                <a:gd name="T23" fmla="*/ 177 h 199"/>
                <a:gd name="T24" fmla="*/ 143 w 198"/>
                <a:gd name="T25" fmla="*/ 188 h 199"/>
                <a:gd name="T26" fmla="*/ 122 w 198"/>
                <a:gd name="T27" fmla="*/ 196 h 199"/>
                <a:gd name="T28" fmla="*/ 100 w 198"/>
                <a:gd name="T29" fmla="*/ 199 h 199"/>
                <a:gd name="T30" fmla="*/ 77 w 198"/>
                <a:gd name="T31" fmla="*/ 196 h 199"/>
                <a:gd name="T32" fmla="*/ 56 w 198"/>
                <a:gd name="T33" fmla="*/ 188 h 199"/>
                <a:gd name="T34" fmla="*/ 38 w 198"/>
                <a:gd name="T35" fmla="*/ 177 h 199"/>
                <a:gd name="T36" fmla="*/ 23 w 198"/>
                <a:gd name="T37" fmla="*/ 161 h 199"/>
                <a:gd name="T38" fmla="*/ 10 w 198"/>
                <a:gd name="T39" fmla="*/ 142 h 199"/>
                <a:gd name="T40" fmla="*/ 3 w 198"/>
                <a:gd name="T41" fmla="*/ 122 h 199"/>
                <a:gd name="T42" fmla="*/ 0 w 198"/>
                <a:gd name="T43" fmla="*/ 99 h 199"/>
                <a:gd name="T44" fmla="*/ 3 w 198"/>
                <a:gd name="T45" fmla="*/ 77 h 199"/>
                <a:gd name="T46" fmla="*/ 10 w 198"/>
                <a:gd name="T47" fmla="*/ 56 h 199"/>
                <a:gd name="T48" fmla="*/ 23 w 198"/>
                <a:gd name="T49" fmla="*/ 37 h 199"/>
                <a:gd name="T50" fmla="*/ 38 w 198"/>
                <a:gd name="T51" fmla="*/ 22 h 199"/>
                <a:gd name="T52" fmla="*/ 56 w 198"/>
                <a:gd name="T53" fmla="*/ 10 h 199"/>
                <a:gd name="T54" fmla="*/ 77 w 198"/>
                <a:gd name="T55" fmla="*/ 3 h 199"/>
                <a:gd name="T56" fmla="*/ 100 w 198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199">
                  <a:moveTo>
                    <a:pt x="100" y="0"/>
                  </a:moveTo>
                  <a:lnTo>
                    <a:pt x="122" y="3"/>
                  </a:lnTo>
                  <a:lnTo>
                    <a:pt x="143" y="10"/>
                  </a:lnTo>
                  <a:lnTo>
                    <a:pt x="161" y="22"/>
                  </a:lnTo>
                  <a:lnTo>
                    <a:pt x="176" y="37"/>
                  </a:lnTo>
                  <a:lnTo>
                    <a:pt x="188" y="56"/>
                  </a:lnTo>
                  <a:lnTo>
                    <a:pt x="196" y="77"/>
                  </a:lnTo>
                  <a:lnTo>
                    <a:pt x="198" y="99"/>
                  </a:lnTo>
                  <a:lnTo>
                    <a:pt x="196" y="122"/>
                  </a:lnTo>
                  <a:lnTo>
                    <a:pt x="188" y="142"/>
                  </a:lnTo>
                  <a:lnTo>
                    <a:pt x="176" y="161"/>
                  </a:lnTo>
                  <a:lnTo>
                    <a:pt x="161" y="177"/>
                  </a:lnTo>
                  <a:lnTo>
                    <a:pt x="143" y="188"/>
                  </a:lnTo>
                  <a:lnTo>
                    <a:pt x="122" y="196"/>
                  </a:lnTo>
                  <a:lnTo>
                    <a:pt x="100" y="199"/>
                  </a:lnTo>
                  <a:lnTo>
                    <a:pt x="77" y="196"/>
                  </a:lnTo>
                  <a:lnTo>
                    <a:pt x="56" y="188"/>
                  </a:lnTo>
                  <a:lnTo>
                    <a:pt x="38" y="177"/>
                  </a:lnTo>
                  <a:lnTo>
                    <a:pt x="23" y="161"/>
                  </a:lnTo>
                  <a:lnTo>
                    <a:pt x="10" y="142"/>
                  </a:lnTo>
                  <a:lnTo>
                    <a:pt x="3" y="122"/>
                  </a:lnTo>
                  <a:lnTo>
                    <a:pt x="0" y="99"/>
                  </a:lnTo>
                  <a:lnTo>
                    <a:pt x="3" y="77"/>
                  </a:lnTo>
                  <a:lnTo>
                    <a:pt x="10" y="56"/>
                  </a:lnTo>
                  <a:lnTo>
                    <a:pt x="23" y="37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344"/>
            <p:cNvSpPr>
              <a:spLocks/>
            </p:cNvSpPr>
            <p:nvPr/>
          </p:nvSpPr>
          <p:spPr bwMode="auto">
            <a:xfrm>
              <a:off x="11353800" y="5334000"/>
              <a:ext cx="31750" cy="30163"/>
            </a:xfrm>
            <a:custGeom>
              <a:avLst/>
              <a:gdLst>
                <a:gd name="T0" fmla="*/ 98 w 198"/>
                <a:gd name="T1" fmla="*/ 0 h 199"/>
                <a:gd name="T2" fmla="*/ 121 w 198"/>
                <a:gd name="T3" fmla="*/ 3 h 199"/>
                <a:gd name="T4" fmla="*/ 142 w 198"/>
                <a:gd name="T5" fmla="*/ 10 h 199"/>
                <a:gd name="T6" fmla="*/ 160 w 198"/>
                <a:gd name="T7" fmla="*/ 22 h 199"/>
                <a:gd name="T8" fmla="*/ 176 w 198"/>
                <a:gd name="T9" fmla="*/ 37 h 199"/>
                <a:gd name="T10" fmla="*/ 188 w 198"/>
                <a:gd name="T11" fmla="*/ 56 h 199"/>
                <a:gd name="T12" fmla="*/ 194 w 198"/>
                <a:gd name="T13" fmla="*/ 77 h 199"/>
                <a:gd name="T14" fmla="*/ 198 w 198"/>
                <a:gd name="T15" fmla="*/ 99 h 199"/>
                <a:gd name="T16" fmla="*/ 194 w 198"/>
                <a:gd name="T17" fmla="*/ 122 h 199"/>
                <a:gd name="T18" fmla="*/ 188 w 198"/>
                <a:gd name="T19" fmla="*/ 142 h 199"/>
                <a:gd name="T20" fmla="*/ 176 w 198"/>
                <a:gd name="T21" fmla="*/ 161 h 199"/>
                <a:gd name="T22" fmla="*/ 160 w 198"/>
                <a:gd name="T23" fmla="*/ 177 h 199"/>
                <a:gd name="T24" fmla="*/ 142 w 198"/>
                <a:gd name="T25" fmla="*/ 188 h 199"/>
                <a:gd name="T26" fmla="*/ 121 w 198"/>
                <a:gd name="T27" fmla="*/ 196 h 199"/>
                <a:gd name="T28" fmla="*/ 98 w 198"/>
                <a:gd name="T29" fmla="*/ 199 h 199"/>
                <a:gd name="T30" fmla="*/ 76 w 198"/>
                <a:gd name="T31" fmla="*/ 196 h 199"/>
                <a:gd name="T32" fmla="*/ 55 w 198"/>
                <a:gd name="T33" fmla="*/ 188 h 199"/>
                <a:gd name="T34" fmla="*/ 36 w 198"/>
                <a:gd name="T35" fmla="*/ 177 h 199"/>
                <a:gd name="T36" fmla="*/ 21 w 198"/>
                <a:gd name="T37" fmla="*/ 161 h 199"/>
                <a:gd name="T38" fmla="*/ 10 w 198"/>
                <a:gd name="T39" fmla="*/ 142 h 199"/>
                <a:gd name="T40" fmla="*/ 2 w 198"/>
                <a:gd name="T41" fmla="*/ 122 h 199"/>
                <a:gd name="T42" fmla="*/ 0 w 198"/>
                <a:gd name="T43" fmla="*/ 99 h 199"/>
                <a:gd name="T44" fmla="*/ 2 w 198"/>
                <a:gd name="T45" fmla="*/ 77 h 199"/>
                <a:gd name="T46" fmla="*/ 10 w 198"/>
                <a:gd name="T47" fmla="*/ 56 h 199"/>
                <a:gd name="T48" fmla="*/ 21 w 198"/>
                <a:gd name="T49" fmla="*/ 37 h 199"/>
                <a:gd name="T50" fmla="*/ 36 w 198"/>
                <a:gd name="T51" fmla="*/ 22 h 199"/>
                <a:gd name="T52" fmla="*/ 55 w 198"/>
                <a:gd name="T53" fmla="*/ 10 h 199"/>
                <a:gd name="T54" fmla="*/ 76 w 198"/>
                <a:gd name="T55" fmla="*/ 3 h 199"/>
                <a:gd name="T56" fmla="*/ 98 w 198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199">
                  <a:moveTo>
                    <a:pt x="98" y="0"/>
                  </a:moveTo>
                  <a:lnTo>
                    <a:pt x="121" y="3"/>
                  </a:lnTo>
                  <a:lnTo>
                    <a:pt x="142" y="10"/>
                  </a:lnTo>
                  <a:lnTo>
                    <a:pt x="160" y="22"/>
                  </a:lnTo>
                  <a:lnTo>
                    <a:pt x="176" y="37"/>
                  </a:lnTo>
                  <a:lnTo>
                    <a:pt x="188" y="56"/>
                  </a:lnTo>
                  <a:lnTo>
                    <a:pt x="194" y="77"/>
                  </a:lnTo>
                  <a:lnTo>
                    <a:pt x="198" y="99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176" y="161"/>
                  </a:lnTo>
                  <a:lnTo>
                    <a:pt x="160" y="177"/>
                  </a:lnTo>
                  <a:lnTo>
                    <a:pt x="142" y="188"/>
                  </a:lnTo>
                  <a:lnTo>
                    <a:pt x="121" y="196"/>
                  </a:lnTo>
                  <a:lnTo>
                    <a:pt x="98" y="199"/>
                  </a:lnTo>
                  <a:lnTo>
                    <a:pt x="76" y="196"/>
                  </a:lnTo>
                  <a:lnTo>
                    <a:pt x="55" y="188"/>
                  </a:lnTo>
                  <a:lnTo>
                    <a:pt x="36" y="177"/>
                  </a:lnTo>
                  <a:lnTo>
                    <a:pt x="21" y="161"/>
                  </a:lnTo>
                  <a:lnTo>
                    <a:pt x="10" y="142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345"/>
            <p:cNvSpPr>
              <a:spLocks/>
            </p:cNvSpPr>
            <p:nvPr/>
          </p:nvSpPr>
          <p:spPr bwMode="auto">
            <a:xfrm>
              <a:off x="11022013" y="5334000"/>
              <a:ext cx="31750" cy="30163"/>
            </a:xfrm>
            <a:custGeom>
              <a:avLst/>
              <a:gdLst>
                <a:gd name="T0" fmla="*/ 100 w 198"/>
                <a:gd name="T1" fmla="*/ 0 h 199"/>
                <a:gd name="T2" fmla="*/ 122 w 198"/>
                <a:gd name="T3" fmla="*/ 3 h 199"/>
                <a:gd name="T4" fmla="*/ 143 w 198"/>
                <a:gd name="T5" fmla="*/ 10 h 199"/>
                <a:gd name="T6" fmla="*/ 161 w 198"/>
                <a:gd name="T7" fmla="*/ 22 h 199"/>
                <a:gd name="T8" fmla="*/ 176 w 198"/>
                <a:gd name="T9" fmla="*/ 37 h 199"/>
                <a:gd name="T10" fmla="*/ 188 w 198"/>
                <a:gd name="T11" fmla="*/ 56 h 199"/>
                <a:gd name="T12" fmla="*/ 196 w 198"/>
                <a:gd name="T13" fmla="*/ 77 h 199"/>
                <a:gd name="T14" fmla="*/ 198 w 198"/>
                <a:gd name="T15" fmla="*/ 99 h 199"/>
                <a:gd name="T16" fmla="*/ 196 w 198"/>
                <a:gd name="T17" fmla="*/ 122 h 199"/>
                <a:gd name="T18" fmla="*/ 188 w 198"/>
                <a:gd name="T19" fmla="*/ 142 h 199"/>
                <a:gd name="T20" fmla="*/ 176 w 198"/>
                <a:gd name="T21" fmla="*/ 161 h 199"/>
                <a:gd name="T22" fmla="*/ 161 w 198"/>
                <a:gd name="T23" fmla="*/ 177 h 199"/>
                <a:gd name="T24" fmla="*/ 143 w 198"/>
                <a:gd name="T25" fmla="*/ 188 h 199"/>
                <a:gd name="T26" fmla="*/ 122 w 198"/>
                <a:gd name="T27" fmla="*/ 196 h 199"/>
                <a:gd name="T28" fmla="*/ 100 w 198"/>
                <a:gd name="T29" fmla="*/ 199 h 199"/>
                <a:gd name="T30" fmla="*/ 77 w 198"/>
                <a:gd name="T31" fmla="*/ 196 h 199"/>
                <a:gd name="T32" fmla="*/ 56 w 198"/>
                <a:gd name="T33" fmla="*/ 188 h 199"/>
                <a:gd name="T34" fmla="*/ 38 w 198"/>
                <a:gd name="T35" fmla="*/ 177 h 199"/>
                <a:gd name="T36" fmla="*/ 23 w 198"/>
                <a:gd name="T37" fmla="*/ 161 h 199"/>
                <a:gd name="T38" fmla="*/ 10 w 198"/>
                <a:gd name="T39" fmla="*/ 142 h 199"/>
                <a:gd name="T40" fmla="*/ 3 w 198"/>
                <a:gd name="T41" fmla="*/ 122 h 199"/>
                <a:gd name="T42" fmla="*/ 0 w 198"/>
                <a:gd name="T43" fmla="*/ 99 h 199"/>
                <a:gd name="T44" fmla="*/ 3 w 198"/>
                <a:gd name="T45" fmla="*/ 77 h 199"/>
                <a:gd name="T46" fmla="*/ 10 w 198"/>
                <a:gd name="T47" fmla="*/ 56 h 199"/>
                <a:gd name="T48" fmla="*/ 23 w 198"/>
                <a:gd name="T49" fmla="*/ 37 h 199"/>
                <a:gd name="T50" fmla="*/ 38 w 198"/>
                <a:gd name="T51" fmla="*/ 22 h 199"/>
                <a:gd name="T52" fmla="*/ 56 w 198"/>
                <a:gd name="T53" fmla="*/ 10 h 199"/>
                <a:gd name="T54" fmla="*/ 77 w 198"/>
                <a:gd name="T55" fmla="*/ 3 h 199"/>
                <a:gd name="T56" fmla="*/ 100 w 198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199">
                  <a:moveTo>
                    <a:pt x="100" y="0"/>
                  </a:moveTo>
                  <a:lnTo>
                    <a:pt x="122" y="3"/>
                  </a:lnTo>
                  <a:lnTo>
                    <a:pt x="143" y="10"/>
                  </a:lnTo>
                  <a:lnTo>
                    <a:pt x="161" y="22"/>
                  </a:lnTo>
                  <a:lnTo>
                    <a:pt x="176" y="37"/>
                  </a:lnTo>
                  <a:lnTo>
                    <a:pt x="188" y="56"/>
                  </a:lnTo>
                  <a:lnTo>
                    <a:pt x="196" y="77"/>
                  </a:lnTo>
                  <a:lnTo>
                    <a:pt x="198" y="99"/>
                  </a:lnTo>
                  <a:lnTo>
                    <a:pt x="196" y="122"/>
                  </a:lnTo>
                  <a:lnTo>
                    <a:pt x="188" y="142"/>
                  </a:lnTo>
                  <a:lnTo>
                    <a:pt x="176" y="161"/>
                  </a:lnTo>
                  <a:lnTo>
                    <a:pt x="161" y="177"/>
                  </a:lnTo>
                  <a:lnTo>
                    <a:pt x="143" y="188"/>
                  </a:lnTo>
                  <a:lnTo>
                    <a:pt x="122" y="196"/>
                  </a:lnTo>
                  <a:lnTo>
                    <a:pt x="100" y="199"/>
                  </a:lnTo>
                  <a:lnTo>
                    <a:pt x="77" y="196"/>
                  </a:lnTo>
                  <a:lnTo>
                    <a:pt x="56" y="188"/>
                  </a:lnTo>
                  <a:lnTo>
                    <a:pt x="38" y="177"/>
                  </a:lnTo>
                  <a:lnTo>
                    <a:pt x="23" y="161"/>
                  </a:lnTo>
                  <a:lnTo>
                    <a:pt x="10" y="142"/>
                  </a:lnTo>
                  <a:lnTo>
                    <a:pt x="3" y="122"/>
                  </a:lnTo>
                  <a:lnTo>
                    <a:pt x="0" y="99"/>
                  </a:lnTo>
                  <a:lnTo>
                    <a:pt x="3" y="77"/>
                  </a:lnTo>
                  <a:lnTo>
                    <a:pt x="10" y="56"/>
                  </a:lnTo>
                  <a:lnTo>
                    <a:pt x="23" y="37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346"/>
            <p:cNvSpPr>
              <a:spLocks/>
            </p:cNvSpPr>
            <p:nvPr/>
          </p:nvSpPr>
          <p:spPr bwMode="auto">
            <a:xfrm>
              <a:off x="11353800" y="5334000"/>
              <a:ext cx="31750" cy="30163"/>
            </a:xfrm>
            <a:custGeom>
              <a:avLst/>
              <a:gdLst>
                <a:gd name="T0" fmla="*/ 98 w 198"/>
                <a:gd name="T1" fmla="*/ 0 h 199"/>
                <a:gd name="T2" fmla="*/ 121 w 198"/>
                <a:gd name="T3" fmla="*/ 3 h 199"/>
                <a:gd name="T4" fmla="*/ 142 w 198"/>
                <a:gd name="T5" fmla="*/ 10 h 199"/>
                <a:gd name="T6" fmla="*/ 160 w 198"/>
                <a:gd name="T7" fmla="*/ 22 h 199"/>
                <a:gd name="T8" fmla="*/ 176 w 198"/>
                <a:gd name="T9" fmla="*/ 37 h 199"/>
                <a:gd name="T10" fmla="*/ 188 w 198"/>
                <a:gd name="T11" fmla="*/ 56 h 199"/>
                <a:gd name="T12" fmla="*/ 194 w 198"/>
                <a:gd name="T13" fmla="*/ 77 h 199"/>
                <a:gd name="T14" fmla="*/ 198 w 198"/>
                <a:gd name="T15" fmla="*/ 99 h 199"/>
                <a:gd name="T16" fmla="*/ 194 w 198"/>
                <a:gd name="T17" fmla="*/ 122 h 199"/>
                <a:gd name="T18" fmla="*/ 188 w 198"/>
                <a:gd name="T19" fmla="*/ 142 h 199"/>
                <a:gd name="T20" fmla="*/ 176 w 198"/>
                <a:gd name="T21" fmla="*/ 161 h 199"/>
                <a:gd name="T22" fmla="*/ 160 w 198"/>
                <a:gd name="T23" fmla="*/ 177 h 199"/>
                <a:gd name="T24" fmla="*/ 142 w 198"/>
                <a:gd name="T25" fmla="*/ 188 h 199"/>
                <a:gd name="T26" fmla="*/ 121 w 198"/>
                <a:gd name="T27" fmla="*/ 196 h 199"/>
                <a:gd name="T28" fmla="*/ 98 w 198"/>
                <a:gd name="T29" fmla="*/ 199 h 199"/>
                <a:gd name="T30" fmla="*/ 76 w 198"/>
                <a:gd name="T31" fmla="*/ 196 h 199"/>
                <a:gd name="T32" fmla="*/ 55 w 198"/>
                <a:gd name="T33" fmla="*/ 188 h 199"/>
                <a:gd name="T34" fmla="*/ 36 w 198"/>
                <a:gd name="T35" fmla="*/ 177 h 199"/>
                <a:gd name="T36" fmla="*/ 21 w 198"/>
                <a:gd name="T37" fmla="*/ 161 h 199"/>
                <a:gd name="T38" fmla="*/ 10 w 198"/>
                <a:gd name="T39" fmla="*/ 142 h 199"/>
                <a:gd name="T40" fmla="*/ 2 w 198"/>
                <a:gd name="T41" fmla="*/ 122 h 199"/>
                <a:gd name="T42" fmla="*/ 0 w 198"/>
                <a:gd name="T43" fmla="*/ 99 h 199"/>
                <a:gd name="T44" fmla="*/ 2 w 198"/>
                <a:gd name="T45" fmla="*/ 77 h 199"/>
                <a:gd name="T46" fmla="*/ 10 w 198"/>
                <a:gd name="T47" fmla="*/ 56 h 199"/>
                <a:gd name="T48" fmla="*/ 21 w 198"/>
                <a:gd name="T49" fmla="*/ 37 h 199"/>
                <a:gd name="T50" fmla="*/ 36 w 198"/>
                <a:gd name="T51" fmla="*/ 22 h 199"/>
                <a:gd name="T52" fmla="*/ 55 w 198"/>
                <a:gd name="T53" fmla="*/ 10 h 199"/>
                <a:gd name="T54" fmla="*/ 76 w 198"/>
                <a:gd name="T55" fmla="*/ 3 h 199"/>
                <a:gd name="T56" fmla="*/ 98 w 198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199">
                  <a:moveTo>
                    <a:pt x="98" y="0"/>
                  </a:moveTo>
                  <a:lnTo>
                    <a:pt x="121" y="3"/>
                  </a:lnTo>
                  <a:lnTo>
                    <a:pt x="142" y="10"/>
                  </a:lnTo>
                  <a:lnTo>
                    <a:pt x="160" y="22"/>
                  </a:lnTo>
                  <a:lnTo>
                    <a:pt x="176" y="37"/>
                  </a:lnTo>
                  <a:lnTo>
                    <a:pt x="188" y="56"/>
                  </a:lnTo>
                  <a:lnTo>
                    <a:pt x="194" y="77"/>
                  </a:lnTo>
                  <a:lnTo>
                    <a:pt x="198" y="99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176" y="161"/>
                  </a:lnTo>
                  <a:lnTo>
                    <a:pt x="160" y="177"/>
                  </a:lnTo>
                  <a:lnTo>
                    <a:pt x="142" y="188"/>
                  </a:lnTo>
                  <a:lnTo>
                    <a:pt x="121" y="196"/>
                  </a:lnTo>
                  <a:lnTo>
                    <a:pt x="98" y="199"/>
                  </a:lnTo>
                  <a:lnTo>
                    <a:pt x="76" y="196"/>
                  </a:lnTo>
                  <a:lnTo>
                    <a:pt x="55" y="188"/>
                  </a:lnTo>
                  <a:lnTo>
                    <a:pt x="36" y="177"/>
                  </a:lnTo>
                  <a:lnTo>
                    <a:pt x="21" y="161"/>
                  </a:lnTo>
                  <a:lnTo>
                    <a:pt x="10" y="142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9" name="Group 888"/>
          <p:cNvGrpSpPr/>
          <p:nvPr/>
        </p:nvGrpSpPr>
        <p:grpSpPr>
          <a:xfrm>
            <a:off x="10011378" y="5050379"/>
            <a:ext cx="579438" cy="465137"/>
            <a:chOff x="10055225" y="5049838"/>
            <a:chExt cx="579438" cy="465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2" name="Freeform 351"/>
            <p:cNvSpPr>
              <a:spLocks/>
            </p:cNvSpPr>
            <p:nvPr/>
          </p:nvSpPr>
          <p:spPr bwMode="auto">
            <a:xfrm>
              <a:off x="10055225" y="5049838"/>
              <a:ext cx="454025" cy="400050"/>
            </a:xfrm>
            <a:custGeom>
              <a:avLst/>
              <a:gdLst>
                <a:gd name="T0" fmla="*/ 2655 w 2859"/>
                <a:gd name="T1" fmla="*/ 0 h 2513"/>
                <a:gd name="T2" fmla="*/ 2725 w 2859"/>
                <a:gd name="T3" fmla="*/ 12 h 2513"/>
                <a:gd name="T4" fmla="*/ 2786 w 2859"/>
                <a:gd name="T5" fmla="*/ 49 h 2513"/>
                <a:gd name="T6" fmla="*/ 2832 w 2859"/>
                <a:gd name="T7" fmla="*/ 102 h 2513"/>
                <a:gd name="T8" fmla="*/ 2856 w 2859"/>
                <a:gd name="T9" fmla="*/ 168 h 2513"/>
                <a:gd name="T10" fmla="*/ 2859 w 2859"/>
                <a:gd name="T11" fmla="*/ 769 h 2513"/>
                <a:gd name="T12" fmla="*/ 2848 w 2859"/>
                <a:gd name="T13" fmla="*/ 812 h 2513"/>
                <a:gd name="T14" fmla="*/ 2817 w 2859"/>
                <a:gd name="T15" fmla="*/ 843 h 2513"/>
                <a:gd name="T16" fmla="*/ 2773 w 2859"/>
                <a:gd name="T17" fmla="*/ 855 h 2513"/>
                <a:gd name="T18" fmla="*/ 2730 w 2859"/>
                <a:gd name="T19" fmla="*/ 843 h 2513"/>
                <a:gd name="T20" fmla="*/ 2699 w 2859"/>
                <a:gd name="T21" fmla="*/ 812 h 2513"/>
                <a:gd name="T22" fmla="*/ 2688 w 2859"/>
                <a:gd name="T23" fmla="*/ 769 h 2513"/>
                <a:gd name="T24" fmla="*/ 2684 w 2859"/>
                <a:gd name="T25" fmla="*/ 193 h 2513"/>
                <a:gd name="T26" fmla="*/ 2667 w 2859"/>
                <a:gd name="T27" fmla="*/ 175 h 2513"/>
                <a:gd name="T28" fmla="*/ 206 w 2859"/>
                <a:gd name="T29" fmla="*/ 173 h 2513"/>
                <a:gd name="T30" fmla="*/ 183 w 2859"/>
                <a:gd name="T31" fmla="*/ 182 h 2513"/>
                <a:gd name="T32" fmla="*/ 173 w 2859"/>
                <a:gd name="T33" fmla="*/ 206 h 2513"/>
                <a:gd name="T34" fmla="*/ 175 w 2859"/>
                <a:gd name="T35" fmla="*/ 1687 h 2513"/>
                <a:gd name="T36" fmla="*/ 192 w 2859"/>
                <a:gd name="T37" fmla="*/ 1705 h 2513"/>
                <a:gd name="T38" fmla="*/ 450 w 2859"/>
                <a:gd name="T39" fmla="*/ 1708 h 2513"/>
                <a:gd name="T40" fmla="*/ 492 w 2859"/>
                <a:gd name="T41" fmla="*/ 1718 h 2513"/>
                <a:gd name="T42" fmla="*/ 522 w 2859"/>
                <a:gd name="T43" fmla="*/ 1747 h 2513"/>
                <a:gd name="T44" fmla="*/ 536 w 2859"/>
                <a:gd name="T45" fmla="*/ 1787 h 2513"/>
                <a:gd name="T46" fmla="*/ 536 w 2859"/>
                <a:gd name="T47" fmla="*/ 1802 h 2513"/>
                <a:gd name="T48" fmla="*/ 536 w 2859"/>
                <a:gd name="T49" fmla="*/ 1842 h 2513"/>
                <a:gd name="T50" fmla="*/ 536 w 2859"/>
                <a:gd name="T51" fmla="*/ 1899 h 2513"/>
                <a:gd name="T52" fmla="*/ 536 w 2859"/>
                <a:gd name="T53" fmla="*/ 1968 h 2513"/>
                <a:gd name="T54" fmla="*/ 536 w 2859"/>
                <a:gd name="T55" fmla="*/ 2040 h 2513"/>
                <a:gd name="T56" fmla="*/ 536 w 2859"/>
                <a:gd name="T57" fmla="*/ 2107 h 2513"/>
                <a:gd name="T58" fmla="*/ 536 w 2859"/>
                <a:gd name="T59" fmla="*/ 2165 h 2513"/>
                <a:gd name="T60" fmla="*/ 536 w 2859"/>
                <a:gd name="T61" fmla="*/ 2205 h 2513"/>
                <a:gd name="T62" fmla="*/ 536 w 2859"/>
                <a:gd name="T63" fmla="*/ 2219 h 2513"/>
                <a:gd name="T64" fmla="*/ 1039 w 2859"/>
                <a:gd name="T65" fmla="*/ 1720 h 2513"/>
                <a:gd name="T66" fmla="*/ 1077 w 2859"/>
                <a:gd name="T67" fmla="*/ 1708 h 2513"/>
                <a:gd name="T68" fmla="*/ 1093 w 2859"/>
                <a:gd name="T69" fmla="*/ 1708 h 2513"/>
                <a:gd name="T70" fmla="*/ 1127 w 2859"/>
                <a:gd name="T71" fmla="*/ 1708 h 2513"/>
                <a:gd name="T72" fmla="*/ 1171 w 2859"/>
                <a:gd name="T73" fmla="*/ 1708 h 2513"/>
                <a:gd name="T74" fmla="*/ 1211 w 2859"/>
                <a:gd name="T75" fmla="*/ 1708 h 2513"/>
                <a:gd name="T76" fmla="*/ 1238 w 2859"/>
                <a:gd name="T77" fmla="*/ 1708 h 2513"/>
                <a:gd name="T78" fmla="*/ 1264 w 2859"/>
                <a:gd name="T79" fmla="*/ 1711 h 2513"/>
                <a:gd name="T80" fmla="*/ 1302 w 2859"/>
                <a:gd name="T81" fmla="*/ 1734 h 2513"/>
                <a:gd name="T82" fmla="*/ 1324 w 2859"/>
                <a:gd name="T83" fmla="*/ 1771 h 2513"/>
                <a:gd name="T84" fmla="*/ 1324 w 2859"/>
                <a:gd name="T85" fmla="*/ 1816 h 2513"/>
                <a:gd name="T86" fmla="*/ 1302 w 2859"/>
                <a:gd name="T87" fmla="*/ 1855 h 2513"/>
                <a:gd name="T88" fmla="*/ 1264 w 2859"/>
                <a:gd name="T89" fmla="*/ 1877 h 2513"/>
                <a:gd name="T90" fmla="*/ 1119 w 2859"/>
                <a:gd name="T91" fmla="*/ 1881 h 2513"/>
                <a:gd name="T92" fmla="*/ 493 w 2859"/>
                <a:gd name="T93" fmla="*/ 2502 h 2513"/>
                <a:gd name="T94" fmla="*/ 450 w 2859"/>
                <a:gd name="T95" fmla="*/ 2513 h 2513"/>
                <a:gd name="T96" fmla="*/ 417 w 2859"/>
                <a:gd name="T97" fmla="*/ 2507 h 2513"/>
                <a:gd name="T98" fmla="*/ 385 w 2859"/>
                <a:gd name="T99" fmla="*/ 2482 h 2513"/>
                <a:gd name="T100" fmla="*/ 367 w 2859"/>
                <a:gd name="T101" fmla="*/ 2447 h 2513"/>
                <a:gd name="T102" fmla="*/ 364 w 2859"/>
                <a:gd name="T103" fmla="*/ 1881 h 2513"/>
                <a:gd name="T104" fmla="*/ 168 w 2859"/>
                <a:gd name="T105" fmla="*/ 1877 h 2513"/>
                <a:gd name="T106" fmla="*/ 102 w 2859"/>
                <a:gd name="T107" fmla="*/ 1852 h 2513"/>
                <a:gd name="T108" fmla="*/ 49 w 2859"/>
                <a:gd name="T109" fmla="*/ 1807 h 2513"/>
                <a:gd name="T110" fmla="*/ 13 w 2859"/>
                <a:gd name="T111" fmla="*/ 1747 h 2513"/>
                <a:gd name="T112" fmla="*/ 0 w 2859"/>
                <a:gd name="T113" fmla="*/ 1675 h 2513"/>
                <a:gd name="T114" fmla="*/ 3 w 2859"/>
                <a:gd name="T115" fmla="*/ 168 h 2513"/>
                <a:gd name="T116" fmla="*/ 28 w 2859"/>
                <a:gd name="T117" fmla="*/ 102 h 2513"/>
                <a:gd name="T118" fmla="*/ 73 w 2859"/>
                <a:gd name="T119" fmla="*/ 49 h 2513"/>
                <a:gd name="T120" fmla="*/ 134 w 2859"/>
                <a:gd name="T121" fmla="*/ 12 h 2513"/>
                <a:gd name="T122" fmla="*/ 206 w 2859"/>
                <a:gd name="T123" fmla="*/ 0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59" h="2513">
                  <a:moveTo>
                    <a:pt x="206" y="0"/>
                  </a:moveTo>
                  <a:lnTo>
                    <a:pt x="2655" y="0"/>
                  </a:lnTo>
                  <a:lnTo>
                    <a:pt x="2691" y="4"/>
                  </a:lnTo>
                  <a:lnTo>
                    <a:pt x="2725" y="12"/>
                  </a:lnTo>
                  <a:lnTo>
                    <a:pt x="2757" y="28"/>
                  </a:lnTo>
                  <a:lnTo>
                    <a:pt x="2786" y="49"/>
                  </a:lnTo>
                  <a:lnTo>
                    <a:pt x="2812" y="73"/>
                  </a:lnTo>
                  <a:lnTo>
                    <a:pt x="2832" y="102"/>
                  </a:lnTo>
                  <a:lnTo>
                    <a:pt x="2847" y="134"/>
                  </a:lnTo>
                  <a:lnTo>
                    <a:pt x="2856" y="168"/>
                  </a:lnTo>
                  <a:lnTo>
                    <a:pt x="2859" y="206"/>
                  </a:lnTo>
                  <a:lnTo>
                    <a:pt x="2859" y="769"/>
                  </a:lnTo>
                  <a:lnTo>
                    <a:pt x="2857" y="792"/>
                  </a:lnTo>
                  <a:lnTo>
                    <a:pt x="2848" y="812"/>
                  </a:lnTo>
                  <a:lnTo>
                    <a:pt x="2835" y="830"/>
                  </a:lnTo>
                  <a:lnTo>
                    <a:pt x="2817" y="843"/>
                  </a:lnTo>
                  <a:lnTo>
                    <a:pt x="2796" y="852"/>
                  </a:lnTo>
                  <a:lnTo>
                    <a:pt x="2773" y="855"/>
                  </a:lnTo>
                  <a:lnTo>
                    <a:pt x="2751" y="852"/>
                  </a:lnTo>
                  <a:lnTo>
                    <a:pt x="2730" y="843"/>
                  </a:lnTo>
                  <a:lnTo>
                    <a:pt x="2712" y="830"/>
                  </a:lnTo>
                  <a:lnTo>
                    <a:pt x="2699" y="812"/>
                  </a:lnTo>
                  <a:lnTo>
                    <a:pt x="2690" y="792"/>
                  </a:lnTo>
                  <a:lnTo>
                    <a:pt x="2688" y="769"/>
                  </a:lnTo>
                  <a:lnTo>
                    <a:pt x="2688" y="206"/>
                  </a:lnTo>
                  <a:lnTo>
                    <a:pt x="2684" y="193"/>
                  </a:lnTo>
                  <a:lnTo>
                    <a:pt x="2678" y="182"/>
                  </a:lnTo>
                  <a:lnTo>
                    <a:pt x="2667" y="175"/>
                  </a:lnTo>
                  <a:lnTo>
                    <a:pt x="2655" y="173"/>
                  </a:lnTo>
                  <a:lnTo>
                    <a:pt x="206" y="173"/>
                  </a:lnTo>
                  <a:lnTo>
                    <a:pt x="192" y="175"/>
                  </a:lnTo>
                  <a:lnTo>
                    <a:pt x="183" y="182"/>
                  </a:lnTo>
                  <a:lnTo>
                    <a:pt x="175" y="193"/>
                  </a:lnTo>
                  <a:lnTo>
                    <a:pt x="173" y="206"/>
                  </a:lnTo>
                  <a:lnTo>
                    <a:pt x="173" y="1675"/>
                  </a:lnTo>
                  <a:lnTo>
                    <a:pt x="175" y="1687"/>
                  </a:lnTo>
                  <a:lnTo>
                    <a:pt x="183" y="1698"/>
                  </a:lnTo>
                  <a:lnTo>
                    <a:pt x="192" y="1705"/>
                  </a:lnTo>
                  <a:lnTo>
                    <a:pt x="206" y="1708"/>
                  </a:lnTo>
                  <a:lnTo>
                    <a:pt x="450" y="1708"/>
                  </a:lnTo>
                  <a:lnTo>
                    <a:pt x="472" y="1710"/>
                  </a:lnTo>
                  <a:lnTo>
                    <a:pt x="492" y="1718"/>
                  </a:lnTo>
                  <a:lnTo>
                    <a:pt x="509" y="1730"/>
                  </a:lnTo>
                  <a:lnTo>
                    <a:pt x="522" y="1747"/>
                  </a:lnTo>
                  <a:lnTo>
                    <a:pt x="532" y="1766"/>
                  </a:lnTo>
                  <a:lnTo>
                    <a:pt x="536" y="1787"/>
                  </a:lnTo>
                  <a:lnTo>
                    <a:pt x="536" y="1791"/>
                  </a:lnTo>
                  <a:lnTo>
                    <a:pt x="536" y="1802"/>
                  </a:lnTo>
                  <a:lnTo>
                    <a:pt x="536" y="1819"/>
                  </a:lnTo>
                  <a:lnTo>
                    <a:pt x="536" y="1842"/>
                  </a:lnTo>
                  <a:lnTo>
                    <a:pt x="536" y="1868"/>
                  </a:lnTo>
                  <a:lnTo>
                    <a:pt x="536" y="1899"/>
                  </a:lnTo>
                  <a:lnTo>
                    <a:pt x="536" y="1933"/>
                  </a:lnTo>
                  <a:lnTo>
                    <a:pt x="536" y="1968"/>
                  </a:lnTo>
                  <a:lnTo>
                    <a:pt x="536" y="2003"/>
                  </a:lnTo>
                  <a:lnTo>
                    <a:pt x="536" y="2040"/>
                  </a:lnTo>
                  <a:lnTo>
                    <a:pt x="536" y="2074"/>
                  </a:lnTo>
                  <a:lnTo>
                    <a:pt x="536" y="2107"/>
                  </a:lnTo>
                  <a:lnTo>
                    <a:pt x="536" y="2138"/>
                  </a:lnTo>
                  <a:lnTo>
                    <a:pt x="536" y="2165"/>
                  </a:lnTo>
                  <a:lnTo>
                    <a:pt x="536" y="2187"/>
                  </a:lnTo>
                  <a:lnTo>
                    <a:pt x="536" y="2205"/>
                  </a:lnTo>
                  <a:lnTo>
                    <a:pt x="536" y="2216"/>
                  </a:lnTo>
                  <a:lnTo>
                    <a:pt x="536" y="2219"/>
                  </a:lnTo>
                  <a:lnTo>
                    <a:pt x="1022" y="1734"/>
                  </a:lnTo>
                  <a:lnTo>
                    <a:pt x="1039" y="1720"/>
                  </a:lnTo>
                  <a:lnTo>
                    <a:pt x="1057" y="1711"/>
                  </a:lnTo>
                  <a:lnTo>
                    <a:pt x="1077" y="1708"/>
                  </a:lnTo>
                  <a:lnTo>
                    <a:pt x="1082" y="1708"/>
                  </a:lnTo>
                  <a:lnTo>
                    <a:pt x="1093" y="1708"/>
                  </a:lnTo>
                  <a:lnTo>
                    <a:pt x="1108" y="1708"/>
                  </a:lnTo>
                  <a:lnTo>
                    <a:pt x="1127" y="1708"/>
                  </a:lnTo>
                  <a:lnTo>
                    <a:pt x="1149" y="1708"/>
                  </a:lnTo>
                  <a:lnTo>
                    <a:pt x="1171" y="1708"/>
                  </a:lnTo>
                  <a:lnTo>
                    <a:pt x="1192" y="1708"/>
                  </a:lnTo>
                  <a:lnTo>
                    <a:pt x="1211" y="1708"/>
                  </a:lnTo>
                  <a:lnTo>
                    <a:pt x="1227" y="1708"/>
                  </a:lnTo>
                  <a:lnTo>
                    <a:pt x="1238" y="1708"/>
                  </a:lnTo>
                  <a:lnTo>
                    <a:pt x="1241" y="1708"/>
                  </a:lnTo>
                  <a:lnTo>
                    <a:pt x="1264" y="1711"/>
                  </a:lnTo>
                  <a:lnTo>
                    <a:pt x="1284" y="1719"/>
                  </a:lnTo>
                  <a:lnTo>
                    <a:pt x="1302" y="1734"/>
                  </a:lnTo>
                  <a:lnTo>
                    <a:pt x="1315" y="1750"/>
                  </a:lnTo>
                  <a:lnTo>
                    <a:pt x="1324" y="1771"/>
                  </a:lnTo>
                  <a:lnTo>
                    <a:pt x="1327" y="1794"/>
                  </a:lnTo>
                  <a:lnTo>
                    <a:pt x="1324" y="1816"/>
                  </a:lnTo>
                  <a:lnTo>
                    <a:pt x="1315" y="1838"/>
                  </a:lnTo>
                  <a:lnTo>
                    <a:pt x="1302" y="1855"/>
                  </a:lnTo>
                  <a:lnTo>
                    <a:pt x="1284" y="1868"/>
                  </a:lnTo>
                  <a:lnTo>
                    <a:pt x="1264" y="1877"/>
                  </a:lnTo>
                  <a:lnTo>
                    <a:pt x="1241" y="1881"/>
                  </a:lnTo>
                  <a:lnTo>
                    <a:pt x="1119" y="1881"/>
                  </a:lnTo>
                  <a:lnTo>
                    <a:pt x="511" y="2488"/>
                  </a:lnTo>
                  <a:lnTo>
                    <a:pt x="493" y="2502"/>
                  </a:lnTo>
                  <a:lnTo>
                    <a:pt x="472" y="2510"/>
                  </a:lnTo>
                  <a:lnTo>
                    <a:pt x="450" y="2513"/>
                  </a:lnTo>
                  <a:lnTo>
                    <a:pt x="434" y="2511"/>
                  </a:lnTo>
                  <a:lnTo>
                    <a:pt x="417" y="2507"/>
                  </a:lnTo>
                  <a:lnTo>
                    <a:pt x="399" y="2497"/>
                  </a:lnTo>
                  <a:lnTo>
                    <a:pt x="385" y="2482"/>
                  </a:lnTo>
                  <a:lnTo>
                    <a:pt x="374" y="2466"/>
                  </a:lnTo>
                  <a:lnTo>
                    <a:pt x="367" y="2447"/>
                  </a:lnTo>
                  <a:lnTo>
                    <a:pt x="364" y="2427"/>
                  </a:lnTo>
                  <a:lnTo>
                    <a:pt x="364" y="1881"/>
                  </a:lnTo>
                  <a:lnTo>
                    <a:pt x="206" y="1881"/>
                  </a:lnTo>
                  <a:lnTo>
                    <a:pt x="168" y="1877"/>
                  </a:lnTo>
                  <a:lnTo>
                    <a:pt x="134" y="1867"/>
                  </a:lnTo>
                  <a:lnTo>
                    <a:pt x="102" y="1852"/>
                  </a:lnTo>
                  <a:lnTo>
                    <a:pt x="73" y="1832"/>
                  </a:lnTo>
                  <a:lnTo>
                    <a:pt x="49" y="1807"/>
                  </a:lnTo>
                  <a:lnTo>
                    <a:pt x="28" y="1778"/>
                  </a:lnTo>
                  <a:lnTo>
                    <a:pt x="13" y="1747"/>
                  </a:lnTo>
                  <a:lnTo>
                    <a:pt x="3" y="1711"/>
                  </a:lnTo>
                  <a:lnTo>
                    <a:pt x="0" y="1675"/>
                  </a:lnTo>
                  <a:lnTo>
                    <a:pt x="0" y="206"/>
                  </a:lnTo>
                  <a:lnTo>
                    <a:pt x="3" y="168"/>
                  </a:lnTo>
                  <a:lnTo>
                    <a:pt x="13" y="134"/>
                  </a:lnTo>
                  <a:lnTo>
                    <a:pt x="28" y="102"/>
                  </a:lnTo>
                  <a:lnTo>
                    <a:pt x="49" y="73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4" y="12"/>
                  </a:lnTo>
                  <a:lnTo>
                    <a:pt x="168" y="4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352"/>
            <p:cNvSpPr>
              <a:spLocks noEditPoints="1"/>
            </p:cNvSpPr>
            <p:nvPr/>
          </p:nvSpPr>
          <p:spPr bwMode="auto">
            <a:xfrm>
              <a:off x="10298113" y="5218113"/>
              <a:ext cx="336550" cy="296862"/>
            </a:xfrm>
            <a:custGeom>
              <a:avLst/>
              <a:gdLst>
                <a:gd name="T0" fmla="*/ 193 w 2125"/>
                <a:gd name="T1" fmla="*/ 175 h 1874"/>
                <a:gd name="T2" fmla="*/ 175 w 2125"/>
                <a:gd name="T3" fmla="*/ 193 h 1874"/>
                <a:gd name="T4" fmla="*/ 173 w 2125"/>
                <a:gd name="T5" fmla="*/ 1208 h 1874"/>
                <a:gd name="T6" fmla="*/ 182 w 2125"/>
                <a:gd name="T7" fmla="*/ 1231 h 1874"/>
                <a:gd name="T8" fmla="*/ 206 w 2125"/>
                <a:gd name="T9" fmla="*/ 1241 h 1874"/>
                <a:gd name="T10" fmla="*/ 1335 w 2125"/>
                <a:gd name="T11" fmla="*/ 1244 h 1874"/>
                <a:gd name="T12" fmla="*/ 1371 w 2125"/>
                <a:gd name="T13" fmla="*/ 1262 h 1874"/>
                <a:gd name="T14" fmla="*/ 1375 w 2125"/>
                <a:gd name="T15" fmla="*/ 1267 h 1874"/>
                <a:gd name="T16" fmla="*/ 1688 w 2125"/>
                <a:gd name="T17" fmla="*/ 1575 h 1874"/>
                <a:gd name="T18" fmla="*/ 1688 w 2125"/>
                <a:gd name="T19" fmla="*/ 1549 h 1874"/>
                <a:gd name="T20" fmla="*/ 1688 w 2125"/>
                <a:gd name="T21" fmla="*/ 1505 h 1874"/>
                <a:gd name="T22" fmla="*/ 1688 w 2125"/>
                <a:gd name="T23" fmla="*/ 1450 h 1874"/>
                <a:gd name="T24" fmla="*/ 1688 w 2125"/>
                <a:gd name="T25" fmla="*/ 1397 h 1874"/>
                <a:gd name="T26" fmla="*/ 1688 w 2125"/>
                <a:gd name="T27" fmla="*/ 1352 h 1874"/>
                <a:gd name="T28" fmla="*/ 1688 w 2125"/>
                <a:gd name="T29" fmla="*/ 1325 h 1874"/>
                <a:gd name="T30" fmla="*/ 1693 w 2125"/>
                <a:gd name="T31" fmla="*/ 1300 h 1874"/>
                <a:gd name="T32" fmla="*/ 1716 w 2125"/>
                <a:gd name="T33" fmla="*/ 1265 h 1874"/>
                <a:gd name="T34" fmla="*/ 1752 w 2125"/>
                <a:gd name="T35" fmla="*/ 1245 h 1874"/>
                <a:gd name="T36" fmla="*/ 1919 w 2125"/>
                <a:gd name="T37" fmla="*/ 1241 h 1874"/>
                <a:gd name="T38" fmla="*/ 1943 w 2125"/>
                <a:gd name="T39" fmla="*/ 1231 h 1874"/>
                <a:gd name="T40" fmla="*/ 1952 w 2125"/>
                <a:gd name="T41" fmla="*/ 1208 h 1874"/>
                <a:gd name="T42" fmla="*/ 1950 w 2125"/>
                <a:gd name="T43" fmla="*/ 193 h 1874"/>
                <a:gd name="T44" fmla="*/ 1933 w 2125"/>
                <a:gd name="T45" fmla="*/ 175 h 1874"/>
                <a:gd name="T46" fmla="*/ 206 w 2125"/>
                <a:gd name="T47" fmla="*/ 173 h 1874"/>
                <a:gd name="T48" fmla="*/ 1919 w 2125"/>
                <a:gd name="T49" fmla="*/ 0 h 1874"/>
                <a:gd name="T50" fmla="*/ 1991 w 2125"/>
                <a:gd name="T51" fmla="*/ 14 h 1874"/>
                <a:gd name="T52" fmla="*/ 2052 w 2125"/>
                <a:gd name="T53" fmla="*/ 49 h 1874"/>
                <a:gd name="T54" fmla="*/ 2097 w 2125"/>
                <a:gd name="T55" fmla="*/ 102 h 1874"/>
                <a:gd name="T56" fmla="*/ 2122 w 2125"/>
                <a:gd name="T57" fmla="*/ 168 h 1874"/>
                <a:gd name="T58" fmla="*/ 2125 w 2125"/>
                <a:gd name="T59" fmla="*/ 1208 h 1874"/>
                <a:gd name="T60" fmla="*/ 2112 w 2125"/>
                <a:gd name="T61" fmla="*/ 1280 h 1874"/>
                <a:gd name="T62" fmla="*/ 2076 w 2125"/>
                <a:gd name="T63" fmla="*/ 1341 h 1874"/>
                <a:gd name="T64" fmla="*/ 2023 w 2125"/>
                <a:gd name="T65" fmla="*/ 1385 h 1874"/>
                <a:gd name="T66" fmla="*/ 1957 w 2125"/>
                <a:gd name="T67" fmla="*/ 1411 h 1874"/>
                <a:gd name="T68" fmla="*/ 1861 w 2125"/>
                <a:gd name="T69" fmla="*/ 1414 h 1874"/>
                <a:gd name="T70" fmla="*/ 1857 w 2125"/>
                <a:gd name="T71" fmla="*/ 1808 h 1874"/>
                <a:gd name="T72" fmla="*/ 1840 w 2125"/>
                <a:gd name="T73" fmla="*/ 1843 h 1874"/>
                <a:gd name="T74" fmla="*/ 1808 w 2125"/>
                <a:gd name="T75" fmla="*/ 1867 h 1874"/>
                <a:gd name="T76" fmla="*/ 1774 w 2125"/>
                <a:gd name="T77" fmla="*/ 1874 h 1874"/>
                <a:gd name="T78" fmla="*/ 1741 w 2125"/>
                <a:gd name="T79" fmla="*/ 1867 h 1874"/>
                <a:gd name="T80" fmla="*/ 1714 w 2125"/>
                <a:gd name="T81" fmla="*/ 1849 h 1874"/>
                <a:gd name="T82" fmla="*/ 206 w 2125"/>
                <a:gd name="T83" fmla="*/ 1414 h 1874"/>
                <a:gd name="T84" fmla="*/ 134 w 2125"/>
                <a:gd name="T85" fmla="*/ 1401 h 1874"/>
                <a:gd name="T86" fmla="*/ 73 w 2125"/>
                <a:gd name="T87" fmla="*/ 1365 h 1874"/>
                <a:gd name="T88" fmla="*/ 28 w 2125"/>
                <a:gd name="T89" fmla="*/ 1312 h 1874"/>
                <a:gd name="T90" fmla="*/ 4 w 2125"/>
                <a:gd name="T91" fmla="*/ 1245 h 1874"/>
                <a:gd name="T92" fmla="*/ 0 w 2125"/>
                <a:gd name="T93" fmla="*/ 206 h 1874"/>
                <a:gd name="T94" fmla="*/ 12 w 2125"/>
                <a:gd name="T95" fmla="*/ 134 h 1874"/>
                <a:gd name="T96" fmla="*/ 49 w 2125"/>
                <a:gd name="T97" fmla="*/ 73 h 1874"/>
                <a:gd name="T98" fmla="*/ 102 w 2125"/>
                <a:gd name="T99" fmla="*/ 28 h 1874"/>
                <a:gd name="T100" fmla="*/ 168 w 2125"/>
                <a:gd name="T101" fmla="*/ 4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25" h="1874">
                  <a:moveTo>
                    <a:pt x="206" y="173"/>
                  </a:moveTo>
                  <a:lnTo>
                    <a:pt x="193" y="175"/>
                  </a:lnTo>
                  <a:lnTo>
                    <a:pt x="182" y="183"/>
                  </a:lnTo>
                  <a:lnTo>
                    <a:pt x="175" y="193"/>
                  </a:lnTo>
                  <a:lnTo>
                    <a:pt x="173" y="206"/>
                  </a:lnTo>
                  <a:lnTo>
                    <a:pt x="173" y="1208"/>
                  </a:lnTo>
                  <a:lnTo>
                    <a:pt x="175" y="1221"/>
                  </a:lnTo>
                  <a:lnTo>
                    <a:pt x="182" y="1231"/>
                  </a:lnTo>
                  <a:lnTo>
                    <a:pt x="193" y="1239"/>
                  </a:lnTo>
                  <a:lnTo>
                    <a:pt x="206" y="1241"/>
                  </a:lnTo>
                  <a:lnTo>
                    <a:pt x="1314" y="1241"/>
                  </a:lnTo>
                  <a:lnTo>
                    <a:pt x="1335" y="1244"/>
                  </a:lnTo>
                  <a:lnTo>
                    <a:pt x="1354" y="1251"/>
                  </a:lnTo>
                  <a:lnTo>
                    <a:pt x="1371" y="1262"/>
                  </a:lnTo>
                  <a:lnTo>
                    <a:pt x="1374" y="1266"/>
                  </a:lnTo>
                  <a:lnTo>
                    <a:pt x="1375" y="1267"/>
                  </a:lnTo>
                  <a:lnTo>
                    <a:pt x="1688" y="1580"/>
                  </a:lnTo>
                  <a:lnTo>
                    <a:pt x="1688" y="1575"/>
                  </a:lnTo>
                  <a:lnTo>
                    <a:pt x="1688" y="1565"/>
                  </a:lnTo>
                  <a:lnTo>
                    <a:pt x="1688" y="1549"/>
                  </a:lnTo>
                  <a:lnTo>
                    <a:pt x="1688" y="1529"/>
                  </a:lnTo>
                  <a:lnTo>
                    <a:pt x="1688" y="1505"/>
                  </a:lnTo>
                  <a:lnTo>
                    <a:pt x="1688" y="1478"/>
                  </a:lnTo>
                  <a:lnTo>
                    <a:pt x="1688" y="1450"/>
                  </a:lnTo>
                  <a:lnTo>
                    <a:pt x="1688" y="1424"/>
                  </a:lnTo>
                  <a:lnTo>
                    <a:pt x="1688" y="1397"/>
                  </a:lnTo>
                  <a:lnTo>
                    <a:pt x="1688" y="1373"/>
                  </a:lnTo>
                  <a:lnTo>
                    <a:pt x="1688" y="1352"/>
                  </a:lnTo>
                  <a:lnTo>
                    <a:pt x="1688" y="1335"/>
                  </a:lnTo>
                  <a:lnTo>
                    <a:pt x="1688" y="1325"/>
                  </a:lnTo>
                  <a:lnTo>
                    <a:pt x="1688" y="1321"/>
                  </a:lnTo>
                  <a:lnTo>
                    <a:pt x="1693" y="1300"/>
                  </a:lnTo>
                  <a:lnTo>
                    <a:pt x="1702" y="1280"/>
                  </a:lnTo>
                  <a:lnTo>
                    <a:pt x="1716" y="1265"/>
                  </a:lnTo>
                  <a:lnTo>
                    <a:pt x="1732" y="1252"/>
                  </a:lnTo>
                  <a:lnTo>
                    <a:pt x="1752" y="1245"/>
                  </a:lnTo>
                  <a:lnTo>
                    <a:pt x="1774" y="1241"/>
                  </a:lnTo>
                  <a:lnTo>
                    <a:pt x="1919" y="1241"/>
                  </a:lnTo>
                  <a:lnTo>
                    <a:pt x="1933" y="1239"/>
                  </a:lnTo>
                  <a:lnTo>
                    <a:pt x="1943" y="1231"/>
                  </a:lnTo>
                  <a:lnTo>
                    <a:pt x="1950" y="1221"/>
                  </a:lnTo>
                  <a:lnTo>
                    <a:pt x="1952" y="1208"/>
                  </a:lnTo>
                  <a:lnTo>
                    <a:pt x="1952" y="206"/>
                  </a:lnTo>
                  <a:lnTo>
                    <a:pt x="1950" y="193"/>
                  </a:lnTo>
                  <a:lnTo>
                    <a:pt x="1943" y="183"/>
                  </a:lnTo>
                  <a:lnTo>
                    <a:pt x="1933" y="175"/>
                  </a:lnTo>
                  <a:lnTo>
                    <a:pt x="1919" y="173"/>
                  </a:lnTo>
                  <a:lnTo>
                    <a:pt x="206" y="173"/>
                  </a:lnTo>
                  <a:close/>
                  <a:moveTo>
                    <a:pt x="206" y="0"/>
                  </a:moveTo>
                  <a:lnTo>
                    <a:pt x="1919" y="0"/>
                  </a:lnTo>
                  <a:lnTo>
                    <a:pt x="1957" y="4"/>
                  </a:lnTo>
                  <a:lnTo>
                    <a:pt x="1991" y="14"/>
                  </a:lnTo>
                  <a:lnTo>
                    <a:pt x="2023" y="28"/>
                  </a:lnTo>
                  <a:lnTo>
                    <a:pt x="2052" y="49"/>
                  </a:lnTo>
                  <a:lnTo>
                    <a:pt x="2076" y="73"/>
                  </a:lnTo>
                  <a:lnTo>
                    <a:pt x="2097" y="102"/>
                  </a:lnTo>
                  <a:lnTo>
                    <a:pt x="2112" y="134"/>
                  </a:lnTo>
                  <a:lnTo>
                    <a:pt x="2122" y="168"/>
                  </a:lnTo>
                  <a:lnTo>
                    <a:pt x="2125" y="206"/>
                  </a:lnTo>
                  <a:lnTo>
                    <a:pt x="2125" y="1208"/>
                  </a:lnTo>
                  <a:lnTo>
                    <a:pt x="2122" y="1245"/>
                  </a:lnTo>
                  <a:lnTo>
                    <a:pt x="2112" y="1280"/>
                  </a:lnTo>
                  <a:lnTo>
                    <a:pt x="2097" y="1312"/>
                  </a:lnTo>
                  <a:lnTo>
                    <a:pt x="2076" y="1341"/>
                  </a:lnTo>
                  <a:lnTo>
                    <a:pt x="2052" y="1365"/>
                  </a:lnTo>
                  <a:lnTo>
                    <a:pt x="2023" y="1385"/>
                  </a:lnTo>
                  <a:lnTo>
                    <a:pt x="1991" y="1401"/>
                  </a:lnTo>
                  <a:lnTo>
                    <a:pt x="1957" y="1411"/>
                  </a:lnTo>
                  <a:lnTo>
                    <a:pt x="1919" y="1414"/>
                  </a:lnTo>
                  <a:lnTo>
                    <a:pt x="1861" y="1414"/>
                  </a:lnTo>
                  <a:lnTo>
                    <a:pt x="1861" y="1788"/>
                  </a:lnTo>
                  <a:lnTo>
                    <a:pt x="1857" y="1808"/>
                  </a:lnTo>
                  <a:lnTo>
                    <a:pt x="1851" y="1826"/>
                  </a:lnTo>
                  <a:lnTo>
                    <a:pt x="1840" y="1843"/>
                  </a:lnTo>
                  <a:lnTo>
                    <a:pt x="1825" y="1856"/>
                  </a:lnTo>
                  <a:lnTo>
                    <a:pt x="1808" y="1867"/>
                  </a:lnTo>
                  <a:lnTo>
                    <a:pt x="1791" y="1872"/>
                  </a:lnTo>
                  <a:lnTo>
                    <a:pt x="1774" y="1874"/>
                  </a:lnTo>
                  <a:lnTo>
                    <a:pt x="1758" y="1872"/>
                  </a:lnTo>
                  <a:lnTo>
                    <a:pt x="1741" y="1867"/>
                  </a:lnTo>
                  <a:lnTo>
                    <a:pt x="1727" y="1860"/>
                  </a:lnTo>
                  <a:lnTo>
                    <a:pt x="1714" y="1849"/>
                  </a:lnTo>
                  <a:lnTo>
                    <a:pt x="1279" y="1414"/>
                  </a:lnTo>
                  <a:lnTo>
                    <a:pt x="206" y="1414"/>
                  </a:lnTo>
                  <a:lnTo>
                    <a:pt x="168" y="1411"/>
                  </a:lnTo>
                  <a:lnTo>
                    <a:pt x="134" y="1401"/>
                  </a:lnTo>
                  <a:lnTo>
                    <a:pt x="102" y="1385"/>
                  </a:lnTo>
                  <a:lnTo>
                    <a:pt x="73" y="1365"/>
                  </a:lnTo>
                  <a:lnTo>
                    <a:pt x="49" y="1341"/>
                  </a:lnTo>
                  <a:lnTo>
                    <a:pt x="28" y="1312"/>
                  </a:lnTo>
                  <a:lnTo>
                    <a:pt x="12" y="1280"/>
                  </a:lnTo>
                  <a:lnTo>
                    <a:pt x="4" y="1245"/>
                  </a:lnTo>
                  <a:lnTo>
                    <a:pt x="0" y="1208"/>
                  </a:lnTo>
                  <a:lnTo>
                    <a:pt x="0" y="206"/>
                  </a:lnTo>
                  <a:lnTo>
                    <a:pt x="4" y="168"/>
                  </a:lnTo>
                  <a:lnTo>
                    <a:pt x="12" y="134"/>
                  </a:lnTo>
                  <a:lnTo>
                    <a:pt x="28" y="102"/>
                  </a:lnTo>
                  <a:lnTo>
                    <a:pt x="49" y="73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4" y="14"/>
                  </a:lnTo>
                  <a:lnTo>
                    <a:pt x="168" y="4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353"/>
            <p:cNvSpPr>
              <a:spLocks/>
            </p:cNvSpPr>
            <p:nvPr/>
          </p:nvSpPr>
          <p:spPr bwMode="auto">
            <a:xfrm>
              <a:off x="10452100" y="5316538"/>
              <a:ext cx="26988" cy="26987"/>
            </a:xfrm>
            <a:custGeom>
              <a:avLst/>
              <a:gdLst>
                <a:gd name="T0" fmla="*/ 85 w 171"/>
                <a:gd name="T1" fmla="*/ 0 h 172"/>
                <a:gd name="T2" fmla="*/ 108 w 171"/>
                <a:gd name="T3" fmla="*/ 3 h 172"/>
                <a:gd name="T4" fmla="*/ 129 w 171"/>
                <a:gd name="T5" fmla="*/ 12 h 172"/>
                <a:gd name="T6" fmla="*/ 146 w 171"/>
                <a:gd name="T7" fmla="*/ 25 h 172"/>
                <a:gd name="T8" fmla="*/ 160 w 171"/>
                <a:gd name="T9" fmla="*/ 43 h 172"/>
                <a:gd name="T10" fmla="*/ 168 w 171"/>
                <a:gd name="T11" fmla="*/ 63 h 172"/>
                <a:gd name="T12" fmla="*/ 171 w 171"/>
                <a:gd name="T13" fmla="*/ 86 h 172"/>
                <a:gd name="T14" fmla="*/ 168 w 171"/>
                <a:gd name="T15" fmla="*/ 109 h 172"/>
                <a:gd name="T16" fmla="*/ 160 w 171"/>
                <a:gd name="T17" fmla="*/ 129 h 172"/>
                <a:gd name="T18" fmla="*/ 146 w 171"/>
                <a:gd name="T19" fmla="*/ 147 h 172"/>
                <a:gd name="T20" fmla="*/ 129 w 171"/>
                <a:gd name="T21" fmla="*/ 160 h 172"/>
                <a:gd name="T22" fmla="*/ 108 w 171"/>
                <a:gd name="T23" fmla="*/ 169 h 172"/>
                <a:gd name="T24" fmla="*/ 85 w 171"/>
                <a:gd name="T25" fmla="*/ 172 h 172"/>
                <a:gd name="T26" fmla="*/ 63 w 171"/>
                <a:gd name="T27" fmla="*/ 169 h 172"/>
                <a:gd name="T28" fmla="*/ 42 w 171"/>
                <a:gd name="T29" fmla="*/ 160 h 172"/>
                <a:gd name="T30" fmla="*/ 24 w 171"/>
                <a:gd name="T31" fmla="*/ 147 h 172"/>
                <a:gd name="T32" fmla="*/ 11 w 171"/>
                <a:gd name="T33" fmla="*/ 129 h 172"/>
                <a:gd name="T34" fmla="*/ 2 w 171"/>
                <a:gd name="T35" fmla="*/ 109 h 172"/>
                <a:gd name="T36" fmla="*/ 0 w 171"/>
                <a:gd name="T37" fmla="*/ 86 h 172"/>
                <a:gd name="T38" fmla="*/ 2 w 171"/>
                <a:gd name="T39" fmla="*/ 63 h 172"/>
                <a:gd name="T40" fmla="*/ 11 w 171"/>
                <a:gd name="T41" fmla="*/ 43 h 172"/>
                <a:gd name="T42" fmla="*/ 24 w 171"/>
                <a:gd name="T43" fmla="*/ 25 h 172"/>
                <a:gd name="T44" fmla="*/ 42 w 171"/>
                <a:gd name="T45" fmla="*/ 12 h 172"/>
                <a:gd name="T46" fmla="*/ 63 w 171"/>
                <a:gd name="T47" fmla="*/ 3 h 172"/>
                <a:gd name="T48" fmla="*/ 85 w 171"/>
                <a:gd name="T4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1" h="172">
                  <a:moveTo>
                    <a:pt x="85" y="0"/>
                  </a:moveTo>
                  <a:lnTo>
                    <a:pt x="108" y="3"/>
                  </a:lnTo>
                  <a:lnTo>
                    <a:pt x="129" y="12"/>
                  </a:lnTo>
                  <a:lnTo>
                    <a:pt x="146" y="25"/>
                  </a:lnTo>
                  <a:lnTo>
                    <a:pt x="160" y="43"/>
                  </a:lnTo>
                  <a:lnTo>
                    <a:pt x="168" y="63"/>
                  </a:lnTo>
                  <a:lnTo>
                    <a:pt x="171" y="86"/>
                  </a:lnTo>
                  <a:lnTo>
                    <a:pt x="168" y="109"/>
                  </a:lnTo>
                  <a:lnTo>
                    <a:pt x="160" y="129"/>
                  </a:lnTo>
                  <a:lnTo>
                    <a:pt x="146" y="147"/>
                  </a:lnTo>
                  <a:lnTo>
                    <a:pt x="129" y="160"/>
                  </a:lnTo>
                  <a:lnTo>
                    <a:pt x="108" y="169"/>
                  </a:lnTo>
                  <a:lnTo>
                    <a:pt x="85" y="172"/>
                  </a:lnTo>
                  <a:lnTo>
                    <a:pt x="63" y="169"/>
                  </a:lnTo>
                  <a:lnTo>
                    <a:pt x="42" y="160"/>
                  </a:lnTo>
                  <a:lnTo>
                    <a:pt x="24" y="147"/>
                  </a:lnTo>
                  <a:lnTo>
                    <a:pt x="11" y="129"/>
                  </a:lnTo>
                  <a:lnTo>
                    <a:pt x="2" y="109"/>
                  </a:lnTo>
                  <a:lnTo>
                    <a:pt x="0" y="86"/>
                  </a:lnTo>
                  <a:lnTo>
                    <a:pt x="2" y="63"/>
                  </a:lnTo>
                  <a:lnTo>
                    <a:pt x="11" y="43"/>
                  </a:lnTo>
                  <a:lnTo>
                    <a:pt x="24" y="25"/>
                  </a:lnTo>
                  <a:lnTo>
                    <a:pt x="42" y="12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354"/>
            <p:cNvSpPr>
              <a:spLocks/>
            </p:cNvSpPr>
            <p:nvPr/>
          </p:nvSpPr>
          <p:spPr bwMode="auto">
            <a:xfrm>
              <a:off x="10144125" y="5140325"/>
              <a:ext cx="276225" cy="26987"/>
            </a:xfrm>
            <a:custGeom>
              <a:avLst/>
              <a:gdLst>
                <a:gd name="T0" fmla="*/ 122 w 1740"/>
                <a:gd name="T1" fmla="*/ 0 h 171"/>
                <a:gd name="T2" fmla="*/ 150 w 1740"/>
                <a:gd name="T3" fmla="*/ 0 h 171"/>
                <a:gd name="T4" fmla="*/ 223 w 1740"/>
                <a:gd name="T5" fmla="*/ 0 h 171"/>
                <a:gd name="T6" fmla="*/ 267 w 1740"/>
                <a:gd name="T7" fmla="*/ 0 h 171"/>
                <a:gd name="T8" fmla="*/ 318 w 1740"/>
                <a:gd name="T9" fmla="*/ 0 h 171"/>
                <a:gd name="T10" fmla="*/ 1046 w 1740"/>
                <a:gd name="T11" fmla="*/ 0 h 171"/>
                <a:gd name="T12" fmla="*/ 1116 w 1740"/>
                <a:gd name="T13" fmla="*/ 0 h 171"/>
                <a:gd name="T14" fmla="*/ 1182 w 1740"/>
                <a:gd name="T15" fmla="*/ 0 h 171"/>
                <a:gd name="T16" fmla="*/ 1309 w 1740"/>
                <a:gd name="T17" fmla="*/ 0 h 171"/>
                <a:gd name="T18" fmla="*/ 1367 w 1740"/>
                <a:gd name="T19" fmla="*/ 0 h 171"/>
                <a:gd name="T20" fmla="*/ 1422 w 1740"/>
                <a:gd name="T21" fmla="*/ 0 h 171"/>
                <a:gd name="T22" fmla="*/ 1472 w 1740"/>
                <a:gd name="T23" fmla="*/ 0 h 171"/>
                <a:gd name="T24" fmla="*/ 1653 w 1740"/>
                <a:gd name="T25" fmla="*/ 0 h 171"/>
                <a:gd name="T26" fmla="*/ 1676 w 1740"/>
                <a:gd name="T27" fmla="*/ 2 h 171"/>
                <a:gd name="T28" fmla="*/ 1696 w 1740"/>
                <a:gd name="T29" fmla="*/ 11 h 171"/>
                <a:gd name="T30" fmla="*/ 1714 w 1740"/>
                <a:gd name="T31" fmla="*/ 24 h 171"/>
                <a:gd name="T32" fmla="*/ 1727 w 1740"/>
                <a:gd name="T33" fmla="*/ 42 h 171"/>
                <a:gd name="T34" fmla="*/ 1736 w 1740"/>
                <a:gd name="T35" fmla="*/ 63 h 171"/>
                <a:gd name="T36" fmla="*/ 1740 w 1740"/>
                <a:gd name="T37" fmla="*/ 85 h 171"/>
                <a:gd name="T38" fmla="*/ 1736 w 1740"/>
                <a:gd name="T39" fmla="*/ 108 h 171"/>
                <a:gd name="T40" fmla="*/ 1727 w 1740"/>
                <a:gd name="T41" fmla="*/ 129 h 171"/>
                <a:gd name="T42" fmla="*/ 1714 w 1740"/>
                <a:gd name="T43" fmla="*/ 146 h 171"/>
                <a:gd name="T44" fmla="*/ 1696 w 1740"/>
                <a:gd name="T45" fmla="*/ 160 h 171"/>
                <a:gd name="T46" fmla="*/ 1676 w 1740"/>
                <a:gd name="T47" fmla="*/ 168 h 171"/>
                <a:gd name="T48" fmla="*/ 1653 w 1740"/>
                <a:gd name="T49" fmla="*/ 171 h 171"/>
                <a:gd name="T50" fmla="*/ 86 w 1740"/>
                <a:gd name="T51" fmla="*/ 171 h 171"/>
                <a:gd name="T52" fmla="*/ 64 w 1740"/>
                <a:gd name="T53" fmla="*/ 168 h 171"/>
                <a:gd name="T54" fmla="*/ 43 w 1740"/>
                <a:gd name="T55" fmla="*/ 160 h 171"/>
                <a:gd name="T56" fmla="*/ 25 w 1740"/>
                <a:gd name="T57" fmla="*/ 146 h 171"/>
                <a:gd name="T58" fmla="*/ 12 w 1740"/>
                <a:gd name="T59" fmla="*/ 129 h 171"/>
                <a:gd name="T60" fmla="*/ 3 w 1740"/>
                <a:gd name="T61" fmla="*/ 108 h 171"/>
                <a:gd name="T62" fmla="*/ 0 w 1740"/>
                <a:gd name="T63" fmla="*/ 85 h 171"/>
                <a:gd name="T64" fmla="*/ 3 w 1740"/>
                <a:gd name="T65" fmla="*/ 63 h 171"/>
                <a:gd name="T66" fmla="*/ 12 w 1740"/>
                <a:gd name="T67" fmla="*/ 42 h 171"/>
                <a:gd name="T68" fmla="*/ 25 w 1740"/>
                <a:gd name="T69" fmla="*/ 24 h 171"/>
                <a:gd name="T70" fmla="*/ 43 w 1740"/>
                <a:gd name="T71" fmla="*/ 11 h 171"/>
                <a:gd name="T72" fmla="*/ 64 w 1740"/>
                <a:gd name="T73" fmla="*/ 2 h 171"/>
                <a:gd name="T74" fmla="*/ 86 w 1740"/>
                <a:gd name="T75" fmla="*/ 0 h 171"/>
                <a:gd name="T76" fmla="*/ 103 w 1740"/>
                <a:gd name="T77" fmla="*/ 0 h 171"/>
                <a:gd name="T78" fmla="*/ 122 w 1740"/>
                <a:gd name="T7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40" h="171">
                  <a:moveTo>
                    <a:pt x="122" y="0"/>
                  </a:moveTo>
                  <a:lnTo>
                    <a:pt x="150" y="0"/>
                  </a:lnTo>
                  <a:lnTo>
                    <a:pt x="223" y="0"/>
                  </a:lnTo>
                  <a:lnTo>
                    <a:pt x="267" y="0"/>
                  </a:lnTo>
                  <a:lnTo>
                    <a:pt x="318" y="0"/>
                  </a:lnTo>
                  <a:lnTo>
                    <a:pt x="1046" y="0"/>
                  </a:lnTo>
                  <a:lnTo>
                    <a:pt x="1116" y="0"/>
                  </a:lnTo>
                  <a:lnTo>
                    <a:pt x="1182" y="0"/>
                  </a:lnTo>
                  <a:lnTo>
                    <a:pt x="1309" y="0"/>
                  </a:lnTo>
                  <a:lnTo>
                    <a:pt x="1367" y="0"/>
                  </a:lnTo>
                  <a:lnTo>
                    <a:pt x="1422" y="0"/>
                  </a:lnTo>
                  <a:lnTo>
                    <a:pt x="1472" y="0"/>
                  </a:lnTo>
                  <a:lnTo>
                    <a:pt x="1653" y="0"/>
                  </a:lnTo>
                  <a:lnTo>
                    <a:pt x="1676" y="2"/>
                  </a:lnTo>
                  <a:lnTo>
                    <a:pt x="1696" y="11"/>
                  </a:lnTo>
                  <a:lnTo>
                    <a:pt x="1714" y="24"/>
                  </a:lnTo>
                  <a:lnTo>
                    <a:pt x="1727" y="42"/>
                  </a:lnTo>
                  <a:lnTo>
                    <a:pt x="1736" y="63"/>
                  </a:lnTo>
                  <a:lnTo>
                    <a:pt x="1740" y="85"/>
                  </a:lnTo>
                  <a:lnTo>
                    <a:pt x="1736" y="108"/>
                  </a:lnTo>
                  <a:lnTo>
                    <a:pt x="1727" y="129"/>
                  </a:lnTo>
                  <a:lnTo>
                    <a:pt x="1714" y="146"/>
                  </a:lnTo>
                  <a:lnTo>
                    <a:pt x="1696" y="160"/>
                  </a:lnTo>
                  <a:lnTo>
                    <a:pt x="1676" y="168"/>
                  </a:lnTo>
                  <a:lnTo>
                    <a:pt x="1653" y="171"/>
                  </a:lnTo>
                  <a:lnTo>
                    <a:pt x="86" y="171"/>
                  </a:lnTo>
                  <a:lnTo>
                    <a:pt x="64" y="168"/>
                  </a:lnTo>
                  <a:lnTo>
                    <a:pt x="43" y="160"/>
                  </a:lnTo>
                  <a:lnTo>
                    <a:pt x="25" y="146"/>
                  </a:lnTo>
                  <a:lnTo>
                    <a:pt x="12" y="129"/>
                  </a:lnTo>
                  <a:lnTo>
                    <a:pt x="3" y="108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2" y="42"/>
                  </a:lnTo>
                  <a:lnTo>
                    <a:pt x="25" y="24"/>
                  </a:lnTo>
                  <a:lnTo>
                    <a:pt x="43" y="11"/>
                  </a:lnTo>
                  <a:lnTo>
                    <a:pt x="64" y="2"/>
                  </a:lnTo>
                  <a:lnTo>
                    <a:pt x="86" y="0"/>
                  </a:lnTo>
                  <a:lnTo>
                    <a:pt x="103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355"/>
            <p:cNvSpPr>
              <a:spLocks/>
            </p:cNvSpPr>
            <p:nvPr/>
          </p:nvSpPr>
          <p:spPr bwMode="auto">
            <a:xfrm>
              <a:off x="10144125" y="5230813"/>
              <a:ext cx="122238" cy="26987"/>
            </a:xfrm>
            <a:custGeom>
              <a:avLst/>
              <a:gdLst>
                <a:gd name="T0" fmla="*/ 86 w 767"/>
                <a:gd name="T1" fmla="*/ 0 h 173"/>
                <a:gd name="T2" fmla="*/ 681 w 767"/>
                <a:gd name="T3" fmla="*/ 0 h 173"/>
                <a:gd name="T4" fmla="*/ 704 w 767"/>
                <a:gd name="T5" fmla="*/ 4 h 173"/>
                <a:gd name="T6" fmla="*/ 724 w 767"/>
                <a:gd name="T7" fmla="*/ 13 h 173"/>
                <a:gd name="T8" fmla="*/ 742 w 767"/>
                <a:gd name="T9" fmla="*/ 26 h 173"/>
                <a:gd name="T10" fmla="*/ 755 w 767"/>
                <a:gd name="T11" fmla="*/ 44 h 173"/>
                <a:gd name="T12" fmla="*/ 764 w 767"/>
                <a:gd name="T13" fmla="*/ 64 h 173"/>
                <a:gd name="T14" fmla="*/ 767 w 767"/>
                <a:gd name="T15" fmla="*/ 87 h 173"/>
                <a:gd name="T16" fmla="*/ 764 w 767"/>
                <a:gd name="T17" fmla="*/ 110 h 173"/>
                <a:gd name="T18" fmla="*/ 755 w 767"/>
                <a:gd name="T19" fmla="*/ 130 h 173"/>
                <a:gd name="T20" fmla="*/ 742 w 767"/>
                <a:gd name="T21" fmla="*/ 148 h 173"/>
                <a:gd name="T22" fmla="*/ 724 w 767"/>
                <a:gd name="T23" fmla="*/ 161 h 173"/>
                <a:gd name="T24" fmla="*/ 704 w 767"/>
                <a:gd name="T25" fmla="*/ 170 h 173"/>
                <a:gd name="T26" fmla="*/ 681 w 767"/>
                <a:gd name="T27" fmla="*/ 173 h 173"/>
                <a:gd name="T28" fmla="*/ 86 w 767"/>
                <a:gd name="T29" fmla="*/ 173 h 173"/>
                <a:gd name="T30" fmla="*/ 64 w 767"/>
                <a:gd name="T31" fmla="*/ 170 h 173"/>
                <a:gd name="T32" fmla="*/ 43 w 767"/>
                <a:gd name="T33" fmla="*/ 161 h 173"/>
                <a:gd name="T34" fmla="*/ 25 w 767"/>
                <a:gd name="T35" fmla="*/ 148 h 173"/>
                <a:gd name="T36" fmla="*/ 12 w 767"/>
                <a:gd name="T37" fmla="*/ 130 h 173"/>
                <a:gd name="T38" fmla="*/ 3 w 767"/>
                <a:gd name="T39" fmla="*/ 110 h 173"/>
                <a:gd name="T40" fmla="*/ 0 w 767"/>
                <a:gd name="T41" fmla="*/ 87 h 173"/>
                <a:gd name="T42" fmla="*/ 3 w 767"/>
                <a:gd name="T43" fmla="*/ 64 h 173"/>
                <a:gd name="T44" fmla="*/ 12 w 767"/>
                <a:gd name="T45" fmla="*/ 44 h 173"/>
                <a:gd name="T46" fmla="*/ 25 w 767"/>
                <a:gd name="T47" fmla="*/ 26 h 173"/>
                <a:gd name="T48" fmla="*/ 43 w 767"/>
                <a:gd name="T49" fmla="*/ 13 h 173"/>
                <a:gd name="T50" fmla="*/ 64 w 767"/>
                <a:gd name="T51" fmla="*/ 4 h 173"/>
                <a:gd name="T52" fmla="*/ 86 w 767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7" h="173">
                  <a:moveTo>
                    <a:pt x="86" y="0"/>
                  </a:moveTo>
                  <a:lnTo>
                    <a:pt x="681" y="0"/>
                  </a:lnTo>
                  <a:lnTo>
                    <a:pt x="704" y="4"/>
                  </a:lnTo>
                  <a:lnTo>
                    <a:pt x="724" y="13"/>
                  </a:lnTo>
                  <a:lnTo>
                    <a:pt x="742" y="26"/>
                  </a:lnTo>
                  <a:lnTo>
                    <a:pt x="755" y="44"/>
                  </a:lnTo>
                  <a:lnTo>
                    <a:pt x="764" y="64"/>
                  </a:lnTo>
                  <a:lnTo>
                    <a:pt x="767" y="87"/>
                  </a:lnTo>
                  <a:lnTo>
                    <a:pt x="764" y="110"/>
                  </a:lnTo>
                  <a:lnTo>
                    <a:pt x="755" y="130"/>
                  </a:lnTo>
                  <a:lnTo>
                    <a:pt x="742" y="148"/>
                  </a:lnTo>
                  <a:lnTo>
                    <a:pt x="724" y="161"/>
                  </a:lnTo>
                  <a:lnTo>
                    <a:pt x="704" y="170"/>
                  </a:lnTo>
                  <a:lnTo>
                    <a:pt x="681" y="173"/>
                  </a:lnTo>
                  <a:lnTo>
                    <a:pt x="86" y="173"/>
                  </a:lnTo>
                  <a:lnTo>
                    <a:pt x="64" y="170"/>
                  </a:lnTo>
                  <a:lnTo>
                    <a:pt x="43" y="161"/>
                  </a:lnTo>
                  <a:lnTo>
                    <a:pt x="25" y="148"/>
                  </a:lnTo>
                  <a:lnTo>
                    <a:pt x="12" y="130"/>
                  </a:lnTo>
                  <a:lnTo>
                    <a:pt x="3" y="110"/>
                  </a:lnTo>
                  <a:lnTo>
                    <a:pt x="0" y="87"/>
                  </a:lnTo>
                  <a:lnTo>
                    <a:pt x="3" y="64"/>
                  </a:lnTo>
                  <a:lnTo>
                    <a:pt x="12" y="44"/>
                  </a:lnTo>
                  <a:lnTo>
                    <a:pt x="25" y="26"/>
                  </a:lnTo>
                  <a:lnTo>
                    <a:pt x="43" y="13"/>
                  </a:lnTo>
                  <a:lnTo>
                    <a:pt x="64" y="4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356"/>
            <p:cNvSpPr>
              <a:spLocks/>
            </p:cNvSpPr>
            <p:nvPr/>
          </p:nvSpPr>
          <p:spPr bwMode="auto">
            <a:xfrm>
              <a:off x="10388600" y="5316538"/>
              <a:ext cx="26988" cy="26987"/>
            </a:xfrm>
            <a:custGeom>
              <a:avLst/>
              <a:gdLst>
                <a:gd name="T0" fmla="*/ 86 w 172"/>
                <a:gd name="T1" fmla="*/ 0 h 172"/>
                <a:gd name="T2" fmla="*/ 108 w 172"/>
                <a:gd name="T3" fmla="*/ 3 h 172"/>
                <a:gd name="T4" fmla="*/ 129 w 172"/>
                <a:gd name="T5" fmla="*/ 12 h 172"/>
                <a:gd name="T6" fmla="*/ 147 w 172"/>
                <a:gd name="T7" fmla="*/ 25 h 172"/>
                <a:gd name="T8" fmla="*/ 160 w 172"/>
                <a:gd name="T9" fmla="*/ 43 h 172"/>
                <a:gd name="T10" fmla="*/ 169 w 172"/>
                <a:gd name="T11" fmla="*/ 63 h 172"/>
                <a:gd name="T12" fmla="*/ 172 w 172"/>
                <a:gd name="T13" fmla="*/ 86 h 172"/>
                <a:gd name="T14" fmla="*/ 169 w 172"/>
                <a:gd name="T15" fmla="*/ 109 h 172"/>
                <a:gd name="T16" fmla="*/ 160 w 172"/>
                <a:gd name="T17" fmla="*/ 129 h 172"/>
                <a:gd name="T18" fmla="*/ 147 w 172"/>
                <a:gd name="T19" fmla="*/ 147 h 172"/>
                <a:gd name="T20" fmla="*/ 129 w 172"/>
                <a:gd name="T21" fmla="*/ 160 h 172"/>
                <a:gd name="T22" fmla="*/ 108 w 172"/>
                <a:gd name="T23" fmla="*/ 169 h 172"/>
                <a:gd name="T24" fmla="*/ 86 w 172"/>
                <a:gd name="T25" fmla="*/ 172 h 172"/>
                <a:gd name="T26" fmla="*/ 63 w 172"/>
                <a:gd name="T27" fmla="*/ 169 h 172"/>
                <a:gd name="T28" fmla="*/ 42 w 172"/>
                <a:gd name="T29" fmla="*/ 160 h 172"/>
                <a:gd name="T30" fmla="*/ 25 w 172"/>
                <a:gd name="T31" fmla="*/ 147 h 172"/>
                <a:gd name="T32" fmla="*/ 11 w 172"/>
                <a:gd name="T33" fmla="*/ 129 h 172"/>
                <a:gd name="T34" fmla="*/ 3 w 172"/>
                <a:gd name="T35" fmla="*/ 109 h 172"/>
                <a:gd name="T36" fmla="*/ 0 w 172"/>
                <a:gd name="T37" fmla="*/ 86 h 172"/>
                <a:gd name="T38" fmla="*/ 3 w 172"/>
                <a:gd name="T39" fmla="*/ 63 h 172"/>
                <a:gd name="T40" fmla="*/ 11 w 172"/>
                <a:gd name="T41" fmla="*/ 43 h 172"/>
                <a:gd name="T42" fmla="*/ 25 w 172"/>
                <a:gd name="T43" fmla="*/ 25 h 172"/>
                <a:gd name="T44" fmla="*/ 42 w 172"/>
                <a:gd name="T45" fmla="*/ 12 h 172"/>
                <a:gd name="T46" fmla="*/ 63 w 172"/>
                <a:gd name="T47" fmla="*/ 3 h 172"/>
                <a:gd name="T48" fmla="*/ 86 w 172"/>
                <a:gd name="T4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2" h="172">
                  <a:moveTo>
                    <a:pt x="86" y="0"/>
                  </a:moveTo>
                  <a:lnTo>
                    <a:pt x="108" y="3"/>
                  </a:lnTo>
                  <a:lnTo>
                    <a:pt x="129" y="12"/>
                  </a:lnTo>
                  <a:lnTo>
                    <a:pt x="147" y="25"/>
                  </a:lnTo>
                  <a:lnTo>
                    <a:pt x="160" y="43"/>
                  </a:lnTo>
                  <a:lnTo>
                    <a:pt x="169" y="63"/>
                  </a:lnTo>
                  <a:lnTo>
                    <a:pt x="172" y="86"/>
                  </a:lnTo>
                  <a:lnTo>
                    <a:pt x="169" y="109"/>
                  </a:lnTo>
                  <a:lnTo>
                    <a:pt x="160" y="129"/>
                  </a:lnTo>
                  <a:lnTo>
                    <a:pt x="147" y="147"/>
                  </a:lnTo>
                  <a:lnTo>
                    <a:pt x="129" y="160"/>
                  </a:lnTo>
                  <a:lnTo>
                    <a:pt x="108" y="169"/>
                  </a:lnTo>
                  <a:lnTo>
                    <a:pt x="86" y="172"/>
                  </a:lnTo>
                  <a:lnTo>
                    <a:pt x="63" y="169"/>
                  </a:lnTo>
                  <a:lnTo>
                    <a:pt x="42" y="160"/>
                  </a:lnTo>
                  <a:lnTo>
                    <a:pt x="25" y="147"/>
                  </a:lnTo>
                  <a:lnTo>
                    <a:pt x="11" y="129"/>
                  </a:lnTo>
                  <a:lnTo>
                    <a:pt x="3" y="109"/>
                  </a:lnTo>
                  <a:lnTo>
                    <a:pt x="0" y="86"/>
                  </a:lnTo>
                  <a:lnTo>
                    <a:pt x="3" y="63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3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357"/>
            <p:cNvSpPr>
              <a:spLocks/>
            </p:cNvSpPr>
            <p:nvPr/>
          </p:nvSpPr>
          <p:spPr bwMode="auto">
            <a:xfrm>
              <a:off x="10515600" y="5316538"/>
              <a:ext cx="26988" cy="26987"/>
            </a:xfrm>
            <a:custGeom>
              <a:avLst/>
              <a:gdLst>
                <a:gd name="T0" fmla="*/ 86 w 173"/>
                <a:gd name="T1" fmla="*/ 0 h 172"/>
                <a:gd name="T2" fmla="*/ 110 w 173"/>
                <a:gd name="T3" fmla="*/ 3 h 172"/>
                <a:gd name="T4" fmla="*/ 130 w 173"/>
                <a:gd name="T5" fmla="*/ 12 h 172"/>
                <a:gd name="T6" fmla="*/ 147 w 173"/>
                <a:gd name="T7" fmla="*/ 25 h 172"/>
                <a:gd name="T8" fmla="*/ 161 w 173"/>
                <a:gd name="T9" fmla="*/ 43 h 172"/>
                <a:gd name="T10" fmla="*/ 169 w 173"/>
                <a:gd name="T11" fmla="*/ 63 h 172"/>
                <a:gd name="T12" fmla="*/ 173 w 173"/>
                <a:gd name="T13" fmla="*/ 86 h 172"/>
                <a:gd name="T14" fmla="*/ 169 w 173"/>
                <a:gd name="T15" fmla="*/ 109 h 172"/>
                <a:gd name="T16" fmla="*/ 161 w 173"/>
                <a:gd name="T17" fmla="*/ 129 h 172"/>
                <a:gd name="T18" fmla="*/ 147 w 173"/>
                <a:gd name="T19" fmla="*/ 147 h 172"/>
                <a:gd name="T20" fmla="*/ 130 w 173"/>
                <a:gd name="T21" fmla="*/ 160 h 172"/>
                <a:gd name="T22" fmla="*/ 110 w 173"/>
                <a:gd name="T23" fmla="*/ 169 h 172"/>
                <a:gd name="T24" fmla="*/ 86 w 173"/>
                <a:gd name="T25" fmla="*/ 172 h 172"/>
                <a:gd name="T26" fmla="*/ 63 w 173"/>
                <a:gd name="T27" fmla="*/ 169 h 172"/>
                <a:gd name="T28" fmla="*/ 43 w 173"/>
                <a:gd name="T29" fmla="*/ 160 h 172"/>
                <a:gd name="T30" fmla="*/ 26 w 173"/>
                <a:gd name="T31" fmla="*/ 147 h 172"/>
                <a:gd name="T32" fmla="*/ 12 w 173"/>
                <a:gd name="T33" fmla="*/ 129 h 172"/>
                <a:gd name="T34" fmla="*/ 4 w 173"/>
                <a:gd name="T35" fmla="*/ 109 h 172"/>
                <a:gd name="T36" fmla="*/ 0 w 173"/>
                <a:gd name="T37" fmla="*/ 86 h 172"/>
                <a:gd name="T38" fmla="*/ 4 w 173"/>
                <a:gd name="T39" fmla="*/ 63 h 172"/>
                <a:gd name="T40" fmla="*/ 12 w 173"/>
                <a:gd name="T41" fmla="*/ 43 h 172"/>
                <a:gd name="T42" fmla="*/ 26 w 173"/>
                <a:gd name="T43" fmla="*/ 25 h 172"/>
                <a:gd name="T44" fmla="*/ 43 w 173"/>
                <a:gd name="T45" fmla="*/ 12 h 172"/>
                <a:gd name="T46" fmla="*/ 63 w 173"/>
                <a:gd name="T47" fmla="*/ 3 h 172"/>
                <a:gd name="T48" fmla="*/ 86 w 173"/>
                <a:gd name="T4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3" h="172">
                  <a:moveTo>
                    <a:pt x="86" y="0"/>
                  </a:moveTo>
                  <a:lnTo>
                    <a:pt x="110" y="3"/>
                  </a:lnTo>
                  <a:lnTo>
                    <a:pt x="130" y="12"/>
                  </a:lnTo>
                  <a:lnTo>
                    <a:pt x="147" y="25"/>
                  </a:lnTo>
                  <a:lnTo>
                    <a:pt x="161" y="43"/>
                  </a:lnTo>
                  <a:lnTo>
                    <a:pt x="169" y="63"/>
                  </a:lnTo>
                  <a:lnTo>
                    <a:pt x="173" y="86"/>
                  </a:lnTo>
                  <a:lnTo>
                    <a:pt x="169" y="109"/>
                  </a:lnTo>
                  <a:lnTo>
                    <a:pt x="161" y="129"/>
                  </a:lnTo>
                  <a:lnTo>
                    <a:pt x="147" y="147"/>
                  </a:lnTo>
                  <a:lnTo>
                    <a:pt x="130" y="160"/>
                  </a:lnTo>
                  <a:lnTo>
                    <a:pt x="110" y="169"/>
                  </a:lnTo>
                  <a:lnTo>
                    <a:pt x="86" y="172"/>
                  </a:lnTo>
                  <a:lnTo>
                    <a:pt x="63" y="169"/>
                  </a:lnTo>
                  <a:lnTo>
                    <a:pt x="43" y="160"/>
                  </a:lnTo>
                  <a:lnTo>
                    <a:pt x="26" y="147"/>
                  </a:lnTo>
                  <a:lnTo>
                    <a:pt x="12" y="129"/>
                  </a:lnTo>
                  <a:lnTo>
                    <a:pt x="4" y="109"/>
                  </a:lnTo>
                  <a:lnTo>
                    <a:pt x="0" y="86"/>
                  </a:lnTo>
                  <a:lnTo>
                    <a:pt x="4" y="63"/>
                  </a:lnTo>
                  <a:lnTo>
                    <a:pt x="12" y="43"/>
                  </a:lnTo>
                  <a:lnTo>
                    <a:pt x="26" y="25"/>
                  </a:lnTo>
                  <a:lnTo>
                    <a:pt x="43" y="12"/>
                  </a:lnTo>
                  <a:lnTo>
                    <a:pt x="63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0" name="Group 899"/>
          <p:cNvGrpSpPr/>
          <p:nvPr/>
        </p:nvGrpSpPr>
        <p:grpSpPr>
          <a:xfrm>
            <a:off x="9075885" y="5028947"/>
            <a:ext cx="579437" cy="508000"/>
            <a:chOff x="9091613" y="5029200"/>
            <a:chExt cx="579437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3" name="Freeform 362"/>
            <p:cNvSpPr>
              <a:spLocks noEditPoints="1"/>
            </p:cNvSpPr>
            <p:nvPr/>
          </p:nvSpPr>
          <p:spPr bwMode="auto">
            <a:xfrm>
              <a:off x="9091613" y="5029200"/>
              <a:ext cx="579437" cy="508000"/>
            </a:xfrm>
            <a:custGeom>
              <a:avLst/>
              <a:gdLst>
                <a:gd name="T0" fmla="*/ 269 w 3650"/>
                <a:gd name="T1" fmla="*/ 173 h 3203"/>
                <a:gd name="T2" fmla="*/ 218 w 3650"/>
                <a:gd name="T3" fmla="*/ 198 h 3203"/>
                <a:gd name="T4" fmla="*/ 183 w 3650"/>
                <a:gd name="T5" fmla="*/ 241 h 3203"/>
                <a:gd name="T6" fmla="*/ 169 w 3650"/>
                <a:gd name="T7" fmla="*/ 297 h 3203"/>
                <a:gd name="T8" fmla="*/ 174 w 3650"/>
                <a:gd name="T9" fmla="*/ 2114 h 3203"/>
                <a:gd name="T10" fmla="*/ 198 w 3650"/>
                <a:gd name="T11" fmla="*/ 2165 h 3203"/>
                <a:gd name="T12" fmla="*/ 241 w 3650"/>
                <a:gd name="T13" fmla="*/ 2200 h 3203"/>
                <a:gd name="T14" fmla="*/ 298 w 3650"/>
                <a:gd name="T15" fmla="*/ 2213 h 3203"/>
                <a:gd name="T16" fmla="*/ 578 w 3650"/>
                <a:gd name="T17" fmla="*/ 2216 h 3203"/>
                <a:gd name="T18" fmla="*/ 614 w 3650"/>
                <a:gd name="T19" fmla="*/ 2236 h 3203"/>
                <a:gd name="T20" fmla="*/ 636 w 3650"/>
                <a:gd name="T21" fmla="*/ 2270 h 3203"/>
                <a:gd name="T22" fmla="*/ 642 w 3650"/>
                <a:gd name="T23" fmla="*/ 2294 h 3203"/>
                <a:gd name="T24" fmla="*/ 642 w 3650"/>
                <a:gd name="T25" fmla="*/ 2913 h 3203"/>
                <a:gd name="T26" fmla="*/ 1318 w 3650"/>
                <a:gd name="T27" fmla="*/ 2236 h 3203"/>
                <a:gd name="T28" fmla="*/ 1336 w 3650"/>
                <a:gd name="T29" fmla="*/ 2223 h 3203"/>
                <a:gd name="T30" fmla="*/ 1376 w 3650"/>
                <a:gd name="T31" fmla="*/ 2213 h 3203"/>
                <a:gd name="T32" fmla="*/ 3381 w 3650"/>
                <a:gd name="T33" fmla="*/ 2210 h 3203"/>
                <a:gd name="T34" fmla="*/ 3432 w 3650"/>
                <a:gd name="T35" fmla="*/ 2185 h 3203"/>
                <a:gd name="T36" fmla="*/ 3468 w 3650"/>
                <a:gd name="T37" fmla="*/ 2141 h 3203"/>
                <a:gd name="T38" fmla="*/ 3481 w 3650"/>
                <a:gd name="T39" fmla="*/ 2085 h 3203"/>
                <a:gd name="T40" fmla="*/ 3476 w 3650"/>
                <a:gd name="T41" fmla="*/ 269 h 3203"/>
                <a:gd name="T42" fmla="*/ 3452 w 3650"/>
                <a:gd name="T43" fmla="*/ 218 h 3203"/>
                <a:gd name="T44" fmla="*/ 3409 w 3650"/>
                <a:gd name="T45" fmla="*/ 182 h 3203"/>
                <a:gd name="T46" fmla="*/ 3352 w 3650"/>
                <a:gd name="T47" fmla="*/ 169 h 3203"/>
                <a:gd name="T48" fmla="*/ 298 w 3650"/>
                <a:gd name="T49" fmla="*/ 0 h 3203"/>
                <a:gd name="T50" fmla="*/ 3397 w 3650"/>
                <a:gd name="T51" fmla="*/ 3 h 3203"/>
                <a:gd name="T52" fmla="*/ 3477 w 3650"/>
                <a:gd name="T53" fmla="*/ 27 h 3203"/>
                <a:gd name="T54" fmla="*/ 3547 w 3650"/>
                <a:gd name="T55" fmla="*/ 73 h 3203"/>
                <a:gd name="T56" fmla="*/ 3602 w 3650"/>
                <a:gd name="T57" fmla="*/ 136 h 3203"/>
                <a:gd name="T58" fmla="*/ 3638 w 3650"/>
                <a:gd name="T59" fmla="*/ 212 h 3203"/>
                <a:gd name="T60" fmla="*/ 3650 w 3650"/>
                <a:gd name="T61" fmla="*/ 297 h 3203"/>
                <a:gd name="T62" fmla="*/ 3647 w 3650"/>
                <a:gd name="T63" fmla="*/ 2129 h 3203"/>
                <a:gd name="T64" fmla="*/ 3622 w 3650"/>
                <a:gd name="T65" fmla="*/ 2210 h 3203"/>
                <a:gd name="T66" fmla="*/ 3577 w 3650"/>
                <a:gd name="T67" fmla="*/ 2280 h 3203"/>
                <a:gd name="T68" fmla="*/ 3514 w 3650"/>
                <a:gd name="T69" fmla="*/ 2335 h 3203"/>
                <a:gd name="T70" fmla="*/ 3438 w 3650"/>
                <a:gd name="T71" fmla="*/ 2371 h 3203"/>
                <a:gd name="T72" fmla="*/ 3352 w 3650"/>
                <a:gd name="T73" fmla="*/ 2383 h 3203"/>
                <a:gd name="T74" fmla="*/ 617 w 3650"/>
                <a:gd name="T75" fmla="*/ 3179 h 3203"/>
                <a:gd name="T76" fmla="*/ 578 w 3650"/>
                <a:gd name="T77" fmla="*/ 3201 h 3203"/>
                <a:gd name="T78" fmla="*/ 540 w 3650"/>
                <a:gd name="T79" fmla="*/ 3202 h 3203"/>
                <a:gd name="T80" fmla="*/ 507 w 3650"/>
                <a:gd name="T81" fmla="*/ 3186 h 3203"/>
                <a:gd name="T82" fmla="*/ 481 w 3650"/>
                <a:gd name="T83" fmla="*/ 3157 h 3203"/>
                <a:gd name="T84" fmla="*/ 472 w 3650"/>
                <a:gd name="T85" fmla="*/ 3118 h 3203"/>
                <a:gd name="T86" fmla="*/ 298 w 3650"/>
                <a:gd name="T87" fmla="*/ 2383 h 3203"/>
                <a:gd name="T88" fmla="*/ 212 w 3650"/>
                <a:gd name="T89" fmla="*/ 2371 h 3203"/>
                <a:gd name="T90" fmla="*/ 136 w 3650"/>
                <a:gd name="T91" fmla="*/ 2335 h 3203"/>
                <a:gd name="T92" fmla="*/ 73 w 3650"/>
                <a:gd name="T93" fmla="*/ 2280 h 3203"/>
                <a:gd name="T94" fmla="*/ 28 w 3650"/>
                <a:gd name="T95" fmla="*/ 2210 h 3203"/>
                <a:gd name="T96" fmla="*/ 3 w 3650"/>
                <a:gd name="T97" fmla="*/ 2129 h 3203"/>
                <a:gd name="T98" fmla="*/ 0 w 3650"/>
                <a:gd name="T99" fmla="*/ 297 h 3203"/>
                <a:gd name="T100" fmla="*/ 12 w 3650"/>
                <a:gd name="T101" fmla="*/ 212 h 3203"/>
                <a:gd name="T102" fmla="*/ 48 w 3650"/>
                <a:gd name="T103" fmla="*/ 136 h 3203"/>
                <a:gd name="T104" fmla="*/ 103 w 3650"/>
                <a:gd name="T105" fmla="*/ 73 h 3203"/>
                <a:gd name="T106" fmla="*/ 173 w 3650"/>
                <a:gd name="T107" fmla="*/ 27 h 3203"/>
                <a:gd name="T108" fmla="*/ 253 w 3650"/>
                <a:gd name="T109" fmla="*/ 3 h 3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50" h="3203">
                  <a:moveTo>
                    <a:pt x="298" y="169"/>
                  </a:moveTo>
                  <a:lnTo>
                    <a:pt x="269" y="173"/>
                  </a:lnTo>
                  <a:lnTo>
                    <a:pt x="241" y="182"/>
                  </a:lnTo>
                  <a:lnTo>
                    <a:pt x="218" y="198"/>
                  </a:lnTo>
                  <a:lnTo>
                    <a:pt x="198" y="218"/>
                  </a:lnTo>
                  <a:lnTo>
                    <a:pt x="183" y="241"/>
                  </a:lnTo>
                  <a:lnTo>
                    <a:pt x="174" y="269"/>
                  </a:lnTo>
                  <a:lnTo>
                    <a:pt x="169" y="297"/>
                  </a:lnTo>
                  <a:lnTo>
                    <a:pt x="169" y="2085"/>
                  </a:lnTo>
                  <a:lnTo>
                    <a:pt x="174" y="2114"/>
                  </a:lnTo>
                  <a:lnTo>
                    <a:pt x="183" y="2141"/>
                  </a:lnTo>
                  <a:lnTo>
                    <a:pt x="198" y="2165"/>
                  </a:lnTo>
                  <a:lnTo>
                    <a:pt x="218" y="2185"/>
                  </a:lnTo>
                  <a:lnTo>
                    <a:pt x="241" y="2200"/>
                  </a:lnTo>
                  <a:lnTo>
                    <a:pt x="269" y="2210"/>
                  </a:lnTo>
                  <a:lnTo>
                    <a:pt x="298" y="2213"/>
                  </a:lnTo>
                  <a:lnTo>
                    <a:pt x="556" y="2213"/>
                  </a:lnTo>
                  <a:lnTo>
                    <a:pt x="578" y="2216"/>
                  </a:lnTo>
                  <a:lnTo>
                    <a:pt x="597" y="2223"/>
                  </a:lnTo>
                  <a:lnTo>
                    <a:pt x="614" y="2236"/>
                  </a:lnTo>
                  <a:lnTo>
                    <a:pt x="627" y="2251"/>
                  </a:lnTo>
                  <a:lnTo>
                    <a:pt x="636" y="2270"/>
                  </a:lnTo>
                  <a:lnTo>
                    <a:pt x="642" y="2290"/>
                  </a:lnTo>
                  <a:lnTo>
                    <a:pt x="642" y="2294"/>
                  </a:lnTo>
                  <a:lnTo>
                    <a:pt x="642" y="2298"/>
                  </a:lnTo>
                  <a:lnTo>
                    <a:pt x="642" y="2913"/>
                  </a:lnTo>
                  <a:lnTo>
                    <a:pt x="1316" y="2239"/>
                  </a:lnTo>
                  <a:lnTo>
                    <a:pt x="1318" y="2236"/>
                  </a:lnTo>
                  <a:lnTo>
                    <a:pt x="1320" y="2236"/>
                  </a:lnTo>
                  <a:lnTo>
                    <a:pt x="1336" y="2223"/>
                  </a:lnTo>
                  <a:lnTo>
                    <a:pt x="1355" y="2216"/>
                  </a:lnTo>
                  <a:lnTo>
                    <a:pt x="1376" y="2213"/>
                  </a:lnTo>
                  <a:lnTo>
                    <a:pt x="3352" y="2213"/>
                  </a:lnTo>
                  <a:lnTo>
                    <a:pt x="3381" y="2210"/>
                  </a:lnTo>
                  <a:lnTo>
                    <a:pt x="3409" y="2200"/>
                  </a:lnTo>
                  <a:lnTo>
                    <a:pt x="3432" y="2185"/>
                  </a:lnTo>
                  <a:lnTo>
                    <a:pt x="3452" y="2165"/>
                  </a:lnTo>
                  <a:lnTo>
                    <a:pt x="3468" y="2141"/>
                  </a:lnTo>
                  <a:lnTo>
                    <a:pt x="3476" y="2114"/>
                  </a:lnTo>
                  <a:lnTo>
                    <a:pt x="3481" y="2085"/>
                  </a:lnTo>
                  <a:lnTo>
                    <a:pt x="3481" y="297"/>
                  </a:lnTo>
                  <a:lnTo>
                    <a:pt x="3476" y="269"/>
                  </a:lnTo>
                  <a:lnTo>
                    <a:pt x="3468" y="241"/>
                  </a:lnTo>
                  <a:lnTo>
                    <a:pt x="3452" y="218"/>
                  </a:lnTo>
                  <a:lnTo>
                    <a:pt x="3432" y="198"/>
                  </a:lnTo>
                  <a:lnTo>
                    <a:pt x="3409" y="182"/>
                  </a:lnTo>
                  <a:lnTo>
                    <a:pt x="3381" y="173"/>
                  </a:lnTo>
                  <a:lnTo>
                    <a:pt x="3352" y="169"/>
                  </a:lnTo>
                  <a:lnTo>
                    <a:pt x="298" y="169"/>
                  </a:lnTo>
                  <a:close/>
                  <a:moveTo>
                    <a:pt x="298" y="0"/>
                  </a:moveTo>
                  <a:lnTo>
                    <a:pt x="3352" y="0"/>
                  </a:lnTo>
                  <a:lnTo>
                    <a:pt x="3397" y="3"/>
                  </a:lnTo>
                  <a:lnTo>
                    <a:pt x="3438" y="12"/>
                  </a:lnTo>
                  <a:lnTo>
                    <a:pt x="3477" y="27"/>
                  </a:lnTo>
                  <a:lnTo>
                    <a:pt x="3514" y="47"/>
                  </a:lnTo>
                  <a:lnTo>
                    <a:pt x="3547" y="73"/>
                  </a:lnTo>
                  <a:lnTo>
                    <a:pt x="3577" y="103"/>
                  </a:lnTo>
                  <a:lnTo>
                    <a:pt x="3602" y="136"/>
                  </a:lnTo>
                  <a:lnTo>
                    <a:pt x="3622" y="172"/>
                  </a:lnTo>
                  <a:lnTo>
                    <a:pt x="3638" y="212"/>
                  </a:lnTo>
                  <a:lnTo>
                    <a:pt x="3647" y="253"/>
                  </a:lnTo>
                  <a:lnTo>
                    <a:pt x="3650" y="297"/>
                  </a:lnTo>
                  <a:lnTo>
                    <a:pt x="3650" y="2085"/>
                  </a:lnTo>
                  <a:lnTo>
                    <a:pt x="3647" y="2129"/>
                  </a:lnTo>
                  <a:lnTo>
                    <a:pt x="3638" y="2171"/>
                  </a:lnTo>
                  <a:lnTo>
                    <a:pt x="3622" y="2210"/>
                  </a:lnTo>
                  <a:lnTo>
                    <a:pt x="3602" y="2247"/>
                  </a:lnTo>
                  <a:lnTo>
                    <a:pt x="3577" y="2280"/>
                  </a:lnTo>
                  <a:lnTo>
                    <a:pt x="3547" y="2310"/>
                  </a:lnTo>
                  <a:lnTo>
                    <a:pt x="3514" y="2335"/>
                  </a:lnTo>
                  <a:lnTo>
                    <a:pt x="3477" y="2355"/>
                  </a:lnTo>
                  <a:lnTo>
                    <a:pt x="3438" y="2371"/>
                  </a:lnTo>
                  <a:lnTo>
                    <a:pt x="3397" y="2379"/>
                  </a:lnTo>
                  <a:lnTo>
                    <a:pt x="3352" y="2383"/>
                  </a:lnTo>
                  <a:lnTo>
                    <a:pt x="1411" y="2383"/>
                  </a:lnTo>
                  <a:lnTo>
                    <a:pt x="617" y="3179"/>
                  </a:lnTo>
                  <a:lnTo>
                    <a:pt x="598" y="3192"/>
                  </a:lnTo>
                  <a:lnTo>
                    <a:pt x="578" y="3201"/>
                  </a:lnTo>
                  <a:lnTo>
                    <a:pt x="556" y="3203"/>
                  </a:lnTo>
                  <a:lnTo>
                    <a:pt x="540" y="3202"/>
                  </a:lnTo>
                  <a:lnTo>
                    <a:pt x="524" y="3196"/>
                  </a:lnTo>
                  <a:lnTo>
                    <a:pt x="507" y="3186"/>
                  </a:lnTo>
                  <a:lnTo>
                    <a:pt x="492" y="3173"/>
                  </a:lnTo>
                  <a:lnTo>
                    <a:pt x="481" y="3157"/>
                  </a:lnTo>
                  <a:lnTo>
                    <a:pt x="475" y="3139"/>
                  </a:lnTo>
                  <a:lnTo>
                    <a:pt x="472" y="3118"/>
                  </a:lnTo>
                  <a:lnTo>
                    <a:pt x="472" y="2383"/>
                  </a:lnTo>
                  <a:lnTo>
                    <a:pt x="298" y="2383"/>
                  </a:lnTo>
                  <a:lnTo>
                    <a:pt x="253" y="2379"/>
                  </a:lnTo>
                  <a:lnTo>
                    <a:pt x="212" y="2371"/>
                  </a:lnTo>
                  <a:lnTo>
                    <a:pt x="173" y="2355"/>
                  </a:lnTo>
                  <a:lnTo>
                    <a:pt x="136" y="2335"/>
                  </a:lnTo>
                  <a:lnTo>
                    <a:pt x="103" y="2310"/>
                  </a:lnTo>
                  <a:lnTo>
                    <a:pt x="73" y="2280"/>
                  </a:lnTo>
                  <a:lnTo>
                    <a:pt x="48" y="2247"/>
                  </a:lnTo>
                  <a:lnTo>
                    <a:pt x="28" y="2210"/>
                  </a:lnTo>
                  <a:lnTo>
                    <a:pt x="12" y="2171"/>
                  </a:lnTo>
                  <a:lnTo>
                    <a:pt x="3" y="2129"/>
                  </a:lnTo>
                  <a:lnTo>
                    <a:pt x="0" y="2085"/>
                  </a:lnTo>
                  <a:lnTo>
                    <a:pt x="0" y="297"/>
                  </a:lnTo>
                  <a:lnTo>
                    <a:pt x="3" y="253"/>
                  </a:lnTo>
                  <a:lnTo>
                    <a:pt x="12" y="212"/>
                  </a:lnTo>
                  <a:lnTo>
                    <a:pt x="28" y="172"/>
                  </a:lnTo>
                  <a:lnTo>
                    <a:pt x="48" y="136"/>
                  </a:lnTo>
                  <a:lnTo>
                    <a:pt x="73" y="103"/>
                  </a:lnTo>
                  <a:lnTo>
                    <a:pt x="103" y="73"/>
                  </a:lnTo>
                  <a:lnTo>
                    <a:pt x="136" y="47"/>
                  </a:lnTo>
                  <a:lnTo>
                    <a:pt x="173" y="27"/>
                  </a:lnTo>
                  <a:lnTo>
                    <a:pt x="212" y="12"/>
                  </a:lnTo>
                  <a:lnTo>
                    <a:pt x="253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63"/>
            <p:cNvSpPr>
              <a:spLocks/>
            </p:cNvSpPr>
            <p:nvPr/>
          </p:nvSpPr>
          <p:spPr bwMode="auto">
            <a:xfrm>
              <a:off x="9196388" y="5127625"/>
              <a:ext cx="106362" cy="26987"/>
            </a:xfrm>
            <a:custGeom>
              <a:avLst/>
              <a:gdLst>
                <a:gd name="T0" fmla="*/ 85 w 665"/>
                <a:gd name="T1" fmla="*/ 0 h 170"/>
                <a:gd name="T2" fmla="*/ 580 w 665"/>
                <a:gd name="T3" fmla="*/ 0 h 170"/>
                <a:gd name="T4" fmla="*/ 603 w 665"/>
                <a:gd name="T5" fmla="*/ 3 h 170"/>
                <a:gd name="T6" fmla="*/ 623 w 665"/>
                <a:gd name="T7" fmla="*/ 12 h 170"/>
                <a:gd name="T8" fmla="*/ 641 w 665"/>
                <a:gd name="T9" fmla="*/ 25 h 170"/>
                <a:gd name="T10" fmla="*/ 654 w 665"/>
                <a:gd name="T11" fmla="*/ 42 h 170"/>
                <a:gd name="T12" fmla="*/ 662 w 665"/>
                <a:gd name="T13" fmla="*/ 63 h 170"/>
                <a:gd name="T14" fmla="*/ 665 w 665"/>
                <a:gd name="T15" fmla="*/ 85 h 170"/>
                <a:gd name="T16" fmla="*/ 662 w 665"/>
                <a:gd name="T17" fmla="*/ 108 h 170"/>
                <a:gd name="T18" fmla="*/ 654 w 665"/>
                <a:gd name="T19" fmla="*/ 128 h 170"/>
                <a:gd name="T20" fmla="*/ 641 w 665"/>
                <a:gd name="T21" fmla="*/ 145 h 170"/>
                <a:gd name="T22" fmla="*/ 623 w 665"/>
                <a:gd name="T23" fmla="*/ 158 h 170"/>
                <a:gd name="T24" fmla="*/ 603 w 665"/>
                <a:gd name="T25" fmla="*/ 167 h 170"/>
                <a:gd name="T26" fmla="*/ 580 w 665"/>
                <a:gd name="T27" fmla="*/ 170 h 170"/>
                <a:gd name="T28" fmla="*/ 85 w 665"/>
                <a:gd name="T29" fmla="*/ 170 h 170"/>
                <a:gd name="T30" fmla="*/ 63 w 665"/>
                <a:gd name="T31" fmla="*/ 167 h 170"/>
                <a:gd name="T32" fmla="*/ 42 w 665"/>
                <a:gd name="T33" fmla="*/ 158 h 170"/>
                <a:gd name="T34" fmla="*/ 26 w 665"/>
                <a:gd name="T35" fmla="*/ 145 h 170"/>
                <a:gd name="T36" fmla="*/ 12 w 665"/>
                <a:gd name="T37" fmla="*/ 128 h 170"/>
                <a:gd name="T38" fmla="*/ 4 w 665"/>
                <a:gd name="T39" fmla="*/ 108 h 170"/>
                <a:gd name="T40" fmla="*/ 0 w 665"/>
                <a:gd name="T41" fmla="*/ 85 h 170"/>
                <a:gd name="T42" fmla="*/ 4 w 665"/>
                <a:gd name="T43" fmla="*/ 63 h 170"/>
                <a:gd name="T44" fmla="*/ 12 w 665"/>
                <a:gd name="T45" fmla="*/ 42 h 170"/>
                <a:gd name="T46" fmla="*/ 26 w 665"/>
                <a:gd name="T47" fmla="*/ 25 h 170"/>
                <a:gd name="T48" fmla="*/ 42 w 665"/>
                <a:gd name="T49" fmla="*/ 12 h 170"/>
                <a:gd name="T50" fmla="*/ 63 w 665"/>
                <a:gd name="T51" fmla="*/ 3 h 170"/>
                <a:gd name="T52" fmla="*/ 85 w 665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5" h="170">
                  <a:moveTo>
                    <a:pt x="85" y="0"/>
                  </a:moveTo>
                  <a:lnTo>
                    <a:pt x="580" y="0"/>
                  </a:lnTo>
                  <a:lnTo>
                    <a:pt x="603" y="3"/>
                  </a:lnTo>
                  <a:lnTo>
                    <a:pt x="623" y="12"/>
                  </a:lnTo>
                  <a:lnTo>
                    <a:pt x="641" y="25"/>
                  </a:lnTo>
                  <a:lnTo>
                    <a:pt x="654" y="42"/>
                  </a:lnTo>
                  <a:lnTo>
                    <a:pt x="662" y="63"/>
                  </a:lnTo>
                  <a:lnTo>
                    <a:pt x="665" y="85"/>
                  </a:lnTo>
                  <a:lnTo>
                    <a:pt x="662" y="108"/>
                  </a:lnTo>
                  <a:lnTo>
                    <a:pt x="654" y="128"/>
                  </a:lnTo>
                  <a:lnTo>
                    <a:pt x="641" y="145"/>
                  </a:lnTo>
                  <a:lnTo>
                    <a:pt x="623" y="158"/>
                  </a:lnTo>
                  <a:lnTo>
                    <a:pt x="603" y="167"/>
                  </a:lnTo>
                  <a:lnTo>
                    <a:pt x="580" y="170"/>
                  </a:lnTo>
                  <a:lnTo>
                    <a:pt x="85" y="170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6" y="145"/>
                  </a:lnTo>
                  <a:lnTo>
                    <a:pt x="12" y="128"/>
                  </a:lnTo>
                  <a:lnTo>
                    <a:pt x="4" y="108"/>
                  </a:lnTo>
                  <a:lnTo>
                    <a:pt x="0" y="85"/>
                  </a:lnTo>
                  <a:lnTo>
                    <a:pt x="4" y="63"/>
                  </a:lnTo>
                  <a:lnTo>
                    <a:pt x="12" y="42"/>
                  </a:lnTo>
                  <a:lnTo>
                    <a:pt x="26" y="25"/>
                  </a:lnTo>
                  <a:lnTo>
                    <a:pt x="42" y="12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64"/>
            <p:cNvSpPr>
              <a:spLocks/>
            </p:cNvSpPr>
            <p:nvPr/>
          </p:nvSpPr>
          <p:spPr bwMode="auto">
            <a:xfrm>
              <a:off x="9196388" y="5203825"/>
              <a:ext cx="246062" cy="26987"/>
            </a:xfrm>
            <a:custGeom>
              <a:avLst/>
              <a:gdLst>
                <a:gd name="T0" fmla="*/ 85 w 1548"/>
                <a:gd name="T1" fmla="*/ 0 h 169"/>
                <a:gd name="T2" fmla="*/ 1463 w 1548"/>
                <a:gd name="T3" fmla="*/ 0 h 169"/>
                <a:gd name="T4" fmla="*/ 1485 w 1548"/>
                <a:gd name="T5" fmla="*/ 3 h 169"/>
                <a:gd name="T6" fmla="*/ 1506 w 1548"/>
                <a:gd name="T7" fmla="*/ 11 h 169"/>
                <a:gd name="T8" fmla="*/ 1522 w 1548"/>
                <a:gd name="T9" fmla="*/ 24 h 169"/>
                <a:gd name="T10" fmla="*/ 1536 w 1548"/>
                <a:gd name="T11" fmla="*/ 42 h 169"/>
                <a:gd name="T12" fmla="*/ 1544 w 1548"/>
                <a:gd name="T13" fmla="*/ 62 h 169"/>
                <a:gd name="T14" fmla="*/ 1548 w 1548"/>
                <a:gd name="T15" fmla="*/ 85 h 169"/>
                <a:gd name="T16" fmla="*/ 1544 w 1548"/>
                <a:gd name="T17" fmla="*/ 107 h 169"/>
                <a:gd name="T18" fmla="*/ 1536 w 1548"/>
                <a:gd name="T19" fmla="*/ 127 h 169"/>
                <a:gd name="T20" fmla="*/ 1522 w 1548"/>
                <a:gd name="T21" fmla="*/ 145 h 169"/>
                <a:gd name="T22" fmla="*/ 1506 w 1548"/>
                <a:gd name="T23" fmla="*/ 158 h 169"/>
                <a:gd name="T24" fmla="*/ 1485 w 1548"/>
                <a:gd name="T25" fmla="*/ 167 h 169"/>
                <a:gd name="T26" fmla="*/ 1463 w 1548"/>
                <a:gd name="T27" fmla="*/ 169 h 169"/>
                <a:gd name="T28" fmla="*/ 85 w 1548"/>
                <a:gd name="T29" fmla="*/ 169 h 169"/>
                <a:gd name="T30" fmla="*/ 63 w 1548"/>
                <a:gd name="T31" fmla="*/ 167 h 169"/>
                <a:gd name="T32" fmla="*/ 42 w 1548"/>
                <a:gd name="T33" fmla="*/ 158 h 169"/>
                <a:gd name="T34" fmla="*/ 26 w 1548"/>
                <a:gd name="T35" fmla="*/ 145 h 169"/>
                <a:gd name="T36" fmla="*/ 12 w 1548"/>
                <a:gd name="T37" fmla="*/ 127 h 169"/>
                <a:gd name="T38" fmla="*/ 4 w 1548"/>
                <a:gd name="T39" fmla="*/ 107 h 169"/>
                <a:gd name="T40" fmla="*/ 0 w 1548"/>
                <a:gd name="T41" fmla="*/ 85 h 169"/>
                <a:gd name="T42" fmla="*/ 4 w 1548"/>
                <a:gd name="T43" fmla="*/ 62 h 169"/>
                <a:gd name="T44" fmla="*/ 12 w 1548"/>
                <a:gd name="T45" fmla="*/ 42 h 169"/>
                <a:gd name="T46" fmla="*/ 26 w 1548"/>
                <a:gd name="T47" fmla="*/ 24 h 169"/>
                <a:gd name="T48" fmla="*/ 42 w 1548"/>
                <a:gd name="T49" fmla="*/ 11 h 169"/>
                <a:gd name="T50" fmla="*/ 63 w 1548"/>
                <a:gd name="T51" fmla="*/ 3 h 169"/>
                <a:gd name="T52" fmla="*/ 85 w 1548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8" h="169">
                  <a:moveTo>
                    <a:pt x="85" y="0"/>
                  </a:moveTo>
                  <a:lnTo>
                    <a:pt x="1463" y="0"/>
                  </a:lnTo>
                  <a:lnTo>
                    <a:pt x="1485" y="3"/>
                  </a:lnTo>
                  <a:lnTo>
                    <a:pt x="1506" y="11"/>
                  </a:lnTo>
                  <a:lnTo>
                    <a:pt x="1522" y="24"/>
                  </a:lnTo>
                  <a:lnTo>
                    <a:pt x="1536" y="42"/>
                  </a:lnTo>
                  <a:lnTo>
                    <a:pt x="1544" y="62"/>
                  </a:lnTo>
                  <a:lnTo>
                    <a:pt x="1548" y="85"/>
                  </a:lnTo>
                  <a:lnTo>
                    <a:pt x="1544" y="107"/>
                  </a:lnTo>
                  <a:lnTo>
                    <a:pt x="1536" y="127"/>
                  </a:lnTo>
                  <a:lnTo>
                    <a:pt x="1522" y="145"/>
                  </a:lnTo>
                  <a:lnTo>
                    <a:pt x="1506" y="158"/>
                  </a:lnTo>
                  <a:lnTo>
                    <a:pt x="1485" y="167"/>
                  </a:lnTo>
                  <a:lnTo>
                    <a:pt x="1463" y="169"/>
                  </a:lnTo>
                  <a:lnTo>
                    <a:pt x="85" y="169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6" y="145"/>
                  </a:lnTo>
                  <a:lnTo>
                    <a:pt x="12" y="127"/>
                  </a:lnTo>
                  <a:lnTo>
                    <a:pt x="4" y="107"/>
                  </a:lnTo>
                  <a:lnTo>
                    <a:pt x="0" y="85"/>
                  </a:lnTo>
                  <a:lnTo>
                    <a:pt x="4" y="62"/>
                  </a:lnTo>
                  <a:lnTo>
                    <a:pt x="12" y="42"/>
                  </a:lnTo>
                  <a:lnTo>
                    <a:pt x="26" y="24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65"/>
            <p:cNvSpPr>
              <a:spLocks/>
            </p:cNvSpPr>
            <p:nvPr/>
          </p:nvSpPr>
          <p:spPr bwMode="auto">
            <a:xfrm>
              <a:off x="9353550" y="5127625"/>
              <a:ext cx="212725" cy="26987"/>
            </a:xfrm>
            <a:custGeom>
              <a:avLst/>
              <a:gdLst>
                <a:gd name="T0" fmla="*/ 84 w 1339"/>
                <a:gd name="T1" fmla="*/ 0 h 170"/>
                <a:gd name="T2" fmla="*/ 1254 w 1339"/>
                <a:gd name="T3" fmla="*/ 0 h 170"/>
                <a:gd name="T4" fmla="*/ 1276 w 1339"/>
                <a:gd name="T5" fmla="*/ 3 h 170"/>
                <a:gd name="T6" fmla="*/ 1297 w 1339"/>
                <a:gd name="T7" fmla="*/ 12 h 170"/>
                <a:gd name="T8" fmla="*/ 1313 w 1339"/>
                <a:gd name="T9" fmla="*/ 25 h 170"/>
                <a:gd name="T10" fmla="*/ 1327 w 1339"/>
                <a:gd name="T11" fmla="*/ 42 h 170"/>
                <a:gd name="T12" fmla="*/ 1335 w 1339"/>
                <a:gd name="T13" fmla="*/ 63 h 170"/>
                <a:gd name="T14" fmla="*/ 1339 w 1339"/>
                <a:gd name="T15" fmla="*/ 85 h 170"/>
                <a:gd name="T16" fmla="*/ 1335 w 1339"/>
                <a:gd name="T17" fmla="*/ 108 h 170"/>
                <a:gd name="T18" fmla="*/ 1327 w 1339"/>
                <a:gd name="T19" fmla="*/ 128 h 170"/>
                <a:gd name="T20" fmla="*/ 1313 w 1339"/>
                <a:gd name="T21" fmla="*/ 145 h 170"/>
                <a:gd name="T22" fmla="*/ 1297 w 1339"/>
                <a:gd name="T23" fmla="*/ 158 h 170"/>
                <a:gd name="T24" fmla="*/ 1276 w 1339"/>
                <a:gd name="T25" fmla="*/ 167 h 170"/>
                <a:gd name="T26" fmla="*/ 1254 w 1339"/>
                <a:gd name="T27" fmla="*/ 170 h 170"/>
                <a:gd name="T28" fmla="*/ 84 w 1339"/>
                <a:gd name="T29" fmla="*/ 170 h 170"/>
                <a:gd name="T30" fmla="*/ 62 w 1339"/>
                <a:gd name="T31" fmla="*/ 167 h 170"/>
                <a:gd name="T32" fmla="*/ 42 w 1339"/>
                <a:gd name="T33" fmla="*/ 158 h 170"/>
                <a:gd name="T34" fmla="*/ 25 w 1339"/>
                <a:gd name="T35" fmla="*/ 145 h 170"/>
                <a:gd name="T36" fmla="*/ 11 w 1339"/>
                <a:gd name="T37" fmla="*/ 128 h 170"/>
                <a:gd name="T38" fmla="*/ 3 w 1339"/>
                <a:gd name="T39" fmla="*/ 108 h 170"/>
                <a:gd name="T40" fmla="*/ 0 w 1339"/>
                <a:gd name="T41" fmla="*/ 85 h 170"/>
                <a:gd name="T42" fmla="*/ 3 w 1339"/>
                <a:gd name="T43" fmla="*/ 63 h 170"/>
                <a:gd name="T44" fmla="*/ 11 w 1339"/>
                <a:gd name="T45" fmla="*/ 42 h 170"/>
                <a:gd name="T46" fmla="*/ 25 w 1339"/>
                <a:gd name="T47" fmla="*/ 25 h 170"/>
                <a:gd name="T48" fmla="*/ 42 w 1339"/>
                <a:gd name="T49" fmla="*/ 12 h 170"/>
                <a:gd name="T50" fmla="*/ 62 w 1339"/>
                <a:gd name="T51" fmla="*/ 3 h 170"/>
                <a:gd name="T52" fmla="*/ 84 w 1339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9" h="170">
                  <a:moveTo>
                    <a:pt x="84" y="0"/>
                  </a:moveTo>
                  <a:lnTo>
                    <a:pt x="1254" y="0"/>
                  </a:lnTo>
                  <a:lnTo>
                    <a:pt x="1276" y="3"/>
                  </a:lnTo>
                  <a:lnTo>
                    <a:pt x="1297" y="12"/>
                  </a:lnTo>
                  <a:lnTo>
                    <a:pt x="1313" y="25"/>
                  </a:lnTo>
                  <a:lnTo>
                    <a:pt x="1327" y="42"/>
                  </a:lnTo>
                  <a:lnTo>
                    <a:pt x="1335" y="63"/>
                  </a:lnTo>
                  <a:lnTo>
                    <a:pt x="1339" y="85"/>
                  </a:lnTo>
                  <a:lnTo>
                    <a:pt x="1335" y="108"/>
                  </a:lnTo>
                  <a:lnTo>
                    <a:pt x="1327" y="128"/>
                  </a:lnTo>
                  <a:lnTo>
                    <a:pt x="1313" y="145"/>
                  </a:lnTo>
                  <a:lnTo>
                    <a:pt x="1297" y="158"/>
                  </a:lnTo>
                  <a:lnTo>
                    <a:pt x="1276" y="167"/>
                  </a:lnTo>
                  <a:lnTo>
                    <a:pt x="1254" y="170"/>
                  </a:lnTo>
                  <a:lnTo>
                    <a:pt x="84" y="170"/>
                  </a:lnTo>
                  <a:lnTo>
                    <a:pt x="62" y="167"/>
                  </a:lnTo>
                  <a:lnTo>
                    <a:pt x="42" y="158"/>
                  </a:lnTo>
                  <a:lnTo>
                    <a:pt x="25" y="145"/>
                  </a:lnTo>
                  <a:lnTo>
                    <a:pt x="11" y="128"/>
                  </a:lnTo>
                  <a:lnTo>
                    <a:pt x="3" y="108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66"/>
            <p:cNvSpPr>
              <a:spLocks/>
            </p:cNvSpPr>
            <p:nvPr/>
          </p:nvSpPr>
          <p:spPr bwMode="auto">
            <a:xfrm>
              <a:off x="9490075" y="5203825"/>
              <a:ext cx="76200" cy="26987"/>
            </a:xfrm>
            <a:custGeom>
              <a:avLst/>
              <a:gdLst>
                <a:gd name="T0" fmla="*/ 85 w 478"/>
                <a:gd name="T1" fmla="*/ 0 h 169"/>
                <a:gd name="T2" fmla="*/ 393 w 478"/>
                <a:gd name="T3" fmla="*/ 0 h 169"/>
                <a:gd name="T4" fmla="*/ 415 w 478"/>
                <a:gd name="T5" fmla="*/ 3 h 169"/>
                <a:gd name="T6" fmla="*/ 436 w 478"/>
                <a:gd name="T7" fmla="*/ 11 h 169"/>
                <a:gd name="T8" fmla="*/ 452 w 478"/>
                <a:gd name="T9" fmla="*/ 24 h 169"/>
                <a:gd name="T10" fmla="*/ 466 w 478"/>
                <a:gd name="T11" fmla="*/ 42 h 169"/>
                <a:gd name="T12" fmla="*/ 474 w 478"/>
                <a:gd name="T13" fmla="*/ 62 h 169"/>
                <a:gd name="T14" fmla="*/ 478 w 478"/>
                <a:gd name="T15" fmla="*/ 85 h 169"/>
                <a:gd name="T16" fmla="*/ 474 w 478"/>
                <a:gd name="T17" fmla="*/ 107 h 169"/>
                <a:gd name="T18" fmla="*/ 466 w 478"/>
                <a:gd name="T19" fmla="*/ 127 h 169"/>
                <a:gd name="T20" fmla="*/ 452 w 478"/>
                <a:gd name="T21" fmla="*/ 145 h 169"/>
                <a:gd name="T22" fmla="*/ 436 w 478"/>
                <a:gd name="T23" fmla="*/ 158 h 169"/>
                <a:gd name="T24" fmla="*/ 415 w 478"/>
                <a:gd name="T25" fmla="*/ 167 h 169"/>
                <a:gd name="T26" fmla="*/ 393 w 478"/>
                <a:gd name="T27" fmla="*/ 169 h 169"/>
                <a:gd name="T28" fmla="*/ 85 w 478"/>
                <a:gd name="T29" fmla="*/ 169 h 169"/>
                <a:gd name="T30" fmla="*/ 63 w 478"/>
                <a:gd name="T31" fmla="*/ 167 h 169"/>
                <a:gd name="T32" fmla="*/ 42 w 478"/>
                <a:gd name="T33" fmla="*/ 158 h 169"/>
                <a:gd name="T34" fmla="*/ 25 w 478"/>
                <a:gd name="T35" fmla="*/ 145 h 169"/>
                <a:gd name="T36" fmla="*/ 12 w 478"/>
                <a:gd name="T37" fmla="*/ 127 h 169"/>
                <a:gd name="T38" fmla="*/ 3 w 478"/>
                <a:gd name="T39" fmla="*/ 107 h 169"/>
                <a:gd name="T40" fmla="*/ 0 w 478"/>
                <a:gd name="T41" fmla="*/ 85 h 169"/>
                <a:gd name="T42" fmla="*/ 3 w 478"/>
                <a:gd name="T43" fmla="*/ 62 h 169"/>
                <a:gd name="T44" fmla="*/ 12 w 478"/>
                <a:gd name="T45" fmla="*/ 42 h 169"/>
                <a:gd name="T46" fmla="*/ 25 w 478"/>
                <a:gd name="T47" fmla="*/ 24 h 169"/>
                <a:gd name="T48" fmla="*/ 42 w 478"/>
                <a:gd name="T49" fmla="*/ 11 h 169"/>
                <a:gd name="T50" fmla="*/ 63 w 478"/>
                <a:gd name="T51" fmla="*/ 3 h 169"/>
                <a:gd name="T52" fmla="*/ 85 w 478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8" h="169">
                  <a:moveTo>
                    <a:pt x="85" y="0"/>
                  </a:moveTo>
                  <a:lnTo>
                    <a:pt x="393" y="0"/>
                  </a:lnTo>
                  <a:lnTo>
                    <a:pt x="415" y="3"/>
                  </a:lnTo>
                  <a:lnTo>
                    <a:pt x="436" y="11"/>
                  </a:lnTo>
                  <a:lnTo>
                    <a:pt x="452" y="24"/>
                  </a:lnTo>
                  <a:lnTo>
                    <a:pt x="466" y="42"/>
                  </a:lnTo>
                  <a:lnTo>
                    <a:pt x="474" y="62"/>
                  </a:lnTo>
                  <a:lnTo>
                    <a:pt x="478" y="85"/>
                  </a:lnTo>
                  <a:lnTo>
                    <a:pt x="474" y="107"/>
                  </a:lnTo>
                  <a:lnTo>
                    <a:pt x="466" y="127"/>
                  </a:lnTo>
                  <a:lnTo>
                    <a:pt x="452" y="145"/>
                  </a:lnTo>
                  <a:lnTo>
                    <a:pt x="436" y="158"/>
                  </a:lnTo>
                  <a:lnTo>
                    <a:pt x="415" y="167"/>
                  </a:lnTo>
                  <a:lnTo>
                    <a:pt x="393" y="169"/>
                  </a:lnTo>
                  <a:lnTo>
                    <a:pt x="85" y="169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5" y="145"/>
                  </a:lnTo>
                  <a:lnTo>
                    <a:pt x="12" y="127"/>
                  </a:lnTo>
                  <a:lnTo>
                    <a:pt x="3" y="107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5" y="24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367"/>
            <p:cNvSpPr>
              <a:spLocks/>
            </p:cNvSpPr>
            <p:nvPr/>
          </p:nvSpPr>
          <p:spPr bwMode="auto">
            <a:xfrm>
              <a:off x="9196388" y="5281613"/>
              <a:ext cx="149225" cy="26987"/>
            </a:xfrm>
            <a:custGeom>
              <a:avLst/>
              <a:gdLst>
                <a:gd name="T0" fmla="*/ 85 w 939"/>
                <a:gd name="T1" fmla="*/ 0 h 171"/>
                <a:gd name="T2" fmla="*/ 854 w 939"/>
                <a:gd name="T3" fmla="*/ 0 h 171"/>
                <a:gd name="T4" fmla="*/ 876 w 939"/>
                <a:gd name="T5" fmla="*/ 4 h 171"/>
                <a:gd name="T6" fmla="*/ 897 w 939"/>
                <a:gd name="T7" fmla="*/ 13 h 171"/>
                <a:gd name="T8" fmla="*/ 914 w 939"/>
                <a:gd name="T9" fmla="*/ 26 h 171"/>
                <a:gd name="T10" fmla="*/ 927 w 939"/>
                <a:gd name="T11" fmla="*/ 43 h 171"/>
                <a:gd name="T12" fmla="*/ 936 w 939"/>
                <a:gd name="T13" fmla="*/ 62 h 171"/>
                <a:gd name="T14" fmla="*/ 939 w 939"/>
                <a:gd name="T15" fmla="*/ 86 h 171"/>
                <a:gd name="T16" fmla="*/ 936 w 939"/>
                <a:gd name="T17" fmla="*/ 108 h 171"/>
                <a:gd name="T18" fmla="*/ 927 w 939"/>
                <a:gd name="T19" fmla="*/ 129 h 171"/>
                <a:gd name="T20" fmla="*/ 914 w 939"/>
                <a:gd name="T21" fmla="*/ 145 h 171"/>
                <a:gd name="T22" fmla="*/ 897 w 939"/>
                <a:gd name="T23" fmla="*/ 159 h 171"/>
                <a:gd name="T24" fmla="*/ 876 w 939"/>
                <a:gd name="T25" fmla="*/ 168 h 171"/>
                <a:gd name="T26" fmla="*/ 854 w 939"/>
                <a:gd name="T27" fmla="*/ 171 h 171"/>
                <a:gd name="T28" fmla="*/ 85 w 939"/>
                <a:gd name="T29" fmla="*/ 171 h 171"/>
                <a:gd name="T30" fmla="*/ 63 w 939"/>
                <a:gd name="T31" fmla="*/ 168 h 171"/>
                <a:gd name="T32" fmla="*/ 42 w 939"/>
                <a:gd name="T33" fmla="*/ 159 h 171"/>
                <a:gd name="T34" fmla="*/ 26 w 939"/>
                <a:gd name="T35" fmla="*/ 145 h 171"/>
                <a:gd name="T36" fmla="*/ 12 w 939"/>
                <a:gd name="T37" fmla="*/ 129 h 171"/>
                <a:gd name="T38" fmla="*/ 4 w 939"/>
                <a:gd name="T39" fmla="*/ 108 h 171"/>
                <a:gd name="T40" fmla="*/ 0 w 939"/>
                <a:gd name="T41" fmla="*/ 86 h 171"/>
                <a:gd name="T42" fmla="*/ 4 w 939"/>
                <a:gd name="T43" fmla="*/ 62 h 171"/>
                <a:gd name="T44" fmla="*/ 12 w 939"/>
                <a:gd name="T45" fmla="*/ 43 h 171"/>
                <a:gd name="T46" fmla="*/ 26 w 939"/>
                <a:gd name="T47" fmla="*/ 26 h 171"/>
                <a:gd name="T48" fmla="*/ 42 w 939"/>
                <a:gd name="T49" fmla="*/ 13 h 171"/>
                <a:gd name="T50" fmla="*/ 63 w 939"/>
                <a:gd name="T51" fmla="*/ 4 h 171"/>
                <a:gd name="T52" fmla="*/ 85 w 939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9" h="171">
                  <a:moveTo>
                    <a:pt x="85" y="0"/>
                  </a:moveTo>
                  <a:lnTo>
                    <a:pt x="854" y="0"/>
                  </a:lnTo>
                  <a:lnTo>
                    <a:pt x="876" y="4"/>
                  </a:lnTo>
                  <a:lnTo>
                    <a:pt x="897" y="13"/>
                  </a:lnTo>
                  <a:lnTo>
                    <a:pt x="914" y="26"/>
                  </a:lnTo>
                  <a:lnTo>
                    <a:pt x="927" y="43"/>
                  </a:lnTo>
                  <a:lnTo>
                    <a:pt x="936" y="62"/>
                  </a:lnTo>
                  <a:lnTo>
                    <a:pt x="939" y="86"/>
                  </a:lnTo>
                  <a:lnTo>
                    <a:pt x="936" y="108"/>
                  </a:lnTo>
                  <a:lnTo>
                    <a:pt x="927" y="129"/>
                  </a:lnTo>
                  <a:lnTo>
                    <a:pt x="914" y="145"/>
                  </a:lnTo>
                  <a:lnTo>
                    <a:pt x="897" y="159"/>
                  </a:lnTo>
                  <a:lnTo>
                    <a:pt x="876" y="168"/>
                  </a:lnTo>
                  <a:lnTo>
                    <a:pt x="854" y="171"/>
                  </a:lnTo>
                  <a:lnTo>
                    <a:pt x="85" y="171"/>
                  </a:lnTo>
                  <a:lnTo>
                    <a:pt x="63" y="168"/>
                  </a:lnTo>
                  <a:lnTo>
                    <a:pt x="42" y="159"/>
                  </a:lnTo>
                  <a:lnTo>
                    <a:pt x="26" y="145"/>
                  </a:lnTo>
                  <a:lnTo>
                    <a:pt x="12" y="129"/>
                  </a:lnTo>
                  <a:lnTo>
                    <a:pt x="4" y="108"/>
                  </a:lnTo>
                  <a:lnTo>
                    <a:pt x="0" y="86"/>
                  </a:lnTo>
                  <a:lnTo>
                    <a:pt x="4" y="62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2" y="13"/>
                  </a:lnTo>
                  <a:lnTo>
                    <a:pt x="63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68"/>
            <p:cNvSpPr>
              <a:spLocks/>
            </p:cNvSpPr>
            <p:nvPr/>
          </p:nvSpPr>
          <p:spPr bwMode="auto">
            <a:xfrm>
              <a:off x="9390063" y="5281613"/>
              <a:ext cx="176212" cy="26987"/>
            </a:xfrm>
            <a:custGeom>
              <a:avLst/>
              <a:gdLst>
                <a:gd name="T0" fmla="*/ 85 w 1110"/>
                <a:gd name="T1" fmla="*/ 0 h 171"/>
                <a:gd name="T2" fmla="*/ 1025 w 1110"/>
                <a:gd name="T3" fmla="*/ 0 h 171"/>
                <a:gd name="T4" fmla="*/ 1047 w 1110"/>
                <a:gd name="T5" fmla="*/ 4 h 171"/>
                <a:gd name="T6" fmla="*/ 1068 w 1110"/>
                <a:gd name="T7" fmla="*/ 13 h 171"/>
                <a:gd name="T8" fmla="*/ 1084 w 1110"/>
                <a:gd name="T9" fmla="*/ 26 h 171"/>
                <a:gd name="T10" fmla="*/ 1098 w 1110"/>
                <a:gd name="T11" fmla="*/ 43 h 171"/>
                <a:gd name="T12" fmla="*/ 1106 w 1110"/>
                <a:gd name="T13" fmla="*/ 62 h 171"/>
                <a:gd name="T14" fmla="*/ 1110 w 1110"/>
                <a:gd name="T15" fmla="*/ 86 h 171"/>
                <a:gd name="T16" fmla="*/ 1106 w 1110"/>
                <a:gd name="T17" fmla="*/ 108 h 171"/>
                <a:gd name="T18" fmla="*/ 1098 w 1110"/>
                <a:gd name="T19" fmla="*/ 129 h 171"/>
                <a:gd name="T20" fmla="*/ 1084 w 1110"/>
                <a:gd name="T21" fmla="*/ 145 h 171"/>
                <a:gd name="T22" fmla="*/ 1068 w 1110"/>
                <a:gd name="T23" fmla="*/ 159 h 171"/>
                <a:gd name="T24" fmla="*/ 1047 w 1110"/>
                <a:gd name="T25" fmla="*/ 168 h 171"/>
                <a:gd name="T26" fmla="*/ 1025 w 1110"/>
                <a:gd name="T27" fmla="*/ 171 h 171"/>
                <a:gd name="T28" fmla="*/ 85 w 1110"/>
                <a:gd name="T29" fmla="*/ 171 h 171"/>
                <a:gd name="T30" fmla="*/ 62 w 1110"/>
                <a:gd name="T31" fmla="*/ 168 h 171"/>
                <a:gd name="T32" fmla="*/ 42 w 1110"/>
                <a:gd name="T33" fmla="*/ 159 h 171"/>
                <a:gd name="T34" fmla="*/ 26 w 1110"/>
                <a:gd name="T35" fmla="*/ 145 h 171"/>
                <a:gd name="T36" fmla="*/ 12 w 1110"/>
                <a:gd name="T37" fmla="*/ 129 h 171"/>
                <a:gd name="T38" fmla="*/ 4 w 1110"/>
                <a:gd name="T39" fmla="*/ 108 h 171"/>
                <a:gd name="T40" fmla="*/ 0 w 1110"/>
                <a:gd name="T41" fmla="*/ 86 h 171"/>
                <a:gd name="T42" fmla="*/ 4 w 1110"/>
                <a:gd name="T43" fmla="*/ 62 h 171"/>
                <a:gd name="T44" fmla="*/ 12 w 1110"/>
                <a:gd name="T45" fmla="*/ 43 h 171"/>
                <a:gd name="T46" fmla="*/ 26 w 1110"/>
                <a:gd name="T47" fmla="*/ 26 h 171"/>
                <a:gd name="T48" fmla="*/ 42 w 1110"/>
                <a:gd name="T49" fmla="*/ 13 h 171"/>
                <a:gd name="T50" fmla="*/ 62 w 1110"/>
                <a:gd name="T51" fmla="*/ 4 h 171"/>
                <a:gd name="T52" fmla="*/ 85 w 1110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0" h="171">
                  <a:moveTo>
                    <a:pt x="85" y="0"/>
                  </a:moveTo>
                  <a:lnTo>
                    <a:pt x="1025" y="0"/>
                  </a:lnTo>
                  <a:lnTo>
                    <a:pt x="1047" y="4"/>
                  </a:lnTo>
                  <a:lnTo>
                    <a:pt x="1068" y="13"/>
                  </a:lnTo>
                  <a:lnTo>
                    <a:pt x="1084" y="26"/>
                  </a:lnTo>
                  <a:lnTo>
                    <a:pt x="1098" y="43"/>
                  </a:lnTo>
                  <a:lnTo>
                    <a:pt x="1106" y="62"/>
                  </a:lnTo>
                  <a:lnTo>
                    <a:pt x="1110" y="86"/>
                  </a:lnTo>
                  <a:lnTo>
                    <a:pt x="1106" y="108"/>
                  </a:lnTo>
                  <a:lnTo>
                    <a:pt x="1098" y="129"/>
                  </a:lnTo>
                  <a:lnTo>
                    <a:pt x="1084" y="145"/>
                  </a:lnTo>
                  <a:lnTo>
                    <a:pt x="1068" y="159"/>
                  </a:lnTo>
                  <a:lnTo>
                    <a:pt x="1047" y="168"/>
                  </a:lnTo>
                  <a:lnTo>
                    <a:pt x="1025" y="171"/>
                  </a:lnTo>
                  <a:lnTo>
                    <a:pt x="85" y="171"/>
                  </a:lnTo>
                  <a:lnTo>
                    <a:pt x="62" y="168"/>
                  </a:lnTo>
                  <a:lnTo>
                    <a:pt x="42" y="159"/>
                  </a:lnTo>
                  <a:lnTo>
                    <a:pt x="26" y="145"/>
                  </a:lnTo>
                  <a:lnTo>
                    <a:pt x="12" y="129"/>
                  </a:lnTo>
                  <a:lnTo>
                    <a:pt x="4" y="108"/>
                  </a:lnTo>
                  <a:lnTo>
                    <a:pt x="0" y="86"/>
                  </a:lnTo>
                  <a:lnTo>
                    <a:pt x="4" y="62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2" y="13"/>
                  </a:lnTo>
                  <a:lnTo>
                    <a:pt x="62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6" name="Group 905"/>
          <p:cNvGrpSpPr/>
          <p:nvPr/>
        </p:nvGrpSpPr>
        <p:grpSpPr>
          <a:xfrm>
            <a:off x="8140390" y="5028154"/>
            <a:ext cx="579438" cy="509587"/>
            <a:chOff x="8159750" y="5027613"/>
            <a:chExt cx="579438" cy="5095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4" name="Freeform 373"/>
            <p:cNvSpPr>
              <a:spLocks/>
            </p:cNvSpPr>
            <p:nvPr/>
          </p:nvSpPr>
          <p:spPr bwMode="auto">
            <a:xfrm>
              <a:off x="8159750" y="5027613"/>
              <a:ext cx="509588" cy="509587"/>
            </a:xfrm>
            <a:custGeom>
              <a:avLst/>
              <a:gdLst>
                <a:gd name="T0" fmla="*/ 1887 w 3210"/>
                <a:gd name="T1" fmla="*/ 25 h 3206"/>
                <a:gd name="T2" fmla="*/ 2243 w 3210"/>
                <a:gd name="T3" fmla="*/ 132 h 3206"/>
                <a:gd name="T4" fmla="*/ 2568 w 3210"/>
                <a:gd name="T5" fmla="*/ 321 h 3206"/>
                <a:gd name="T6" fmla="*/ 2607 w 3210"/>
                <a:gd name="T7" fmla="*/ 396 h 3206"/>
                <a:gd name="T8" fmla="*/ 2572 w 3210"/>
                <a:gd name="T9" fmla="*/ 473 h 3206"/>
                <a:gd name="T10" fmla="*/ 2491 w 3210"/>
                <a:gd name="T11" fmla="*/ 494 h 3206"/>
                <a:gd name="T12" fmla="*/ 2298 w 3210"/>
                <a:gd name="T13" fmla="*/ 377 h 3206"/>
                <a:gd name="T14" fmla="*/ 1965 w 3210"/>
                <a:gd name="T15" fmla="*/ 241 h 3206"/>
                <a:gd name="T16" fmla="*/ 1605 w 3210"/>
                <a:gd name="T17" fmla="*/ 195 h 3206"/>
                <a:gd name="T18" fmla="*/ 1216 w 3210"/>
                <a:gd name="T19" fmla="*/ 250 h 3206"/>
                <a:gd name="T20" fmla="*/ 867 w 3210"/>
                <a:gd name="T21" fmla="*/ 404 h 3206"/>
                <a:gd name="T22" fmla="*/ 576 w 3210"/>
                <a:gd name="T23" fmla="*/ 642 h 3206"/>
                <a:gd name="T24" fmla="*/ 357 w 3210"/>
                <a:gd name="T25" fmla="*/ 948 h 3206"/>
                <a:gd name="T26" fmla="*/ 227 w 3210"/>
                <a:gd name="T27" fmla="*/ 1308 h 3206"/>
                <a:gd name="T28" fmla="*/ 199 w 3210"/>
                <a:gd name="T29" fmla="*/ 1704 h 3206"/>
                <a:gd name="T30" fmla="*/ 280 w 3210"/>
                <a:gd name="T31" fmla="*/ 2085 h 3206"/>
                <a:gd name="T32" fmla="*/ 457 w 3210"/>
                <a:gd name="T33" fmla="*/ 2420 h 3206"/>
                <a:gd name="T34" fmla="*/ 713 w 3210"/>
                <a:gd name="T35" fmla="*/ 2693 h 3206"/>
                <a:gd name="T36" fmla="*/ 1035 w 3210"/>
                <a:gd name="T37" fmla="*/ 2891 h 3206"/>
                <a:gd name="T38" fmla="*/ 1406 w 3210"/>
                <a:gd name="T39" fmla="*/ 2997 h 3206"/>
                <a:gd name="T40" fmla="*/ 1804 w 3210"/>
                <a:gd name="T41" fmla="*/ 2997 h 3206"/>
                <a:gd name="T42" fmla="*/ 2176 w 3210"/>
                <a:gd name="T43" fmla="*/ 2891 h 3206"/>
                <a:gd name="T44" fmla="*/ 2496 w 3210"/>
                <a:gd name="T45" fmla="*/ 2693 h 3206"/>
                <a:gd name="T46" fmla="*/ 2754 w 3210"/>
                <a:gd name="T47" fmla="*/ 2420 h 3206"/>
                <a:gd name="T48" fmla="*/ 2930 w 3210"/>
                <a:gd name="T49" fmla="*/ 2085 h 3206"/>
                <a:gd name="T50" fmla="*/ 3012 w 3210"/>
                <a:gd name="T51" fmla="*/ 1704 h 3206"/>
                <a:gd name="T52" fmla="*/ 3013 w 3210"/>
                <a:gd name="T53" fmla="*/ 1479 h 3206"/>
                <a:gd name="T54" fmla="*/ 3059 w 3210"/>
                <a:gd name="T55" fmla="*/ 1411 h 3206"/>
                <a:gd name="T56" fmla="*/ 3146 w 3210"/>
                <a:gd name="T57" fmla="*/ 1405 h 3206"/>
                <a:gd name="T58" fmla="*/ 3202 w 3210"/>
                <a:gd name="T59" fmla="*/ 1466 h 3206"/>
                <a:gd name="T60" fmla="*/ 3206 w 3210"/>
                <a:gd name="T61" fmla="*/ 1709 h 3206"/>
                <a:gd name="T62" fmla="*/ 3128 w 3210"/>
                <a:gd name="T63" fmla="*/ 2109 h 3206"/>
                <a:gd name="T64" fmla="*/ 2957 w 3210"/>
                <a:gd name="T65" fmla="*/ 2468 h 3206"/>
                <a:gd name="T66" fmla="*/ 2704 w 3210"/>
                <a:gd name="T67" fmla="*/ 2771 h 3206"/>
                <a:gd name="T68" fmla="*/ 2386 w 3210"/>
                <a:gd name="T69" fmla="*/ 3004 h 3206"/>
                <a:gd name="T70" fmla="*/ 2015 w 3210"/>
                <a:gd name="T71" fmla="*/ 3153 h 3206"/>
                <a:gd name="T72" fmla="*/ 1605 w 3210"/>
                <a:gd name="T73" fmla="*/ 3206 h 3206"/>
                <a:gd name="T74" fmla="*/ 1196 w 3210"/>
                <a:gd name="T75" fmla="*/ 3153 h 3206"/>
                <a:gd name="T76" fmla="*/ 824 w 3210"/>
                <a:gd name="T77" fmla="*/ 3004 h 3206"/>
                <a:gd name="T78" fmla="*/ 507 w 3210"/>
                <a:gd name="T79" fmla="*/ 2771 h 3206"/>
                <a:gd name="T80" fmla="*/ 254 w 3210"/>
                <a:gd name="T81" fmla="*/ 2468 h 3206"/>
                <a:gd name="T82" fmla="*/ 82 w 3210"/>
                <a:gd name="T83" fmla="*/ 2109 h 3206"/>
                <a:gd name="T84" fmla="*/ 3 w 3210"/>
                <a:gd name="T85" fmla="*/ 1709 h 3206"/>
                <a:gd name="T86" fmla="*/ 30 w 3210"/>
                <a:gd name="T87" fmla="*/ 1294 h 3206"/>
                <a:gd name="T88" fmla="*/ 157 w 3210"/>
                <a:gd name="T89" fmla="*/ 912 h 3206"/>
                <a:gd name="T90" fmla="*/ 371 w 3210"/>
                <a:gd name="T91" fmla="*/ 579 h 3206"/>
                <a:gd name="T92" fmla="*/ 658 w 3210"/>
                <a:gd name="T93" fmla="*/ 311 h 3206"/>
                <a:gd name="T94" fmla="*/ 1004 w 3210"/>
                <a:gd name="T95" fmla="*/ 118 h 3206"/>
                <a:gd name="T96" fmla="*/ 1396 w 3210"/>
                <a:gd name="T97" fmla="*/ 14 h 3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10" h="3206">
                  <a:moveTo>
                    <a:pt x="1605" y="0"/>
                  </a:moveTo>
                  <a:lnTo>
                    <a:pt x="1700" y="4"/>
                  </a:lnTo>
                  <a:lnTo>
                    <a:pt x="1794" y="11"/>
                  </a:lnTo>
                  <a:lnTo>
                    <a:pt x="1887" y="25"/>
                  </a:lnTo>
                  <a:lnTo>
                    <a:pt x="1979" y="43"/>
                  </a:lnTo>
                  <a:lnTo>
                    <a:pt x="2068" y="68"/>
                  </a:lnTo>
                  <a:lnTo>
                    <a:pt x="2157" y="98"/>
                  </a:lnTo>
                  <a:lnTo>
                    <a:pt x="2243" y="132"/>
                  </a:lnTo>
                  <a:lnTo>
                    <a:pt x="2328" y="172"/>
                  </a:lnTo>
                  <a:lnTo>
                    <a:pt x="2410" y="217"/>
                  </a:lnTo>
                  <a:lnTo>
                    <a:pt x="2491" y="267"/>
                  </a:lnTo>
                  <a:lnTo>
                    <a:pt x="2568" y="321"/>
                  </a:lnTo>
                  <a:lnTo>
                    <a:pt x="2584" y="336"/>
                  </a:lnTo>
                  <a:lnTo>
                    <a:pt x="2596" y="355"/>
                  </a:lnTo>
                  <a:lnTo>
                    <a:pt x="2604" y="375"/>
                  </a:lnTo>
                  <a:lnTo>
                    <a:pt x="2607" y="396"/>
                  </a:lnTo>
                  <a:lnTo>
                    <a:pt x="2605" y="417"/>
                  </a:lnTo>
                  <a:lnTo>
                    <a:pt x="2598" y="438"/>
                  </a:lnTo>
                  <a:lnTo>
                    <a:pt x="2587" y="458"/>
                  </a:lnTo>
                  <a:lnTo>
                    <a:pt x="2572" y="473"/>
                  </a:lnTo>
                  <a:lnTo>
                    <a:pt x="2554" y="485"/>
                  </a:lnTo>
                  <a:lnTo>
                    <a:pt x="2534" y="493"/>
                  </a:lnTo>
                  <a:lnTo>
                    <a:pt x="2512" y="496"/>
                  </a:lnTo>
                  <a:lnTo>
                    <a:pt x="2491" y="494"/>
                  </a:lnTo>
                  <a:lnTo>
                    <a:pt x="2470" y="489"/>
                  </a:lnTo>
                  <a:lnTo>
                    <a:pt x="2451" y="477"/>
                  </a:lnTo>
                  <a:lnTo>
                    <a:pt x="2376" y="425"/>
                  </a:lnTo>
                  <a:lnTo>
                    <a:pt x="2298" y="377"/>
                  </a:lnTo>
                  <a:lnTo>
                    <a:pt x="2218" y="335"/>
                  </a:lnTo>
                  <a:lnTo>
                    <a:pt x="2136" y="299"/>
                  </a:lnTo>
                  <a:lnTo>
                    <a:pt x="2052" y="267"/>
                  </a:lnTo>
                  <a:lnTo>
                    <a:pt x="1965" y="241"/>
                  </a:lnTo>
                  <a:lnTo>
                    <a:pt x="1877" y="221"/>
                  </a:lnTo>
                  <a:lnTo>
                    <a:pt x="1787" y="207"/>
                  </a:lnTo>
                  <a:lnTo>
                    <a:pt x="1697" y="198"/>
                  </a:lnTo>
                  <a:lnTo>
                    <a:pt x="1605" y="195"/>
                  </a:lnTo>
                  <a:lnTo>
                    <a:pt x="1504" y="199"/>
                  </a:lnTo>
                  <a:lnTo>
                    <a:pt x="1406" y="209"/>
                  </a:lnTo>
                  <a:lnTo>
                    <a:pt x="1310" y="227"/>
                  </a:lnTo>
                  <a:lnTo>
                    <a:pt x="1216" y="250"/>
                  </a:lnTo>
                  <a:lnTo>
                    <a:pt x="1124" y="280"/>
                  </a:lnTo>
                  <a:lnTo>
                    <a:pt x="1035" y="315"/>
                  </a:lnTo>
                  <a:lnTo>
                    <a:pt x="949" y="357"/>
                  </a:lnTo>
                  <a:lnTo>
                    <a:pt x="867" y="404"/>
                  </a:lnTo>
                  <a:lnTo>
                    <a:pt x="789" y="457"/>
                  </a:lnTo>
                  <a:lnTo>
                    <a:pt x="713" y="514"/>
                  </a:lnTo>
                  <a:lnTo>
                    <a:pt x="643" y="576"/>
                  </a:lnTo>
                  <a:lnTo>
                    <a:pt x="576" y="642"/>
                  </a:lnTo>
                  <a:lnTo>
                    <a:pt x="513" y="713"/>
                  </a:lnTo>
                  <a:lnTo>
                    <a:pt x="457" y="788"/>
                  </a:lnTo>
                  <a:lnTo>
                    <a:pt x="404" y="866"/>
                  </a:lnTo>
                  <a:lnTo>
                    <a:pt x="357" y="948"/>
                  </a:lnTo>
                  <a:lnTo>
                    <a:pt x="315" y="1034"/>
                  </a:lnTo>
                  <a:lnTo>
                    <a:pt x="280" y="1123"/>
                  </a:lnTo>
                  <a:lnTo>
                    <a:pt x="250" y="1214"/>
                  </a:lnTo>
                  <a:lnTo>
                    <a:pt x="227" y="1308"/>
                  </a:lnTo>
                  <a:lnTo>
                    <a:pt x="209" y="1404"/>
                  </a:lnTo>
                  <a:lnTo>
                    <a:pt x="199" y="1503"/>
                  </a:lnTo>
                  <a:lnTo>
                    <a:pt x="195" y="1603"/>
                  </a:lnTo>
                  <a:lnTo>
                    <a:pt x="199" y="1704"/>
                  </a:lnTo>
                  <a:lnTo>
                    <a:pt x="209" y="1802"/>
                  </a:lnTo>
                  <a:lnTo>
                    <a:pt x="227" y="1899"/>
                  </a:lnTo>
                  <a:lnTo>
                    <a:pt x="250" y="1993"/>
                  </a:lnTo>
                  <a:lnTo>
                    <a:pt x="280" y="2085"/>
                  </a:lnTo>
                  <a:lnTo>
                    <a:pt x="315" y="2173"/>
                  </a:lnTo>
                  <a:lnTo>
                    <a:pt x="357" y="2258"/>
                  </a:lnTo>
                  <a:lnTo>
                    <a:pt x="404" y="2341"/>
                  </a:lnTo>
                  <a:lnTo>
                    <a:pt x="457" y="2420"/>
                  </a:lnTo>
                  <a:lnTo>
                    <a:pt x="513" y="2495"/>
                  </a:lnTo>
                  <a:lnTo>
                    <a:pt x="576" y="2565"/>
                  </a:lnTo>
                  <a:lnTo>
                    <a:pt x="643" y="2632"/>
                  </a:lnTo>
                  <a:lnTo>
                    <a:pt x="713" y="2693"/>
                  </a:lnTo>
                  <a:lnTo>
                    <a:pt x="789" y="2751"/>
                  </a:lnTo>
                  <a:lnTo>
                    <a:pt x="867" y="2803"/>
                  </a:lnTo>
                  <a:lnTo>
                    <a:pt x="949" y="2850"/>
                  </a:lnTo>
                  <a:lnTo>
                    <a:pt x="1035" y="2891"/>
                  </a:lnTo>
                  <a:lnTo>
                    <a:pt x="1124" y="2928"/>
                  </a:lnTo>
                  <a:lnTo>
                    <a:pt x="1216" y="2957"/>
                  </a:lnTo>
                  <a:lnTo>
                    <a:pt x="1310" y="2981"/>
                  </a:lnTo>
                  <a:lnTo>
                    <a:pt x="1406" y="2997"/>
                  </a:lnTo>
                  <a:lnTo>
                    <a:pt x="1504" y="3008"/>
                  </a:lnTo>
                  <a:lnTo>
                    <a:pt x="1605" y="3012"/>
                  </a:lnTo>
                  <a:lnTo>
                    <a:pt x="1706" y="3008"/>
                  </a:lnTo>
                  <a:lnTo>
                    <a:pt x="1804" y="2997"/>
                  </a:lnTo>
                  <a:lnTo>
                    <a:pt x="1901" y="2981"/>
                  </a:lnTo>
                  <a:lnTo>
                    <a:pt x="1995" y="2957"/>
                  </a:lnTo>
                  <a:lnTo>
                    <a:pt x="2086" y="2928"/>
                  </a:lnTo>
                  <a:lnTo>
                    <a:pt x="2176" y="2891"/>
                  </a:lnTo>
                  <a:lnTo>
                    <a:pt x="2261" y="2850"/>
                  </a:lnTo>
                  <a:lnTo>
                    <a:pt x="2344" y="2803"/>
                  </a:lnTo>
                  <a:lnTo>
                    <a:pt x="2422" y="2751"/>
                  </a:lnTo>
                  <a:lnTo>
                    <a:pt x="2496" y="2693"/>
                  </a:lnTo>
                  <a:lnTo>
                    <a:pt x="2568" y="2632"/>
                  </a:lnTo>
                  <a:lnTo>
                    <a:pt x="2635" y="2565"/>
                  </a:lnTo>
                  <a:lnTo>
                    <a:pt x="2697" y="2495"/>
                  </a:lnTo>
                  <a:lnTo>
                    <a:pt x="2754" y="2420"/>
                  </a:lnTo>
                  <a:lnTo>
                    <a:pt x="2806" y="2341"/>
                  </a:lnTo>
                  <a:lnTo>
                    <a:pt x="2853" y="2258"/>
                  </a:lnTo>
                  <a:lnTo>
                    <a:pt x="2895" y="2173"/>
                  </a:lnTo>
                  <a:lnTo>
                    <a:pt x="2930" y="2085"/>
                  </a:lnTo>
                  <a:lnTo>
                    <a:pt x="2960" y="1993"/>
                  </a:lnTo>
                  <a:lnTo>
                    <a:pt x="2984" y="1899"/>
                  </a:lnTo>
                  <a:lnTo>
                    <a:pt x="3001" y="1802"/>
                  </a:lnTo>
                  <a:lnTo>
                    <a:pt x="3012" y="1704"/>
                  </a:lnTo>
                  <a:lnTo>
                    <a:pt x="3015" y="1603"/>
                  </a:lnTo>
                  <a:lnTo>
                    <a:pt x="3014" y="1552"/>
                  </a:lnTo>
                  <a:lnTo>
                    <a:pt x="3012" y="1503"/>
                  </a:lnTo>
                  <a:lnTo>
                    <a:pt x="3013" y="1479"/>
                  </a:lnTo>
                  <a:lnTo>
                    <a:pt x="3018" y="1459"/>
                  </a:lnTo>
                  <a:lnTo>
                    <a:pt x="3028" y="1440"/>
                  </a:lnTo>
                  <a:lnTo>
                    <a:pt x="3043" y="1424"/>
                  </a:lnTo>
                  <a:lnTo>
                    <a:pt x="3059" y="1411"/>
                  </a:lnTo>
                  <a:lnTo>
                    <a:pt x="3079" y="1402"/>
                  </a:lnTo>
                  <a:lnTo>
                    <a:pt x="3101" y="1399"/>
                  </a:lnTo>
                  <a:lnTo>
                    <a:pt x="3125" y="1399"/>
                  </a:lnTo>
                  <a:lnTo>
                    <a:pt x="3146" y="1405"/>
                  </a:lnTo>
                  <a:lnTo>
                    <a:pt x="3164" y="1415"/>
                  </a:lnTo>
                  <a:lnTo>
                    <a:pt x="3180" y="1430"/>
                  </a:lnTo>
                  <a:lnTo>
                    <a:pt x="3193" y="1446"/>
                  </a:lnTo>
                  <a:lnTo>
                    <a:pt x="3202" y="1466"/>
                  </a:lnTo>
                  <a:lnTo>
                    <a:pt x="3206" y="1488"/>
                  </a:lnTo>
                  <a:lnTo>
                    <a:pt x="3209" y="1546"/>
                  </a:lnTo>
                  <a:lnTo>
                    <a:pt x="3210" y="1603"/>
                  </a:lnTo>
                  <a:lnTo>
                    <a:pt x="3206" y="1709"/>
                  </a:lnTo>
                  <a:lnTo>
                    <a:pt x="3197" y="1812"/>
                  </a:lnTo>
                  <a:lnTo>
                    <a:pt x="3180" y="1914"/>
                  </a:lnTo>
                  <a:lnTo>
                    <a:pt x="3157" y="2013"/>
                  </a:lnTo>
                  <a:lnTo>
                    <a:pt x="3128" y="2109"/>
                  </a:lnTo>
                  <a:lnTo>
                    <a:pt x="3094" y="2204"/>
                  </a:lnTo>
                  <a:lnTo>
                    <a:pt x="3053" y="2295"/>
                  </a:lnTo>
                  <a:lnTo>
                    <a:pt x="3007" y="2383"/>
                  </a:lnTo>
                  <a:lnTo>
                    <a:pt x="2957" y="2468"/>
                  </a:lnTo>
                  <a:lnTo>
                    <a:pt x="2900" y="2550"/>
                  </a:lnTo>
                  <a:lnTo>
                    <a:pt x="2839" y="2627"/>
                  </a:lnTo>
                  <a:lnTo>
                    <a:pt x="2774" y="2701"/>
                  </a:lnTo>
                  <a:lnTo>
                    <a:pt x="2704" y="2771"/>
                  </a:lnTo>
                  <a:lnTo>
                    <a:pt x="2630" y="2836"/>
                  </a:lnTo>
                  <a:lnTo>
                    <a:pt x="2553" y="2897"/>
                  </a:lnTo>
                  <a:lnTo>
                    <a:pt x="2471" y="2953"/>
                  </a:lnTo>
                  <a:lnTo>
                    <a:pt x="2386" y="3004"/>
                  </a:lnTo>
                  <a:lnTo>
                    <a:pt x="2297" y="3049"/>
                  </a:lnTo>
                  <a:lnTo>
                    <a:pt x="2207" y="3090"/>
                  </a:lnTo>
                  <a:lnTo>
                    <a:pt x="2111" y="3124"/>
                  </a:lnTo>
                  <a:lnTo>
                    <a:pt x="2015" y="3153"/>
                  </a:lnTo>
                  <a:lnTo>
                    <a:pt x="1916" y="3176"/>
                  </a:lnTo>
                  <a:lnTo>
                    <a:pt x="1814" y="3193"/>
                  </a:lnTo>
                  <a:lnTo>
                    <a:pt x="1710" y="3203"/>
                  </a:lnTo>
                  <a:lnTo>
                    <a:pt x="1605" y="3206"/>
                  </a:lnTo>
                  <a:lnTo>
                    <a:pt x="1500" y="3203"/>
                  </a:lnTo>
                  <a:lnTo>
                    <a:pt x="1396" y="3193"/>
                  </a:lnTo>
                  <a:lnTo>
                    <a:pt x="1294" y="3176"/>
                  </a:lnTo>
                  <a:lnTo>
                    <a:pt x="1196" y="3153"/>
                  </a:lnTo>
                  <a:lnTo>
                    <a:pt x="1098" y="3124"/>
                  </a:lnTo>
                  <a:lnTo>
                    <a:pt x="1004" y="3090"/>
                  </a:lnTo>
                  <a:lnTo>
                    <a:pt x="913" y="3049"/>
                  </a:lnTo>
                  <a:lnTo>
                    <a:pt x="824" y="3004"/>
                  </a:lnTo>
                  <a:lnTo>
                    <a:pt x="739" y="2953"/>
                  </a:lnTo>
                  <a:lnTo>
                    <a:pt x="658" y="2897"/>
                  </a:lnTo>
                  <a:lnTo>
                    <a:pt x="580" y="2836"/>
                  </a:lnTo>
                  <a:lnTo>
                    <a:pt x="507" y="2771"/>
                  </a:lnTo>
                  <a:lnTo>
                    <a:pt x="436" y="2701"/>
                  </a:lnTo>
                  <a:lnTo>
                    <a:pt x="371" y="2627"/>
                  </a:lnTo>
                  <a:lnTo>
                    <a:pt x="310" y="2550"/>
                  </a:lnTo>
                  <a:lnTo>
                    <a:pt x="254" y="2468"/>
                  </a:lnTo>
                  <a:lnTo>
                    <a:pt x="204" y="2383"/>
                  </a:lnTo>
                  <a:lnTo>
                    <a:pt x="157" y="2295"/>
                  </a:lnTo>
                  <a:lnTo>
                    <a:pt x="117" y="2204"/>
                  </a:lnTo>
                  <a:lnTo>
                    <a:pt x="82" y="2109"/>
                  </a:lnTo>
                  <a:lnTo>
                    <a:pt x="53" y="2013"/>
                  </a:lnTo>
                  <a:lnTo>
                    <a:pt x="30" y="1914"/>
                  </a:lnTo>
                  <a:lnTo>
                    <a:pt x="13" y="1812"/>
                  </a:lnTo>
                  <a:lnTo>
                    <a:pt x="3" y="1709"/>
                  </a:lnTo>
                  <a:lnTo>
                    <a:pt x="0" y="1603"/>
                  </a:lnTo>
                  <a:lnTo>
                    <a:pt x="3" y="1498"/>
                  </a:lnTo>
                  <a:lnTo>
                    <a:pt x="13" y="1394"/>
                  </a:lnTo>
                  <a:lnTo>
                    <a:pt x="30" y="1294"/>
                  </a:lnTo>
                  <a:lnTo>
                    <a:pt x="53" y="1195"/>
                  </a:lnTo>
                  <a:lnTo>
                    <a:pt x="82" y="1097"/>
                  </a:lnTo>
                  <a:lnTo>
                    <a:pt x="117" y="1003"/>
                  </a:lnTo>
                  <a:lnTo>
                    <a:pt x="157" y="912"/>
                  </a:lnTo>
                  <a:lnTo>
                    <a:pt x="204" y="823"/>
                  </a:lnTo>
                  <a:lnTo>
                    <a:pt x="254" y="739"/>
                  </a:lnTo>
                  <a:lnTo>
                    <a:pt x="310" y="658"/>
                  </a:lnTo>
                  <a:lnTo>
                    <a:pt x="371" y="579"/>
                  </a:lnTo>
                  <a:lnTo>
                    <a:pt x="436" y="506"/>
                  </a:lnTo>
                  <a:lnTo>
                    <a:pt x="507" y="437"/>
                  </a:lnTo>
                  <a:lnTo>
                    <a:pt x="580" y="370"/>
                  </a:lnTo>
                  <a:lnTo>
                    <a:pt x="658" y="311"/>
                  </a:lnTo>
                  <a:lnTo>
                    <a:pt x="739" y="254"/>
                  </a:lnTo>
                  <a:lnTo>
                    <a:pt x="824" y="204"/>
                  </a:lnTo>
                  <a:lnTo>
                    <a:pt x="913" y="157"/>
                  </a:lnTo>
                  <a:lnTo>
                    <a:pt x="1004" y="118"/>
                  </a:lnTo>
                  <a:lnTo>
                    <a:pt x="1098" y="82"/>
                  </a:lnTo>
                  <a:lnTo>
                    <a:pt x="1196" y="53"/>
                  </a:lnTo>
                  <a:lnTo>
                    <a:pt x="1294" y="30"/>
                  </a:lnTo>
                  <a:lnTo>
                    <a:pt x="1396" y="14"/>
                  </a:lnTo>
                  <a:lnTo>
                    <a:pt x="1500" y="4"/>
                  </a:lnTo>
                  <a:lnTo>
                    <a:pt x="1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74"/>
            <p:cNvSpPr>
              <a:spLocks noEditPoints="1"/>
            </p:cNvSpPr>
            <p:nvPr/>
          </p:nvSpPr>
          <p:spPr bwMode="auto">
            <a:xfrm>
              <a:off x="8231188" y="5045075"/>
              <a:ext cx="508000" cy="395287"/>
            </a:xfrm>
            <a:custGeom>
              <a:avLst/>
              <a:gdLst>
                <a:gd name="T0" fmla="*/ 2805 w 3200"/>
                <a:gd name="T1" fmla="*/ 195 h 2484"/>
                <a:gd name="T2" fmla="*/ 2743 w 3200"/>
                <a:gd name="T3" fmla="*/ 211 h 2484"/>
                <a:gd name="T4" fmla="*/ 2690 w 3200"/>
                <a:gd name="T5" fmla="*/ 248 h 2484"/>
                <a:gd name="T6" fmla="*/ 1249 w 3200"/>
                <a:gd name="T7" fmla="*/ 1684 h 2484"/>
                <a:gd name="T8" fmla="*/ 1201 w 3200"/>
                <a:gd name="T9" fmla="*/ 1709 h 2484"/>
                <a:gd name="T10" fmla="*/ 1147 w 3200"/>
                <a:gd name="T11" fmla="*/ 1717 h 2484"/>
                <a:gd name="T12" fmla="*/ 1093 w 3200"/>
                <a:gd name="T13" fmla="*/ 1709 h 2484"/>
                <a:gd name="T14" fmla="*/ 1044 w 3200"/>
                <a:gd name="T15" fmla="*/ 1684 h 2484"/>
                <a:gd name="T16" fmla="*/ 510 w 3200"/>
                <a:gd name="T17" fmla="*/ 1154 h 2484"/>
                <a:gd name="T18" fmla="*/ 462 w 3200"/>
                <a:gd name="T19" fmla="*/ 1120 h 2484"/>
                <a:gd name="T20" fmla="*/ 408 w 3200"/>
                <a:gd name="T21" fmla="*/ 1102 h 2484"/>
                <a:gd name="T22" fmla="*/ 351 w 3200"/>
                <a:gd name="T23" fmla="*/ 1102 h 2484"/>
                <a:gd name="T24" fmla="*/ 296 w 3200"/>
                <a:gd name="T25" fmla="*/ 1120 h 2484"/>
                <a:gd name="T26" fmla="*/ 248 w 3200"/>
                <a:gd name="T27" fmla="*/ 1154 h 2484"/>
                <a:gd name="T28" fmla="*/ 211 w 3200"/>
                <a:gd name="T29" fmla="*/ 1208 h 2484"/>
                <a:gd name="T30" fmla="*/ 195 w 3200"/>
                <a:gd name="T31" fmla="*/ 1269 h 2484"/>
                <a:gd name="T32" fmla="*/ 200 w 3200"/>
                <a:gd name="T33" fmla="*/ 1332 h 2484"/>
                <a:gd name="T34" fmla="*/ 227 w 3200"/>
                <a:gd name="T35" fmla="*/ 1390 h 2484"/>
                <a:gd name="T36" fmla="*/ 1106 w 3200"/>
                <a:gd name="T37" fmla="*/ 2273 h 2484"/>
                <a:gd name="T38" fmla="*/ 1138 w 3200"/>
                <a:gd name="T39" fmla="*/ 2289 h 2484"/>
                <a:gd name="T40" fmla="*/ 1172 w 3200"/>
                <a:gd name="T41" fmla="*/ 2284 h 2484"/>
                <a:gd name="T42" fmla="*/ 2952 w 3200"/>
                <a:gd name="T43" fmla="*/ 510 h 2484"/>
                <a:gd name="T44" fmla="*/ 2990 w 3200"/>
                <a:gd name="T45" fmla="*/ 456 h 2484"/>
                <a:gd name="T46" fmla="*/ 3005 w 3200"/>
                <a:gd name="T47" fmla="*/ 395 h 2484"/>
                <a:gd name="T48" fmla="*/ 3000 w 3200"/>
                <a:gd name="T49" fmla="*/ 332 h 2484"/>
                <a:gd name="T50" fmla="*/ 2973 w 3200"/>
                <a:gd name="T51" fmla="*/ 274 h 2484"/>
                <a:gd name="T52" fmla="*/ 2927 w 3200"/>
                <a:gd name="T53" fmla="*/ 227 h 2484"/>
                <a:gd name="T54" fmla="*/ 2868 w 3200"/>
                <a:gd name="T55" fmla="*/ 201 h 2484"/>
                <a:gd name="T56" fmla="*/ 2798 w 3200"/>
                <a:gd name="T57" fmla="*/ 0 h 2484"/>
                <a:gd name="T58" fmla="*/ 2888 w 3200"/>
                <a:gd name="T59" fmla="*/ 5 h 2484"/>
                <a:gd name="T60" fmla="*/ 2974 w 3200"/>
                <a:gd name="T61" fmla="*/ 32 h 2484"/>
                <a:gd name="T62" fmla="*/ 3054 w 3200"/>
                <a:gd name="T63" fmla="*/ 79 h 2484"/>
                <a:gd name="T64" fmla="*/ 3121 w 3200"/>
                <a:gd name="T65" fmla="*/ 147 h 2484"/>
                <a:gd name="T66" fmla="*/ 3169 w 3200"/>
                <a:gd name="T67" fmla="*/ 226 h 2484"/>
                <a:gd name="T68" fmla="*/ 3195 w 3200"/>
                <a:gd name="T69" fmla="*/ 312 h 2484"/>
                <a:gd name="T70" fmla="*/ 3200 w 3200"/>
                <a:gd name="T71" fmla="*/ 402 h 2484"/>
                <a:gd name="T72" fmla="*/ 3184 w 3200"/>
                <a:gd name="T73" fmla="*/ 490 h 2484"/>
                <a:gd name="T74" fmla="*/ 3148 w 3200"/>
                <a:gd name="T75" fmla="*/ 574 h 2484"/>
                <a:gd name="T76" fmla="*/ 3089 w 3200"/>
                <a:gd name="T77" fmla="*/ 648 h 2484"/>
                <a:gd name="T78" fmla="*/ 1299 w 3200"/>
                <a:gd name="T79" fmla="*/ 2433 h 2484"/>
                <a:gd name="T80" fmla="*/ 1241 w 3200"/>
                <a:gd name="T81" fmla="*/ 2466 h 2484"/>
                <a:gd name="T82" fmla="*/ 1179 w 3200"/>
                <a:gd name="T83" fmla="*/ 2482 h 2484"/>
                <a:gd name="T84" fmla="*/ 1114 w 3200"/>
                <a:gd name="T85" fmla="*/ 2482 h 2484"/>
                <a:gd name="T86" fmla="*/ 1052 w 3200"/>
                <a:gd name="T87" fmla="*/ 2466 h 2484"/>
                <a:gd name="T88" fmla="*/ 994 w 3200"/>
                <a:gd name="T89" fmla="*/ 2433 h 2484"/>
                <a:gd name="T90" fmla="*/ 111 w 3200"/>
                <a:gd name="T91" fmla="*/ 1554 h 2484"/>
                <a:gd name="T92" fmla="*/ 52 w 3200"/>
                <a:gd name="T93" fmla="*/ 1480 h 2484"/>
                <a:gd name="T94" fmla="*/ 16 w 3200"/>
                <a:gd name="T95" fmla="*/ 1396 h 2484"/>
                <a:gd name="T96" fmla="*/ 0 w 3200"/>
                <a:gd name="T97" fmla="*/ 1308 h 2484"/>
                <a:gd name="T98" fmla="*/ 4 w 3200"/>
                <a:gd name="T99" fmla="*/ 1218 h 2484"/>
                <a:gd name="T100" fmla="*/ 31 w 3200"/>
                <a:gd name="T101" fmla="*/ 1132 h 2484"/>
                <a:gd name="T102" fmla="*/ 79 w 3200"/>
                <a:gd name="T103" fmla="*/ 1052 h 2484"/>
                <a:gd name="T104" fmla="*/ 146 w 3200"/>
                <a:gd name="T105" fmla="*/ 985 h 2484"/>
                <a:gd name="T106" fmla="*/ 226 w 3200"/>
                <a:gd name="T107" fmla="*/ 938 h 2484"/>
                <a:gd name="T108" fmla="*/ 312 w 3200"/>
                <a:gd name="T109" fmla="*/ 911 h 2484"/>
                <a:gd name="T110" fmla="*/ 402 w 3200"/>
                <a:gd name="T111" fmla="*/ 906 h 2484"/>
                <a:gd name="T112" fmla="*/ 490 w 3200"/>
                <a:gd name="T113" fmla="*/ 922 h 2484"/>
                <a:gd name="T114" fmla="*/ 574 w 3200"/>
                <a:gd name="T115" fmla="*/ 959 h 2484"/>
                <a:gd name="T116" fmla="*/ 648 w 3200"/>
                <a:gd name="T117" fmla="*/ 1016 h 2484"/>
                <a:gd name="T118" fmla="*/ 2552 w 3200"/>
                <a:gd name="T119" fmla="*/ 110 h 2484"/>
                <a:gd name="T120" fmla="*/ 2626 w 3200"/>
                <a:gd name="T121" fmla="*/ 53 h 2484"/>
                <a:gd name="T122" fmla="*/ 2710 w 3200"/>
                <a:gd name="T123" fmla="*/ 16 h 2484"/>
                <a:gd name="T124" fmla="*/ 2798 w 3200"/>
                <a:gd name="T125" fmla="*/ 0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00" h="2484">
                  <a:moveTo>
                    <a:pt x="2836" y="195"/>
                  </a:moveTo>
                  <a:lnTo>
                    <a:pt x="2805" y="195"/>
                  </a:lnTo>
                  <a:lnTo>
                    <a:pt x="2774" y="201"/>
                  </a:lnTo>
                  <a:lnTo>
                    <a:pt x="2743" y="211"/>
                  </a:lnTo>
                  <a:lnTo>
                    <a:pt x="2715" y="227"/>
                  </a:lnTo>
                  <a:lnTo>
                    <a:pt x="2690" y="248"/>
                  </a:lnTo>
                  <a:lnTo>
                    <a:pt x="1270" y="1666"/>
                  </a:lnTo>
                  <a:lnTo>
                    <a:pt x="1249" y="1684"/>
                  </a:lnTo>
                  <a:lnTo>
                    <a:pt x="1226" y="1699"/>
                  </a:lnTo>
                  <a:lnTo>
                    <a:pt x="1201" y="1709"/>
                  </a:lnTo>
                  <a:lnTo>
                    <a:pt x="1175" y="1715"/>
                  </a:lnTo>
                  <a:lnTo>
                    <a:pt x="1147" y="1717"/>
                  </a:lnTo>
                  <a:lnTo>
                    <a:pt x="1119" y="1715"/>
                  </a:lnTo>
                  <a:lnTo>
                    <a:pt x="1093" y="1709"/>
                  </a:lnTo>
                  <a:lnTo>
                    <a:pt x="1067" y="1699"/>
                  </a:lnTo>
                  <a:lnTo>
                    <a:pt x="1044" y="1684"/>
                  </a:lnTo>
                  <a:lnTo>
                    <a:pt x="1023" y="1666"/>
                  </a:lnTo>
                  <a:lnTo>
                    <a:pt x="510" y="1154"/>
                  </a:lnTo>
                  <a:lnTo>
                    <a:pt x="488" y="1135"/>
                  </a:lnTo>
                  <a:lnTo>
                    <a:pt x="462" y="1120"/>
                  </a:lnTo>
                  <a:lnTo>
                    <a:pt x="436" y="1109"/>
                  </a:lnTo>
                  <a:lnTo>
                    <a:pt x="408" y="1102"/>
                  </a:lnTo>
                  <a:lnTo>
                    <a:pt x="379" y="1100"/>
                  </a:lnTo>
                  <a:lnTo>
                    <a:pt x="351" y="1102"/>
                  </a:lnTo>
                  <a:lnTo>
                    <a:pt x="323" y="1109"/>
                  </a:lnTo>
                  <a:lnTo>
                    <a:pt x="296" y="1120"/>
                  </a:lnTo>
                  <a:lnTo>
                    <a:pt x="271" y="1135"/>
                  </a:lnTo>
                  <a:lnTo>
                    <a:pt x="248" y="1154"/>
                  </a:lnTo>
                  <a:lnTo>
                    <a:pt x="227" y="1179"/>
                  </a:lnTo>
                  <a:lnTo>
                    <a:pt x="211" y="1208"/>
                  </a:lnTo>
                  <a:lnTo>
                    <a:pt x="200" y="1238"/>
                  </a:lnTo>
                  <a:lnTo>
                    <a:pt x="195" y="1269"/>
                  </a:lnTo>
                  <a:lnTo>
                    <a:pt x="195" y="1301"/>
                  </a:lnTo>
                  <a:lnTo>
                    <a:pt x="200" y="1332"/>
                  </a:lnTo>
                  <a:lnTo>
                    <a:pt x="211" y="1362"/>
                  </a:lnTo>
                  <a:lnTo>
                    <a:pt x="227" y="1390"/>
                  </a:lnTo>
                  <a:lnTo>
                    <a:pt x="248" y="1416"/>
                  </a:lnTo>
                  <a:lnTo>
                    <a:pt x="1106" y="2273"/>
                  </a:lnTo>
                  <a:lnTo>
                    <a:pt x="1121" y="2284"/>
                  </a:lnTo>
                  <a:lnTo>
                    <a:pt x="1138" y="2289"/>
                  </a:lnTo>
                  <a:lnTo>
                    <a:pt x="1155" y="2289"/>
                  </a:lnTo>
                  <a:lnTo>
                    <a:pt x="1172" y="2284"/>
                  </a:lnTo>
                  <a:lnTo>
                    <a:pt x="1187" y="2273"/>
                  </a:lnTo>
                  <a:lnTo>
                    <a:pt x="2952" y="510"/>
                  </a:lnTo>
                  <a:lnTo>
                    <a:pt x="2973" y="485"/>
                  </a:lnTo>
                  <a:lnTo>
                    <a:pt x="2990" y="456"/>
                  </a:lnTo>
                  <a:lnTo>
                    <a:pt x="3000" y="426"/>
                  </a:lnTo>
                  <a:lnTo>
                    <a:pt x="3005" y="395"/>
                  </a:lnTo>
                  <a:lnTo>
                    <a:pt x="3005" y="363"/>
                  </a:lnTo>
                  <a:lnTo>
                    <a:pt x="3000" y="332"/>
                  </a:lnTo>
                  <a:lnTo>
                    <a:pt x="2990" y="302"/>
                  </a:lnTo>
                  <a:lnTo>
                    <a:pt x="2973" y="274"/>
                  </a:lnTo>
                  <a:lnTo>
                    <a:pt x="2952" y="248"/>
                  </a:lnTo>
                  <a:lnTo>
                    <a:pt x="2927" y="227"/>
                  </a:lnTo>
                  <a:lnTo>
                    <a:pt x="2898" y="211"/>
                  </a:lnTo>
                  <a:lnTo>
                    <a:pt x="2868" y="201"/>
                  </a:lnTo>
                  <a:lnTo>
                    <a:pt x="2836" y="195"/>
                  </a:lnTo>
                  <a:close/>
                  <a:moveTo>
                    <a:pt x="2798" y="0"/>
                  </a:moveTo>
                  <a:lnTo>
                    <a:pt x="2844" y="0"/>
                  </a:lnTo>
                  <a:lnTo>
                    <a:pt x="2888" y="5"/>
                  </a:lnTo>
                  <a:lnTo>
                    <a:pt x="2932" y="16"/>
                  </a:lnTo>
                  <a:lnTo>
                    <a:pt x="2974" y="32"/>
                  </a:lnTo>
                  <a:lnTo>
                    <a:pt x="3015" y="53"/>
                  </a:lnTo>
                  <a:lnTo>
                    <a:pt x="3054" y="79"/>
                  </a:lnTo>
                  <a:lnTo>
                    <a:pt x="3089" y="110"/>
                  </a:lnTo>
                  <a:lnTo>
                    <a:pt x="3121" y="147"/>
                  </a:lnTo>
                  <a:lnTo>
                    <a:pt x="3148" y="185"/>
                  </a:lnTo>
                  <a:lnTo>
                    <a:pt x="3169" y="226"/>
                  </a:lnTo>
                  <a:lnTo>
                    <a:pt x="3184" y="268"/>
                  </a:lnTo>
                  <a:lnTo>
                    <a:pt x="3195" y="312"/>
                  </a:lnTo>
                  <a:lnTo>
                    <a:pt x="3200" y="357"/>
                  </a:lnTo>
                  <a:lnTo>
                    <a:pt x="3200" y="402"/>
                  </a:lnTo>
                  <a:lnTo>
                    <a:pt x="3195" y="446"/>
                  </a:lnTo>
                  <a:lnTo>
                    <a:pt x="3184" y="490"/>
                  </a:lnTo>
                  <a:lnTo>
                    <a:pt x="3169" y="533"/>
                  </a:lnTo>
                  <a:lnTo>
                    <a:pt x="3148" y="574"/>
                  </a:lnTo>
                  <a:lnTo>
                    <a:pt x="3121" y="612"/>
                  </a:lnTo>
                  <a:lnTo>
                    <a:pt x="3089" y="648"/>
                  </a:lnTo>
                  <a:lnTo>
                    <a:pt x="1325" y="2411"/>
                  </a:lnTo>
                  <a:lnTo>
                    <a:pt x="1299" y="2433"/>
                  </a:lnTo>
                  <a:lnTo>
                    <a:pt x="1271" y="2452"/>
                  </a:lnTo>
                  <a:lnTo>
                    <a:pt x="1241" y="2466"/>
                  </a:lnTo>
                  <a:lnTo>
                    <a:pt x="1210" y="2476"/>
                  </a:lnTo>
                  <a:lnTo>
                    <a:pt x="1179" y="2482"/>
                  </a:lnTo>
                  <a:lnTo>
                    <a:pt x="1147" y="2484"/>
                  </a:lnTo>
                  <a:lnTo>
                    <a:pt x="1114" y="2482"/>
                  </a:lnTo>
                  <a:lnTo>
                    <a:pt x="1083" y="2476"/>
                  </a:lnTo>
                  <a:lnTo>
                    <a:pt x="1052" y="2466"/>
                  </a:lnTo>
                  <a:lnTo>
                    <a:pt x="1022" y="2452"/>
                  </a:lnTo>
                  <a:lnTo>
                    <a:pt x="994" y="2433"/>
                  </a:lnTo>
                  <a:lnTo>
                    <a:pt x="968" y="2411"/>
                  </a:lnTo>
                  <a:lnTo>
                    <a:pt x="111" y="1554"/>
                  </a:lnTo>
                  <a:lnTo>
                    <a:pt x="79" y="1519"/>
                  </a:lnTo>
                  <a:lnTo>
                    <a:pt x="52" y="1480"/>
                  </a:lnTo>
                  <a:lnTo>
                    <a:pt x="31" y="1439"/>
                  </a:lnTo>
                  <a:lnTo>
                    <a:pt x="16" y="1396"/>
                  </a:lnTo>
                  <a:lnTo>
                    <a:pt x="4" y="1352"/>
                  </a:lnTo>
                  <a:lnTo>
                    <a:pt x="0" y="1308"/>
                  </a:lnTo>
                  <a:lnTo>
                    <a:pt x="0" y="1262"/>
                  </a:lnTo>
                  <a:lnTo>
                    <a:pt x="4" y="1218"/>
                  </a:lnTo>
                  <a:lnTo>
                    <a:pt x="16" y="1174"/>
                  </a:lnTo>
                  <a:lnTo>
                    <a:pt x="31" y="1132"/>
                  </a:lnTo>
                  <a:lnTo>
                    <a:pt x="52" y="1091"/>
                  </a:lnTo>
                  <a:lnTo>
                    <a:pt x="79" y="1052"/>
                  </a:lnTo>
                  <a:lnTo>
                    <a:pt x="111" y="1016"/>
                  </a:lnTo>
                  <a:lnTo>
                    <a:pt x="146" y="985"/>
                  </a:lnTo>
                  <a:lnTo>
                    <a:pt x="185" y="959"/>
                  </a:lnTo>
                  <a:lnTo>
                    <a:pt x="226" y="938"/>
                  </a:lnTo>
                  <a:lnTo>
                    <a:pt x="269" y="922"/>
                  </a:lnTo>
                  <a:lnTo>
                    <a:pt x="312" y="911"/>
                  </a:lnTo>
                  <a:lnTo>
                    <a:pt x="357" y="906"/>
                  </a:lnTo>
                  <a:lnTo>
                    <a:pt x="402" y="906"/>
                  </a:lnTo>
                  <a:lnTo>
                    <a:pt x="447" y="911"/>
                  </a:lnTo>
                  <a:lnTo>
                    <a:pt x="490" y="922"/>
                  </a:lnTo>
                  <a:lnTo>
                    <a:pt x="533" y="938"/>
                  </a:lnTo>
                  <a:lnTo>
                    <a:pt x="574" y="959"/>
                  </a:lnTo>
                  <a:lnTo>
                    <a:pt x="613" y="985"/>
                  </a:lnTo>
                  <a:lnTo>
                    <a:pt x="648" y="1016"/>
                  </a:lnTo>
                  <a:lnTo>
                    <a:pt x="1147" y="1514"/>
                  </a:lnTo>
                  <a:lnTo>
                    <a:pt x="2552" y="110"/>
                  </a:lnTo>
                  <a:lnTo>
                    <a:pt x="2587" y="79"/>
                  </a:lnTo>
                  <a:lnTo>
                    <a:pt x="2626" y="53"/>
                  </a:lnTo>
                  <a:lnTo>
                    <a:pt x="2667" y="32"/>
                  </a:lnTo>
                  <a:lnTo>
                    <a:pt x="2710" y="16"/>
                  </a:lnTo>
                  <a:lnTo>
                    <a:pt x="2753" y="5"/>
                  </a:lnTo>
                  <a:lnTo>
                    <a:pt x="27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7204896" y="5081335"/>
            <a:ext cx="579438" cy="403225"/>
            <a:chOff x="7185025" y="5081588"/>
            <a:chExt cx="579438" cy="403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0" name="Freeform 379"/>
            <p:cNvSpPr>
              <a:spLocks noEditPoints="1"/>
            </p:cNvSpPr>
            <p:nvPr/>
          </p:nvSpPr>
          <p:spPr bwMode="auto">
            <a:xfrm>
              <a:off x="7185025" y="5081588"/>
              <a:ext cx="579438" cy="403225"/>
            </a:xfrm>
            <a:custGeom>
              <a:avLst/>
              <a:gdLst>
                <a:gd name="T0" fmla="*/ 1668 w 3653"/>
                <a:gd name="T1" fmla="*/ 181 h 2537"/>
                <a:gd name="T2" fmla="*/ 1415 w 3653"/>
                <a:gd name="T3" fmla="*/ 288 h 2537"/>
                <a:gd name="T4" fmla="*/ 1208 w 3653"/>
                <a:gd name="T5" fmla="*/ 469 h 2537"/>
                <a:gd name="T6" fmla="*/ 1069 w 3653"/>
                <a:gd name="T7" fmla="*/ 704 h 2537"/>
                <a:gd name="T8" fmla="*/ 1013 w 3653"/>
                <a:gd name="T9" fmla="*/ 922 h 2537"/>
                <a:gd name="T10" fmla="*/ 954 w 3653"/>
                <a:gd name="T11" fmla="*/ 968 h 2537"/>
                <a:gd name="T12" fmla="*/ 797 w 3653"/>
                <a:gd name="T13" fmla="*/ 969 h 2537"/>
                <a:gd name="T14" fmla="*/ 546 w 3653"/>
                <a:gd name="T15" fmla="*/ 1042 h 2537"/>
                <a:gd name="T16" fmla="*/ 342 w 3653"/>
                <a:gd name="T17" fmla="*/ 1196 h 2537"/>
                <a:gd name="T18" fmla="*/ 205 w 3653"/>
                <a:gd name="T19" fmla="*/ 1413 h 2537"/>
                <a:gd name="T20" fmla="*/ 155 w 3653"/>
                <a:gd name="T21" fmla="*/ 1674 h 2537"/>
                <a:gd name="T22" fmla="*/ 205 w 3653"/>
                <a:gd name="T23" fmla="*/ 1934 h 2537"/>
                <a:gd name="T24" fmla="*/ 342 w 3653"/>
                <a:gd name="T25" fmla="*/ 2151 h 2537"/>
                <a:gd name="T26" fmla="*/ 546 w 3653"/>
                <a:gd name="T27" fmla="*/ 2306 h 2537"/>
                <a:gd name="T28" fmla="*/ 797 w 3653"/>
                <a:gd name="T29" fmla="*/ 2379 h 2537"/>
                <a:gd name="T30" fmla="*/ 3008 w 3653"/>
                <a:gd name="T31" fmla="*/ 2370 h 2537"/>
                <a:gd name="T32" fmla="*/ 3227 w 3653"/>
                <a:gd name="T33" fmla="*/ 2277 h 2537"/>
                <a:gd name="T34" fmla="*/ 3393 w 3653"/>
                <a:gd name="T35" fmla="*/ 2112 h 2537"/>
                <a:gd name="T36" fmla="*/ 3485 w 3653"/>
                <a:gd name="T37" fmla="*/ 1894 h 2537"/>
                <a:gd name="T38" fmla="*/ 3485 w 3653"/>
                <a:gd name="T39" fmla="*/ 1649 h 2537"/>
                <a:gd name="T40" fmla="*/ 3393 w 3653"/>
                <a:gd name="T41" fmla="*/ 1431 h 2537"/>
                <a:gd name="T42" fmla="*/ 3227 w 3653"/>
                <a:gd name="T43" fmla="*/ 1266 h 2537"/>
                <a:gd name="T44" fmla="*/ 3008 w 3653"/>
                <a:gd name="T45" fmla="*/ 1173 h 2537"/>
                <a:gd name="T46" fmla="*/ 2806 w 3653"/>
                <a:gd name="T47" fmla="*/ 1164 h 2537"/>
                <a:gd name="T48" fmla="*/ 2751 w 3653"/>
                <a:gd name="T49" fmla="*/ 1130 h 2537"/>
                <a:gd name="T50" fmla="*/ 2738 w 3653"/>
                <a:gd name="T51" fmla="*/ 1073 h 2537"/>
                <a:gd name="T52" fmla="*/ 2726 w 3653"/>
                <a:gd name="T53" fmla="*/ 864 h 2537"/>
                <a:gd name="T54" fmla="*/ 2622 w 3653"/>
                <a:gd name="T55" fmla="*/ 584 h 2537"/>
                <a:gd name="T56" fmla="*/ 2432 w 3653"/>
                <a:gd name="T57" fmla="*/ 360 h 2537"/>
                <a:gd name="T58" fmla="*/ 2176 w 3653"/>
                <a:gd name="T59" fmla="*/ 211 h 2537"/>
                <a:gd name="T60" fmla="*/ 1874 w 3653"/>
                <a:gd name="T61" fmla="*/ 156 h 2537"/>
                <a:gd name="T62" fmla="*/ 2118 w 3653"/>
                <a:gd name="T63" fmla="*/ 30 h 2537"/>
                <a:gd name="T64" fmla="*/ 2409 w 3653"/>
                <a:gd name="T65" fmla="*/ 151 h 2537"/>
                <a:gd name="T66" fmla="*/ 2645 w 3653"/>
                <a:gd name="T67" fmla="*/ 351 h 2537"/>
                <a:gd name="T68" fmla="*/ 2812 w 3653"/>
                <a:gd name="T69" fmla="*/ 614 h 2537"/>
                <a:gd name="T70" fmla="*/ 2891 w 3653"/>
                <a:gd name="T71" fmla="*/ 923 h 2537"/>
                <a:gd name="T72" fmla="*/ 3109 w 3653"/>
                <a:gd name="T73" fmla="*/ 1039 h 2537"/>
                <a:gd name="T74" fmla="*/ 3354 w 3653"/>
                <a:gd name="T75" fmla="*/ 1165 h 2537"/>
                <a:gd name="T76" fmla="*/ 3538 w 3653"/>
                <a:gd name="T77" fmla="*/ 1369 h 2537"/>
                <a:gd name="T78" fmla="*/ 3639 w 3653"/>
                <a:gd name="T79" fmla="*/ 1628 h 2537"/>
                <a:gd name="T80" fmla="*/ 3639 w 3653"/>
                <a:gd name="T81" fmla="*/ 1916 h 2537"/>
                <a:gd name="T82" fmla="*/ 3536 w 3653"/>
                <a:gd name="T83" fmla="*/ 2177 h 2537"/>
                <a:gd name="T84" fmla="*/ 3349 w 3653"/>
                <a:gd name="T85" fmla="*/ 2381 h 2537"/>
                <a:gd name="T86" fmla="*/ 3100 w 3653"/>
                <a:gd name="T87" fmla="*/ 2507 h 2537"/>
                <a:gd name="T88" fmla="*/ 866 w 3653"/>
                <a:gd name="T89" fmla="*/ 2537 h 2537"/>
                <a:gd name="T90" fmla="*/ 563 w 3653"/>
                <a:gd name="T91" fmla="*/ 2483 h 2537"/>
                <a:gd name="T92" fmla="*/ 308 w 3653"/>
                <a:gd name="T93" fmla="*/ 2333 h 2537"/>
                <a:gd name="T94" fmla="*/ 119 w 3653"/>
                <a:gd name="T95" fmla="*/ 2109 h 2537"/>
                <a:gd name="T96" fmla="*/ 14 w 3653"/>
                <a:gd name="T97" fmla="*/ 1829 h 2537"/>
                <a:gd name="T98" fmla="*/ 14 w 3653"/>
                <a:gd name="T99" fmla="*/ 1519 h 2537"/>
                <a:gd name="T100" fmla="*/ 119 w 3653"/>
                <a:gd name="T101" fmla="*/ 1238 h 2537"/>
                <a:gd name="T102" fmla="*/ 308 w 3653"/>
                <a:gd name="T103" fmla="*/ 1014 h 2537"/>
                <a:gd name="T104" fmla="*/ 563 w 3653"/>
                <a:gd name="T105" fmla="*/ 864 h 2537"/>
                <a:gd name="T106" fmla="*/ 866 w 3653"/>
                <a:gd name="T107" fmla="*/ 810 h 2537"/>
                <a:gd name="T108" fmla="*/ 943 w 3653"/>
                <a:gd name="T109" fmla="*/ 603 h 2537"/>
                <a:gd name="T110" fmla="*/ 1098 w 3653"/>
                <a:gd name="T111" fmla="*/ 359 h 2537"/>
                <a:gd name="T112" fmla="*/ 1319 w 3653"/>
                <a:gd name="T113" fmla="*/ 165 h 2537"/>
                <a:gd name="T114" fmla="*/ 1584 w 3653"/>
                <a:gd name="T115" fmla="*/ 42 h 2537"/>
                <a:gd name="T116" fmla="*/ 1874 w 3653"/>
                <a:gd name="T117" fmla="*/ 0 h 2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53" h="2537">
                  <a:moveTo>
                    <a:pt x="1874" y="156"/>
                  </a:moveTo>
                  <a:lnTo>
                    <a:pt x="1804" y="159"/>
                  </a:lnTo>
                  <a:lnTo>
                    <a:pt x="1736" y="167"/>
                  </a:lnTo>
                  <a:lnTo>
                    <a:pt x="1668" y="181"/>
                  </a:lnTo>
                  <a:lnTo>
                    <a:pt x="1602" y="201"/>
                  </a:lnTo>
                  <a:lnTo>
                    <a:pt x="1537" y="224"/>
                  </a:lnTo>
                  <a:lnTo>
                    <a:pt x="1475" y="254"/>
                  </a:lnTo>
                  <a:lnTo>
                    <a:pt x="1415" y="288"/>
                  </a:lnTo>
                  <a:lnTo>
                    <a:pt x="1358" y="327"/>
                  </a:lnTo>
                  <a:lnTo>
                    <a:pt x="1303" y="371"/>
                  </a:lnTo>
                  <a:lnTo>
                    <a:pt x="1253" y="418"/>
                  </a:lnTo>
                  <a:lnTo>
                    <a:pt x="1208" y="469"/>
                  </a:lnTo>
                  <a:lnTo>
                    <a:pt x="1166" y="525"/>
                  </a:lnTo>
                  <a:lnTo>
                    <a:pt x="1129" y="581"/>
                  </a:lnTo>
                  <a:lnTo>
                    <a:pt x="1097" y="642"/>
                  </a:lnTo>
                  <a:lnTo>
                    <a:pt x="1069" y="704"/>
                  </a:lnTo>
                  <a:lnTo>
                    <a:pt x="1047" y="768"/>
                  </a:lnTo>
                  <a:lnTo>
                    <a:pt x="1029" y="834"/>
                  </a:lnTo>
                  <a:lnTo>
                    <a:pt x="1017" y="902"/>
                  </a:lnTo>
                  <a:lnTo>
                    <a:pt x="1013" y="922"/>
                  </a:lnTo>
                  <a:lnTo>
                    <a:pt x="1003" y="938"/>
                  </a:lnTo>
                  <a:lnTo>
                    <a:pt x="989" y="953"/>
                  </a:lnTo>
                  <a:lnTo>
                    <a:pt x="973" y="963"/>
                  </a:lnTo>
                  <a:lnTo>
                    <a:pt x="954" y="968"/>
                  </a:lnTo>
                  <a:lnTo>
                    <a:pt x="933" y="969"/>
                  </a:lnTo>
                  <a:lnTo>
                    <a:pt x="898" y="966"/>
                  </a:lnTo>
                  <a:lnTo>
                    <a:pt x="866" y="966"/>
                  </a:lnTo>
                  <a:lnTo>
                    <a:pt x="797" y="969"/>
                  </a:lnTo>
                  <a:lnTo>
                    <a:pt x="731" y="978"/>
                  </a:lnTo>
                  <a:lnTo>
                    <a:pt x="667" y="994"/>
                  </a:lnTo>
                  <a:lnTo>
                    <a:pt x="604" y="1015"/>
                  </a:lnTo>
                  <a:lnTo>
                    <a:pt x="546" y="1042"/>
                  </a:lnTo>
                  <a:lnTo>
                    <a:pt x="489" y="1073"/>
                  </a:lnTo>
                  <a:lnTo>
                    <a:pt x="436" y="1110"/>
                  </a:lnTo>
                  <a:lnTo>
                    <a:pt x="387" y="1151"/>
                  </a:lnTo>
                  <a:lnTo>
                    <a:pt x="342" y="1196"/>
                  </a:lnTo>
                  <a:lnTo>
                    <a:pt x="301" y="1246"/>
                  </a:lnTo>
                  <a:lnTo>
                    <a:pt x="264" y="1298"/>
                  </a:lnTo>
                  <a:lnTo>
                    <a:pt x="232" y="1354"/>
                  </a:lnTo>
                  <a:lnTo>
                    <a:pt x="205" y="1413"/>
                  </a:lnTo>
                  <a:lnTo>
                    <a:pt x="184" y="1475"/>
                  </a:lnTo>
                  <a:lnTo>
                    <a:pt x="169" y="1539"/>
                  </a:lnTo>
                  <a:lnTo>
                    <a:pt x="159" y="1606"/>
                  </a:lnTo>
                  <a:lnTo>
                    <a:pt x="155" y="1674"/>
                  </a:lnTo>
                  <a:lnTo>
                    <a:pt x="159" y="1742"/>
                  </a:lnTo>
                  <a:lnTo>
                    <a:pt x="169" y="1808"/>
                  </a:lnTo>
                  <a:lnTo>
                    <a:pt x="184" y="1872"/>
                  </a:lnTo>
                  <a:lnTo>
                    <a:pt x="205" y="1934"/>
                  </a:lnTo>
                  <a:lnTo>
                    <a:pt x="232" y="1993"/>
                  </a:lnTo>
                  <a:lnTo>
                    <a:pt x="264" y="2049"/>
                  </a:lnTo>
                  <a:lnTo>
                    <a:pt x="301" y="2102"/>
                  </a:lnTo>
                  <a:lnTo>
                    <a:pt x="342" y="2151"/>
                  </a:lnTo>
                  <a:lnTo>
                    <a:pt x="387" y="2196"/>
                  </a:lnTo>
                  <a:lnTo>
                    <a:pt x="436" y="2237"/>
                  </a:lnTo>
                  <a:lnTo>
                    <a:pt x="489" y="2274"/>
                  </a:lnTo>
                  <a:lnTo>
                    <a:pt x="546" y="2306"/>
                  </a:lnTo>
                  <a:lnTo>
                    <a:pt x="604" y="2332"/>
                  </a:lnTo>
                  <a:lnTo>
                    <a:pt x="667" y="2353"/>
                  </a:lnTo>
                  <a:lnTo>
                    <a:pt x="731" y="2369"/>
                  </a:lnTo>
                  <a:lnTo>
                    <a:pt x="797" y="2379"/>
                  </a:lnTo>
                  <a:lnTo>
                    <a:pt x="866" y="2382"/>
                  </a:lnTo>
                  <a:lnTo>
                    <a:pt x="2885" y="2382"/>
                  </a:lnTo>
                  <a:lnTo>
                    <a:pt x="2948" y="2379"/>
                  </a:lnTo>
                  <a:lnTo>
                    <a:pt x="3008" y="2370"/>
                  </a:lnTo>
                  <a:lnTo>
                    <a:pt x="3067" y="2354"/>
                  </a:lnTo>
                  <a:lnTo>
                    <a:pt x="3123" y="2333"/>
                  </a:lnTo>
                  <a:lnTo>
                    <a:pt x="3176" y="2308"/>
                  </a:lnTo>
                  <a:lnTo>
                    <a:pt x="3227" y="2277"/>
                  </a:lnTo>
                  <a:lnTo>
                    <a:pt x="3274" y="2243"/>
                  </a:lnTo>
                  <a:lnTo>
                    <a:pt x="3317" y="2203"/>
                  </a:lnTo>
                  <a:lnTo>
                    <a:pt x="3357" y="2160"/>
                  </a:lnTo>
                  <a:lnTo>
                    <a:pt x="3393" y="2112"/>
                  </a:lnTo>
                  <a:lnTo>
                    <a:pt x="3423" y="2062"/>
                  </a:lnTo>
                  <a:lnTo>
                    <a:pt x="3449" y="2009"/>
                  </a:lnTo>
                  <a:lnTo>
                    <a:pt x="3469" y="1953"/>
                  </a:lnTo>
                  <a:lnTo>
                    <a:pt x="3485" y="1894"/>
                  </a:lnTo>
                  <a:lnTo>
                    <a:pt x="3494" y="1833"/>
                  </a:lnTo>
                  <a:lnTo>
                    <a:pt x="3497" y="1771"/>
                  </a:lnTo>
                  <a:lnTo>
                    <a:pt x="3494" y="1710"/>
                  </a:lnTo>
                  <a:lnTo>
                    <a:pt x="3485" y="1649"/>
                  </a:lnTo>
                  <a:lnTo>
                    <a:pt x="3469" y="1590"/>
                  </a:lnTo>
                  <a:lnTo>
                    <a:pt x="3449" y="1534"/>
                  </a:lnTo>
                  <a:lnTo>
                    <a:pt x="3423" y="1481"/>
                  </a:lnTo>
                  <a:lnTo>
                    <a:pt x="3393" y="1431"/>
                  </a:lnTo>
                  <a:lnTo>
                    <a:pt x="3357" y="1383"/>
                  </a:lnTo>
                  <a:lnTo>
                    <a:pt x="3317" y="1340"/>
                  </a:lnTo>
                  <a:lnTo>
                    <a:pt x="3274" y="1300"/>
                  </a:lnTo>
                  <a:lnTo>
                    <a:pt x="3227" y="1266"/>
                  </a:lnTo>
                  <a:lnTo>
                    <a:pt x="3176" y="1235"/>
                  </a:lnTo>
                  <a:lnTo>
                    <a:pt x="3123" y="1209"/>
                  </a:lnTo>
                  <a:lnTo>
                    <a:pt x="3067" y="1188"/>
                  </a:lnTo>
                  <a:lnTo>
                    <a:pt x="3008" y="1173"/>
                  </a:lnTo>
                  <a:lnTo>
                    <a:pt x="2948" y="1164"/>
                  </a:lnTo>
                  <a:lnTo>
                    <a:pt x="2885" y="1161"/>
                  </a:lnTo>
                  <a:lnTo>
                    <a:pt x="2823" y="1164"/>
                  </a:lnTo>
                  <a:lnTo>
                    <a:pt x="2806" y="1164"/>
                  </a:lnTo>
                  <a:lnTo>
                    <a:pt x="2789" y="1160"/>
                  </a:lnTo>
                  <a:lnTo>
                    <a:pt x="2774" y="1153"/>
                  </a:lnTo>
                  <a:lnTo>
                    <a:pt x="2761" y="1143"/>
                  </a:lnTo>
                  <a:lnTo>
                    <a:pt x="2751" y="1130"/>
                  </a:lnTo>
                  <a:lnTo>
                    <a:pt x="2743" y="1114"/>
                  </a:lnTo>
                  <a:lnTo>
                    <a:pt x="2738" y="1099"/>
                  </a:lnTo>
                  <a:lnTo>
                    <a:pt x="2737" y="1081"/>
                  </a:lnTo>
                  <a:lnTo>
                    <a:pt x="2738" y="1073"/>
                  </a:lnTo>
                  <a:lnTo>
                    <a:pt x="2739" y="1046"/>
                  </a:lnTo>
                  <a:lnTo>
                    <a:pt x="2741" y="1020"/>
                  </a:lnTo>
                  <a:lnTo>
                    <a:pt x="2737" y="942"/>
                  </a:lnTo>
                  <a:lnTo>
                    <a:pt x="2726" y="864"/>
                  </a:lnTo>
                  <a:lnTo>
                    <a:pt x="2710" y="790"/>
                  </a:lnTo>
                  <a:lnTo>
                    <a:pt x="2686" y="718"/>
                  </a:lnTo>
                  <a:lnTo>
                    <a:pt x="2657" y="650"/>
                  </a:lnTo>
                  <a:lnTo>
                    <a:pt x="2622" y="584"/>
                  </a:lnTo>
                  <a:lnTo>
                    <a:pt x="2582" y="522"/>
                  </a:lnTo>
                  <a:lnTo>
                    <a:pt x="2536" y="464"/>
                  </a:lnTo>
                  <a:lnTo>
                    <a:pt x="2487" y="410"/>
                  </a:lnTo>
                  <a:lnTo>
                    <a:pt x="2432" y="360"/>
                  </a:lnTo>
                  <a:lnTo>
                    <a:pt x="2373" y="315"/>
                  </a:lnTo>
                  <a:lnTo>
                    <a:pt x="2311" y="274"/>
                  </a:lnTo>
                  <a:lnTo>
                    <a:pt x="2246" y="239"/>
                  </a:lnTo>
                  <a:lnTo>
                    <a:pt x="2176" y="211"/>
                  </a:lnTo>
                  <a:lnTo>
                    <a:pt x="2105" y="187"/>
                  </a:lnTo>
                  <a:lnTo>
                    <a:pt x="2030" y="170"/>
                  </a:lnTo>
                  <a:lnTo>
                    <a:pt x="1953" y="160"/>
                  </a:lnTo>
                  <a:lnTo>
                    <a:pt x="1874" y="156"/>
                  </a:lnTo>
                  <a:close/>
                  <a:moveTo>
                    <a:pt x="1874" y="0"/>
                  </a:moveTo>
                  <a:lnTo>
                    <a:pt x="1958" y="4"/>
                  </a:lnTo>
                  <a:lnTo>
                    <a:pt x="2039" y="14"/>
                  </a:lnTo>
                  <a:lnTo>
                    <a:pt x="2118" y="30"/>
                  </a:lnTo>
                  <a:lnTo>
                    <a:pt x="2195" y="52"/>
                  </a:lnTo>
                  <a:lnTo>
                    <a:pt x="2269" y="80"/>
                  </a:lnTo>
                  <a:lnTo>
                    <a:pt x="2340" y="113"/>
                  </a:lnTo>
                  <a:lnTo>
                    <a:pt x="2409" y="151"/>
                  </a:lnTo>
                  <a:lnTo>
                    <a:pt x="2473" y="194"/>
                  </a:lnTo>
                  <a:lnTo>
                    <a:pt x="2534" y="243"/>
                  </a:lnTo>
                  <a:lnTo>
                    <a:pt x="2592" y="295"/>
                  </a:lnTo>
                  <a:lnTo>
                    <a:pt x="2645" y="351"/>
                  </a:lnTo>
                  <a:lnTo>
                    <a:pt x="2694" y="412"/>
                  </a:lnTo>
                  <a:lnTo>
                    <a:pt x="2738" y="476"/>
                  </a:lnTo>
                  <a:lnTo>
                    <a:pt x="2778" y="543"/>
                  </a:lnTo>
                  <a:lnTo>
                    <a:pt x="2812" y="614"/>
                  </a:lnTo>
                  <a:lnTo>
                    <a:pt x="2840" y="687"/>
                  </a:lnTo>
                  <a:lnTo>
                    <a:pt x="2864" y="764"/>
                  </a:lnTo>
                  <a:lnTo>
                    <a:pt x="2881" y="842"/>
                  </a:lnTo>
                  <a:lnTo>
                    <a:pt x="2891" y="923"/>
                  </a:lnTo>
                  <a:lnTo>
                    <a:pt x="2896" y="1006"/>
                  </a:lnTo>
                  <a:lnTo>
                    <a:pt x="2969" y="1010"/>
                  </a:lnTo>
                  <a:lnTo>
                    <a:pt x="3040" y="1021"/>
                  </a:lnTo>
                  <a:lnTo>
                    <a:pt x="3109" y="1039"/>
                  </a:lnTo>
                  <a:lnTo>
                    <a:pt x="3175" y="1062"/>
                  </a:lnTo>
                  <a:lnTo>
                    <a:pt x="3239" y="1091"/>
                  </a:lnTo>
                  <a:lnTo>
                    <a:pt x="3298" y="1127"/>
                  </a:lnTo>
                  <a:lnTo>
                    <a:pt x="3354" y="1165"/>
                  </a:lnTo>
                  <a:lnTo>
                    <a:pt x="3407" y="1209"/>
                  </a:lnTo>
                  <a:lnTo>
                    <a:pt x="3455" y="1259"/>
                  </a:lnTo>
                  <a:lnTo>
                    <a:pt x="3499" y="1311"/>
                  </a:lnTo>
                  <a:lnTo>
                    <a:pt x="3538" y="1369"/>
                  </a:lnTo>
                  <a:lnTo>
                    <a:pt x="3571" y="1429"/>
                  </a:lnTo>
                  <a:lnTo>
                    <a:pt x="3600" y="1493"/>
                  </a:lnTo>
                  <a:lnTo>
                    <a:pt x="3622" y="1559"/>
                  </a:lnTo>
                  <a:lnTo>
                    <a:pt x="3639" y="1628"/>
                  </a:lnTo>
                  <a:lnTo>
                    <a:pt x="3649" y="1698"/>
                  </a:lnTo>
                  <a:lnTo>
                    <a:pt x="3653" y="1771"/>
                  </a:lnTo>
                  <a:lnTo>
                    <a:pt x="3649" y="1846"/>
                  </a:lnTo>
                  <a:lnTo>
                    <a:pt x="3639" y="1916"/>
                  </a:lnTo>
                  <a:lnTo>
                    <a:pt x="3622" y="1986"/>
                  </a:lnTo>
                  <a:lnTo>
                    <a:pt x="3599" y="2052"/>
                  </a:lnTo>
                  <a:lnTo>
                    <a:pt x="3570" y="2117"/>
                  </a:lnTo>
                  <a:lnTo>
                    <a:pt x="3536" y="2177"/>
                  </a:lnTo>
                  <a:lnTo>
                    <a:pt x="3496" y="2235"/>
                  </a:lnTo>
                  <a:lnTo>
                    <a:pt x="3451" y="2288"/>
                  </a:lnTo>
                  <a:lnTo>
                    <a:pt x="3403" y="2337"/>
                  </a:lnTo>
                  <a:lnTo>
                    <a:pt x="3349" y="2381"/>
                  </a:lnTo>
                  <a:lnTo>
                    <a:pt x="3292" y="2421"/>
                  </a:lnTo>
                  <a:lnTo>
                    <a:pt x="3232" y="2455"/>
                  </a:lnTo>
                  <a:lnTo>
                    <a:pt x="3168" y="2484"/>
                  </a:lnTo>
                  <a:lnTo>
                    <a:pt x="3100" y="2507"/>
                  </a:lnTo>
                  <a:lnTo>
                    <a:pt x="3031" y="2524"/>
                  </a:lnTo>
                  <a:lnTo>
                    <a:pt x="2959" y="2534"/>
                  </a:lnTo>
                  <a:lnTo>
                    <a:pt x="2885" y="2537"/>
                  </a:lnTo>
                  <a:lnTo>
                    <a:pt x="866" y="2537"/>
                  </a:lnTo>
                  <a:lnTo>
                    <a:pt x="787" y="2534"/>
                  </a:lnTo>
                  <a:lnTo>
                    <a:pt x="710" y="2524"/>
                  </a:lnTo>
                  <a:lnTo>
                    <a:pt x="636" y="2506"/>
                  </a:lnTo>
                  <a:lnTo>
                    <a:pt x="563" y="2483"/>
                  </a:lnTo>
                  <a:lnTo>
                    <a:pt x="495" y="2454"/>
                  </a:lnTo>
                  <a:lnTo>
                    <a:pt x="429" y="2420"/>
                  </a:lnTo>
                  <a:lnTo>
                    <a:pt x="367" y="2379"/>
                  </a:lnTo>
                  <a:lnTo>
                    <a:pt x="308" y="2333"/>
                  </a:lnTo>
                  <a:lnTo>
                    <a:pt x="254" y="2284"/>
                  </a:lnTo>
                  <a:lnTo>
                    <a:pt x="204" y="2229"/>
                  </a:lnTo>
                  <a:lnTo>
                    <a:pt x="159" y="2172"/>
                  </a:lnTo>
                  <a:lnTo>
                    <a:pt x="119" y="2109"/>
                  </a:lnTo>
                  <a:lnTo>
                    <a:pt x="83" y="2044"/>
                  </a:lnTo>
                  <a:lnTo>
                    <a:pt x="54" y="1975"/>
                  </a:lnTo>
                  <a:lnTo>
                    <a:pt x="31" y="1903"/>
                  </a:lnTo>
                  <a:lnTo>
                    <a:pt x="14" y="1829"/>
                  </a:lnTo>
                  <a:lnTo>
                    <a:pt x="3" y="1753"/>
                  </a:lnTo>
                  <a:lnTo>
                    <a:pt x="0" y="1674"/>
                  </a:lnTo>
                  <a:lnTo>
                    <a:pt x="3" y="1596"/>
                  </a:lnTo>
                  <a:lnTo>
                    <a:pt x="14" y="1519"/>
                  </a:lnTo>
                  <a:lnTo>
                    <a:pt x="31" y="1444"/>
                  </a:lnTo>
                  <a:lnTo>
                    <a:pt x="54" y="1373"/>
                  </a:lnTo>
                  <a:lnTo>
                    <a:pt x="83" y="1304"/>
                  </a:lnTo>
                  <a:lnTo>
                    <a:pt x="119" y="1238"/>
                  </a:lnTo>
                  <a:lnTo>
                    <a:pt x="159" y="1176"/>
                  </a:lnTo>
                  <a:lnTo>
                    <a:pt x="204" y="1118"/>
                  </a:lnTo>
                  <a:lnTo>
                    <a:pt x="254" y="1063"/>
                  </a:lnTo>
                  <a:lnTo>
                    <a:pt x="308" y="1014"/>
                  </a:lnTo>
                  <a:lnTo>
                    <a:pt x="367" y="968"/>
                  </a:lnTo>
                  <a:lnTo>
                    <a:pt x="429" y="928"/>
                  </a:lnTo>
                  <a:lnTo>
                    <a:pt x="495" y="893"/>
                  </a:lnTo>
                  <a:lnTo>
                    <a:pt x="563" y="864"/>
                  </a:lnTo>
                  <a:lnTo>
                    <a:pt x="636" y="841"/>
                  </a:lnTo>
                  <a:lnTo>
                    <a:pt x="710" y="824"/>
                  </a:lnTo>
                  <a:lnTo>
                    <a:pt x="787" y="813"/>
                  </a:lnTo>
                  <a:lnTo>
                    <a:pt x="866" y="810"/>
                  </a:lnTo>
                  <a:lnTo>
                    <a:pt x="875" y="810"/>
                  </a:lnTo>
                  <a:lnTo>
                    <a:pt x="893" y="739"/>
                  </a:lnTo>
                  <a:lnTo>
                    <a:pt x="915" y="671"/>
                  </a:lnTo>
                  <a:lnTo>
                    <a:pt x="943" y="603"/>
                  </a:lnTo>
                  <a:lnTo>
                    <a:pt x="975" y="538"/>
                  </a:lnTo>
                  <a:lnTo>
                    <a:pt x="1011" y="476"/>
                  </a:lnTo>
                  <a:lnTo>
                    <a:pt x="1053" y="416"/>
                  </a:lnTo>
                  <a:lnTo>
                    <a:pt x="1098" y="359"/>
                  </a:lnTo>
                  <a:lnTo>
                    <a:pt x="1147" y="305"/>
                  </a:lnTo>
                  <a:lnTo>
                    <a:pt x="1200" y="255"/>
                  </a:lnTo>
                  <a:lnTo>
                    <a:pt x="1258" y="207"/>
                  </a:lnTo>
                  <a:lnTo>
                    <a:pt x="1319" y="165"/>
                  </a:lnTo>
                  <a:lnTo>
                    <a:pt x="1381" y="128"/>
                  </a:lnTo>
                  <a:lnTo>
                    <a:pt x="1446" y="94"/>
                  </a:lnTo>
                  <a:lnTo>
                    <a:pt x="1514" y="67"/>
                  </a:lnTo>
                  <a:lnTo>
                    <a:pt x="1584" y="42"/>
                  </a:lnTo>
                  <a:lnTo>
                    <a:pt x="1655" y="25"/>
                  </a:lnTo>
                  <a:lnTo>
                    <a:pt x="1727" y="11"/>
                  </a:lnTo>
                  <a:lnTo>
                    <a:pt x="1800" y="4"/>
                  </a:lnTo>
                  <a:lnTo>
                    <a:pt x="1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80"/>
            <p:cNvSpPr>
              <a:spLocks/>
            </p:cNvSpPr>
            <p:nvPr/>
          </p:nvSpPr>
          <p:spPr bwMode="auto">
            <a:xfrm>
              <a:off x="7380288" y="5140326"/>
              <a:ext cx="114300" cy="103188"/>
            </a:xfrm>
            <a:custGeom>
              <a:avLst/>
              <a:gdLst>
                <a:gd name="T0" fmla="*/ 648 w 726"/>
                <a:gd name="T1" fmla="*/ 0 h 654"/>
                <a:gd name="T2" fmla="*/ 669 w 726"/>
                <a:gd name="T3" fmla="*/ 4 h 654"/>
                <a:gd name="T4" fmla="*/ 688 w 726"/>
                <a:gd name="T5" fmla="*/ 11 h 654"/>
                <a:gd name="T6" fmla="*/ 704 w 726"/>
                <a:gd name="T7" fmla="*/ 24 h 654"/>
                <a:gd name="T8" fmla="*/ 716 w 726"/>
                <a:gd name="T9" fmla="*/ 39 h 654"/>
                <a:gd name="T10" fmla="*/ 724 w 726"/>
                <a:gd name="T11" fmla="*/ 58 h 654"/>
                <a:gd name="T12" fmla="*/ 726 w 726"/>
                <a:gd name="T13" fmla="*/ 79 h 654"/>
                <a:gd name="T14" fmla="*/ 724 w 726"/>
                <a:gd name="T15" fmla="*/ 99 h 654"/>
                <a:gd name="T16" fmla="*/ 716 w 726"/>
                <a:gd name="T17" fmla="*/ 118 h 654"/>
                <a:gd name="T18" fmla="*/ 704 w 726"/>
                <a:gd name="T19" fmla="*/ 133 h 654"/>
                <a:gd name="T20" fmla="*/ 688 w 726"/>
                <a:gd name="T21" fmla="*/ 145 h 654"/>
                <a:gd name="T22" fmla="*/ 669 w 726"/>
                <a:gd name="T23" fmla="*/ 153 h 654"/>
                <a:gd name="T24" fmla="*/ 648 w 726"/>
                <a:gd name="T25" fmla="*/ 156 h 654"/>
                <a:gd name="T26" fmla="*/ 592 w 726"/>
                <a:gd name="T27" fmla="*/ 160 h 654"/>
                <a:gd name="T28" fmla="*/ 537 w 726"/>
                <a:gd name="T29" fmla="*/ 169 h 654"/>
                <a:gd name="T30" fmla="*/ 484 w 726"/>
                <a:gd name="T31" fmla="*/ 184 h 654"/>
                <a:gd name="T32" fmla="*/ 434 w 726"/>
                <a:gd name="T33" fmla="*/ 205 h 654"/>
                <a:gd name="T34" fmla="*/ 387 w 726"/>
                <a:gd name="T35" fmla="*/ 232 h 654"/>
                <a:gd name="T36" fmla="*/ 342 w 726"/>
                <a:gd name="T37" fmla="*/ 263 h 654"/>
                <a:gd name="T38" fmla="*/ 301 w 726"/>
                <a:gd name="T39" fmla="*/ 298 h 654"/>
                <a:gd name="T40" fmla="*/ 265 w 726"/>
                <a:gd name="T41" fmla="*/ 338 h 654"/>
                <a:gd name="T42" fmla="*/ 232 w 726"/>
                <a:gd name="T43" fmla="*/ 381 h 654"/>
                <a:gd name="T44" fmla="*/ 205 w 726"/>
                <a:gd name="T45" fmla="*/ 427 h 654"/>
                <a:gd name="T46" fmla="*/ 183 w 726"/>
                <a:gd name="T47" fmla="*/ 478 h 654"/>
                <a:gd name="T48" fmla="*/ 165 w 726"/>
                <a:gd name="T49" fmla="*/ 531 h 654"/>
                <a:gd name="T50" fmla="*/ 155 w 726"/>
                <a:gd name="T51" fmla="*/ 587 h 654"/>
                <a:gd name="T52" fmla="*/ 149 w 726"/>
                <a:gd name="T53" fmla="*/ 606 h 654"/>
                <a:gd name="T54" fmla="*/ 140 w 726"/>
                <a:gd name="T55" fmla="*/ 621 h 654"/>
                <a:gd name="T56" fmla="*/ 128 w 726"/>
                <a:gd name="T57" fmla="*/ 634 h 654"/>
                <a:gd name="T58" fmla="*/ 113 w 726"/>
                <a:gd name="T59" fmla="*/ 645 h 654"/>
                <a:gd name="T60" fmla="*/ 96 w 726"/>
                <a:gd name="T61" fmla="*/ 652 h 654"/>
                <a:gd name="T62" fmla="*/ 77 w 726"/>
                <a:gd name="T63" fmla="*/ 654 h 654"/>
                <a:gd name="T64" fmla="*/ 67 w 726"/>
                <a:gd name="T65" fmla="*/ 653 h 654"/>
                <a:gd name="T66" fmla="*/ 46 w 726"/>
                <a:gd name="T67" fmla="*/ 648 h 654"/>
                <a:gd name="T68" fmla="*/ 29 w 726"/>
                <a:gd name="T69" fmla="*/ 638 h 654"/>
                <a:gd name="T70" fmla="*/ 15 w 726"/>
                <a:gd name="T71" fmla="*/ 623 h 654"/>
                <a:gd name="T72" fmla="*/ 5 w 726"/>
                <a:gd name="T73" fmla="*/ 606 h 654"/>
                <a:gd name="T74" fmla="*/ 0 w 726"/>
                <a:gd name="T75" fmla="*/ 587 h 654"/>
                <a:gd name="T76" fmla="*/ 0 w 726"/>
                <a:gd name="T77" fmla="*/ 566 h 654"/>
                <a:gd name="T78" fmla="*/ 12 w 726"/>
                <a:gd name="T79" fmla="*/ 503 h 654"/>
                <a:gd name="T80" fmla="*/ 29 w 726"/>
                <a:gd name="T81" fmla="*/ 442 h 654"/>
                <a:gd name="T82" fmla="*/ 53 w 726"/>
                <a:gd name="T83" fmla="*/ 383 h 654"/>
                <a:gd name="T84" fmla="*/ 82 w 726"/>
                <a:gd name="T85" fmla="*/ 328 h 654"/>
                <a:gd name="T86" fmla="*/ 115 w 726"/>
                <a:gd name="T87" fmla="*/ 276 h 654"/>
                <a:gd name="T88" fmla="*/ 154 w 726"/>
                <a:gd name="T89" fmla="*/ 227 h 654"/>
                <a:gd name="T90" fmla="*/ 196 w 726"/>
                <a:gd name="T91" fmla="*/ 183 h 654"/>
                <a:gd name="T92" fmla="*/ 242 w 726"/>
                <a:gd name="T93" fmla="*/ 143 h 654"/>
                <a:gd name="T94" fmla="*/ 292 w 726"/>
                <a:gd name="T95" fmla="*/ 107 h 654"/>
                <a:gd name="T96" fmla="*/ 346 w 726"/>
                <a:gd name="T97" fmla="*/ 76 h 654"/>
                <a:gd name="T98" fmla="*/ 401 w 726"/>
                <a:gd name="T99" fmla="*/ 49 h 654"/>
                <a:gd name="T100" fmla="*/ 460 w 726"/>
                <a:gd name="T101" fmla="*/ 29 h 654"/>
                <a:gd name="T102" fmla="*/ 521 w 726"/>
                <a:gd name="T103" fmla="*/ 14 h 654"/>
                <a:gd name="T104" fmla="*/ 584 w 726"/>
                <a:gd name="T105" fmla="*/ 4 h 654"/>
                <a:gd name="T106" fmla="*/ 648 w 726"/>
                <a:gd name="T107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6" h="654">
                  <a:moveTo>
                    <a:pt x="648" y="0"/>
                  </a:moveTo>
                  <a:lnTo>
                    <a:pt x="669" y="4"/>
                  </a:lnTo>
                  <a:lnTo>
                    <a:pt x="688" y="11"/>
                  </a:lnTo>
                  <a:lnTo>
                    <a:pt x="704" y="24"/>
                  </a:lnTo>
                  <a:lnTo>
                    <a:pt x="716" y="39"/>
                  </a:lnTo>
                  <a:lnTo>
                    <a:pt x="724" y="58"/>
                  </a:lnTo>
                  <a:lnTo>
                    <a:pt x="726" y="79"/>
                  </a:lnTo>
                  <a:lnTo>
                    <a:pt x="724" y="99"/>
                  </a:lnTo>
                  <a:lnTo>
                    <a:pt x="716" y="118"/>
                  </a:lnTo>
                  <a:lnTo>
                    <a:pt x="704" y="133"/>
                  </a:lnTo>
                  <a:lnTo>
                    <a:pt x="688" y="145"/>
                  </a:lnTo>
                  <a:lnTo>
                    <a:pt x="669" y="153"/>
                  </a:lnTo>
                  <a:lnTo>
                    <a:pt x="648" y="156"/>
                  </a:lnTo>
                  <a:lnTo>
                    <a:pt x="592" y="160"/>
                  </a:lnTo>
                  <a:lnTo>
                    <a:pt x="537" y="169"/>
                  </a:lnTo>
                  <a:lnTo>
                    <a:pt x="484" y="184"/>
                  </a:lnTo>
                  <a:lnTo>
                    <a:pt x="434" y="205"/>
                  </a:lnTo>
                  <a:lnTo>
                    <a:pt x="387" y="232"/>
                  </a:lnTo>
                  <a:lnTo>
                    <a:pt x="342" y="263"/>
                  </a:lnTo>
                  <a:lnTo>
                    <a:pt x="301" y="298"/>
                  </a:lnTo>
                  <a:lnTo>
                    <a:pt x="265" y="338"/>
                  </a:lnTo>
                  <a:lnTo>
                    <a:pt x="232" y="381"/>
                  </a:lnTo>
                  <a:lnTo>
                    <a:pt x="205" y="427"/>
                  </a:lnTo>
                  <a:lnTo>
                    <a:pt x="183" y="478"/>
                  </a:lnTo>
                  <a:lnTo>
                    <a:pt x="165" y="531"/>
                  </a:lnTo>
                  <a:lnTo>
                    <a:pt x="155" y="587"/>
                  </a:lnTo>
                  <a:lnTo>
                    <a:pt x="149" y="606"/>
                  </a:lnTo>
                  <a:lnTo>
                    <a:pt x="140" y="621"/>
                  </a:lnTo>
                  <a:lnTo>
                    <a:pt x="128" y="634"/>
                  </a:lnTo>
                  <a:lnTo>
                    <a:pt x="113" y="645"/>
                  </a:lnTo>
                  <a:lnTo>
                    <a:pt x="96" y="652"/>
                  </a:lnTo>
                  <a:lnTo>
                    <a:pt x="77" y="654"/>
                  </a:lnTo>
                  <a:lnTo>
                    <a:pt x="67" y="653"/>
                  </a:lnTo>
                  <a:lnTo>
                    <a:pt x="46" y="648"/>
                  </a:lnTo>
                  <a:lnTo>
                    <a:pt x="29" y="638"/>
                  </a:lnTo>
                  <a:lnTo>
                    <a:pt x="15" y="623"/>
                  </a:lnTo>
                  <a:lnTo>
                    <a:pt x="5" y="606"/>
                  </a:lnTo>
                  <a:lnTo>
                    <a:pt x="0" y="587"/>
                  </a:lnTo>
                  <a:lnTo>
                    <a:pt x="0" y="566"/>
                  </a:lnTo>
                  <a:lnTo>
                    <a:pt x="12" y="503"/>
                  </a:lnTo>
                  <a:lnTo>
                    <a:pt x="29" y="442"/>
                  </a:lnTo>
                  <a:lnTo>
                    <a:pt x="53" y="383"/>
                  </a:lnTo>
                  <a:lnTo>
                    <a:pt x="82" y="328"/>
                  </a:lnTo>
                  <a:lnTo>
                    <a:pt x="115" y="276"/>
                  </a:lnTo>
                  <a:lnTo>
                    <a:pt x="154" y="227"/>
                  </a:lnTo>
                  <a:lnTo>
                    <a:pt x="196" y="183"/>
                  </a:lnTo>
                  <a:lnTo>
                    <a:pt x="242" y="143"/>
                  </a:lnTo>
                  <a:lnTo>
                    <a:pt x="292" y="107"/>
                  </a:lnTo>
                  <a:lnTo>
                    <a:pt x="346" y="76"/>
                  </a:lnTo>
                  <a:lnTo>
                    <a:pt x="401" y="49"/>
                  </a:lnTo>
                  <a:lnTo>
                    <a:pt x="460" y="29"/>
                  </a:lnTo>
                  <a:lnTo>
                    <a:pt x="521" y="14"/>
                  </a:lnTo>
                  <a:lnTo>
                    <a:pt x="584" y="4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9" name="Group 918"/>
          <p:cNvGrpSpPr/>
          <p:nvPr/>
        </p:nvGrpSpPr>
        <p:grpSpPr>
          <a:xfrm>
            <a:off x="6269402" y="5054347"/>
            <a:ext cx="579438" cy="457201"/>
            <a:chOff x="6308725" y="5054600"/>
            <a:chExt cx="579438" cy="4572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6" name="Freeform 385"/>
            <p:cNvSpPr>
              <a:spLocks/>
            </p:cNvSpPr>
            <p:nvPr/>
          </p:nvSpPr>
          <p:spPr bwMode="auto">
            <a:xfrm>
              <a:off x="6308725" y="5054600"/>
              <a:ext cx="579438" cy="403225"/>
            </a:xfrm>
            <a:custGeom>
              <a:avLst/>
              <a:gdLst>
                <a:gd name="T0" fmla="*/ 2195 w 3653"/>
                <a:gd name="T1" fmla="*/ 51 h 2535"/>
                <a:gd name="T2" fmla="*/ 2534 w 3653"/>
                <a:gd name="T3" fmla="*/ 243 h 2535"/>
                <a:gd name="T4" fmla="*/ 2778 w 3653"/>
                <a:gd name="T5" fmla="*/ 543 h 2535"/>
                <a:gd name="T6" fmla="*/ 2891 w 3653"/>
                <a:gd name="T7" fmla="*/ 922 h 2535"/>
                <a:gd name="T8" fmla="*/ 3175 w 3653"/>
                <a:gd name="T9" fmla="*/ 1062 h 2535"/>
                <a:gd name="T10" fmla="*/ 3455 w 3653"/>
                <a:gd name="T11" fmla="*/ 1259 h 2535"/>
                <a:gd name="T12" fmla="*/ 3622 w 3653"/>
                <a:gd name="T13" fmla="*/ 1557 h 2535"/>
                <a:gd name="T14" fmla="*/ 3639 w 3653"/>
                <a:gd name="T15" fmla="*/ 1915 h 2535"/>
                <a:gd name="T16" fmla="*/ 3496 w 3653"/>
                <a:gd name="T17" fmla="*/ 2234 h 2535"/>
                <a:gd name="T18" fmla="*/ 3232 w 3653"/>
                <a:gd name="T19" fmla="*/ 2454 h 2535"/>
                <a:gd name="T20" fmla="*/ 2885 w 3653"/>
                <a:gd name="T21" fmla="*/ 2535 h 2535"/>
                <a:gd name="T22" fmla="*/ 2182 w 3653"/>
                <a:gd name="T23" fmla="*/ 2497 h 2535"/>
                <a:gd name="T24" fmla="*/ 2194 w 3653"/>
                <a:gd name="T25" fmla="*/ 2403 h 2535"/>
                <a:gd name="T26" fmla="*/ 2948 w 3653"/>
                <a:gd name="T27" fmla="*/ 2377 h 2535"/>
                <a:gd name="T28" fmla="*/ 3227 w 3653"/>
                <a:gd name="T29" fmla="*/ 2276 h 2535"/>
                <a:gd name="T30" fmla="*/ 3423 w 3653"/>
                <a:gd name="T31" fmla="*/ 2061 h 2535"/>
                <a:gd name="T32" fmla="*/ 3497 w 3653"/>
                <a:gd name="T33" fmla="*/ 1770 h 2535"/>
                <a:gd name="T34" fmla="*/ 3423 w 3653"/>
                <a:gd name="T35" fmla="*/ 1480 h 2535"/>
                <a:gd name="T36" fmla="*/ 3227 w 3653"/>
                <a:gd name="T37" fmla="*/ 1264 h 2535"/>
                <a:gd name="T38" fmla="*/ 2948 w 3653"/>
                <a:gd name="T39" fmla="*/ 1163 h 2535"/>
                <a:gd name="T40" fmla="*/ 2774 w 3653"/>
                <a:gd name="T41" fmla="*/ 1152 h 2535"/>
                <a:gd name="T42" fmla="*/ 2737 w 3653"/>
                <a:gd name="T43" fmla="*/ 1081 h 2535"/>
                <a:gd name="T44" fmla="*/ 2726 w 3653"/>
                <a:gd name="T45" fmla="*/ 864 h 2535"/>
                <a:gd name="T46" fmla="*/ 2582 w 3653"/>
                <a:gd name="T47" fmla="*/ 521 h 2535"/>
                <a:gd name="T48" fmla="*/ 2311 w 3653"/>
                <a:gd name="T49" fmla="*/ 273 h 2535"/>
                <a:gd name="T50" fmla="*/ 1953 w 3653"/>
                <a:gd name="T51" fmla="*/ 160 h 2535"/>
                <a:gd name="T52" fmla="*/ 1602 w 3653"/>
                <a:gd name="T53" fmla="*/ 199 h 2535"/>
                <a:gd name="T54" fmla="*/ 1303 w 3653"/>
                <a:gd name="T55" fmla="*/ 371 h 2535"/>
                <a:gd name="T56" fmla="*/ 1097 w 3653"/>
                <a:gd name="T57" fmla="*/ 642 h 2535"/>
                <a:gd name="T58" fmla="*/ 1013 w 3653"/>
                <a:gd name="T59" fmla="*/ 921 h 2535"/>
                <a:gd name="T60" fmla="*/ 933 w 3653"/>
                <a:gd name="T61" fmla="*/ 969 h 2535"/>
                <a:gd name="T62" fmla="*/ 667 w 3653"/>
                <a:gd name="T63" fmla="*/ 993 h 2535"/>
                <a:gd name="T64" fmla="*/ 387 w 3653"/>
                <a:gd name="T65" fmla="*/ 1150 h 2535"/>
                <a:gd name="T66" fmla="*/ 205 w 3653"/>
                <a:gd name="T67" fmla="*/ 1412 h 2535"/>
                <a:gd name="T68" fmla="*/ 159 w 3653"/>
                <a:gd name="T69" fmla="*/ 1741 h 2535"/>
                <a:gd name="T70" fmla="*/ 264 w 3653"/>
                <a:gd name="T71" fmla="*/ 2048 h 2535"/>
                <a:gd name="T72" fmla="*/ 489 w 3653"/>
                <a:gd name="T73" fmla="*/ 2272 h 2535"/>
                <a:gd name="T74" fmla="*/ 797 w 3653"/>
                <a:gd name="T75" fmla="*/ 2377 h 2535"/>
                <a:gd name="T76" fmla="*/ 1525 w 3653"/>
                <a:gd name="T77" fmla="*/ 2403 h 2535"/>
                <a:gd name="T78" fmla="*/ 1537 w 3653"/>
                <a:gd name="T79" fmla="*/ 2497 h 2535"/>
                <a:gd name="T80" fmla="*/ 866 w 3653"/>
                <a:gd name="T81" fmla="*/ 2535 h 2535"/>
                <a:gd name="T82" fmla="*/ 495 w 3653"/>
                <a:gd name="T83" fmla="*/ 2453 h 2535"/>
                <a:gd name="T84" fmla="*/ 204 w 3653"/>
                <a:gd name="T85" fmla="*/ 2228 h 2535"/>
                <a:gd name="T86" fmla="*/ 31 w 3653"/>
                <a:gd name="T87" fmla="*/ 1902 h 2535"/>
                <a:gd name="T88" fmla="*/ 14 w 3653"/>
                <a:gd name="T89" fmla="*/ 1517 h 2535"/>
                <a:gd name="T90" fmla="*/ 159 w 3653"/>
                <a:gd name="T91" fmla="*/ 1176 h 2535"/>
                <a:gd name="T92" fmla="*/ 429 w 3653"/>
                <a:gd name="T93" fmla="*/ 928 h 2535"/>
                <a:gd name="T94" fmla="*/ 787 w 3653"/>
                <a:gd name="T95" fmla="*/ 813 h 2535"/>
                <a:gd name="T96" fmla="*/ 943 w 3653"/>
                <a:gd name="T97" fmla="*/ 603 h 2535"/>
                <a:gd name="T98" fmla="*/ 1147 w 3653"/>
                <a:gd name="T99" fmla="*/ 304 h 2535"/>
                <a:gd name="T100" fmla="*/ 1446 w 3653"/>
                <a:gd name="T101" fmla="*/ 94 h 2535"/>
                <a:gd name="T102" fmla="*/ 1800 w 3653"/>
                <a:gd name="T103" fmla="*/ 4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53" h="2535">
                  <a:moveTo>
                    <a:pt x="1874" y="0"/>
                  </a:moveTo>
                  <a:lnTo>
                    <a:pt x="1958" y="4"/>
                  </a:lnTo>
                  <a:lnTo>
                    <a:pt x="2039" y="14"/>
                  </a:lnTo>
                  <a:lnTo>
                    <a:pt x="2118" y="30"/>
                  </a:lnTo>
                  <a:lnTo>
                    <a:pt x="2195" y="51"/>
                  </a:lnTo>
                  <a:lnTo>
                    <a:pt x="2269" y="80"/>
                  </a:lnTo>
                  <a:lnTo>
                    <a:pt x="2340" y="113"/>
                  </a:lnTo>
                  <a:lnTo>
                    <a:pt x="2409" y="151"/>
                  </a:lnTo>
                  <a:lnTo>
                    <a:pt x="2473" y="194"/>
                  </a:lnTo>
                  <a:lnTo>
                    <a:pt x="2534" y="243"/>
                  </a:lnTo>
                  <a:lnTo>
                    <a:pt x="2592" y="295"/>
                  </a:lnTo>
                  <a:lnTo>
                    <a:pt x="2645" y="351"/>
                  </a:lnTo>
                  <a:lnTo>
                    <a:pt x="2694" y="412"/>
                  </a:lnTo>
                  <a:lnTo>
                    <a:pt x="2738" y="476"/>
                  </a:lnTo>
                  <a:lnTo>
                    <a:pt x="2778" y="543"/>
                  </a:lnTo>
                  <a:lnTo>
                    <a:pt x="2812" y="614"/>
                  </a:lnTo>
                  <a:lnTo>
                    <a:pt x="2840" y="687"/>
                  </a:lnTo>
                  <a:lnTo>
                    <a:pt x="2864" y="763"/>
                  </a:lnTo>
                  <a:lnTo>
                    <a:pt x="2881" y="842"/>
                  </a:lnTo>
                  <a:lnTo>
                    <a:pt x="2891" y="922"/>
                  </a:lnTo>
                  <a:lnTo>
                    <a:pt x="2896" y="1005"/>
                  </a:lnTo>
                  <a:lnTo>
                    <a:pt x="2969" y="1010"/>
                  </a:lnTo>
                  <a:lnTo>
                    <a:pt x="3040" y="1021"/>
                  </a:lnTo>
                  <a:lnTo>
                    <a:pt x="3109" y="1039"/>
                  </a:lnTo>
                  <a:lnTo>
                    <a:pt x="3175" y="1062"/>
                  </a:lnTo>
                  <a:lnTo>
                    <a:pt x="3239" y="1091"/>
                  </a:lnTo>
                  <a:lnTo>
                    <a:pt x="3298" y="1125"/>
                  </a:lnTo>
                  <a:lnTo>
                    <a:pt x="3354" y="1165"/>
                  </a:lnTo>
                  <a:lnTo>
                    <a:pt x="3407" y="1209"/>
                  </a:lnTo>
                  <a:lnTo>
                    <a:pt x="3455" y="1259"/>
                  </a:lnTo>
                  <a:lnTo>
                    <a:pt x="3499" y="1311"/>
                  </a:lnTo>
                  <a:lnTo>
                    <a:pt x="3538" y="1368"/>
                  </a:lnTo>
                  <a:lnTo>
                    <a:pt x="3571" y="1428"/>
                  </a:lnTo>
                  <a:lnTo>
                    <a:pt x="3600" y="1492"/>
                  </a:lnTo>
                  <a:lnTo>
                    <a:pt x="3622" y="1557"/>
                  </a:lnTo>
                  <a:lnTo>
                    <a:pt x="3639" y="1627"/>
                  </a:lnTo>
                  <a:lnTo>
                    <a:pt x="3649" y="1697"/>
                  </a:lnTo>
                  <a:lnTo>
                    <a:pt x="3653" y="1770"/>
                  </a:lnTo>
                  <a:lnTo>
                    <a:pt x="3649" y="1843"/>
                  </a:lnTo>
                  <a:lnTo>
                    <a:pt x="3639" y="1915"/>
                  </a:lnTo>
                  <a:lnTo>
                    <a:pt x="3622" y="1985"/>
                  </a:lnTo>
                  <a:lnTo>
                    <a:pt x="3599" y="2051"/>
                  </a:lnTo>
                  <a:lnTo>
                    <a:pt x="3570" y="2115"/>
                  </a:lnTo>
                  <a:lnTo>
                    <a:pt x="3536" y="2176"/>
                  </a:lnTo>
                  <a:lnTo>
                    <a:pt x="3496" y="2234"/>
                  </a:lnTo>
                  <a:lnTo>
                    <a:pt x="3451" y="2287"/>
                  </a:lnTo>
                  <a:lnTo>
                    <a:pt x="3403" y="2335"/>
                  </a:lnTo>
                  <a:lnTo>
                    <a:pt x="3349" y="2380"/>
                  </a:lnTo>
                  <a:lnTo>
                    <a:pt x="3292" y="2419"/>
                  </a:lnTo>
                  <a:lnTo>
                    <a:pt x="3232" y="2454"/>
                  </a:lnTo>
                  <a:lnTo>
                    <a:pt x="3168" y="2482"/>
                  </a:lnTo>
                  <a:lnTo>
                    <a:pt x="3100" y="2505"/>
                  </a:lnTo>
                  <a:lnTo>
                    <a:pt x="3031" y="2522"/>
                  </a:lnTo>
                  <a:lnTo>
                    <a:pt x="2959" y="2532"/>
                  </a:lnTo>
                  <a:lnTo>
                    <a:pt x="2885" y="2535"/>
                  </a:lnTo>
                  <a:lnTo>
                    <a:pt x="2249" y="2535"/>
                  </a:lnTo>
                  <a:lnTo>
                    <a:pt x="2228" y="2533"/>
                  </a:lnTo>
                  <a:lnTo>
                    <a:pt x="2210" y="2526"/>
                  </a:lnTo>
                  <a:lnTo>
                    <a:pt x="2194" y="2513"/>
                  </a:lnTo>
                  <a:lnTo>
                    <a:pt x="2182" y="2497"/>
                  </a:lnTo>
                  <a:lnTo>
                    <a:pt x="2174" y="2479"/>
                  </a:lnTo>
                  <a:lnTo>
                    <a:pt x="2172" y="2458"/>
                  </a:lnTo>
                  <a:lnTo>
                    <a:pt x="2174" y="2437"/>
                  </a:lnTo>
                  <a:lnTo>
                    <a:pt x="2182" y="2418"/>
                  </a:lnTo>
                  <a:lnTo>
                    <a:pt x="2194" y="2403"/>
                  </a:lnTo>
                  <a:lnTo>
                    <a:pt x="2210" y="2391"/>
                  </a:lnTo>
                  <a:lnTo>
                    <a:pt x="2228" y="2383"/>
                  </a:lnTo>
                  <a:lnTo>
                    <a:pt x="2249" y="2381"/>
                  </a:lnTo>
                  <a:lnTo>
                    <a:pt x="2885" y="2381"/>
                  </a:lnTo>
                  <a:lnTo>
                    <a:pt x="2948" y="2377"/>
                  </a:lnTo>
                  <a:lnTo>
                    <a:pt x="3008" y="2367"/>
                  </a:lnTo>
                  <a:lnTo>
                    <a:pt x="3067" y="2353"/>
                  </a:lnTo>
                  <a:lnTo>
                    <a:pt x="3123" y="2332"/>
                  </a:lnTo>
                  <a:lnTo>
                    <a:pt x="3176" y="2307"/>
                  </a:lnTo>
                  <a:lnTo>
                    <a:pt x="3227" y="2276"/>
                  </a:lnTo>
                  <a:lnTo>
                    <a:pt x="3274" y="2241"/>
                  </a:lnTo>
                  <a:lnTo>
                    <a:pt x="3317" y="2202"/>
                  </a:lnTo>
                  <a:lnTo>
                    <a:pt x="3357" y="2158"/>
                  </a:lnTo>
                  <a:lnTo>
                    <a:pt x="3393" y="2111"/>
                  </a:lnTo>
                  <a:lnTo>
                    <a:pt x="3423" y="2061"/>
                  </a:lnTo>
                  <a:lnTo>
                    <a:pt x="3449" y="2007"/>
                  </a:lnTo>
                  <a:lnTo>
                    <a:pt x="3469" y="1952"/>
                  </a:lnTo>
                  <a:lnTo>
                    <a:pt x="3485" y="1893"/>
                  </a:lnTo>
                  <a:lnTo>
                    <a:pt x="3494" y="1832"/>
                  </a:lnTo>
                  <a:lnTo>
                    <a:pt x="3497" y="1770"/>
                  </a:lnTo>
                  <a:lnTo>
                    <a:pt x="3494" y="1709"/>
                  </a:lnTo>
                  <a:lnTo>
                    <a:pt x="3485" y="1648"/>
                  </a:lnTo>
                  <a:lnTo>
                    <a:pt x="3469" y="1589"/>
                  </a:lnTo>
                  <a:lnTo>
                    <a:pt x="3449" y="1533"/>
                  </a:lnTo>
                  <a:lnTo>
                    <a:pt x="3423" y="1480"/>
                  </a:lnTo>
                  <a:lnTo>
                    <a:pt x="3393" y="1430"/>
                  </a:lnTo>
                  <a:lnTo>
                    <a:pt x="3357" y="1382"/>
                  </a:lnTo>
                  <a:lnTo>
                    <a:pt x="3317" y="1339"/>
                  </a:lnTo>
                  <a:lnTo>
                    <a:pt x="3274" y="1299"/>
                  </a:lnTo>
                  <a:lnTo>
                    <a:pt x="3227" y="1264"/>
                  </a:lnTo>
                  <a:lnTo>
                    <a:pt x="3176" y="1234"/>
                  </a:lnTo>
                  <a:lnTo>
                    <a:pt x="3123" y="1209"/>
                  </a:lnTo>
                  <a:lnTo>
                    <a:pt x="3067" y="1188"/>
                  </a:lnTo>
                  <a:lnTo>
                    <a:pt x="3008" y="1172"/>
                  </a:lnTo>
                  <a:lnTo>
                    <a:pt x="2948" y="1163"/>
                  </a:lnTo>
                  <a:lnTo>
                    <a:pt x="2885" y="1160"/>
                  </a:lnTo>
                  <a:lnTo>
                    <a:pt x="2823" y="1163"/>
                  </a:lnTo>
                  <a:lnTo>
                    <a:pt x="2806" y="1163"/>
                  </a:lnTo>
                  <a:lnTo>
                    <a:pt x="2789" y="1159"/>
                  </a:lnTo>
                  <a:lnTo>
                    <a:pt x="2774" y="1152"/>
                  </a:lnTo>
                  <a:lnTo>
                    <a:pt x="2761" y="1141"/>
                  </a:lnTo>
                  <a:lnTo>
                    <a:pt x="2751" y="1129"/>
                  </a:lnTo>
                  <a:lnTo>
                    <a:pt x="2743" y="1114"/>
                  </a:lnTo>
                  <a:lnTo>
                    <a:pt x="2738" y="1097"/>
                  </a:lnTo>
                  <a:lnTo>
                    <a:pt x="2737" y="1081"/>
                  </a:lnTo>
                  <a:lnTo>
                    <a:pt x="2738" y="1073"/>
                  </a:lnTo>
                  <a:lnTo>
                    <a:pt x="2739" y="1045"/>
                  </a:lnTo>
                  <a:lnTo>
                    <a:pt x="2741" y="1020"/>
                  </a:lnTo>
                  <a:lnTo>
                    <a:pt x="2737" y="941"/>
                  </a:lnTo>
                  <a:lnTo>
                    <a:pt x="2726" y="864"/>
                  </a:lnTo>
                  <a:lnTo>
                    <a:pt x="2710" y="790"/>
                  </a:lnTo>
                  <a:lnTo>
                    <a:pt x="2686" y="718"/>
                  </a:lnTo>
                  <a:lnTo>
                    <a:pt x="2657" y="649"/>
                  </a:lnTo>
                  <a:lnTo>
                    <a:pt x="2622" y="584"/>
                  </a:lnTo>
                  <a:lnTo>
                    <a:pt x="2582" y="521"/>
                  </a:lnTo>
                  <a:lnTo>
                    <a:pt x="2536" y="464"/>
                  </a:lnTo>
                  <a:lnTo>
                    <a:pt x="2487" y="409"/>
                  </a:lnTo>
                  <a:lnTo>
                    <a:pt x="2432" y="360"/>
                  </a:lnTo>
                  <a:lnTo>
                    <a:pt x="2373" y="314"/>
                  </a:lnTo>
                  <a:lnTo>
                    <a:pt x="2311" y="273"/>
                  </a:lnTo>
                  <a:lnTo>
                    <a:pt x="2246" y="239"/>
                  </a:lnTo>
                  <a:lnTo>
                    <a:pt x="2176" y="210"/>
                  </a:lnTo>
                  <a:lnTo>
                    <a:pt x="2105" y="187"/>
                  </a:lnTo>
                  <a:lnTo>
                    <a:pt x="2030" y="170"/>
                  </a:lnTo>
                  <a:lnTo>
                    <a:pt x="1953" y="160"/>
                  </a:lnTo>
                  <a:lnTo>
                    <a:pt x="1874" y="156"/>
                  </a:lnTo>
                  <a:lnTo>
                    <a:pt x="1804" y="159"/>
                  </a:lnTo>
                  <a:lnTo>
                    <a:pt x="1736" y="167"/>
                  </a:lnTo>
                  <a:lnTo>
                    <a:pt x="1668" y="181"/>
                  </a:lnTo>
                  <a:lnTo>
                    <a:pt x="1602" y="199"/>
                  </a:lnTo>
                  <a:lnTo>
                    <a:pt x="1537" y="224"/>
                  </a:lnTo>
                  <a:lnTo>
                    <a:pt x="1475" y="254"/>
                  </a:lnTo>
                  <a:lnTo>
                    <a:pt x="1415" y="288"/>
                  </a:lnTo>
                  <a:lnTo>
                    <a:pt x="1358" y="327"/>
                  </a:lnTo>
                  <a:lnTo>
                    <a:pt x="1303" y="371"/>
                  </a:lnTo>
                  <a:lnTo>
                    <a:pt x="1253" y="418"/>
                  </a:lnTo>
                  <a:lnTo>
                    <a:pt x="1208" y="469"/>
                  </a:lnTo>
                  <a:lnTo>
                    <a:pt x="1166" y="524"/>
                  </a:lnTo>
                  <a:lnTo>
                    <a:pt x="1129" y="581"/>
                  </a:lnTo>
                  <a:lnTo>
                    <a:pt x="1097" y="642"/>
                  </a:lnTo>
                  <a:lnTo>
                    <a:pt x="1069" y="704"/>
                  </a:lnTo>
                  <a:lnTo>
                    <a:pt x="1047" y="768"/>
                  </a:lnTo>
                  <a:lnTo>
                    <a:pt x="1029" y="834"/>
                  </a:lnTo>
                  <a:lnTo>
                    <a:pt x="1018" y="901"/>
                  </a:lnTo>
                  <a:lnTo>
                    <a:pt x="1013" y="921"/>
                  </a:lnTo>
                  <a:lnTo>
                    <a:pt x="1003" y="938"/>
                  </a:lnTo>
                  <a:lnTo>
                    <a:pt x="989" y="952"/>
                  </a:lnTo>
                  <a:lnTo>
                    <a:pt x="973" y="962"/>
                  </a:lnTo>
                  <a:lnTo>
                    <a:pt x="954" y="968"/>
                  </a:lnTo>
                  <a:lnTo>
                    <a:pt x="933" y="969"/>
                  </a:lnTo>
                  <a:lnTo>
                    <a:pt x="898" y="966"/>
                  </a:lnTo>
                  <a:lnTo>
                    <a:pt x="866" y="966"/>
                  </a:lnTo>
                  <a:lnTo>
                    <a:pt x="797" y="968"/>
                  </a:lnTo>
                  <a:lnTo>
                    <a:pt x="731" y="978"/>
                  </a:lnTo>
                  <a:lnTo>
                    <a:pt x="667" y="993"/>
                  </a:lnTo>
                  <a:lnTo>
                    <a:pt x="604" y="1014"/>
                  </a:lnTo>
                  <a:lnTo>
                    <a:pt x="546" y="1041"/>
                  </a:lnTo>
                  <a:lnTo>
                    <a:pt x="489" y="1073"/>
                  </a:lnTo>
                  <a:lnTo>
                    <a:pt x="436" y="1109"/>
                  </a:lnTo>
                  <a:lnTo>
                    <a:pt x="387" y="1150"/>
                  </a:lnTo>
                  <a:lnTo>
                    <a:pt x="342" y="1196"/>
                  </a:lnTo>
                  <a:lnTo>
                    <a:pt x="301" y="1245"/>
                  </a:lnTo>
                  <a:lnTo>
                    <a:pt x="264" y="1297"/>
                  </a:lnTo>
                  <a:lnTo>
                    <a:pt x="232" y="1354"/>
                  </a:lnTo>
                  <a:lnTo>
                    <a:pt x="205" y="1412"/>
                  </a:lnTo>
                  <a:lnTo>
                    <a:pt x="184" y="1474"/>
                  </a:lnTo>
                  <a:lnTo>
                    <a:pt x="169" y="1538"/>
                  </a:lnTo>
                  <a:lnTo>
                    <a:pt x="159" y="1605"/>
                  </a:lnTo>
                  <a:lnTo>
                    <a:pt x="155" y="1673"/>
                  </a:lnTo>
                  <a:lnTo>
                    <a:pt x="159" y="1741"/>
                  </a:lnTo>
                  <a:lnTo>
                    <a:pt x="169" y="1807"/>
                  </a:lnTo>
                  <a:lnTo>
                    <a:pt x="184" y="1871"/>
                  </a:lnTo>
                  <a:lnTo>
                    <a:pt x="205" y="1933"/>
                  </a:lnTo>
                  <a:lnTo>
                    <a:pt x="232" y="1992"/>
                  </a:lnTo>
                  <a:lnTo>
                    <a:pt x="264" y="2048"/>
                  </a:lnTo>
                  <a:lnTo>
                    <a:pt x="301" y="2101"/>
                  </a:lnTo>
                  <a:lnTo>
                    <a:pt x="342" y="2150"/>
                  </a:lnTo>
                  <a:lnTo>
                    <a:pt x="387" y="2195"/>
                  </a:lnTo>
                  <a:lnTo>
                    <a:pt x="436" y="2236"/>
                  </a:lnTo>
                  <a:lnTo>
                    <a:pt x="489" y="2272"/>
                  </a:lnTo>
                  <a:lnTo>
                    <a:pt x="546" y="2304"/>
                  </a:lnTo>
                  <a:lnTo>
                    <a:pt x="604" y="2331"/>
                  </a:lnTo>
                  <a:lnTo>
                    <a:pt x="667" y="2352"/>
                  </a:lnTo>
                  <a:lnTo>
                    <a:pt x="731" y="2367"/>
                  </a:lnTo>
                  <a:lnTo>
                    <a:pt x="797" y="2377"/>
                  </a:lnTo>
                  <a:lnTo>
                    <a:pt x="866" y="2381"/>
                  </a:lnTo>
                  <a:lnTo>
                    <a:pt x="1471" y="2381"/>
                  </a:lnTo>
                  <a:lnTo>
                    <a:pt x="1491" y="2383"/>
                  </a:lnTo>
                  <a:lnTo>
                    <a:pt x="1509" y="2391"/>
                  </a:lnTo>
                  <a:lnTo>
                    <a:pt x="1525" y="2403"/>
                  </a:lnTo>
                  <a:lnTo>
                    <a:pt x="1537" y="2418"/>
                  </a:lnTo>
                  <a:lnTo>
                    <a:pt x="1545" y="2437"/>
                  </a:lnTo>
                  <a:lnTo>
                    <a:pt x="1548" y="2458"/>
                  </a:lnTo>
                  <a:lnTo>
                    <a:pt x="1545" y="2479"/>
                  </a:lnTo>
                  <a:lnTo>
                    <a:pt x="1537" y="2497"/>
                  </a:lnTo>
                  <a:lnTo>
                    <a:pt x="1525" y="2513"/>
                  </a:lnTo>
                  <a:lnTo>
                    <a:pt x="1509" y="2526"/>
                  </a:lnTo>
                  <a:lnTo>
                    <a:pt x="1491" y="2533"/>
                  </a:lnTo>
                  <a:lnTo>
                    <a:pt x="1471" y="2535"/>
                  </a:lnTo>
                  <a:lnTo>
                    <a:pt x="866" y="2535"/>
                  </a:lnTo>
                  <a:lnTo>
                    <a:pt x="787" y="2532"/>
                  </a:lnTo>
                  <a:lnTo>
                    <a:pt x="710" y="2522"/>
                  </a:lnTo>
                  <a:lnTo>
                    <a:pt x="636" y="2505"/>
                  </a:lnTo>
                  <a:lnTo>
                    <a:pt x="563" y="2481"/>
                  </a:lnTo>
                  <a:lnTo>
                    <a:pt x="495" y="2453"/>
                  </a:lnTo>
                  <a:lnTo>
                    <a:pt x="429" y="2417"/>
                  </a:lnTo>
                  <a:lnTo>
                    <a:pt x="367" y="2377"/>
                  </a:lnTo>
                  <a:lnTo>
                    <a:pt x="308" y="2332"/>
                  </a:lnTo>
                  <a:lnTo>
                    <a:pt x="254" y="2282"/>
                  </a:lnTo>
                  <a:lnTo>
                    <a:pt x="204" y="2228"/>
                  </a:lnTo>
                  <a:lnTo>
                    <a:pt x="159" y="2170"/>
                  </a:lnTo>
                  <a:lnTo>
                    <a:pt x="119" y="2108"/>
                  </a:lnTo>
                  <a:lnTo>
                    <a:pt x="83" y="2042"/>
                  </a:lnTo>
                  <a:lnTo>
                    <a:pt x="54" y="1974"/>
                  </a:lnTo>
                  <a:lnTo>
                    <a:pt x="31" y="1902"/>
                  </a:lnTo>
                  <a:lnTo>
                    <a:pt x="14" y="1828"/>
                  </a:lnTo>
                  <a:lnTo>
                    <a:pt x="3" y="1752"/>
                  </a:lnTo>
                  <a:lnTo>
                    <a:pt x="0" y="1673"/>
                  </a:lnTo>
                  <a:lnTo>
                    <a:pt x="3" y="1595"/>
                  </a:lnTo>
                  <a:lnTo>
                    <a:pt x="14" y="1517"/>
                  </a:lnTo>
                  <a:lnTo>
                    <a:pt x="31" y="1443"/>
                  </a:lnTo>
                  <a:lnTo>
                    <a:pt x="54" y="1372"/>
                  </a:lnTo>
                  <a:lnTo>
                    <a:pt x="83" y="1303"/>
                  </a:lnTo>
                  <a:lnTo>
                    <a:pt x="119" y="1238"/>
                  </a:lnTo>
                  <a:lnTo>
                    <a:pt x="159" y="1176"/>
                  </a:lnTo>
                  <a:lnTo>
                    <a:pt x="204" y="1117"/>
                  </a:lnTo>
                  <a:lnTo>
                    <a:pt x="254" y="1063"/>
                  </a:lnTo>
                  <a:lnTo>
                    <a:pt x="308" y="1013"/>
                  </a:lnTo>
                  <a:lnTo>
                    <a:pt x="367" y="968"/>
                  </a:lnTo>
                  <a:lnTo>
                    <a:pt x="429" y="928"/>
                  </a:lnTo>
                  <a:lnTo>
                    <a:pt x="495" y="893"/>
                  </a:lnTo>
                  <a:lnTo>
                    <a:pt x="563" y="864"/>
                  </a:lnTo>
                  <a:lnTo>
                    <a:pt x="636" y="841"/>
                  </a:lnTo>
                  <a:lnTo>
                    <a:pt x="710" y="824"/>
                  </a:lnTo>
                  <a:lnTo>
                    <a:pt x="787" y="813"/>
                  </a:lnTo>
                  <a:lnTo>
                    <a:pt x="866" y="810"/>
                  </a:lnTo>
                  <a:lnTo>
                    <a:pt x="875" y="810"/>
                  </a:lnTo>
                  <a:lnTo>
                    <a:pt x="893" y="739"/>
                  </a:lnTo>
                  <a:lnTo>
                    <a:pt x="915" y="670"/>
                  </a:lnTo>
                  <a:lnTo>
                    <a:pt x="943" y="603"/>
                  </a:lnTo>
                  <a:lnTo>
                    <a:pt x="975" y="538"/>
                  </a:lnTo>
                  <a:lnTo>
                    <a:pt x="1011" y="476"/>
                  </a:lnTo>
                  <a:lnTo>
                    <a:pt x="1053" y="416"/>
                  </a:lnTo>
                  <a:lnTo>
                    <a:pt x="1098" y="359"/>
                  </a:lnTo>
                  <a:lnTo>
                    <a:pt x="1147" y="304"/>
                  </a:lnTo>
                  <a:lnTo>
                    <a:pt x="1200" y="255"/>
                  </a:lnTo>
                  <a:lnTo>
                    <a:pt x="1258" y="207"/>
                  </a:lnTo>
                  <a:lnTo>
                    <a:pt x="1319" y="165"/>
                  </a:lnTo>
                  <a:lnTo>
                    <a:pt x="1381" y="128"/>
                  </a:lnTo>
                  <a:lnTo>
                    <a:pt x="1446" y="94"/>
                  </a:lnTo>
                  <a:lnTo>
                    <a:pt x="1514" y="66"/>
                  </a:lnTo>
                  <a:lnTo>
                    <a:pt x="1584" y="42"/>
                  </a:lnTo>
                  <a:lnTo>
                    <a:pt x="1655" y="25"/>
                  </a:lnTo>
                  <a:lnTo>
                    <a:pt x="1727" y="11"/>
                  </a:lnTo>
                  <a:lnTo>
                    <a:pt x="1800" y="4"/>
                  </a:lnTo>
                  <a:lnTo>
                    <a:pt x="1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86"/>
            <p:cNvSpPr>
              <a:spLocks/>
            </p:cNvSpPr>
            <p:nvPr/>
          </p:nvSpPr>
          <p:spPr bwMode="auto">
            <a:xfrm>
              <a:off x="6503988" y="5113338"/>
              <a:ext cx="114300" cy="103188"/>
            </a:xfrm>
            <a:custGeom>
              <a:avLst/>
              <a:gdLst>
                <a:gd name="T0" fmla="*/ 648 w 726"/>
                <a:gd name="T1" fmla="*/ 0 h 654"/>
                <a:gd name="T2" fmla="*/ 669 w 726"/>
                <a:gd name="T3" fmla="*/ 4 h 654"/>
                <a:gd name="T4" fmla="*/ 688 w 726"/>
                <a:gd name="T5" fmla="*/ 11 h 654"/>
                <a:gd name="T6" fmla="*/ 704 w 726"/>
                <a:gd name="T7" fmla="*/ 23 h 654"/>
                <a:gd name="T8" fmla="*/ 716 w 726"/>
                <a:gd name="T9" fmla="*/ 39 h 654"/>
                <a:gd name="T10" fmla="*/ 724 w 726"/>
                <a:gd name="T11" fmla="*/ 58 h 654"/>
                <a:gd name="T12" fmla="*/ 726 w 726"/>
                <a:gd name="T13" fmla="*/ 79 h 654"/>
                <a:gd name="T14" fmla="*/ 724 w 726"/>
                <a:gd name="T15" fmla="*/ 99 h 654"/>
                <a:gd name="T16" fmla="*/ 716 w 726"/>
                <a:gd name="T17" fmla="*/ 117 h 654"/>
                <a:gd name="T18" fmla="*/ 704 w 726"/>
                <a:gd name="T19" fmla="*/ 133 h 654"/>
                <a:gd name="T20" fmla="*/ 688 w 726"/>
                <a:gd name="T21" fmla="*/ 145 h 654"/>
                <a:gd name="T22" fmla="*/ 669 w 726"/>
                <a:gd name="T23" fmla="*/ 153 h 654"/>
                <a:gd name="T24" fmla="*/ 648 w 726"/>
                <a:gd name="T25" fmla="*/ 156 h 654"/>
                <a:gd name="T26" fmla="*/ 592 w 726"/>
                <a:gd name="T27" fmla="*/ 159 h 654"/>
                <a:gd name="T28" fmla="*/ 537 w 726"/>
                <a:gd name="T29" fmla="*/ 168 h 654"/>
                <a:gd name="T30" fmla="*/ 484 w 726"/>
                <a:gd name="T31" fmla="*/ 184 h 654"/>
                <a:gd name="T32" fmla="*/ 434 w 726"/>
                <a:gd name="T33" fmla="*/ 205 h 654"/>
                <a:gd name="T34" fmla="*/ 387 w 726"/>
                <a:gd name="T35" fmla="*/ 231 h 654"/>
                <a:gd name="T36" fmla="*/ 342 w 726"/>
                <a:gd name="T37" fmla="*/ 262 h 654"/>
                <a:gd name="T38" fmla="*/ 301 w 726"/>
                <a:gd name="T39" fmla="*/ 298 h 654"/>
                <a:gd name="T40" fmla="*/ 265 w 726"/>
                <a:gd name="T41" fmla="*/ 337 h 654"/>
                <a:gd name="T42" fmla="*/ 232 w 726"/>
                <a:gd name="T43" fmla="*/ 381 h 654"/>
                <a:gd name="T44" fmla="*/ 205 w 726"/>
                <a:gd name="T45" fmla="*/ 427 h 654"/>
                <a:gd name="T46" fmla="*/ 183 w 726"/>
                <a:gd name="T47" fmla="*/ 478 h 654"/>
                <a:gd name="T48" fmla="*/ 165 w 726"/>
                <a:gd name="T49" fmla="*/ 531 h 654"/>
                <a:gd name="T50" fmla="*/ 155 w 726"/>
                <a:gd name="T51" fmla="*/ 586 h 654"/>
                <a:gd name="T52" fmla="*/ 149 w 726"/>
                <a:gd name="T53" fmla="*/ 605 h 654"/>
                <a:gd name="T54" fmla="*/ 140 w 726"/>
                <a:gd name="T55" fmla="*/ 620 h 654"/>
                <a:gd name="T56" fmla="*/ 128 w 726"/>
                <a:gd name="T57" fmla="*/ 634 h 654"/>
                <a:gd name="T58" fmla="*/ 113 w 726"/>
                <a:gd name="T59" fmla="*/ 645 h 654"/>
                <a:gd name="T60" fmla="*/ 96 w 726"/>
                <a:gd name="T61" fmla="*/ 651 h 654"/>
                <a:gd name="T62" fmla="*/ 77 w 726"/>
                <a:gd name="T63" fmla="*/ 654 h 654"/>
                <a:gd name="T64" fmla="*/ 67 w 726"/>
                <a:gd name="T65" fmla="*/ 653 h 654"/>
                <a:gd name="T66" fmla="*/ 46 w 726"/>
                <a:gd name="T67" fmla="*/ 647 h 654"/>
                <a:gd name="T68" fmla="*/ 29 w 726"/>
                <a:gd name="T69" fmla="*/ 637 h 654"/>
                <a:gd name="T70" fmla="*/ 15 w 726"/>
                <a:gd name="T71" fmla="*/ 623 h 654"/>
                <a:gd name="T72" fmla="*/ 5 w 726"/>
                <a:gd name="T73" fmla="*/ 605 h 654"/>
                <a:gd name="T74" fmla="*/ 0 w 726"/>
                <a:gd name="T75" fmla="*/ 586 h 654"/>
                <a:gd name="T76" fmla="*/ 0 w 726"/>
                <a:gd name="T77" fmla="*/ 565 h 654"/>
                <a:gd name="T78" fmla="*/ 12 w 726"/>
                <a:gd name="T79" fmla="*/ 502 h 654"/>
                <a:gd name="T80" fmla="*/ 29 w 726"/>
                <a:gd name="T81" fmla="*/ 441 h 654"/>
                <a:gd name="T82" fmla="*/ 53 w 726"/>
                <a:gd name="T83" fmla="*/ 383 h 654"/>
                <a:gd name="T84" fmla="*/ 82 w 726"/>
                <a:gd name="T85" fmla="*/ 328 h 654"/>
                <a:gd name="T86" fmla="*/ 115 w 726"/>
                <a:gd name="T87" fmla="*/ 276 h 654"/>
                <a:gd name="T88" fmla="*/ 154 w 726"/>
                <a:gd name="T89" fmla="*/ 227 h 654"/>
                <a:gd name="T90" fmla="*/ 196 w 726"/>
                <a:gd name="T91" fmla="*/ 183 h 654"/>
                <a:gd name="T92" fmla="*/ 242 w 726"/>
                <a:gd name="T93" fmla="*/ 143 h 654"/>
                <a:gd name="T94" fmla="*/ 292 w 726"/>
                <a:gd name="T95" fmla="*/ 106 h 654"/>
                <a:gd name="T96" fmla="*/ 346 w 726"/>
                <a:gd name="T97" fmla="*/ 75 h 654"/>
                <a:gd name="T98" fmla="*/ 402 w 726"/>
                <a:gd name="T99" fmla="*/ 49 h 654"/>
                <a:gd name="T100" fmla="*/ 460 w 726"/>
                <a:gd name="T101" fmla="*/ 28 h 654"/>
                <a:gd name="T102" fmla="*/ 521 w 726"/>
                <a:gd name="T103" fmla="*/ 14 h 654"/>
                <a:gd name="T104" fmla="*/ 584 w 726"/>
                <a:gd name="T105" fmla="*/ 4 h 654"/>
                <a:gd name="T106" fmla="*/ 648 w 726"/>
                <a:gd name="T107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6" h="654">
                  <a:moveTo>
                    <a:pt x="648" y="0"/>
                  </a:moveTo>
                  <a:lnTo>
                    <a:pt x="669" y="4"/>
                  </a:lnTo>
                  <a:lnTo>
                    <a:pt x="688" y="11"/>
                  </a:lnTo>
                  <a:lnTo>
                    <a:pt x="704" y="23"/>
                  </a:lnTo>
                  <a:lnTo>
                    <a:pt x="716" y="39"/>
                  </a:lnTo>
                  <a:lnTo>
                    <a:pt x="724" y="58"/>
                  </a:lnTo>
                  <a:lnTo>
                    <a:pt x="726" y="79"/>
                  </a:lnTo>
                  <a:lnTo>
                    <a:pt x="724" y="99"/>
                  </a:lnTo>
                  <a:lnTo>
                    <a:pt x="716" y="117"/>
                  </a:lnTo>
                  <a:lnTo>
                    <a:pt x="704" y="133"/>
                  </a:lnTo>
                  <a:lnTo>
                    <a:pt x="688" y="145"/>
                  </a:lnTo>
                  <a:lnTo>
                    <a:pt x="669" y="153"/>
                  </a:lnTo>
                  <a:lnTo>
                    <a:pt x="648" y="156"/>
                  </a:lnTo>
                  <a:lnTo>
                    <a:pt x="592" y="159"/>
                  </a:lnTo>
                  <a:lnTo>
                    <a:pt x="537" y="168"/>
                  </a:lnTo>
                  <a:lnTo>
                    <a:pt x="484" y="184"/>
                  </a:lnTo>
                  <a:lnTo>
                    <a:pt x="434" y="205"/>
                  </a:lnTo>
                  <a:lnTo>
                    <a:pt x="387" y="231"/>
                  </a:lnTo>
                  <a:lnTo>
                    <a:pt x="342" y="262"/>
                  </a:lnTo>
                  <a:lnTo>
                    <a:pt x="301" y="298"/>
                  </a:lnTo>
                  <a:lnTo>
                    <a:pt x="265" y="337"/>
                  </a:lnTo>
                  <a:lnTo>
                    <a:pt x="232" y="381"/>
                  </a:lnTo>
                  <a:lnTo>
                    <a:pt x="205" y="427"/>
                  </a:lnTo>
                  <a:lnTo>
                    <a:pt x="183" y="478"/>
                  </a:lnTo>
                  <a:lnTo>
                    <a:pt x="165" y="531"/>
                  </a:lnTo>
                  <a:lnTo>
                    <a:pt x="155" y="586"/>
                  </a:lnTo>
                  <a:lnTo>
                    <a:pt x="149" y="605"/>
                  </a:lnTo>
                  <a:lnTo>
                    <a:pt x="140" y="620"/>
                  </a:lnTo>
                  <a:lnTo>
                    <a:pt x="128" y="634"/>
                  </a:lnTo>
                  <a:lnTo>
                    <a:pt x="113" y="645"/>
                  </a:lnTo>
                  <a:lnTo>
                    <a:pt x="96" y="651"/>
                  </a:lnTo>
                  <a:lnTo>
                    <a:pt x="77" y="654"/>
                  </a:lnTo>
                  <a:lnTo>
                    <a:pt x="67" y="653"/>
                  </a:lnTo>
                  <a:lnTo>
                    <a:pt x="46" y="647"/>
                  </a:lnTo>
                  <a:lnTo>
                    <a:pt x="29" y="637"/>
                  </a:lnTo>
                  <a:lnTo>
                    <a:pt x="15" y="623"/>
                  </a:lnTo>
                  <a:lnTo>
                    <a:pt x="5" y="605"/>
                  </a:lnTo>
                  <a:lnTo>
                    <a:pt x="0" y="586"/>
                  </a:lnTo>
                  <a:lnTo>
                    <a:pt x="0" y="565"/>
                  </a:lnTo>
                  <a:lnTo>
                    <a:pt x="12" y="502"/>
                  </a:lnTo>
                  <a:lnTo>
                    <a:pt x="29" y="441"/>
                  </a:lnTo>
                  <a:lnTo>
                    <a:pt x="53" y="383"/>
                  </a:lnTo>
                  <a:lnTo>
                    <a:pt x="82" y="328"/>
                  </a:lnTo>
                  <a:lnTo>
                    <a:pt x="115" y="276"/>
                  </a:lnTo>
                  <a:lnTo>
                    <a:pt x="154" y="227"/>
                  </a:lnTo>
                  <a:lnTo>
                    <a:pt x="196" y="183"/>
                  </a:lnTo>
                  <a:lnTo>
                    <a:pt x="242" y="143"/>
                  </a:lnTo>
                  <a:lnTo>
                    <a:pt x="292" y="106"/>
                  </a:lnTo>
                  <a:lnTo>
                    <a:pt x="346" y="75"/>
                  </a:lnTo>
                  <a:lnTo>
                    <a:pt x="402" y="49"/>
                  </a:lnTo>
                  <a:lnTo>
                    <a:pt x="460" y="28"/>
                  </a:lnTo>
                  <a:lnTo>
                    <a:pt x="521" y="14"/>
                  </a:lnTo>
                  <a:lnTo>
                    <a:pt x="584" y="4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87"/>
            <p:cNvSpPr>
              <a:spLocks/>
            </p:cNvSpPr>
            <p:nvPr/>
          </p:nvSpPr>
          <p:spPr bwMode="auto">
            <a:xfrm>
              <a:off x="6542088" y="5310188"/>
              <a:ext cx="123825" cy="201613"/>
            </a:xfrm>
            <a:custGeom>
              <a:avLst/>
              <a:gdLst>
                <a:gd name="T0" fmla="*/ 382 w 790"/>
                <a:gd name="T1" fmla="*/ 0 h 1267"/>
                <a:gd name="T2" fmla="*/ 408 w 790"/>
                <a:gd name="T3" fmla="*/ 0 h 1267"/>
                <a:gd name="T4" fmla="*/ 434 w 790"/>
                <a:gd name="T5" fmla="*/ 6 h 1267"/>
                <a:gd name="T6" fmla="*/ 458 w 790"/>
                <a:gd name="T7" fmla="*/ 17 h 1267"/>
                <a:gd name="T8" fmla="*/ 480 w 790"/>
                <a:gd name="T9" fmla="*/ 32 h 1267"/>
                <a:gd name="T10" fmla="*/ 764 w 790"/>
                <a:gd name="T11" fmla="*/ 284 h 1267"/>
                <a:gd name="T12" fmla="*/ 778 w 790"/>
                <a:gd name="T13" fmla="*/ 301 h 1267"/>
                <a:gd name="T14" fmla="*/ 786 w 790"/>
                <a:gd name="T15" fmla="*/ 318 h 1267"/>
                <a:gd name="T16" fmla="*/ 790 w 790"/>
                <a:gd name="T17" fmla="*/ 338 h 1267"/>
                <a:gd name="T18" fmla="*/ 789 w 790"/>
                <a:gd name="T19" fmla="*/ 358 h 1267"/>
                <a:gd name="T20" fmla="*/ 782 w 790"/>
                <a:gd name="T21" fmla="*/ 377 h 1267"/>
                <a:gd name="T22" fmla="*/ 770 w 790"/>
                <a:gd name="T23" fmla="*/ 395 h 1267"/>
                <a:gd name="T24" fmla="*/ 758 w 790"/>
                <a:gd name="T25" fmla="*/ 406 h 1267"/>
                <a:gd name="T26" fmla="*/ 743 w 790"/>
                <a:gd name="T27" fmla="*/ 414 h 1267"/>
                <a:gd name="T28" fmla="*/ 728 w 790"/>
                <a:gd name="T29" fmla="*/ 419 h 1267"/>
                <a:gd name="T30" fmla="*/ 712 w 790"/>
                <a:gd name="T31" fmla="*/ 420 h 1267"/>
                <a:gd name="T32" fmla="*/ 693 w 790"/>
                <a:gd name="T33" fmla="*/ 418 h 1267"/>
                <a:gd name="T34" fmla="*/ 676 w 790"/>
                <a:gd name="T35" fmla="*/ 411 h 1267"/>
                <a:gd name="T36" fmla="*/ 660 w 790"/>
                <a:gd name="T37" fmla="*/ 400 h 1267"/>
                <a:gd name="T38" fmla="*/ 473 w 790"/>
                <a:gd name="T39" fmla="*/ 233 h 1267"/>
                <a:gd name="T40" fmla="*/ 473 w 790"/>
                <a:gd name="T41" fmla="*/ 1189 h 1267"/>
                <a:gd name="T42" fmla="*/ 470 w 790"/>
                <a:gd name="T43" fmla="*/ 1210 h 1267"/>
                <a:gd name="T44" fmla="*/ 463 w 790"/>
                <a:gd name="T45" fmla="*/ 1228 h 1267"/>
                <a:gd name="T46" fmla="*/ 450 w 790"/>
                <a:gd name="T47" fmla="*/ 1244 h 1267"/>
                <a:gd name="T48" fmla="*/ 434 w 790"/>
                <a:gd name="T49" fmla="*/ 1256 h 1267"/>
                <a:gd name="T50" fmla="*/ 416 w 790"/>
                <a:gd name="T51" fmla="*/ 1264 h 1267"/>
                <a:gd name="T52" fmla="*/ 395 w 790"/>
                <a:gd name="T53" fmla="*/ 1267 h 1267"/>
                <a:gd name="T54" fmla="*/ 374 w 790"/>
                <a:gd name="T55" fmla="*/ 1264 h 1267"/>
                <a:gd name="T56" fmla="*/ 355 w 790"/>
                <a:gd name="T57" fmla="*/ 1256 h 1267"/>
                <a:gd name="T58" fmla="*/ 339 w 790"/>
                <a:gd name="T59" fmla="*/ 1244 h 1267"/>
                <a:gd name="T60" fmla="*/ 327 w 790"/>
                <a:gd name="T61" fmla="*/ 1228 h 1267"/>
                <a:gd name="T62" fmla="*/ 320 w 790"/>
                <a:gd name="T63" fmla="*/ 1210 h 1267"/>
                <a:gd name="T64" fmla="*/ 317 w 790"/>
                <a:gd name="T65" fmla="*/ 1189 h 1267"/>
                <a:gd name="T66" fmla="*/ 317 w 790"/>
                <a:gd name="T67" fmla="*/ 233 h 1267"/>
                <a:gd name="T68" fmla="*/ 130 w 790"/>
                <a:gd name="T69" fmla="*/ 400 h 1267"/>
                <a:gd name="T70" fmla="*/ 112 w 790"/>
                <a:gd name="T71" fmla="*/ 412 h 1267"/>
                <a:gd name="T72" fmla="*/ 93 w 790"/>
                <a:gd name="T73" fmla="*/ 419 h 1267"/>
                <a:gd name="T74" fmla="*/ 73 w 790"/>
                <a:gd name="T75" fmla="*/ 420 h 1267"/>
                <a:gd name="T76" fmla="*/ 53 w 790"/>
                <a:gd name="T77" fmla="*/ 417 h 1267"/>
                <a:gd name="T78" fmla="*/ 36 w 790"/>
                <a:gd name="T79" fmla="*/ 408 h 1267"/>
                <a:gd name="T80" fmla="*/ 20 w 790"/>
                <a:gd name="T81" fmla="*/ 395 h 1267"/>
                <a:gd name="T82" fmla="*/ 8 w 790"/>
                <a:gd name="T83" fmla="*/ 377 h 1267"/>
                <a:gd name="T84" fmla="*/ 1 w 790"/>
                <a:gd name="T85" fmla="*/ 358 h 1267"/>
                <a:gd name="T86" fmla="*/ 0 w 790"/>
                <a:gd name="T87" fmla="*/ 338 h 1267"/>
                <a:gd name="T88" fmla="*/ 3 w 790"/>
                <a:gd name="T89" fmla="*/ 318 h 1267"/>
                <a:gd name="T90" fmla="*/ 12 w 790"/>
                <a:gd name="T91" fmla="*/ 301 h 1267"/>
                <a:gd name="T92" fmla="*/ 26 w 790"/>
                <a:gd name="T93" fmla="*/ 284 h 1267"/>
                <a:gd name="T94" fmla="*/ 310 w 790"/>
                <a:gd name="T95" fmla="*/ 32 h 1267"/>
                <a:gd name="T96" fmla="*/ 332 w 790"/>
                <a:gd name="T97" fmla="*/ 17 h 1267"/>
                <a:gd name="T98" fmla="*/ 356 w 790"/>
                <a:gd name="T99" fmla="*/ 6 h 1267"/>
                <a:gd name="T100" fmla="*/ 382 w 790"/>
                <a:gd name="T101" fmla="*/ 0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0" h="1267">
                  <a:moveTo>
                    <a:pt x="382" y="0"/>
                  </a:moveTo>
                  <a:lnTo>
                    <a:pt x="408" y="0"/>
                  </a:lnTo>
                  <a:lnTo>
                    <a:pt x="434" y="6"/>
                  </a:lnTo>
                  <a:lnTo>
                    <a:pt x="458" y="17"/>
                  </a:lnTo>
                  <a:lnTo>
                    <a:pt x="480" y="32"/>
                  </a:lnTo>
                  <a:lnTo>
                    <a:pt x="764" y="284"/>
                  </a:lnTo>
                  <a:lnTo>
                    <a:pt x="778" y="301"/>
                  </a:lnTo>
                  <a:lnTo>
                    <a:pt x="786" y="318"/>
                  </a:lnTo>
                  <a:lnTo>
                    <a:pt x="790" y="338"/>
                  </a:lnTo>
                  <a:lnTo>
                    <a:pt x="789" y="358"/>
                  </a:lnTo>
                  <a:lnTo>
                    <a:pt x="782" y="377"/>
                  </a:lnTo>
                  <a:lnTo>
                    <a:pt x="770" y="395"/>
                  </a:lnTo>
                  <a:lnTo>
                    <a:pt x="758" y="406"/>
                  </a:lnTo>
                  <a:lnTo>
                    <a:pt x="743" y="414"/>
                  </a:lnTo>
                  <a:lnTo>
                    <a:pt x="728" y="419"/>
                  </a:lnTo>
                  <a:lnTo>
                    <a:pt x="712" y="420"/>
                  </a:lnTo>
                  <a:lnTo>
                    <a:pt x="693" y="418"/>
                  </a:lnTo>
                  <a:lnTo>
                    <a:pt x="676" y="411"/>
                  </a:lnTo>
                  <a:lnTo>
                    <a:pt x="660" y="400"/>
                  </a:lnTo>
                  <a:lnTo>
                    <a:pt x="473" y="233"/>
                  </a:lnTo>
                  <a:lnTo>
                    <a:pt x="473" y="1189"/>
                  </a:lnTo>
                  <a:lnTo>
                    <a:pt x="470" y="1210"/>
                  </a:lnTo>
                  <a:lnTo>
                    <a:pt x="463" y="1228"/>
                  </a:lnTo>
                  <a:lnTo>
                    <a:pt x="450" y="1244"/>
                  </a:lnTo>
                  <a:lnTo>
                    <a:pt x="434" y="1256"/>
                  </a:lnTo>
                  <a:lnTo>
                    <a:pt x="416" y="1264"/>
                  </a:lnTo>
                  <a:lnTo>
                    <a:pt x="395" y="1267"/>
                  </a:lnTo>
                  <a:lnTo>
                    <a:pt x="374" y="1264"/>
                  </a:lnTo>
                  <a:lnTo>
                    <a:pt x="355" y="1256"/>
                  </a:lnTo>
                  <a:lnTo>
                    <a:pt x="339" y="1244"/>
                  </a:lnTo>
                  <a:lnTo>
                    <a:pt x="327" y="1228"/>
                  </a:lnTo>
                  <a:lnTo>
                    <a:pt x="320" y="1210"/>
                  </a:lnTo>
                  <a:lnTo>
                    <a:pt x="317" y="1189"/>
                  </a:lnTo>
                  <a:lnTo>
                    <a:pt x="317" y="233"/>
                  </a:lnTo>
                  <a:lnTo>
                    <a:pt x="130" y="400"/>
                  </a:lnTo>
                  <a:lnTo>
                    <a:pt x="112" y="412"/>
                  </a:lnTo>
                  <a:lnTo>
                    <a:pt x="93" y="419"/>
                  </a:lnTo>
                  <a:lnTo>
                    <a:pt x="73" y="420"/>
                  </a:lnTo>
                  <a:lnTo>
                    <a:pt x="53" y="417"/>
                  </a:lnTo>
                  <a:lnTo>
                    <a:pt x="36" y="408"/>
                  </a:lnTo>
                  <a:lnTo>
                    <a:pt x="20" y="395"/>
                  </a:lnTo>
                  <a:lnTo>
                    <a:pt x="8" y="377"/>
                  </a:lnTo>
                  <a:lnTo>
                    <a:pt x="1" y="358"/>
                  </a:lnTo>
                  <a:lnTo>
                    <a:pt x="0" y="338"/>
                  </a:lnTo>
                  <a:lnTo>
                    <a:pt x="3" y="318"/>
                  </a:lnTo>
                  <a:lnTo>
                    <a:pt x="12" y="301"/>
                  </a:lnTo>
                  <a:lnTo>
                    <a:pt x="26" y="284"/>
                  </a:lnTo>
                  <a:lnTo>
                    <a:pt x="310" y="32"/>
                  </a:lnTo>
                  <a:lnTo>
                    <a:pt x="332" y="17"/>
                  </a:lnTo>
                  <a:lnTo>
                    <a:pt x="356" y="6"/>
                  </a:lnTo>
                  <a:lnTo>
                    <a:pt x="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6" name="Group 925"/>
          <p:cNvGrpSpPr/>
          <p:nvPr/>
        </p:nvGrpSpPr>
        <p:grpSpPr>
          <a:xfrm>
            <a:off x="5334702" y="5044822"/>
            <a:ext cx="577850" cy="476251"/>
            <a:chOff x="5300663" y="5045075"/>
            <a:chExt cx="577850" cy="476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3" name="Freeform 392"/>
            <p:cNvSpPr>
              <a:spLocks/>
            </p:cNvSpPr>
            <p:nvPr/>
          </p:nvSpPr>
          <p:spPr bwMode="auto">
            <a:xfrm>
              <a:off x="5300663" y="5045075"/>
              <a:ext cx="577850" cy="404813"/>
            </a:xfrm>
            <a:custGeom>
              <a:avLst/>
              <a:gdLst>
                <a:gd name="T0" fmla="*/ 2189 w 3643"/>
                <a:gd name="T1" fmla="*/ 51 h 2547"/>
                <a:gd name="T2" fmla="*/ 2527 w 3643"/>
                <a:gd name="T3" fmla="*/ 243 h 2547"/>
                <a:gd name="T4" fmla="*/ 2771 w 3643"/>
                <a:gd name="T5" fmla="*/ 546 h 2547"/>
                <a:gd name="T6" fmla="*/ 2884 w 3643"/>
                <a:gd name="T7" fmla="*/ 927 h 2547"/>
                <a:gd name="T8" fmla="*/ 3167 w 3643"/>
                <a:gd name="T9" fmla="*/ 1066 h 2547"/>
                <a:gd name="T10" fmla="*/ 3445 w 3643"/>
                <a:gd name="T11" fmla="*/ 1263 h 2547"/>
                <a:gd name="T12" fmla="*/ 3612 w 3643"/>
                <a:gd name="T13" fmla="*/ 1564 h 2547"/>
                <a:gd name="T14" fmla="*/ 3629 w 3643"/>
                <a:gd name="T15" fmla="*/ 1924 h 2547"/>
                <a:gd name="T16" fmla="*/ 3486 w 3643"/>
                <a:gd name="T17" fmla="*/ 2243 h 2547"/>
                <a:gd name="T18" fmla="*/ 3223 w 3643"/>
                <a:gd name="T19" fmla="*/ 2465 h 2547"/>
                <a:gd name="T20" fmla="*/ 2877 w 3643"/>
                <a:gd name="T21" fmla="*/ 2547 h 2547"/>
                <a:gd name="T22" fmla="*/ 2462 w 3643"/>
                <a:gd name="T23" fmla="*/ 2508 h 2547"/>
                <a:gd name="T24" fmla="*/ 2474 w 3643"/>
                <a:gd name="T25" fmla="*/ 2414 h 2547"/>
                <a:gd name="T26" fmla="*/ 2940 w 3643"/>
                <a:gd name="T27" fmla="*/ 2388 h 2547"/>
                <a:gd name="T28" fmla="*/ 3219 w 3643"/>
                <a:gd name="T29" fmla="*/ 2286 h 2547"/>
                <a:gd name="T30" fmla="*/ 3413 w 3643"/>
                <a:gd name="T31" fmla="*/ 2071 h 2547"/>
                <a:gd name="T32" fmla="*/ 3487 w 3643"/>
                <a:gd name="T33" fmla="*/ 1778 h 2547"/>
                <a:gd name="T34" fmla="*/ 3413 w 3643"/>
                <a:gd name="T35" fmla="*/ 1486 h 2547"/>
                <a:gd name="T36" fmla="*/ 3219 w 3643"/>
                <a:gd name="T37" fmla="*/ 1270 h 2547"/>
                <a:gd name="T38" fmla="*/ 2940 w 3643"/>
                <a:gd name="T39" fmla="*/ 1169 h 2547"/>
                <a:gd name="T40" fmla="*/ 2766 w 3643"/>
                <a:gd name="T41" fmla="*/ 1158 h 2547"/>
                <a:gd name="T42" fmla="*/ 2730 w 3643"/>
                <a:gd name="T43" fmla="*/ 1085 h 2547"/>
                <a:gd name="T44" fmla="*/ 2733 w 3643"/>
                <a:gd name="T45" fmla="*/ 1034 h 2547"/>
                <a:gd name="T46" fmla="*/ 2679 w 3643"/>
                <a:gd name="T47" fmla="*/ 721 h 2547"/>
                <a:gd name="T48" fmla="*/ 2480 w 3643"/>
                <a:gd name="T49" fmla="*/ 411 h 2547"/>
                <a:gd name="T50" fmla="*/ 2170 w 3643"/>
                <a:gd name="T51" fmla="*/ 210 h 2547"/>
                <a:gd name="T52" fmla="*/ 1800 w 3643"/>
                <a:gd name="T53" fmla="*/ 159 h 2547"/>
                <a:gd name="T54" fmla="*/ 1471 w 3643"/>
                <a:gd name="T55" fmla="*/ 255 h 2547"/>
                <a:gd name="T56" fmla="*/ 1205 w 3643"/>
                <a:gd name="T57" fmla="*/ 471 h 2547"/>
                <a:gd name="T58" fmla="*/ 1044 w 3643"/>
                <a:gd name="T59" fmla="*/ 771 h 2547"/>
                <a:gd name="T60" fmla="*/ 987 w 3643"/>
                <a:gd name="T61" fmla="*/ 957 h 2547"/>
                <a:gd name="T62" fmla="*/ 864 w 3643"/>
                <a:gd name="T63" fmla="*/ 969 h 2547"/>
                <a:gd name="T64" fmla="*/ 544 w 3643"/>
                <a:gd name="T65" fmla="*/ 1045 h 2547"/>
                <a:gd name="T66" fmla="*/ 300 w 3643"/>
                <a:gd name="T67" fmla="*/ 1250 h 2547"/>
                <a:gd name="T68" fmla="*/ 168 w 3643"/>
                <a:gd name="T69" fmla="*/ 1545 h 2547"/>
                <a:gd name="T70" fmla="*/ 184 w 3643"/>
                <a:gd name="T71" fmla="*/ 1880 h 2547"/>
                <a:gd name="T72" fmla="*/ 341 w 3643"/>
                <a:gd name="T73" fmla="*/ 2159 h 2547"/>
                <a:gd name="T74" fmla="*/ 603 w 3643"/>
                <a:gd name="T75" fmla="*/ 2342 h 2547"/>
                <a:gd name="T76" fmla="*/ 1180 w 3643"/>
                <a:gd name="T77" fmla="*/ 2392 h 2547"/>
                <a:gd name="T78" fmla="*/ 1255 w 3643"/>
                <a:gd name="T79" fmla="*/ 2448 h 2547"/>
                <a:gd name="T80" fmla="*/ 1219 w 3643"/>
                <a:gd name="T81" fmla="*/ 2536 h 2547"/>
                <a:gd name="T82" fmla="*/ 708 w 3643"/>
                <a:gd name="T83" fmla="*/ 2533 h 2547"/>
                <a:gd name="T84" fmla="*/ 366 w 3643"/>
                <a:gd name="T85" fmla="*/ 2388 h 2547"/>
                <a:gd name="T86" fmla="*/ 118 w 3643"/>
                <a:gd name="T87" fmla="*/ 2117 h 2547"/>
                <a:gd name="T88" fmla="*/ 3 w 3643"/>
                <a:gd name="T89" fmla="*/ 1758 h 2547"/>
                <a:gd name="T90" fmla="*/ 54 w 3643"/>
                <a:gd name="T91" fmla="*/ 1377 h 2547"/>
                <a:gd name="T92" fmla="*/ 253 w 3643"/>
                <a:gd name="T93" fmla="*/ 1068 h 2547"/>
                <a:gd name="T94" fmla="*/ 562 w 3643"/>
                <a:gd name="T95" fmla="*/ 868 h 2547"/>
                <a:gd name="T96" fmla="*/ 873 w 3643"/>
                <a:gd name="T97" fmla="*/ 813 h 2547"/>
                <a:gd name="T98" fmla="*/ 1009 w 3643"/>
                <a:gd name="T99" fmla="*/ 478 h 2547"/>
                <a:gd name="T100" fmla="*/ 1254 w 3643"/>
                <a:gd name="T101" fmla="*/ 208 h 2547"/>
                <a:gd name="T102" fmla="*/ 1579 w 3643"/>
                <a:gd name="T103" fmla="*/ 42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3" h="2547">
                  <a:moveTo>
                    <a:pt x="1869" y="0"/>
                  </a:moveTo>
                  <a:lnTo>
                    <a:pt x="1952" y="4"/>
                  </a:lnTo>
                  <a:lnTo>
                    <a:pt x="2033" y="14"/>
                  </a:lnTo>
                  <a:lnTo>
                    <a:pt x="2113" y="29"/>
                  </a:lnTo>
                  <a:lnTo>
                    <a:pt x="2189" y="51"/>
                  </a:lnTo>
                  <a:lnTo>
                    <a:pt x="2263" y="79"/>
                  </a:lnTo>
                  <a:lnTo>
                    <a:pt x="2334" y="112"/>
                  </a:lnTo>
                  <a:lnTo>
                    <a:pt x="2402" y="151"/>
                  </a:lnTo>
                  <a:lnTo>
                    <a:pt x="2467" y="195"/>
                  </a:lnTo>
                  <a:lnTo>
                    <a:pt x="2527" y="243"/>
                  </a:lnTo>
                  <a:lnTo>
                    <a:pt x="2585" y="296"/>
                  </a:lnTo>
                  <a:lnTo>
                    <a:pt x="2638" y="352"/>
                  </a:lnTo>
                  <a:lnTo>
                    <a:pt x="2687" y="413"/>
                  </a:lnTo>
                  <a:lnTo>
                    <a:pt x="2731" y="478"/>
                  </a:lnTo>
                  <a:lnTo>
                    <a:pt x="2771" y="546"/>
                  </a:lnTo>
                  <a:lnTo>
                    <a:pt x="2804" y="617"/>
                  </a:lnTo>
                  <a:lnTo>
                    <a:pt x="2833" y="690"/>
                  </a:lnTo>
                  <a:lnTo>
                    <a:pt x="2856" y="767"/>
                  </a:lnTo>
                  <a:lnTo>
                    <a:pt x="2874" y="845"/>
                  </a:lnTo>
                  <a:lnTo>
                    <a:pt x="2884" y="927"/>
                  </a:lnTo>
                  <a:lnTo>
                    <a:pt x="2888" y="1010"/>
                  </a:lnTo>
                  <a:lnTo>
                    <a:pt x="2961" y="1014"/>
                  </a:lnTo>
                  <a:lnTo>
                    <a:pt x="3032" y="1025"/>
                  </a:lnTo>
                  <a:lnTo>
                    <a:pt x="3100" y="1043"/>
                  </a:lnTo>
                  <a:lnTo>
                    <a:pt x="3167" y="1066"/>
                  </a:lnTo>
                  <a:lnTo>
                    <a:pt x="3230" y="1095"/>
                  </a:lnTo>
                  <a:lnTo>
                    <a:pt x="3289" y="1130"/>
                  </a:lnTo>
                  <a:lnTo>
                    <a:pt x="3345" y="1170"/>
                  </a:lnTo>
                  <a:lnTo>
                    <a:pt x="3398" y="1214"/>
                  </a:lnTo>
                  <a:lnTo>
                    <a:pt x="3445" y="1263"/>
                  </a:lnTo>
                  <a:lnTo>
                    <a:pt x="3490" y="1316"/>
                  </a:lnTo>
                  <a:lnTo>
                    <a:pt x="3528" y="1374"/>
                  </a:lnTo>
                  <a:lnTo>
                    <a:pt x="3562" y="1434"/>
                  </a:lnTo>
                  <a:lnTo>
                    <a:pt x="3590" y="1497"/>
                  </a:lnTo>
                  <a:lnTo>
                    <a:pt x="3612" y="1564"/>
                  </a:lnTo>
                  <a:lnTo>
                    <a:pt x="3629" y="1634"/>
                  </a:lnTo>
                  <a:lnTo>
                    <a:pt x="3639" y="1705"/>
                  </a:lnTo>
                  <a:lnTo>
                    <a:pt x="3643" y="1778"/>
                  </a:lnTo>
                  <a:lnTo>
                    <a:pt x="3639" y="1852"/>
                  </a:lnTo>
                  <a:lnTo>
                    <a:pt x="3629" y="1924"/>
                  </a:lnTo>
                  <a:lnTo>
                    <a:pt x="3612" y="1994"/>
                  </a:lnTo>
                  <a:lnTo>
                    <a:pt x="3589" y="2061"/>
                  </a:lnTo>
                  <a:lnTo>
                    <a:pt x="3560" y="2125"/>
                  </a:lnTo>
                  <a:lnTo>
                    <a:pt x="3526" y="2186"/>
                  </a:lnTo>
                  <a:lnTo>
                    <a:pt x="3486" y="2243"/>
                  </a:lnTo>
                  <a:lnTo>
                    <a:pt x="3442" y="2296"/>
                  </a:lnTo>
                  <a:lnTo>
                    <a:pt x="3393" y="2346"/>
                  </a:lnTo>
                  <a:lnTo>
                    <a:pt x="3340" y="2390"/>
                  </a:lnTo>
                  <a:lnTo>
                    <a:pt x="3283" y="2430"/>
                  </a:lnTo>
                  <a:lnTo>
                    <a:pt x="3223" y="2465"/>
                  </a:lnTo>
                  <a:lnTo>
                    <a:pt x="3159" y="2494"/>
                  </a:lnTo>
                  <a:lnTo>
                    <a:pt x="3091" y="2516"/>
                  </a:lnTo>
                  <a:lnTo>
                    <a:pt x="3023" y="2534"/>
                  </a:lnTo>
                  <a:lnTo>
                    <a:pt x="2951" y="2544"/>
                  </a:lnTo>
                  <a:lnTo>
                    <a:pt x="2877" y="2547"/>
                  </a:lnTo>
                  <a:lnTo>
                    <a:pt x="2530" y="2547"/>
                  </a:lnTo>
                  <a:lnTo>
                    <a:pt x="2509" y="2545"/>
                  </a:lnTo>
                  <a:lnTo>
                    <a:pt x="2490" y="2536"/>
                  </a:lnTo>
                  <a:lnTo>
                    <a:pt x="2474" y="2524"/>
                  </a:lnTo>
                  <a:lnTo>
                    <a:pt x="2462" y="2508"/>
                  </a:lnTo>
                  <a:lnTo>
                    <a:pt x="2454" y="2489"/>
                  </a:lnTo>
                  <a:lnTo>
                    <a:pt x="2451" y="2469"/>
                  </a:lnTo>
                  <a:lnTo>
                    <a:pt x="2454" y="2448"/>
                  </a:lnTo>
                  <a:lnTo>
                    <a:pt x="2462" y="2429"/>
                  </a:lnTo>
                  <a:lnTo>
                    <a:pt x="2474" y="2414"/>
                  </a:lnTo>
                  <a:lnTo>
                    <a:pt x="2490" y="2402"/>
                  </a:lnTo>
                  <a:lnTo>
                    <a:pt x="2509" y="2394"/>
                  </a:lnTo>
                  <a:lnTo>
                    <a:pt x="2530" y="2392"/>
                  </a:lnTo>
                  <a:lnTo>
                    <a:pt x="2877" y="2392"/>
                  </a:lnTo>
                  <a:lnTo>
                    <a:pt x="2940" y="2388"/>
                  </a:lnTo>
                  <a:lnTo>
                    <a:pt x="3000" y="2378"/>
                  </a:lnTo>
                  <a:lnTo>
                    <a:pt x="3058" y="2364"/>
                  </a:lnTo>
                  <a:lnTo>
                    <a:pt x="3115" y="2343"/>
                  </a:lnTo>
                  <a:lnTo>
                    <a:pt x="3168" y="2317"/>
                  </a:lnTo>
                  <a:lnTo>
                    <a:pt x="3219" y="2286"/>
                  </a:lnTo>
                  <a:lnTo>
                    <a:pt x="3265" y="2250"/>
                  </a:lnTo>
                  <a:lnTo>
                    <a:pt x="3308" y="2212"/>
                  </a:lnTo>
                  <a:lnTo>
                    <a:pt x="3348" y="2168"/>
                  </a:lnTo>
                  <a:lnTo>
                    <a:pt x="3383" y="2121"/>
                  </a:lnTo>
                  <a:lnTo>
                    <a:pt x="3413" y="2071"/>
                  </a:lnTo>
                  <a:lnTo>
                    <a:pt x="3440" y="2016"/>
                  </a:lnTo>
                  <a:lnTo>
                    <a:pt x="3460" y="1961"/>
                  </a:lnTo>
                  <a:lnTo>
                    <a:pt x="3475" y="1902"/>
                  </a:lnTo>
                  <a:lnTo>
                    <a:pt x="3484" y="1841"/>
                  </a:lnTo>
                  <a:lnTo>
                    <a:pt x="3487" y="1778"/>
                  </a:lnTo>
                  <a:lnTo>
                    <a:pt x="3484" y="1715"/>
                  </a:lnTo>
                  <a:lnTo>
                    <a:pt x="3475" y="1655"/>
                  </a:lnTo>
                  <a:lnTo>
                    <a:pt x="3460" y="1596"/>
                  </a:lnTo>
                  <a:lnTo>
                    <a:pt x="3440" y="1540"/>
                  </a:lnTo>
                  <a:lnTo>
                    <a:pt x="3413" y="1486"/>
                  </a:lnTo>
                  <a:lnTo>
                    <a:pt x="3383" y="1435"/>
                  </a:lnTo>
                  <a:lnTo>
                    <a:pt x="3348" y="1389"/>
                  </a:lnTo>
                  <a:lnTo>
                    <a:pt x="3308" y="1345"/>
                  </a:lnTo>
                  <a:lnTo>
                    <a:pt x="3265" y="1305"/>
                  </a:lnTo>
                  <a:lnTo>
                    <a:pt x="3219" y="1270"/>
                  </a:lnTo>
                  <a:lnTo>
                    <a:pt x="3168" y="1240"/>
                  </a:lnTo>
                  <a:lnTo>
                    <a:pt x="3115" y="1213"/>
                  </a:lnTo>
                  <a:lnTo>
                    <a:pt x="3058" y="1193"/>
                  </a:lnTo>
                  <a:lnTo>
                    <a:pt x="3000" y="1178"/>
                  </a:lnTo>
                  <a:lnTo>
                    <a:pt x="2940" y="1169"/>
                  </a:lnTo>
                  <a:lnTo>
                    <a:pt x="2877" y="1165"/>
                  </a:lnTo>
                  <a:lnTo>
                    <a:pt x="2815" y="1169"/>
                  </a:lnTo>
                  <a:lnTo>
                    <a:pt x="2798" y="1169"/>
                  </a:lnTo>
                  <a:lnTo>
                    <a:pt x="2782" y="1164"/>
                  </a:lnTo>
                  <a:lnTo>
                    <a:pt x="2766" y="1158"/>
                  </a:lnTo>
                  <a:lnTo>
                    <a:pt x="2753" y="1146"/>
                  </a:lnTo>
                  <a:lnTo>
                    <a:pt x="2743" y="1134"/>
                  </a:lnTo>
                  <a:lnTo>
                    <a:pt x="2735" y="1119"/>
                  </a:lnTo>
                  <a:lnTo>
                    <a:pt x="2731" y="1102"/>
                  </a:lnTo>
                  <a:lnTo>
                    <a:pt x="2730" y="1085"/>
                  </a:lnTo>
                  <a:lnTo>
                    <a:pt x="2730" y="1082"/>
                  </a:lnTo>
                  <a:lnTo>
                    <a:pt x="2731" y="1073"/>
                  </a:lnTo>
                  <a:lnTo>
                    <a:pt x="2732" y="1061"/>
                  </a:lnTo>
                  <a:lnTo>
                    <a:pt x="2732" y="1048"/>
                  </a:lnTo>
                  <a:lnTo>
                    <a:pt x="2733" y="1034"/>
                  </a:lnTo>
                  <a:lnTo>
                    <a:pt x="2733" y="1023"/>
                  </a:lnTo>
                  <a:lnTo>
                    <a:pt x="2730" y="944"/>
                  </a:lnTo>
                  <a:lnTo>
                    <a:pt x="2719" y="868"/>
                  </a:lnTo>
                  <a:lnTo>
                    <a:pt x="2702" y="793"/>
                  </a:lnTo>
                  <a:lnTo>
                    <a:pt x="2679" y="721"/>
                  </a:lnTo>
                  <a:lnTo>
                    <a:pt x="2650" y="652"/>
                  </a:lnTo>
                  <a:lnTo>
                    <a:pt x="2615" y="587"/>
                  </a:lnTo>
                  <a:lnTo>
                    <a:pt x="2575" y="523"/>
                  </a:lnTo>
                  <a:lnTo>
                    <a:pt x="2530" y="466"/>
                  </a:lnTo>
                  <a:lnTo>
                    <a:pt x="2480" y="411"/>
                  </a:lnTo>
                  <a:lnTo>
                    <a:pt x="2426" y="360"/>
                  </a:lnTo>
                  <a:lnTo>
                    <a:pt x="2367" y="316"/>
                  </a:lnTo>
                  <a:lnTo>
                    <a:pt x="2305" y="275"/>
                  </a:lnTo>
                  <a:lnTo>
                    <a:pt x="2240" y="240"/>
                  </a:lnTo>
                  <a:lnTo>
                    <a:pt x="2170" y="210"/>
                  </a:lnTo>
                  <a:lnTo>
                    <a:pt x="2099" y="187"/>
                  </a:lnTo>
                  <a:lnTo>
                    <a:pt x="2024" y="170"/>
                  </a:lnTo>
                  <a:lnTo>
                    <a:pt x="1948" y="160"/>
                  </a:lnTo>
                  <a:lnTo>
                    <a:pt x="1869" y="157"/>
                  </a:lnTo>
                  <a:lnTo>
                    <a:pt x="1800" y="159"/>
                  </a:lnTo>
                  <a:lnTo>
                    <a:pt x="1731" y="168"/>
                  </a:lnTo>
                  <a:lnTo>
                    <a:pt x="1664" y="181"/>
                  </a:lnTo>
                  <a:lnTo>
                    <a:pt x="1597" y="200"/>
                  </a:lnTo>
                  <a:lnTo>
                    <a:pt x="1533" y="225"/>
                  </a:lnTo>
                  <a:lnTo>
                    <a:pt x="1471" y="255"/>
                  </a:lnTo>
                  <a:lnTo>
                    <a:pt x="1411" y="289"/>
                  </a:lnTo>
                  <a:lnTo>
                    <a:pt x="1354" y="328"/>
                  </a:lnTo>
                  <a:lnTo>
                    <a:pt x="1300" y="372"/>
                  </a:lnTo>
                  <a:lnTo>
                    <a:pt x="1250" y="420"/>
                  </a:lnTo>
                  <a:lnTo>
                    <a:pt x="1205" y="471"/>
                  </a:lnTo>
                  <a:lnTo>
                    <a:pt x="1162" y="526"/>
                  </a:lnTo>
                  <a:lnTo>
                    <a:pt x="1126" y="583"/>
                  </a:lnTo>
                  <a:lnTo>
                    <a:pt x="1094" y="643"/>
                  </a:lnTo>
                  <a:lnTo>
                    <a:pt x="1066" y="707"/>
                  </a:lnTo>
                  <a:lnTo>
                    <a:pt x="1044" y="771"/>
                  </a:lnTo>
                  <a:lnTo>
                    <a:pt x="1026" y="838"/>
                  </a:lnTo>
                  <a:lnTo>
                    <a:pt x="1015" y="905"/>
                  </a:lnTo>
                  <a:lnTo>
                    <a:pt x="1010" y="925"/>
                  </a:lnTo>
                  <a:lnTo>
                    <a:pt x="1000" y="942"/>
                  </a:lnTo>
                  <a:lnTo>
                    <a:pt x="987" y="957"/>
                  </a:lnTo>
                  <a:lnTo>
                    <a:pt x="970" y="967"/>
                  </a:lnTo>
                  <a:lnTo>
                    <a:pt x="951" y="972"/>
                  </a:lnTo>
                  <a:lnTo>
                    <a:pt x="930" y="973"/>
                  </a:lnTo>
                  <a:lnTo>
                    <a:pt x="896" y="970"/>
                  </a:lnTo>
                  <a:lnTo>
                    <a:pt x="864" y="969"/>
                  </a:lnTo>
                  <a:lnTo>
                    <a:pt x="795" y="972"/>
                  </a:lnTo>
                  <a:lnTo>
                    <a:pt x="729" y="982"/>
                  </a:lnTo>
                  <a:lnTo>
                    <a:pt x="665" y="998"/>
                  </a:lnTo>
                  <a:lnTo>
                    <a:pt x="603" y="1019"/>
                  </a:lnTo>
                  <a:lnTo>
                    <a:pt x="544" y="1045"/>
                  </a:lnTo>
                  <a:lnTo>
                    <a:pt x="488" y="1078"/>
                  </a:lnTo>
                  <a:lnTo>
                    <a:pt x="435" y="1114"/>
                  </a:lnTo>
                  <a:lnTo>
                    <a:pt x="386" y="1155"/>
                  </a:lnTo>
                  <a:lnTo>
                    <a:pt x="341" y="1201"/>
                  </a:lnTo>
                  <a:lnTo>
                    <a:pt x="300" y="1250"/>
                  </a:lnTo>
                  <a:lnTo>
                    <a:pt x="263" y="1303"/>
                  </a:lnTo>
                  <a:lnTo>
                    <a:pt x="231" y="1360"/>
                  </a:lnTo>
                  <a:lnTo>
                    <a:pt x="205" y="1419"/>
                  </a:lnTo>
                  <a:lnTo>
                    <a:pt x="184" y="1481"/>
                  </a:lnTo>
                  <a:lnTo>
                    <a:pt x="168" y="1545"/>
                  </a:lnTo>
                  <a:lnTo>
                    <a:pt x="158" y="1612"/>
                  </a:lnTo>
                  <a:lnTo>
                    <a:pt x="155" y="1681"/>
                  </a:lnTo>
                  <a:lnTo>
                    <a:pt x="158" y="1748"/>
                  </a:lnTo>
                  <a:lnTo>
                    <a:pt x="168" y="1815"/>
                  </a:lnTo>
                  <a:lnTo>
                    <a:pt x="184" y="1880"/>
                  </a:lnTo>
                  <a:lnTo>
                    <a:pt x="205" y="1942"/>
                  </a:lnTo>
                  <a:lnTo>
                    <a:pt x="231" y="2001"/>
                  </a:lnTo>
                  <a:lnTo>
                    <a:pt x="263" y="2057"/>
                  </a:lnTo>
                  <a:lnTo>
                    <a:pt x="300" y="2111"/>
                  </a:lnTo>
                  <a:lnTo>
                    <a:pt x="341" y="2159"/>
                  </a:lnTo>
                  <a:lnTo>
                    <a:pt x="386" y="2205"/>
                  </a:lnTo>
                  <a:lnTo>
                    <a:pt x="435" y="2246"/>
                  </a:lnTo>
                  <a:lnTo>
                    <a:pt x="488" y="2283"/>
                  </a:lnTo>
                  <a:lnTo>
                    <a:pt x="544" y="2315"/>
                  </a:lnTo>
                  <a:lnTo>
                    <a:pt x="603" y="2342"/>
                  </a:lnTo>
                  <a:lnTo>
                    <a:pt x="665" y="2363"/>
                  </a:lnTo>
                  <a:lnTo>
                    <a:pt x="729" y="2378"/>
                  </a:lnTo>
                  <a:lnTo>
                    <a:pt x="795" y="2388"/>
                  </a:lnTo>
                  <a:lnTo>
                    <a:pt x="864" y="2392"/>
                  </a:lnTo>
                  <a:lnTo>
                    <a:pt x="1180" y="2392"/>
                  </a:lnTo>
                  <a:lnTo>
                    <a:pt x="1201" y="2394"/>
                  </a:lnTo>
                  <a:lnTo>
                    <a:pt x="1219" y="2402"/>
                  </a:lnTo>
                  <a:lnTo>
                    <a:pt x="1235" y="2414"/>
                  </a:lnTo>
                  <a:lnTo>
                    <a:pt x="1248" y="2429"/>
                  </a:lnTo>
                  <a:lnTo>
                    <a:pt x="1255" y="2448"/>
                  </a:lnTo>
                  <a:lnTo>
                    <a:pt x="1258" y="2469"/>
                  </a:lnTo>
                  <a:lnTo>
                    <a:pt x="1255" y="2489"/>
                  </a:lnTo>
                  <a:lnTo>
                    <a:pt x="1248" y="2508"/>
                  </a:lnTo>
                  <a:lnTo>
                    <a:pt x="1235" y="2524"/>
                  </a:lnTo>
                  <a:lnTo>
                    <a:pt x="1219" y="2536"/>
                  </a:lnTo>
                  <a:lnTo>
                    <a:pt x="1201" y="2545"/>
                  </a:lnTo>
                  <a:lnTo>
                    <a:pt x="1180" y="2547"/>
                  </a:lnTo>
                  <a:lnTo>
                    <a:pt x="864" y="2547"/>
                  </a:lnTo>
                  <a:lnTo>
                    <a:pt x="785" y="2544"/>
                  </a:lnTo>
                  <a:lnTo>
                    <a:pt x="708" y="2533"/>
                  </a:lnTo>
                  <a:lnTo>
                    <a:pt x="634" y="2516"/>
                  </a:lnTo>
                  <a:lnTo>
                    <a:pt x="562" y="2493"/>
                  </a:lnTo>
                  <a:lnTo>
                    <a:pt x="493" y="2464"/>
                  </a:lnTo>
                  <a:lnTo>
                    <a:pt x="428" y="2428"/>
                  </a:lnTo>
                  <a:lnTo>
                    <a:pt x="366" y="2388"/>
                  </a:lnTo>
                  <a:lnTo>
                    <a:pt x="307" y="2343"/>
                  </a:lnTo>
                  <a:lnTo>
                    <a:pt x="253" y="2293"/>
                  </a:lnTo>
                  <a:lnTo>
                    <a:pt x="204" y="2238"/>
                  </a:lnTo>
                  <a:lnTo>
                    <a:pt x="158" y="2179"/>
                  </a:lnTo>
                  <a:lnTo>
                    <a:pt x="118" y="2117"/>
                  </a:lnTo>
                  <a:lnTo>
                    <a:pt x="83" y="2052"/>
                  </a:lnTo>
                  <a:lnTo>
                    <a:pt x="54" y="1983"/>
                  </a:lnTo>
                  <a:lnTo>
                    <a:pt x="31" y="1911"/>
                  </a:lnTo>
                  <a:lnTo>
                    <a:pt x="14" y="1836"/>
                  </a:lnTo>
                  <a:lnTo>
                    <a:pt x="3" y="1758"/>
                  </a:lnTo>
                  <a:lnTo>
                    <a:pt x="0" y="1681"/>
                  </a:lnTo>
                  <a:lnTo>
                    <a:pt x="3" y="1602"/>
                  </a:lnTo>
                  <a:lnTo>
                    <a:pt x="14" y="1524"/>
                  </a:lnTo>
                  <a:lnTo>
                    <a:pt x="31" y="1450"/>
                  </a:lnTo>
                  <a:lnTo>
                    <a:pt x="54" y="1377"/>
                  </a:lnTo>
                  <a:lnTo>
                    <a:pt x="83" y="1309"/>
                  </a:lnTo>
                  <a:lnTo>
                    <a:pt x="118" y="1243"/>
                  </a:lnTo>
                  <a:lnTo>
                    <a:pt x="158" y="1181"/>
                  </a:lnTo>
                  <a:lnTo>
                    <a:pt x="204" y="1122"/>
                  </a:lnTo>
                  <a:lnTo>
                    <a:pt x="253" y="1068"/>
                  </a:lnTo>
                  <a:lnTo>
                    <a:pt x="307" y="1018"/>
                  </a:lnTo>
                  <a:lnTo>
                    <a:pt x="366" y="972"/>
                  </a:lnTo>
                  <a:lnTo>
                    <a:pt x="428" y="932"/>
                  </a:lnTo>
                  <a:lnTo>
                    <a:pt x="493" y="897"/>
                  </a:lnTo>
                  <a:lnTo>
                    <a:pt x="562" y="868"/>
                  </a:lnTo>
                  <a:lnTo>
                    <a:pt x="634" y="844"/>
                  </a:lnTo>
                  <a:lnTo>
                    <a:pt x="708" y="828"/>
                  </a:lnTo>
                  <a:lnTo>
                    <a:pt x="785" y="817"/>
                  </a:lnTo>
                  <a:lnTo>
                    <a:pt x="864" y="813"/>
                  </a:lnTo>
                  <a:lnTo>
                    <a:pt x="873" y="813"/>
                  </a:lnTo>
                  <a:lnTo>
                    <a:pt x="890" y="742"/>
                  </a:lnTo>
                  <a:lnTo>
                    <a:pt x="913" y="673"/>
                  </a:lnTo>
                  <a:lnTo>
                    <a:pt x="940" y="606"/>
                  </a:lnTo>
                  <a:lnTo>
                    <a:pt x="972" y="540"/>
                  </a:lnTo>
                  <a:lnTo>
                    <a:pt x="1009" y="478"/>
                  </a:lnTo>
                  <a:lnTo>
                    <a:pt x="1050" y="417"/>
                  </a:lnTo>
                  <a:lnTo>
                    <a:pt x="1095" y="360"/>
                  </a:lnTo>
                  <a:lnTo>
                    <a:pt x="1144" y="306"/>
                  </a:lnTo>
                  <a:lnTo>
                    <a:pt x="1197" y="256"/>
                  </a:lnTo>
                  <a:lnTo>
                    <a:pt x="1254" y="208"/>
                  </a:lnTo>
                  <a:lnTo>
                    <a:pt x="1315" y="166"/>
                  </a:lnTo>
                  <a:lnTo>
                    <a:pt x="1377" y="128"/>
                  </a:lnTo>
                  <a:lnTo>
                    <a:pt x="1442" y="95"/>
                  </a:lnTo>
                  <a:lnTo>
                    <a:pt x="1510" y="66"/>
                  </a:lnTo>
                  <a:lnTo>
                    <a:pt x="1579" y="42"/>
                  </a:lnTo>
                  <a:lnTo>
                    <a:pt x="1650" y="25"/>
                  </a:lnTo>
                  <a:lnTo>
                    <a:pt x="1722" y="11"/>
                  </a:lnTo>
                  <a:lnTo>
                    <a:pt x="1795" y="2"/>
                  </a:lnTo>
                  <a:lnTo>
                    <a:pt x="1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93"/>
            <p:cNvSpPr>
              <a:spLocks/>
            </p:cNvSpPr>
            <p:nvPr/>
          </p:nvSpPr>
          <p:spPr bwMode="auto">
            <a:xfrm>
              <a:off x="5494338" y="5103813"/>
              <a:ext cx="115887" cy="103188"/>
            </a:xfrm>
            <a:custGeom>
              <a:avLst/>
              <a:gdLst>
                <a:gd name="T0" fmla="*/ 647 w 725"/>
                <a:gd name="T1" fmla="*/ 0 h 655"/>
                <a:gd name="T2" fmla="*/ 668 w 725"/>
                <a:gd name="T3" fmla="*/ 3 h 655"/>
                <a:gd name="T4" fmla="*/ 687 w 725"/>
                <a:gd name="T5" fmla="*/ 11 h 655"/>
                <a:gd name="T6" fmla="*/ 703 w 725"/>
                <a:gd name="T7" fmla="*/ 23 h 655"/>
                <a:gd name="T8" fmla="*/ 715 w 725"/>
                <a:gd name="T9" fmla="*/ 39 h 655"/>
                <a:gd name="T10" fmla="*/ 722 w 725"/>
                <a:gd name="T11" fmla="*/ 58 h 655"/>
                <a:gd name="T12" fmla="*/ 725 w 725"/>
                <a:gd name="T13" fmla="*/ 78 h 655"/>
                <a:gd name="T14" fmla="*/ 722 w 725"/>
                <a:gd name="T15" fmla="*/ 99 h 655"/>
                <a:gd name="T16" fmla="*/ 715 w 725"/>
                <a:gd name="T17" fmla="*/ 117 h 655"/>
                <a:gd name="T18" fmla="*/ 703 w 725"/>
                <a:gd name="T19" fmla="*/ 133 h 655"/>
                <a:gd name="T20" fmla="*/ 687 w 725"/>
                <a:gd name="T21" fmla="*/ 145 h 655"/>
                <a:gd name="T22" fmla="*/ 668 w 725"/>
                <a:gd name="T23" fmla="*/ 153 h 655"/>
                <a:gd name="T24" fmla="*/ 647 w 725"/>
                <a:gd name="T25" fmla="*/ 156 h 655"/>
                <a:gd name="T26" fmla="*/ 591 w 725"/>
                <a:gd name="T27" fmla="*/ 160 h 655"/>
                <a:gd name="T28" fmla="*/ 537 w 725"/>
                <a:gd name="T29" fmla="*/ 169 h 655"/>
                <a:gd name="T30" fmla="*/ 484 w 725"/>
                <a:gd name="T31" fmla="*/ 184 h 655"/>
                <a:gd name="T32" fmla="*/ 434 w 725"/>
                <a:gd name="T33" fmla="*/ 205 h 655"/>
                <a:gd name="T34" fmla="*/ 386 w 725"/>
                <a:gd name="T35" fmla="*/ 231 h 655"/>
                <a:gd name="T36" fmla="*/ 342 w 725"/>
                <a:gd name="T37" fmla="*/ 262 h 655"/>
                <a:gd name="T38" fmla="*/ 301 w 725"/>
                <a:gd name="T39" fmla="*/ 299 h 655"/>
                <a:gd name="T40" fmla="*/ 265 w 725"/>
                <a:gd name="T41" fmla="*/ 337 h 655"/>
                <a:gd name="T42" fmla="*/ 232 w 725"/>
                <a:gd name="T43" fmla="*/ 382 h 655"/>
                <a:gd name="T44" fmla="*/ 205 w 725"/>
                <a:gd name="T45" fmla="*/ 428 h 655"/>
                <a:gd name="T46" fmla="*/ 183 w 725"/>
                <a:gd name="T47" fmla="*/ 480 h 655"/>
                <a:gd name="T48" fmla="*/ 165 w 725"/>
                <a:gd name="T49" fmla="*/ 533 h 655"/>
                <a:gd name="T50" fmla="*/ 155 w 725"/>
                <a:gd name="T51" fmla="*/ 588 h 655"/>
                <a:gd name="T52" fmla="*/ 150 w 725"/>
                <a:gd name="T53" fmla="*/ 607 h 655"/>
                <a:gd name="T54" fmla="*/ 140 w 725"/>
                <a:gd name="T55" fmla="*/ 624 h 655"/>
                <a:gd name="T56" fmla="*/ 126 w 725"/>
                <a:gd name="T57" fmla="*/ 638 h 655"/>
                <a:gd name="T58" fmla="*/ 109 w 725"/>
                <a:gd name="T59" fmla="*/ 650 h 655"/>
                <a:gd name="T60" fmla="*/ 89 w 725"/>
                <a:gd name="T61" fmla="*/ 655 h 655"/>
                <a:gd name="T62" fmla="*/ 68 w 725"/>
                <a:gd name="T63" fmla="*/ 655 h 655"/>
                <a:gd name="T64" fmla="*/ 47 w 725"/>
                <a:gd name="T65" fmla="*/ 650 h 655"/>
                <a:gd name="T66" fmla="*/ 30 w 725"/>
                <a:gd name="T67" fmla="*/ 638 h 655"/>
                <a:gd name="T68" fmla="*/ 16 w 725"/>
                <a:gd name="T69" fmla="*/ 625 h 655"/>
                <a:gd name="T70" fmla="*/ 6 w 725"/>
                <a:gd name="T71" fmla="*/ 607 h 655"/>
                <a:gd name="T72" fmla="*/ 0 w 725"/>
                <a:gd name="T73" fmla="*/ 588 h 655"/>
                <a:gd name="T74" fmla="*/ 0 w 725"/>
                <a:gd name="T75" fmla="*/ 567 h 655"/>
                <a:gd name="T76" fmla="*/ 12 w 725"/>
                <a:gd name="T77" fmla="*/ 504 h 655"/>
                <a:gd name="T78" fmla="*/ 30 w 725"/>
                <a:gd name="T79" fmla="*/ 442 h 655"/>
                <a:gd name="T80" fmla="*/ 53 w 725"/>
                <a:gd name="T81" fmla="*/ 384 h 655"/>
                <a:gd name="T82" fmla="*/ 82 w 725"/>
                <a:gd name="T83" fmla="*/ 329 h 655"/>
                <a:gd name="T84" fmla="*/ 115 w 725"/>
                <a:gd name="T85" fmla="*/ 276 h 655"/>
                <a:gd name="T86" fmla="*/ 154 w 725"/>
                <a:gd name="T87" fmla="*/ 227 h 655"/>
                <a:gd name="T88" fmla="*/ 196 w 725"/>
                <a:gd name="T89" fmla="*/ 183 h 655"/>
                <a:gd name="T90" fmla="*/ 242 w 725"/>
                <a:gd name="T91" fmla="*/ 143 h 655"/>
                <a:gd name="T92" fmla="*/ 292 w 725"/>
                <a:gd name="T93" fmla="*/ 106 h 655"/>
                <a:gd name="T94" fmla="*/ 345 w 725"/>
                <a:gd name="T95" fmla="*/ 75 h 655"/>
                <a:gd name="T96" fmla="*/ 402 w 725"/>
                <a:gd name="T97" fmla="*/ 49 h 655"/>
                <a:gd name="T98" fmla="*/ 459 w 725"/>
                <a:gd name="T99" fmla="*/ 28 h 655"/>
                <a:gd name="T100" fmla="*/ 520 w 725"/>
                <a:gd name="T101" fmla="*/ 13 h 655"/>
                <a:gd name="T102" fmla="*/ 583 w 725"/>
                <a:gd name="T103" fmla="*/ 3 h 655"/>
                <a:gd name="T104" fmla="*/ 647 w 725"/>
                <a:gd name="T10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5" h="655">
                  <a:moveTo>
                    <a:pt x="647" y="0"/>
                  </a:moveTo>
                  <a:lnTo>
                    <a:pt x="668" y="3"/>
                  </a:lnTo>
                  <a:lnTo>
                    <a:pt x="687" y="11"/>
                  </a:lnTo>
                  <a:lnTo>
                    <a:pt x="703" y="23"/>
                  </a:lnTo>
                  <a:lnTo>
                    <a:pt x="715" y="39"/>
                  </a:lnTo>
                  <a:lnTo>
                    <a:pt x="722" y="58"/>
                  </a:lnTo>
                  <a:lnTo>
                    <a:pt x="725" y="78"/>
                  </a:lnTo>
                  <a:lnTo>
                    <a:pt x="722" y="99"/>
                  </a:lnTo>
                  <a:lnTo>
                    <a:pt x="715" y="117"/>
                  </a:lnTo>
                  <a:lnTo>
                    <a:pt x="703" y="133"/>
                  </a:lnTo>
                  <a:lnTo>
                    <a:pt x="687" y="145"/>
                  </a:lnTo>
                  <a:lnTo>
                    <a:pt x="668" y="153"/>
                  </a:lnTo>
                  <a:lnTo>
                    <a:pt x="647" y="156"/>
                  </a:lnTo>
                  <a:lnTo>
                    <a:pt x="591" y="160"/>
                  </a:lnTo>
                  <a:lnTo>
                    <a:pt x="537" y="169"/>
                  </a:lnTo>
                  <a:lnTo>
                    <a:pt x="484" y="184"/>
                  </a:lnTo>
                  <a:lnTo>
                    <a:pt x="434" y="205"/>
                  </a:lnTo>
                  <a:lnTo>
                    <a:pt x="386" y="231"/>
                  </a:lnTo>
                  <a:lnTo>
                    <a:pt x="342" y="262"/>
                  </a:lnTo>
                  <a:lnTo>
                    <a:pt x="301" y="299"/>
                  </a:lnTo>
                  <a:lnTo>
                    <a:pt x="265" y="337"/>
                  </a:lnTo>
                  <a:lnTo>
                    <a:pt x="232" y="382"/>
                  </a:lnTo>
                  <a:lnTo>
                    <a:pt x="205" y="428"/>
                  </a:lnTo>
                  <a:lnTo>
                    <a:pt x="183" y="480"/>
                  </a:lnTo>
                  <a:lnTo>
                    <a:pt x="165" y="533"/>
                  </a:lnTo>
                  <a:lnTo>
                    <a:pt x="155" y="588"/>
                  </a:lnTo>
                  <a:lnTo>
                    <a:pt x="150" y="607"/>
                  </a:lnTo>
                  <a:lnTo>
                    <a:pt x="140" y="624"/>
                  </a:lnTo>
                  <a:lnTo>
                    <a:pt x="126" y="638"/>
                  </a:lnTo>
                  <a:lnTo>
                    <a:pt x="109" y="650"/>
                  </a:lnTo>
                  <a:lnTo>
                    <a:pt x="89" y="655"/>
                  </a:lnTo>
                  <a:lnTo>
                    <a:pt x="68" y="655"/>
                  </a:lnTo>
                  <a:lnTo>
                    <a:pt x="47" y="650"/>
                  </a:lnTo>
                  <a:lnTo>
                    <a:pt x="30" y="638"/>
                  </a:lnTo>
                  <a:lnTo>
                    <a:pt x="16" y="625"/>
                  </a:lnTo>
                  <a:lnTo>
                    <a:pt x="6" y="607"/>
                  </a:lnTo>
                  <a:lnTo>
                    <a:pt x="0" y="588"/>
                  </a:lnTo>
                  <a:lnTo>
                    <a:pt x="0" y="567"/>
                  </a:lnTo>
                  <a:lnTo>
                    <a:pt x="12" y="504"/>
                  </a:lnTo>
                  <a:lnTo>
                    <a:pt x="30" y="442"/>
                  </a:lnTo>
                  <a:lnTo>
                    <a:pt x="53" y="384"/>
                  </a:lnTo>
                  <a:lnTo>
                    <a:pt x="82" y="329"/>
                  </a:lnTo>
                  <a:lnTo>
                    <a:pt x="115" y="276"/>
                  </a:lnTo>
                  <a:lnTo>
                    <a:pt x="154" y="227"/>
                  </a:lnTo>
                  <a:lnTo>
                    <a:pt x="196" y="183"/>
                  </a:lnTo>
                  <a:lnTo>
                    <a:pt x="242" y="143"/>
                  </a:lnTo>
                  <a:lnTo>
                    <a:pt x="292" y="106"/>
                  </a:lnTo>
                  <a:lnTo>
                    <a:pt x="345" y="75"/>
                  </a:lnTo>
                  <a:lnTo>
                    <a:pt x="402" y="49"/>
                  </a:lnTo>
                  <a:lnTo>
                    <a:pt x="459" y="28"/>
                  </a:lnTo>
                  <a:lnTo>
                    <a:pt x="520" y="13"/>
                  </a:lnTo>
                  <a:lnTo>
                    <a:pt x="583" y="3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94"/>
            <p:cNvSpPr>
              <a:spLocks/>
            </p:cNvSpPr>
            <p:nvPr/>
          </p:nvSpPr>
          <p:spPr bwMode="auto">
            <a:xfrm>
              <a:off x="5532438" y="5319713"/>
              <a:ext cx="125412" cy="201613"/>
            </a:xfrm>
            <a:custGeom>
              <a:avLst/>
              <a:gdLst>
                <a:gd name="T0" fmla="*/ 394 w 788"/>
                <a:gd name="T1" fmla="*/ 0 h 1273"/>
                <a:gd name="T2" fmla="*/ 415 w 788"/>
                <a:gd name="T3" fmla="*/ 2 h 1273"/>
                <a:gd name="T4" fmla="*/ 433 w 788"/>
                <a:gd name="T5" fmla="*/ 11 h 1273"/>
                <a:gd name="T6" fmla="*/ 449 w 788"/>
                <a:gd name="T7" fmla="*/ 22 h 1273"/>
                <a:gd name="T8" fmla="*/ 461 w 788"/>
                <a:gd name="T9" fmla="*/ 39 h 1273"/>
                <a:gd name="T10" fmla="*/ 469 w 788"/>
                <a:gd name="T11" fmla="*/ 57 h 1273"/>
                <a:gd name="T12" fmla="*/ 471 w 788"/>
                <a:gd name="T13" fmla="*/ 78 h 1273"/>
                <a:gd name="T14" fmla="*/ 471 w 788"/>
                <a:gd name="T15" fmla="*/ 1038 h 1273"/>
                <a:gd name="T16" fmla="*/ 658 w 788"/>
                <a:gd name="T17" fmla="*/ 870 h 1273"/>
                <a:gd name="T18" fmla="*/ 676 w 788"/>
                <a:gd name="T19" fmla="*/ 859 h 1273"/>
                <a:gd name="T20" fmla="*/ 695 w 788"/>
                <a:gd name="T21" fmla="*/ 852 h 1273"/>
                <a:gd name="T22" fmla="*/ 715 w 788"/>
                <a:gd name="T23" fmla="*/ 851 h 1273"/>
                <a:gd name="T24" fmla="*/ 733 w 788"/>
                <a:gd name="T25" fmla="*/ 854 h 1273"/>
                <a:gd name="T26" fmla="*/ 752 w 788"/>
                <a:gd name="T27" fmla="*/ 863 h 1273"/>
                <a:gd name="T28" fmla="*/ 768 w 788"/>
                <a:gd name="T29" fmla="*/ 876 h 1273"/>
                <a:gd name="T30" fmla="*/ 780 w 788"/>
                <a:gd name="T31" fmla="*/ 894 h 1273"/>
                <a:gd name="T32" fmla="*/ 787 w 788"/>
                <a:gd name="T33" fmla="*/ 913 h 1273"/>
                <a:gd name="T34" fmla="*/ 788 w 788"/>
                <a:gd name="T35" fmla="*/ 933 h 1273"/>
                <a:gd name="T36" fmla="*/ 784 w 788"/>
                <a:gd name="T37" fmla="*/ 952 h 1273"/>
                <a:gd name="T38" fmla="*/ 775 w 788"/>
                <a:gd name="T39" fmla="*/ 971 h 1273"/>
                <a:gd name="T40" fmla="*/ 762 w 788"/>
                <a:gd name="T41" fmla="*/ 986 h 1273"/>
                <a:gd name="T42" fmla="*/ 479 w 788"/>
                <a:gd name="T43" fmla="*/ 1240 h 1273"/>
                <a:gd name="T44" fmla="*/ 460 w 788"/>
                <a:gd name="T45" fmla="*/ 1254 h 1273"/>
                <a:gd name="T46" fmla="*/ 439 w 788"/>
                <a:gd name="T47" fmla="*/ 1264 h 1273"/>
                <a:gd name="T48" fmla="*/ 417 w 788"/>
                <a:gd name="T49" fmla="*/ 1271 h 1273"/>
                <a:gd name="T50" fmla="*/ 394 w 788"/>
                <a:gd name="T51" fmla="*/ 1273 h 1273"/>
                <a:gd name="T52" fmla="*/ 371 w 788"/>
                <a:gd name="T53" fmla="*/ 1271 h 1273"/>
                <a:gd name="T54" fmla="*/ 349 w 788"/>
                <a:gd name="T55" fmla="*/ 1264 h 1273"/>
                <a:gd name="T56" fmla="*/ 328 w 788"/>
                <a:gd name="T57" fmla="*/ 1254 h 1273"/>
                <a:gd name="T58" fmla="*/ 309 w 788"/>
                <a:gd name="T59" fmla="*/ 1240 h 1273"/>
                <a:gd name="T60" fmla="*/ 26 w 788"/>
                <a:gd name="T61" fmla="*/ 986 h 1273"/>
                <a:gd name="T62" fmla="*/ 12 w 788"/>
                <a:gd name="T63" fmla="*/ 971 h 1273"/>
                <a:gd name="T64" fmla="*/ 3 w 788"/>
                <a:gd name="T65" fmla="*/ 952 h 1273"/>
                <a:gd name="T66" fmla="*/ 0 w 788"/>
                <a:gd name="T67" fmla="*/ 933 h 1273"/>
                <a:gd name="T68" fmla="*/ 1 w 788"/>
                <a:gd name="T69" fmla="*/ 913 h 1273"/>
                <a:gd name="T70" fmla="*/ 8 w 788"/>
                <a:gd name="T71" fmla="*/ 894 h 1273"/>
                <a:gd name="T72" fmla="*/ 20 w 788"/>
                <a:gd name="T73" fmla="*/ 876 h 1273"/>
                <a:gd name="T74" fmla="*/ 36 w 788"/>
                <a:gd name="T75" fmla="*/ 863 h 1273"/>
                <a:gd name="T76" fmla="*/ 53 w 788"/>
                <a:gd name="T77" fmla="*/ 854 h 1273"/>
                <a:gd name="T78" fmla="*/ 73 w 788"/>
                <a:gd name="T79" fmla="*/ 851 h 1273"/>
                <a:gd name="T80" fmla="*/ 93 w 788"/>
                <a:gd name="T81" fmla="*/ 852 h 1273"/>
                <a:gd name="T82" fmla="*/ 112 w 788"/>
                <a:gd name="T83" fmla="*/ 859 h 1273"/>
                <a:gd name="T84" fmla="*/ 130 w 788"/>
                <a:gd name="T85" fmla="*/ 870 h 1273"/>
                <a:gd name="T86" fmla="*/ 316 w 788"/>
                <a:gd name="T87" fmla="*/ 1038 h 1273"/>
                <a:gd name="T88" fmla="*/ 316 w 788"/>
                <a:gd name="T89" fmla="*/ 78 h 1273"/>
                <a:gd name="T90" fmla="*/ 319 w 788"/>
                <a:gd name="T91" fmla="*/ 57 h 1273"/>
                <a:gd name="T92" fmla="*/ 326 w 788"/>
                <a:gd name="T93" fmla="*/ 39 h 1273"/>
                <a:gd name="T94" fmla="*/ 339 w 788"/>
                <a:gd name="T95" fmla="*/ 22 h 1273"/>
                <a:gd name="T96" fmla="*/ 354 w 788"/>
                <a:gd name="T97" fmla="*/ 11 h 1273"/>
                <a:gd name="T98" fmla="*/ 373 w 788"/>
                <a:gd name="T99" fmla="*/ 2 h 1273"/>
                <a:gd name="T100" fmla="*/ 394 w 788"/>
                <a:gd name="T101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8" h="1273">
                  <a:moveTo>
                    <a:pt x="394" y="0"/>
                  </a:moveTo>
                  <a:lnTo>
                    <a:pt x="415" y="2"/>
                  </a:lnTo>
                  <a:lnTo>
                    <a:pt x="433" y="11"/>
                  </a:lnTo>
                  <a:lnTo>
                    <a:pt x="449" y="22"/>
                  </a:lnTo>
                  <a:lnTo>
                    <a:pt x="461" y="39"/>
                  </a:lnTo>
                  <a:lnTo>
                    <a:pt x="469" y="57"/>
                  </a:lnTo>
                  <a:lnTo>
                    <a:pt x="471" y="78"/>
                  </a:lnTo>
                  <a:lnTo>
                    <a:pt x="471" y="1038"/>
                  </a:lnTo>
                  <a:lnTo>
                    <a:pt x="658" y="870"/>
                  </a:lnTo>
                  <a:lnTo>
                    <a:pt x="676" y="859"/>
                  </a:lnTo>
                  <a:lnTo>
                    <a:pt x="695" y="852"/>
                  </a:lnTo>
                  <a:lnTo>
                    <a:pt x="715" y="851"/>
                  </a:lnTo>
                  <a:lnTo>
                    <a:pt x="733" y="854"/>
                  </a:lnTo>
                  <a:lnTo>
                    <a:pt x="752" y="863"/>
                  </a:lnTo>
                  <a:lnTo>
                    <a:pt x="768" y="876"/>
                  </a:lnTo>
                  <a:lnTo>
                    <a:pt x="780" y="894"/>
                  </a:lnTo>
                  <a:lnTo>
                    <a:pt x="787" y="913"/>
                  </a:lnTo>
                  <a:lnTo>
                    <a:pt x="788" y="933"/>
                  </a:lnTo>
                  <a:lnTo>
                    <a:pt x="784" y="952"/>
                  </a:lnTo>
                  <a:lnTo>
                    <a:pt x="775" y="971"/>
                  </a:lnTo>
                  <a:lnTo>
                    <a:pt x="762" y="986"/>
                  </a:lnTo>
                  <a:lnTo>
                    <a:pt x="479" y="1240"/>
                  </a:lnTo>
                  <a:lnTo>
                    <a:pt x="460" y="1254"/>
                  </a:lnTo>
                  <a:lnTo>
                    <a:pt x="439" y="1264"/>
                  </a:lnTo>
                  <a:lnTo>
                    <a:pt x="417" y="1271"/>
                  </a:lnTo>
                  <a:lnTo>
                    <a:pt x="394" y="1273"/>
                  </a:lnTo>
                  <a:lnTo>
                    <a:pt x="371" y="1271"/>
                  </a:lnTo>
                  <a:lnTo>
                    <a:pt x="349" y="1264"/>
                  </a:lnTo>
                  <a:lnTo>
                    <a:pt x="328" y="1254"/>
                  </a:lnTo>
                  <a:lnTo>
                    <a:pt x="309" y="1240"/>
                  </a:lnTo>
                  <a:lnTo>
                    <a:pt x="26" y="986"/>
                  </a:lnTo>
                  <a:lnTo>
                    <a:pt x="12" y="971"/>
                  </a:lnTo>
                  <a:lnTo>
                    <a:pt x="3" y="952"/>
                  </a:lnTo>
                  <a:lnTo>
                    <a:pt x="0" y="933"/>
                  </a:lnTo>
                  <a:lnTo>
                    <a:pt x="1" y="913"/>
                  </a:lnTo>
                  <a:lnTo>
                    <a:pt x="8" y="894"/>
                  </a:lnTo>
                  <a:lnTo>
                    <a:pt x="20" y="876"/>
                  </a:lnTo>
                  <a:lnTo>
                    <a:pt x="36" y="863"/>
                  </a:lnTo>
                  <a:lnTo>
                    <a:pt x="53" y="854"/>
                  </a:lnTo>
                  <a:lnTo>
                    <a:pt x="73" y="851"/>
                  </a:lnTo>
                  <a:lnTo>
                    <a:pt x="93" y="852"/>
                  </a:lnTo>
                  <a:lnTo>
                    <a:pt x="112" y="859"/>
                  </a:lnTo>
                  <a:lnTo>
                    <a:pt x="130" y="870"/>
                  </a:lnTo>
                  <a:lnTo>
                    <a:pt x="316" y="1038"/>
                  </a:lnTo>
                  <a:lnTo>
                    <a:pt x="316" y="78"/>
                  </a:lnTo>
                  <a:lnTo>
                    <a:pt x="319" y="57"/>
                  </a:lnTo>
                  <a:lnTo>
                    <a:pt x="326" y="39"/>
                  </a:lnTo>
                  <a:lnTo>
                    <a:pt x="339" y="22"/>
                  </a:lnTo>
                  <a:lnTo>
                    <a:pt x="354" y="11"/>
                  </a:lnTo>
                  <a:lnTo>
                    <a:pt x="373" y="2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3" name="Group 932"/>
          <p:cNvGrpSpPr/>
          <p:nvPr/>
        </p:nvGrpSpPr>
        <p:grpSpPr>
          <a:xfrm>
            <a:off x="4440483" y="4993228"/>
            <a:ext cx="495300" cy="579438"/>
            <a:chOff x="4470400" y="4994276"/>
            <a:chExt cx="495300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0" name="Freeform 399"/>
            <p:cNvSpPr>
              <a:spLocks noEditPoints="1"/>
            </p:cNvSpPr>
            <p:nvPr/>
          </p:nvSpPr>
          <p:spPr bwMode="auto">
            <a:xfrm>
              <a:off x="4537075" y="5143501"/>
              <a:ext cx="361950" cy="363538"/>
            </a:xfrm>
            <a:custGeom>
              <a:avLst/>
              <a:gdLst>
                <a:gd name="T0" fmla="*/ 833 w 2284"/>
                <a:gd name="T1" fmla="*/ 197 h 2287"/>
                <a:gd name="T2" fmla="*/ 558 w 2284"/>
                <a:gd name="T3" fmla="*/ 339 h 2287"/>
                <a:gd name="T4" fmla="*/ 339 w 2284"/>
                <a:gd name="T5" fmla="*/ 558 h 2287"/>
                <a:gd name="T6" fmla="*/ 198 w 2284"/>
                <a:gd name="T7" fmla="*/ 834 h 2287"/>
                <a:gd name="T8" fmla="*/ 246 w 2284"/>
                <a:gd name="T9" fmla="*/ 1069 h 2287"/>
                <a:gd name="T10" fmla="*/ 311 w 2284"/>
                <a:gd name="T11" fmla="*/ 1106 h 2287"/>
                <a:gd name="T12" fmla="*/ 311 w 2284"/>
                <a:gd name="T13" fmla="*/ 1181 h 2287"/>
                <a:gd name="T14" fmla="*/ 246 w 2284"/>
                <a:gd name="T15" fmla="*/ 1218 h 2287"/>
                <a:gd name="T16" fmla="*/ 198 w 2284"/>
                <a:gd name="T17" fmla="*/ 1453 h 2287"/>
                <a:gd name="T18" fmla="*/ 339 w 2284"/>
                <a:gd name="T19" fmla="*/ 1730 h 2287"/>
                <a:gd name="T20" fmla="*/ 558 w 2284"/>
                <a:gd name="T21" fmla="*/ 1947 h 2287"/>
                <a:gd name="T22" fmla="*/ 833 w 2284"/>
                <a:gd name="T23" fmla="*/ 2089 h 2287"/>
                <a:gd name="T24" fmla="*/ 1068 w 2284"/>
                <a:gd name="T25" fmla="*/ 2041 h 2287"/>
                <a:gd name="T26" fmla="*/ 1105 w 2284"/>
                <a:gd name="T27" fmla="*/ 1976 h 2287"/>
                <a:gd name="T28" fmla="*/ 1180 w 2284"/>
                <a:gd name="T29" fmla="*/ 1976 h 2287"/>
                <a:gd name="T30" fmla="*/ 1217 w 2284"/>
                <a:gd name="T31" fmla="*/ 2041 h 2287"/>
                <a:gd name="T32" fmla="*/ 1451 w 2284"/>
                <a:gd name="T33" fmla="*/ 2089 h 2287"/>
                <a:gd name="T34" fmla="*/ 1728 w 2284"/>
                <a:gd name="T35" fmla="*/ 1947 h 2287"/>
                <a:gd name="T36" fmla="*/ 1945 w 2284"/>
                <a:gd name="T37" fmla="*/ 1730 h 2287"/>
                <a:gd name="T38" fmla="*/ 2087 w 2284"/>
                <a:gd name="T39" fmla="*/ 1453 h 2287"/>
                <a:gd name="T40" fmla="*/ 2038 w 2284"/>
                <a:gd name="T41" fmla="*/ 1218 h 2287"/>
                <a:gd name="T42" fmla="*/ 1974 w 2284"/>
                <a:gd name="T43" fmla="*/ 1181 h 2287"/>
                <a:gd name="T44" fmla="*/ 1974 w 2284"/>
                <a:gd name="T45" fmla="*/ 1106 h 2287"/>
                <a:gd name="T46" fmla="*/ 2038 w 2284"/>
                <a:gd name="T47" fmla="*/ 1069 h 2287"/>
                <a:gd name="T48" fmla="*/ 2087 w 2284"/>
                <a:gd name="T49" fmla="*/ 834 h 2287"/>
                <a:gd name="T50" fmla="*/ 1945 w 2284"/>
                <a:gd name="T51" fmla="*/ 558 h 2287"/>
                <a:gd name="T52" fmla="*/ 1728 w 2284"/>
                <a:gd name="T53" fmla="*/ 339 h 2287"/>
                <a:gd name="T54" fmla="*/ 1451 w 2284"/>
                <a:gd name="T55" fmla="*/ 197 h 2287"/>
                <a:gd name="T56" fmla="*/ 1217 w 2284"/>
                <a:gd name="T57" fmla="*/ 246 h 2287"/>
                <a:gd name="T58" fmla="*/ 1180 w 2284"/>
                <a:gd name="T59" fmla="*/ 310 h 2287"/>
                <a:gd name="T60" fmla="*/ 1105 w 2284"/>
                <a:gd name="T61" fmla="*/ 310 h 2287"/>
                <a:gd name="T62" fmla="*/ 1068 w 2284"/>
                <a:gd name="T63" fmla="*/ 246 h 2287"/>
                <a:gd name="T64" fmla="*/ 1318 w 2284"/>
                <a:gd name="T65" fmla="*/ 14 h 2287"/>
                <a:gd name="T66" fmla="*/ 1644 w 2284"/>
                <a:gd name="T67" fmla="*/ 116 h 2287"/>
                <a:gd name="T68" fmla="*/ 1919 w 2284"/>
                <a:gd name="T69" fmla="*/ 306 h 2287"/>
                <a:gd name="T70" fmla="*/ 2128 w 2284"/>
                <a:gd name="T71" fmla="*/ 567 h 2287"/>
                <a:gd name="T72" fmla="*/ 2254 w 2284"/>
                <a:gd name="T73" fmla="*/ 882 h 2287"/>
                <a:gd name="T74" fmla="*/ 2281 w 2284"/>
                <a:gd name="T75" fmla="*/ 1233 h 2287"/>
                <a:gd name="T76" fmla="*/ 2202 w 2284"/>
                <a:gd name="T77" fmla="*/ 1568 h 2287"/>
                <a:gd name="T78" fmla="*/ 2033 w 2284"/>
                <a:gd name="T79" fmla="*/ 1859 h 2287"/>
                <a:gd name="T80" fmla="*/ 1789 w 2284"/>
                <a:gd name="T81" fmla="*/ 2085 h 2287"/>
                <a:gd name="T82" fmla="*/ 1487 w 2284"/>
                <a:gd name="T83" fmla="*/ 2234 h 2287"/>
                <a:gd name="T84" fmla="*/ 1142 w 2284"/>
                <a:gd name="T85" fmla="*/ 2287 h 2287"/>
                <a:gd name="T86" fmla="*/ 798 w 2284"/>
                <a:gd name="T87" fmla="*/ 2234 h 2287"/>
                <a:gd name="T88" fmla="*/ 496 w 2284"/>
                <a:gd name="T89" fmla="*/ 2085 h 2287"/>
                <a:gd name="T90" fmla="*/ 252 w 2284"/>
                <a:gd name="T91" fmla="*/ 1859 h 2287"/>
                <a:gd name="T92" fmla="*/ 82 w 2284"/>
                <a:gd name="T93" fmla="*/ 1568 h 2287"/>
                <a:gd name="T94" fmla="*/ 4 w 2284"/>
                <a:gd name="T95" fmla="*/ 1233 h 2287"/>
                <a:gd name="T96" fmla="*/ 30 w 2284"/>
                <a:gd name="T97" fmla="*/ 882 h 2287"/>
                <a:gd name="T98" fmla="*/ 157 w 2284"/>
                <a:gd name="T99" fmla="*/ 567 h 2287"/>
                <a:gd name="T100" fmla="*/ 366 w 2284"/>
                <a:gd name="T101" fmla="*/ 306 h 2287"/>
                <a:gd name="T102" fmla="*/ 641 w 2284"/>
                <a:gd name="T103" fmla="*/ 116 h 2287"/>
                <a:gd name="T104" fmla="*/ 966 w 2284"/>
                <a:gd name="T105" fmla="*/ 14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84" h="2287">
                  <a:moveTo>
                    <a:pt x="1068" y="151"/>
                  </a:moveTo>
                  <a:lnTo>
                    <a:pt x="988" y="161"/>
                  </a:lnTo>
                  <a:lnTo>
                    <a:pt x="910" y="176"/>
                  </a:lnTo>
                  <a:lnTo>
                    <a:pt x="833" y="197"/>
                  </a:lnTo>
                  <a:lnTo>
                    <a:pt x="759" y="225"/>
                  </a:lnTo>
                  <a:lnTo>
                    <a:pt x="689" y="258"/>
                  </a:lnTo>
                  <a:lnTo>
                    <a:pt x="622" y="296"/>
                  </a:lnTo>
                  <a:lnTo>
                    <a:pt x="558" y="339"/>
                  </a:lnTo>
                  <a:lnTo>
                    <a:pt x="497" y="388"/>
                  </a:lnTo>
                  <a:lnTo>
                    <a:pt x="440" y="440"/>
                  </a:lnTo>
                  <a:lnTo>
                    <a:pt x="388" y="497"/>
                  </a:lnTo>
                  <a:lnTo>
                    <a:pt x="339" y="558"/>
                  </a:lnTo>
                  <a:lnTo>
                    <a:pt x="296" y="622"/>
                  </a:lnTo>
                  <a:lnTo>
                    <a:pt x="259" y="690"/>
                  </a:lnTo>
                  <a:lnTo>
                    <a:pt x="225" y="761"/>
                  </a:lnTo>
                  <a:lnTo>
                    <a:pt x="198" y="834"/>
                  </a:lnTo>
                  <a:lnTo>
                    <a:pt x="177" y="910"/>
                  </a:lnTo>
                  <a:lnTo>
                    <a:pt x="161" y="989"/>
                  </a:lnTo>
                  <a:lnTo>
                    <a:pt x="151" y="1069"/>
                  </a:lnTo>
                  <a:lnTo>
                    <a:pt x="246" y="1069"/>
                  </a:lnTo>
                  <a:lnTo>
                    <a:pt x="266" y="1072"/>
                  </a:lnTo>
                  <a:lnTo>
                    <a:pt x="284" y="1080"/>
                  </a:lnTo>
                  <a:lnTo>
                    <a:pt x="298" y="1091"/>
                  </a:lnTo>
                  <a:lnTo>
                    <a:pt x="311" y="1106"/>
                  </a:lnTo>
                  <a:lnTo>
                    <a:pt x="318" y="1123"/>
                  </a:lnTo>
                  <a:lnTo>
                    <a:pt x="321" y="1143"/>
                  </a:lnTo>
                  <a:lnTo>
                    <a:pt x="318" y="1163"/>
                  </a:lnTo>
                  <a:lnTo>
                    <a:pt x="311" y="1181"/>
                  </a:lnTo>
                  <a:lnTo>
                    <a:pt x="298" y="1196"/>
                  </a:lnTo>
                  <a:lnTo>
                    <a:pt x="284" y="1208"/>
                  </a:lnTo>
                  <a:lnTo>
                    <a:pt x="266" y="1215"/>
                  </a:lnTo>
                  <a:lnTo>
                    <a:pt x="246" y="1218"/>
                  </a:lnTo>
                  <a:lnTo>
                    <a:pt x="151" y="1218"/>
                  </a:lnTo>
                  <a:lnTo>
                    <a:pt x="161" y="1299"/>
                  </a:lnTo>
                  <a:lnTo>
                    <a:pt x="177" y="1377"/>
                  </a:lnTo>
                  <a:lnTo>
                    <a:pt x="198" y="1453"/>
                  </a:lnTo>
                  <a:lnTo>
                    <a:pt x="225" y="1527"/>
                  </a:lnTo>
                  <a:lnTo>
                    <a:pt x="259" y="1598"/>
                  </a:lnTo>
                  <a:lnTo>
                    <a:pt x="296" y="1666"/>
                  </a:lnTo>
                  <a:lnTo>
                    <a:pt x="339" y="1730"/>
                  </a:lnTo>
                  <a:lnTo>
                    <a:pt x="388" y="1790"/>
                  </a:lnTo>
                  <a:lnTo>
                    <a:pt x="440" y="1847"/>
                  </a:lnTo>
                  <a:lnTo>
                    <a:pt x="497" y="1900"/>
                  </a:lnTo>
                  <a:lnTo>
                    <a:pt x="558" y="1947"/>
                  </a:lnTo>
                  <a:lnTo>
                    <a:pt x="622" y="1991"/>
                  </a:lnTo>
                  <a:lnTo>
                    <a:pt x="689" y="2028"/>
                  </a:lnTo>
                  <a:lnTo>
                    <a:pt x="759" y="2062"/>
                  </a:lnTo>
                  <a:lnTo>
                    <a:pt x="833" y="2089"/>
                  </a:lnTo>
                  <a:lnTo>
                    <a:pt x="910" y="2112"/>
                  </a:lnTo>
                  <a:lnTo>
                    <a:pt x="988" y="2127"/>
                  </a:lnTo>
                  <a:lnTo>
                    <a:pt x="1068" y="2136"/>
                  </a:lnTo>
                  <a:lnTo>
                    <a:pt x="1068" y="2041"/>
                  </a:lnTo>
                  <a:lnTo>
                    <a:pt x="1071" y="2021"/>
                  </a:lnTo>
                  <a:lnTo>
                    <a:pt x="1078" y="2003"/>
                  </a:lnTo>
                  <a:lnTo>
                    <a:pt x="1090" y="1989"/>
                  </a:lnTo>
                  <a:lnTo>
                    <a:pt x="1105" y="1976"/>
                  </a:lnTo>
                  <a:lnTo>
                    <a:pt x="1122" y="1970"/>
                  </a:lnTo>
                  <a:lnTo>
                    <a:pt x="1142" y="1966"/>
                  </a:lnTo>
                  <a:lnTo>
                    <a:pt x="1162" y="1970"/>
                  </a:lnTo>
                  <a:lnTo>
                    <a:pt x="1180" y="1976"/>
                  </a:lnTo>
                  <a:lnTo>
                    <a:pt x="1194" y="1989"/>
                  </a:lnTo>
                  <a:lnTo>
                    <a:pt x="1207" y="2003"/>
                  </a:lnTo>
                  <a:lnTo>
                    <a:pt x="1213" y="2021"/>
                  </a:lnTo>
                  <a:lnTo>
                    <a:pt x="1217" y="2041"/>
                  </a:lnTo>
                  <a:lnTo>
                    <a:pt x="1217" y="2136"/>
                  </a:lnTo>
                  <a:lnTo>
                    <a:pt x="1297" y="2127"/>
                  </a:lnTo>
                  <a:lnTo>
                    <a:pt x="1375" y="2112"/>
                  </a:lnTo>
                  <a:lnTo>
                    <a:pt x="1451" y="2089"/>
                  </a:lnTo>
                  <a:lnTo>
                    <a:pt x="1526" y="2062"/>
                  </a:lnTo>
                  <a:lnTo>
                    <a:pt x="1596" y="2028"/>
                  </a:lnTo>
                  <a:lnTo>
                    <a:pt x="1664" y="1991"/>
                  </a:lnTo>
                  <a:lnTo>
                    <a:pt x="1728" y="1947"/>
                  </a:lnTo>
                  <a:lnTo>
                    <a:pt x="1788" y="1900"/>
                  </a:lnTo>
                  <a:lnTo>
                    <a:pt x="1845" y="1847"/>
                  </a:lnTo>
                  <a:lnTo>
                    <a:pt x="1898" y="1790"/>
                  </a:lnTo>
                  <a:lnTo>
                    <a:pt x="1945" y="1730"/>
                  </a:lnTo>
                  <a:lnTo>
                    <a:pt x="1989" y="1666"/>
                  </a:lnTo>
                  <a:lnTo>
                    <a:pt x="2026" y="1598"/>
                  </a:lnTo>
                  <a:lnTo>
                    <a:pt x="2059" y="1527"/>
                  </a:lnTo>
                  <a:lnTo>
                    <a:pt x="2087" y="1453"/>
                  </a:lnTo>
                  <a:lnTo>
                    <a:pt x="2108" y="1377"/>
                  </a:lnTo>
                  <a:lnTo>
                    <a:pt x="2125" y="1299"/>
                  </a:lnTo>
                  <a:lnTo>
                    <a:pt x="2134" y="1218"/>
                  </a:lnTo>
                  <a:lnTo>
                    <a:pt x="2038" y="1218"/>
                  </a:lnTo>
                  <a:lnTo>
                    <a:pt x="2018" y="1215"/>
                  </a:lnTo>
                  <a:lnTo>
                    <a:pt x="2001" y="1208"/>
                  </a:lnTo>
                  <a:lnTo>
                    <a:pt x="1986" y="1196"/>
                  </a:lnTo>
                  <a:lnTo>
                    <a:pt x="1974" y="1181"/>
                  </a:lnTo>
                  <a:lnTo>
                    <a:pt x="1966" y="1163"/>
                  </a:lnTo>
                  <a:lnTo>
                    <a:pt x="1964" y="1143"/>
                  </a:lnTo>
                  <a:lnTo>
                    <a:pt x="1966" y="1123"/>
                  </a:lnTo>
                  <a:lnTo>
                    <a:pt x="1974" y="1106"/>
                  </a:lnTo>
                  <a:lnTo>
                    <a:pt x="1986" y="1091"/>
                  </a:lnTo>
                  <a:lnTo>
                    <a:pt x="2001" y="1080"/>
                  </a:lnTo>
                  <a:lnTo>
                    <a:pt x="2018" y="1072"/>
                  </a:lnTo>
                  <a:lnTo>
                    <a:pt x="2038" y="1069"/>
                  </a:lnTo>
                  <a:lnTo>
                    <a:pt x="2134" y="1069"/>
                  </a:lnTo>
                  <a:lnTo>
                    <a:pt x="2125" y="989"/>
                  </a:lnTo>
                  <a:lnTo>
                    <a:pt x="2108" y="910"/>
                  </a:lnTo>
                  <a:lnTo>
                    <a:pt x="2087" y="834"/>
                  </a:lnTo>
                  <a:lnTo>
                    <a:pt x="2059" y="761"/>
                  </a:lnTo>
                  <a:lnTo>
                    <a:pt x="2026" y="690"/>
                  </a:lnTo>
                  <a:lnTo>
                    <a:pt x="1989" y="622"/>
                  </a:lnTo>
                  <a:lnTo>
                    <a:pt x="1945" y="558"/>
                  </a:lnTo>
                  <a:lnTo>
                    <a:pt x="1898" y="497"/>
                  </a:lnTo>
                  <a:lnTo>
                    <a:pt x="1845" y="440"/>
                  </a:lnTo>
                  <a:lnTo>
                    <a:pt x="1788" y="388"/>
                  </a:lnTo>
                  <a:lnTo>
                    <a:pt x="1728" y="339"/>
                  </a:lnTo>
                  <a:lnTo>
                    <a:pt x="1664" y="296"/>
                  </a:lnTo>
                  <a:lnTo>
                    <a:pt x="1596" y="258"/>
                  </a:lnTo>
                  <a:lnTo>
                    <a:pt x="1526" y="225"/>
                  </a:lnTo>
                  <a:lnTo>
                    <a:pt x="1451" y="197"/>
                  </a:lnTo>
                  <a:lnTo>
                    <a:pt x="1375" y="176"/>
                  </a:lnTo>
                  <a:lnTo>
                    <a:pt x="1297" y="161"/>
                  </a:lnTo>
                  <a:lnTo>
                    <a:pt x="1217" y="151"/>
                  </a:lnTo>
                  <a:lnTo>
                    <a:pt x="1217" y="246"/>
                  </a:lnTo>
                  <a:lnTo>
                    <a:pt x="1213" y="266"/>
                  </a:lnTo>
                  <a:lnTo>
                    <a:pt x="1207" y="284"/>
                  </a:lnTo>
                  <a:lnTo>
                    <a:pt x="1194" y="299"/>
                  </a:lnTo>
                  <a:lnTo>
                    <a:pt x="1180" y="310"/>
                  </a:lnTo>
                  <a:lnTo>
                    <a:pt x="1162" y="318"/>
                  </a:lnTo>
                  <a:lnTo>
                    <a:pt x="1142" y="320"/>
                  </a:lnTo>
                  <a:lnTo>
                    <a:pt x="1122" y="318"/>
                  </a:lnTo>
                  <a:lnTo>
                    <a:pt x="1105" y="310"/>
                  </a:lnTo>
                  <a:lnTo>
                    <a:pt x="1090" y="299"/>
                  </a:lnTo>
                  <a:lnTo>
                    <a:pt x="1078" y="284"/>
                  </a:lnTo>
                  <a:lnTo>
                    <a:pt x="1071" y="266"/>
                  </a:lnTo>
                  <a:lnTo>
                    <a:pt x="1068" y="246"/>
                  </a:lnTo>
                  <a:lnTo>
                    <a:pt x="1068" y="151"/>
                  </a:lnTo>
                  <a:close/>
                  <a:moveTo>
                    <a:pt x="1142" y="0"/>
                  </a:moveTo>
                  <a:lnTo>
                    <a:pt x="1232" y="3"/>
                  </a:lnTo>
                  <a:lnTo>
                    <a:pt x="1318" y="14"/>
                  </a:lnTo>
                  <a:lnTo>
                    <a:pt x="1404" y="31"/>
                  </a:lnTo>
                  <a:lnTo>
                    <a:pt x="1487" y="53"/>
                  </a:lnTo>
                  <a:lnTo>
                    <a:pt x="1567" y="82"/>
                  </a:lnTo>
                  <a:lnTo>
                    <a:pt x="1644" y="116"/>
                  </a:lnTo>
                  <a:lnTo>
                    <a:pt x="1718" y="156"/>
                  </a:lnTo>
                  <a:lnTo>
                    <a:pt x="1789" y="202"/>
                  </a:lnTo>
                  <a:lnTo>
                    <a:pt x="1856" y="252"/>
                  </a:lnTo>
                  <a:lnTo>
                    <a:pt x="1919" y="306"/>
                  </a:lnTo>
                  <a:lnTo>
                    <a:pt x="1979" y="366"/>
                  </a:lnTo>
                  <a:lnTo>
                    <a:pt x="2033" y="429"/>
                  </a:lnTo>
                  <a:lnTo>
                    <a:pt x="2083" y="496"/>
                  </a:lnTo>
                  <a:lnTo>
                    <a:pt x="2128" y="567"/>
                  </a:lnTo>
                  <a:lnTo>
                    <a:pt x="2168" y="641"/>
                  </a:lnTo>
                  <a:lnTo>
                    <a:pt x="2202" y="719"/>
                  </a:lnTo>
                  <a:lnTo>
                    <a:pt x="2231" y="798"/>
                  </a:lnTo>
                  <a:lnTo>
                    <a:pt x="2254" y="882"/>
                  </a:lnTo>
                  <a:lnTo>
                    <a:pt x="2271" y="967"/>
                  </a:lnTo>
                  <a:lnTo>
                    <a:pt x="2281" y="1055"/>
                  </a:lnTo>
                  <a:lnTo>
                    <a:pt x="2284" y="1143"/>
                  </a:lnTo>
                  <a:lnTo>
                    <a:pt x="2281" y="1233"/>
                  </a:lnTo>
                  <a:lnTo>
                    <a:pt x="2271" y="1320"/>
                  </a:lnTo>
                  <a:lnTo>
                    <a:pt x="2254" y="1405"/>
                  </a:lnTo>
                  <a:lnTo>
                    <a:pt x="2231" y="1488"/>
                  </a:lnTo>
                  <a:lnTo>
                    <a:pt x="2202" y="1568"/>
                  </a:lnTo>
                  <a:lnTo>
                    <a:pt x="2168" y="1646"/>
                  </a:lnTo>
                  <a:lnTo>
                    <a:pt x="2128" y="1720"/>
                  </a:lnTo>
                  <a:lnTo>
                    <a:pt x="2083" y="1791"/>
                  </a:lnTo>
                  <a:lnTo>
                    <a:pt x="2033" y="1859"/>
                  </a:lnTo>
                  <a:lnTo>
                    <a:pt x="1979" y="1922"/>
                  </a:lnTo>
                  <a:lnTo>
                    <a:pt x="1919" y="1981"/>
                  </a:lnTo>
                  <a:lnTo>
                    <a:pt x="1856" y="2035"/>
                  </a:lnTo>
                  <a:lnTo>
                    <a:pt x="1789" y="2085"/>
                  </a:lnTo>
                  <a:lnTo>
                    <a:pt x="1718" y="2130"/>
                  </a:lnTo>
                  <a:lnTo>
                    <a:pt x="1644" y="2170"/>
                  </a:lnTo>
                  <a:lnTo>
                    <a:pt x="1567" y="2205"/>
                  </a:lnTo>
                  <a:lnTo>
                    <a:pt x="1487" y="2234"/>
                  </a:lnTo>
                  <a:lnTo>
                    <a:pt x="1404" y="2257"/>
                  </a:lnTo>
                  <a:lnTo>
                    <a:pt x="1318" y="2274"/>
                  </a:lnTo>
                  <a:lnTo>
                    <a:pt x="1232" y="2284"/>
                  </a:lnTo>
                  <a:lnTo>
                    <a:pt x="1142" y="2287"/>
                  </a:lnTo>
                  <a:lnTo>
                    <a:pt x="1054" y="2284"/>
                  </a:lnTo>
                  <a:lnTo>
                    <a:pt x="966" y="2274"/>
                  </a:lnTo>
                  <a:lnTo>
                    <a:pt x="881" y="2257"/>
                  </a:lnTo>
                  <a:lnTo>
                    <a:pt x="798" y="2234"/>
                  </a:lnTo>
                  <a:lnTo>
                    <a:pt x="718" y="2205"/>
                  </a:lnTo>
                  <a:lnTo>
                    <a:pt x="641" y="2170"/>
                  </a:lnTo>
                  <a:lnTo>
                    <a:pt x="566" y="2130"/>
                  </a:lnTo>
                  <a:lnTo>
                    <a:pt x="496" y="2085"/>
                  </a:lnTo>
                  <a:lnTo>
                    <a:pt x="429" y="2035"/>
                  </a:lnTo>
                  <a:lnTo>
                    <a:pt x="366" y="1981"/>
                  </a:lnTo>
                  <a:lnTo>
                    <a:pt x="306" y="1922"/>
                  </a:lnTo>
                  <a:lnTo>
                    <a:pt x="252" y="1859"/>
                  </a:lnTo>
                  <a:lnTo>
                    <a:pt x="202" y="1791"/>
                  </a:lnTo>
                  <a:lnTo>
                    <a:pt x="157" y="1720"/>
                  </a:lnTo>
                  <a:lnTo>
                    <a:pt x="117" y="1646"/>
                  </a:lnTo>
                  <a:lnTo>
                    <a:pt x="82" y="1568"/>
                  </a:lnTo>
                  <a:lnTo>
                    <a:pt x="54" y="1488"/>
                  </a:lnTo>
                  <a:lnTo>
                    <a:pt x="30" y="1405"/>
                  </a:lnTo>
                  <a:lnTo>
                    <a:pt x="14" y="1320"/>
                  </a:lnTo>
                  <a:lnTo>
                    <a:pt x="4" y="1233"/>
                  </a:lnTo>
                  <a:lnTo>
                    <a:pt x="0" y="1143"/>
                  </a:lnTo>
                  <a:lnTo>
                    <a:pt x="4" y="1055"/>
                  </a:lnTo>
                  <a:lnTo>
                    <a:pt x="14" y="967"/>
                  </a:lnTo>
                  <a:lnTo>
                    <a:pt x="30" y="882"/>
                  </a:lnTo>
                  <a:lnTo>
                    <a:pt x="54" y="798"/>
                  </a:lnTo>
                  <a:lnTo>
                    <a:pt x="82" y="719"/>
                  </a:lnTo>
                  <a:lnTo>
                    <a:pt x="117" y="641"/>
                  </a:lnTo>
                  <a:lnTo>
                    <a:pt x="157" y="567"/>
                  </a:lnTo>
                  <a:lnTo>
                    <a:pt x="202" y="496"/>
                  </a:lnTo>
                  <a:lnTo>
                    <a:pt x="252" y="429"/>
                  </a:lnTo>
                  <a:lnTo>
                    <a:pt x="306" y="366"/>
                  </a:lnTo>
                  <a:lnTo>
                    <a:pt x="366" y="306"/>
                  </a:lnTo>
                  <a:lnTo>
                    <a:pt x="429" y="252"/>
                  </a:lnTo>
                  <a:lnTo>
                    <a:pt x="496" y="202"/>
                  </a:lnTo>
                  <a:lnTo>
                    <a:pt x="566" y="156"/>
                  </a:lnTo>
                  <a:lnTo>
                    <a:pt x="641" y="116"/>
                  </a:lnTo>
                  <a:lnTo>
                    <a:pt x="718" y="82"/>
                  </a:lnTo>
                  <a:lnTo>
                    <a:pt x="798" y="53"/>
                  </a:lnTo>
                  <a:lnTo>
                    <a:pt x="881" y="31"/>
                  </a:lnTo>
                  <a:lnTo>
                    <a:pt x="966" y="14"/>
                  </a:lnTo>
                  <a:lnTo>
                    <a:pt x="1054" y="3"/>
                  </a:lnTo>
                  <a:lnTo>
                    <a:pt x="1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400"/>
            <p:cNvSpPr>
              <a:spLocks noEditPoints="1"/>
            </p:cNvSpPr>
            <p:nvPr/>
          </p:nvSpPr>
          <p:spPr bwMode="auto">
            <a:xfrm>
              <a:off x="4470400" y="4994276"/>
              <a:ext cx="495300" cy="579438"/>
            </a:xfrm>
            <a:custGeom>
              <a:avLst/>
              <a:gdLst>
                <a:gd name="T0" fmla="*/ 1265 w 3119"/>
                <a:gd name="T1" fmla="*/ 717 h 3653"/>
                <a:gd name="T2" fmla="*/ 907 w 3119"/>
                <a:gd name="T3" fmla="*/ 848 h 3653"/>
                <a:gd name="T4" fmla="*/ 601 w 3119"/>
                <a:gd name="T5" fmla="*/ 1065 h 3653"/>
                <a:gd name="T6" fmla="*/ 364 w 3119"/>
                <a:gd name="T7" fmla="*/ 1356 h 3653"/>
                <a:gd name="T8" fmla="*/ 210 w 3119"/>
                <a:gd name="T9" fmla="*/ 1703 h 3653"/>
                <a:gd name="T10" fmla="*/ 156 w 3119"/>
                <a:gd name="T11" fmla="*/ 2091 h 3653"/>
                <a:gd name="T12" fmla="*/ 210 w 3119"/>
                <a:gd name="T13" fmla="*/ 2481 h 3653"/>
                <a:gd name="T14" fmla="*/ 364 w 3119"/>
                <a:gd name="T15" fmla="*/ 2828 h 3653"/>
                <a:gd name="T16" fmla="*/ 601 w 3119"/>
                <a:gd name="T17" fmla="*/ 3117 h 3653"/>
                <a:gd name="T18" fmla="*/ 907 w 3119"/>
                <a:gd name="T19" fmla="*/ 3336 h 3653"/>
                <a:gd name="T20" fmla="*/ 1265 w 3119"/>
                <a:gd name="T21" fmla="*/ 3466 h 3653"/>
                <a:gd name="T22" fmla="*/ 1659 w 3119"/>
                <a:gd name="T23" fmla="*/ 3493 h 3653"/>
                <a:gd name="T24" fmla="*/ 2039 w 3119"/>
                <a:gd name="T25" fmla="*/ 3412 h 3653"/>
                <a:gd name="T26" fmla="*/ 2372 w 3119"/>
                <a:gd name="T27" fmla="*/ 3237 h 3653"/>
                <a:gd name="T28" fmla="*/ 2646 w 3119"/>
                <a:gd name="T29" fmla="*/ 2981 h 3653"/>
                <a:gd name="T30" fmla="*/ 2843 w 3119"/>
                <a:gd name="T31" fmla="*/ 2660 h 3653"/>
                <a:gd name="T32" fmla="*/ 2949 w 3119"/>
                <a:gd name="T33" fmla="*/ 2290 h 3653"/>
                <a:gd name="T34" fmla="*/ 2949 w 3119"/>
                <a:gd name="T35" fmla="*/ 1893 h 3653"/>
                <a:gd name="T36" fmla="*/ 2843 w 3119"/>
                <a:gd name="T37" fmla="*/ 1524 h 3653"/>
                <a:gd name="T38" fmla="*/ 2646 w 3119"/>
                <a:gd name="T39" fmla="*/ 1203 h 3653"/>
                <a:gd name="T40" fmla="*/ 2372 w 3119"/>
                <a:gd name="T41" fmla="*/ 947 h 3653"/>
                <a:gd name="T42" fmla="*/ 2039 w 3119"/>
                <a:gd name="T43" fmla="*/ 770 h 3653"/>
                <a:gd name="T44" fmla="*/ 1659 w 3119"/>
                <a:gd name="T45" fmla="*/ 690 h 3653"/>
                <a:gd name="T46" fmla="*/ 1678 w 3119"/>
                <a:gd name="T47" fmla="*/ 288 h 3653"/>
                <a:gd name="T48" fmla="*/ 1752 w 3119"/>
                <a:gd name="T49" fmla="*/ 0 h 3653"/>
                <a:gd name="T50" fmla="*/ 1816 w 3119"/>
                <a:gd name="T51" fmla="*/ 37 h 3653"/>
                <a:gd name="T52" fmla="*/ 1823 w 3119"/>
                <a:gd name="T53" fmla="*/ 381 h 3653"/>
                <a:gd name="T54" fmla="*/ 1772 w 3119"/>
                <a:gd name="T55" fmla="*/ 433 h 3653"/>
                <a:gd name="T56" fmla="*/ 1735 w 3119"/>
                <a:gd name="T57" fmla="*/ 540 h 3653"/>
                <a:gd name="T58" fmla="*/ 2123 w 3119"/>
                <a:gd name="T59" fmla="*/ 636 h 3653"/>
                <a:gd name="T60" fmla="*/ 2466 w 3119"/>
                <a:gd name="T61" fmla="*/ 821 h 3653"/>
                <a:gd name="T62" fmla="*/ 2750 w 3119"/>
                <a:gd name="T63" fmla="*/ 1085 h 3653"/>
                <a:gd name="T64" fmla="*/ 2963 w 3119"/>
                <a:gd name="T65" fmla="*/ 1410 h 3653"/>
                <a:gd name="T66" fmla="*/ 3089 w 3119"/>
                <a:gd name="T67" fmla="*/ 1786 h 3653"/>
                <a:gd name="T68" fmla="*/ 3115 w 3119"/>
                <a:gd name="T69" fmla="*/ 2195 h 3653"/>
                <a:gd name="T70" fmla="*/ 3039 w 3119"/>
                <a:gd name="T71" fmla="*/ 2585 h 3653"/>
                <a:gd name="T72" fmla="*/ 2872 w 3119"/>
                <a:gd name="T73" fmla="*/ 2934 h 3653"/>
                <a:gd name="T74" fmla="*/ 2627 w 3119"/>
                <a:gd name="T75" fmla="*/ 3228 h 3653"/>
                <a:gd name="T76" fmla="*/ 2318 w 3119"/>
                <a:gd name="T77" fmla="*/ 3456 h 3653"/>
                <a:gd name="T78" fmla="*/ 1958 w 3119"/>
                <a:gd name="T79" fmla="*/ 3601 h 3653"/>
                <a:gd name="T80" fmla="*/ 1559 w 3119"/>
                <a:gd name="T81" fmla="*/ 3653 h 3653"/>
                <a:gd name="T82" fmla="*/ 1162 w 3119"/>
                <a:gd name="T83" fmla="*/ 3601 h 3653"/>
                <a:gd name="T84" fmla="*/ 801 w 3119"/>
                <a:gd name="T85" fmla="*/ 3456 h 3653"/>
                <a:gd name="T86" fmla="*/ 492 w 3119"/>
                <a:gd name="T87" fmla="*/ 3228 h 3653"/>
                <a:gd name="T88" fmla="*/ 247 w 3119"/>
                <a:gd name="T89" fmla="*/ 2934 h 3653"/>
                <a:gd name="T90" fmla="*/ 80 w 3119"/>
                <a:gd name="T91" fmla="*/ 2585 h 3653"/>
                <a:gd name="T92" fmla="*/ 3 w 3119"/>
                <a:gd name="T93" fmla="*/ 2195 h 3653"/>
                <a:gd name="T94" fmla="*/ 30 w 3119"/>
                <a:gd name="T95" fmla="*/ 1786 h 3653"/>
                <a:gd name="T96" fmla="*/ 156 w 3119"/>
                <a:gd name="T97" fmla="*/ 1410 h 3653"/>
                <a:gd name="T98" fmla="*/ 369 w 3119"/>
                <a:gd name="T99" fmla="*/ 1085 h 3653"/>
                <a:gd name="T100" fmla="*/ 652 w 3119"/>
                <a:gd name="T101" fmla="*/ 821 h 3653"/>
                <a:gd name="T102" fmla="*/ 996 w 3119"/>
                <a:gd name="T103" fmla="*/ 636 h 3653"/>
                <a:gd name="T104" fmla="*/ 1383 w 3119"/>
                <a:gd name="T105" fmla="*/ 540 h 3653"/>
                <a:gd name="T106" fmla="*/ 1347 w 3119"/>
                <a:gd name="T107" fmla="*/ 433 h 3653"/>
                <a:gd name="T108" fmla="*/ 1296 w 3119"/>
                <a:gd name="T109" fmla="*/ 381 h 3653"/>
                <a:gd name="T110" fmla="*/ 1302 w 3119"/>
                <a:gd name="T111" fmla="*/ 37 h 3653"/>
                <a:gd name="T112" fmla="*/ 1367 w 3119"/>
                <a:gd name="T113" fmla="*/ 0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19" h="3653">
                  <a:moveTo>
                    <a:pt x="1559" y="686"/>
                  </a:moveTo>
                  <a:lnTo>
                    <a:pt x="1460" y="690"/>
                  </a:lnTo>
                  <a:lnTo>
                    <a:pt x="1361" y="701"/>
                  </a:lnTo>
                  <a:lnTo>
                    <a:pt x="1265" y="717"/>
                  </a:lnTo>
                  <a:lnTo>
                    <a:pt x="1172" y="741"/>
                  </a:lnTo>
                  <a:lnTo>
                    <a:pt x="1080" y="770"/>
                  </a:lnTo>
                  <a:lnTo>
                    <a:pt x="992" y="806"/>
                  </a:lnTo>
                  <a:lnTo>
                    <a:pt x="907" y="848"/>
                  </a:lnTo>
                  <a:lnTo>
                    <a:pt x="825" y="895"/>
                  </a:lnTo>
                  <a:lnTo>
                    <a:pt x="746" y="947"/>
                  </a:lnTo>
                  <a:lnTo>
                    <a:pt x="672" y="1003"/>
                  </a:lnTo>
                  <a:lnTo>
                    <a:pt x="601" y="1065"/>
                  </a:lnTo>
                  <a:lnTo>
                    <a:pt x="535" y="1132"/>
                  </a:lnTo>
                  <a:lnTo>
                    <a:pt x="473" y="1203"/>
                  </a:lnTo>
                  <a:lnTo>
                    <a:pt x="416" y="1277"/>
                  </a:lnTo>
                  <a:lnTo>
                    <a:pt x="364" y="1356"/>
                  </a:lnTo>
                  <a:lnTo>
                    <a:pt x="317" y="1438"/>
                  </a:lnTo>
                  <a:lnTo>
                    <a:pt x="276" y="1524"/>
                  </a:lnTo>
                  <a:lnTo>
                    <a:pt x="240" y="1611"/>
                  </a:lnTo>
                  <a:lnTo>
                    <a:pt x="210" y="1703"/>
                  </a:lnTo>
                  <a:lnTo>
                    <a:pt x="187" y="1796"/>
                  </a:lnTo>
                  <a:lnTo>
                    <a:pt x="169" y="1893"/>
                  </a:lnTo>
                  <a:lnTo>
                    <a:pt x="159" y="1992"/>
                  </a:lnTo>
                  <a:lnTo>
                    <a:pt x="156" y="2091"/>
                  </a:lnTo>
                  <a:lnTo>
                    <a:pt x="159" y="2192"/>
                  </a:lnTo>
                  <a:lnTo>
                    <a:pt x="169" y="2290"/>
                  </a:lnTo>
                  <a:lnTo>
                    <a:pt x="187" y="2386"/>
                  </a:lnTo>
                  <a:lnTo>
                    <a:pt x="210" y="2481"/>
                  </a:lnTo>
                  <a:lnTo>
                    <a:pt x="240" y="2572"/>
                  </a:lnTo>
                  <a:lnTo>
                    <a:pt x="276" y="2660"/>
                  </a:lnTo>
                  <a:lnTo>
                    <a:pt x="317" y="2746"/>
                  </a:lnTo>
                  <a:lnTo>
                    <a:pt x="364" y="2828"/>
                  </a:lnTo>
                  <a:lnTo>
                    <a:pt x="416" y="2905"/>
                  </a:lnTo>
                  <a:lnTo>
                    <a:pt x="473" y="2981"/>
                  </a:lnTo>
                  <a:lnTo>
                    <a:pt x="535" y="3051"/>
                  </a:lnTo>
                  <a:lnTo>
                    <a:pt x="601" y="3117"/>
                  </a:lnTo>
                  <a:lnTo>
                    <a:pt x="672" y="3179"/>
                  </a:lnTo>
                  <a:lnTo>
                    <a:pt x="746" y="3237"/>
                  </a:lnTo>
                  <a:lnTo>
                    <a:pt x="825" y="3289"/>
                  </a:lnTo>
                  <a:lnTo>
                    <a:pt x="907" y="3336"/>
                  </a:lnTo>
                  <a:lnTo>
                    <a:pt x="992" y="3377"/>
                  </a:lnTo>
                  <a:lnTo>
                    <a:pt x="1080" y="3412"/>
                  </a:lnTo>
                  <a:lnTo>
                    <a:pt x="1172" y="3442"/>
                  </a:lnTo>
                  <a:lnTo>
                    <a:pt x="1265" y="3466"/>
                  </a:lnTo>
                  <a:lnTo>
                    <a:pt x="1361" y="3483"/>
                  </a:lnTo>
                  <a:lnTo>
                    <a:pt x="1460" y="3493"/>
                  </a:lnTo>
                  <a:lnTo>
                    <a:pt x="1559" y="3497"/>
                  </a:lnTo>
                  <a:lnTo>
                    <a:pt x="1659" y="3493"/>
                  </a:lnTo>
                  <a:lnTo>
                    <a:pt x="1758" y="3483"/>
                  </a:lnTo>
                  <a:lnTo>
                    <a:pt x="1854" y="3466"/>
                  </a:lnTo>
                  <a:lnTo>
                    <a:pt x="1948" y="3442"/>
                  </a:lnTo>
                  <a:lnTo>
                    <a:pt x="2039" y="3412"/>
                  </a:lnTo>
                  <a:lnTo>
                    <a:pt x="2128" y="3377"/>
                  </a:lnTo>
                  <a:lnTo>
                    <a:pt x="2213" y="3336"/>
                  </a:lnTo>
                  <a:lnTo>
                    <a:pt x="2294" y="3289"/>
                  </a:lnTo>
                  <a:lnTo>
                    <a:pt x="2372" y="3237"/>
                  </a:lnTo>
                  <a:lnTo>
                    <a:pt x="2448" y="3179"/>
                  </a:lnTo>
                  <a:lnTo>
                    <a:pt x="2517" y="3117"/>
                  </a:lnTo>
                  <a:lnTo>
                    <a:pt x="2584" y="3051"/>
                  </a:lnTo>
                  <a:lnTo>
                    <a:pt x="2646" y="2981"/>
                  </a:lnTo>
                  <a:lnTo>
                    <a:pt x="2702" y="2905"/>
                  </a:lnTo>
                  <a:lnTo>
                    <a:pt x="2754" y="2828"/>
                  </a:lnTo>
                  <a:lnTo>
                    <a:pt x="2802" y="2746"/>
                  </a:lnTo>
                  <a:lnTo>
                    <a:pt x="2843" y="2660"/>
                  </a:lnTo>
                  <a:lnTo>
                    <a:pt x="2878" y="2572"/>
                  </a:lnTo>
                  <a:lnTo>
                    <a:pt x="2908" y="2481"/>
                  </a:lnTo>
                  <a:lnTo>
                    <a:pt x="2932" y="2386"/>
                  </a:lnTo>
                  <a:lnTo>
                    <a:pt x="2949" y="2290"/>
                  </a:lnTo>
                  <a:lnTo>
                    <a:pt x="2959" y="2192"/>
                  </a:lnTo>
                  <a:lnTo>
                    <a:pt x="2963" y="2091"/>
                  </a:lnTo>
                  <a:lnTo>
                    <a:pt x="2959" y="1992"/>
                  </a:lnTo>
                  <a:lnTo>
                    <a:pt x="2949" y="1893"/>
                  </a:lnTo>
                  <a:lnTo>
                    <a:pt x="2932" y="1796"/>
                  </a:lnTo>
                  <a:lnTo>
                    <a:pt x="2908" y="1703"/>
                  </a:lnTo>
                  <a:lnTo>
                    <a:pt x="2878" y="1611"/>
                  </a:lnTo>
                  <a:lnTo>
                    <a:pt x="2843" y="1524"/>
                  </a:lnTo>
                  <a:lnTo>
                    <a:pt x="2802" y="1438"/>
                  </a:lnTo>
                  <a:lnTo>
                    <a:pt x="2754" y="1356"/>
                  </a:lnTo>
                  <a:lnTo>
                    <a:pt x="2702" y="1277"/>
                  </a:lnTo>
                  <a:lnTo>
                    <a:pt x="2646" y="1203"/>
                  </a:lnTo>
                  <a:lnTo>
                    <a:pt x="2584" y="1132"/>
                  </a:lnTo>
                  <a:lnTo>
                    <a:pt x="2517" y="1065"/>
                  </a:lnTo>
                  <a:lnTo>
                    <a:pt x="2448" y="1003"/>
                  </a:lnTo>
                  <a:lnTo>
                    <a:pt x="2372" y="947"/>
                  </a:lnTo>
                  <a:lnTo>
                    <a:pt x="2294" y="895"/>
                  </a:lnTo>
                  <a:lnTo>
                    <a:pt x="2213" y="848"/>
                  </a:lnTo>
                  <a:lnTo>
                    <a:pt x="2128" y="806"/>
                  </a:lnTo>
                  <a:lnTo>
                    <a:pt x="2039" y="770"/>
                  </a:lnTo>
                  <a:lnTo>
                    <a:pt x="1948" y="741"/>
                  </a:lnTo>
                  <a:lnTo>
                    <a:pt x="1854" y="717"/>
                  </a:lnTo>
                  <a:lnTo>
                    <a:pt x="1758" y="701"/>
                  </a:lnTo>
                  <a:lnTo>
                    <a:pt x="1659" y="690"/>
                  </a:lnTo>
                  <a:lnTo>
                    <a:pt x="1559" y="686"/>
                  </a:lnTo>
                  <a:close/>
                  <a:moveTo>
                    <a:pt x="1441" y="148"/>
                  </a:moveTo>
                  <a:lnTo>
                    <a:pt x="1441" y="288"/>
                  </a:lnTo>
                  <a:lnTo>
                    <a:pt x="1678" y="288"/>
                  </a:lnTo>
                  <a:lnTo>
                    <a:pt x="1678" y="148"/>
                  </a:lnTo>
                  <a:lnTo>
                    <a:pt x="1441" y="148"/>
                  </a:lnTo>
                  <a:close/>
                  <a:moveTo>
                    <a:pt x="1367" y="0"/>
                  </a:moveTo>
                  <a:lnTo>
                    <a:pt x="1752" y="0"/>
                  </a:lnTo>
                  <a:lnTo>
                    <a:pt x="1772" y="3"/>
                  </a:lnTo>
                  <a:lnTo>
                    <a:pt x="1790" y="11"/>
                  </a:lnTo>
                  <a:lnTo>
                    <a:pt x="1804" y="22"/>
                  </a:lnTo>
                  <a:lnTo>
                    <a:pt x="1816" y="37"/>
                  </a:lnTo>
                  <a:lnTo>
                    <a:pt x="1823" y="54"/>
                  </a:lnTo>
                  <a:lnTo>
                    <a:pt x="1826" y="74"/>
                  </a:lnTo>
                  <a:lnTo>
                    <a:pt x="1826" y="361"/>
                  </a:lnTo>
                  <a:lnTo>
                    <a:pt x="1823" y="381"/>
                  </a:lnTo>
                  <a:lnTo>
                    <a:pt x="1816" y="399"/>
                  </a:lnTo>
                  <a:lnTo>
                    <a:pt x="1804" y="414"/>
                  </a:lnTo>
                  <a:lnTo>
                    <a:pt x="1790" y="426"/>
                  </a:lnTo>
                  <a:lnTo>
                    <a:pt x="1772" y="433"/>
                  </a:lnTo>
                  <a:lnTo>
                    <a:pt x="1752" y="436"/>
                  </a:lnTo>
                  <a:lnTo>
                    <a:pt x="1634" y="436"/>
                  </a:lnTo>
                  <a:lnTo>
                    <a:pt x="1634" y="532"/>
                  </a:lnTo>
                  <a:lnTo>
                    <a:pt x="1735" y="540"/>
                  </a:lnTo>
                  <a:lnTo>
                    <a:pt x="1836" y="555"/>
                  </a:lnTo>
                  <a:lnTo>
                    <a:pt x="1934" y="576"/>
                  </a:lnTo>
                  <a:lnTo>
                    <a:pt x="2030" y="603"/>
                  </a:lnTo>
                  <a:lnTo>
                    <a:pt x="2123" y="636"/>
                  </a:lnTo>
                  <a:lnTo>
                    <a:pt x="2214" y="674"/>
                  </a:lnTo>
                  <a:lnTo>
                    <a:pt x="2301" y="718"/>
                  </a:lnTo>
                  <a:lnTo>
                    <a:pt x="2386" y="768"/>
                  </a:lnTo>
                  <a:lnTo>
                    <a:pt x="2466" y="821"/>
                  </a:lnTo>
                  <a:lnTo>
                    <a:pt x="2543" y="881"/>
                  </a:lnTo>
                  <a:lnTo>
                    <a:pt x="2616" y="945"/>
                  </a:lnTo>
                  <a:lnTo>
                    <a:pt x="2686" y="1012"/>
                  </a:lnTo>
                  <a:lnTo>
                    <a:pt x="2750" y="1085"/>
                  </a:lnTo>
                  <a:lnTo>
                    <a:pt x="2811" y="1161"/>
                  </a:lnTo>
                  <a:lnTo>
                    <a:pt x="2866" y="1241"/>
                  </a:lnTo>
                  <a:lnTo>
                    <a:pt x="2917" y="1324"/>
                  </a:lnTo>
                  <a:lnTo>
                    <a:pt x="2963" y="1410"/>
                  </a:lnTo>
                  <a:lnTo>
                    <a:pt x="3002" y="1500"/>
                  </a:lnTo>
                  <a:lnTo>
                    <a:pt x="3037" y="1593"/>
                  </a:lnTo>
                  <a:lnTo>
                    <a:pt x="3066" y="1689"/>
                  </a:lnTo>
                  <a:lnTo>
                    <a:pt x="3089" y="1786"/>
                  </a:lnTo>
                  <a:lnTo>
                    <a:pt x="3105" y="1886"/>
                  </a:lnTo>
                  <a:lnTo>
                    <a:pt x="3115" y="1988"/>
                  </a:lnTo>
                  <a:lnTo>
                    <a:pt x="3119" y="2091"/>
                  </a:lnTo>
                  <a:lnTo>
                    <a:pt x="3115" y="2195"/>
                  </a:lnTo>
                  <a:lnTo>
                    <a:pt x="3105" y="2294"/>
                  </a:lnTo>
                  <a:lnTo>
                    <a:pt x="3089" y="2394"/>
                  </a:lnTo>
                  <a:lnTo>
                    <a:pt x="3067" y="2491"/>
                  </a:lnTo>
                  <a:lnTo>
                    <a:pt x="3039" y="2585"/>
                  </a:lnTo>
                  <a:lnTo>
                    <a:pt x="3005" y="2676"/>
                  </a:lnTo>
                  <a:lnTo>
                    <a:pt x="2966" y="2766"/>
                  </a:lnTo>
                  <a:lnTo>
                    <a:pt x="2922" y="2851"/>
                  </a:lnTo>
                  <a:lnTo>
                    <a:pt x="2872" y="2934"/>
                  </a:lnTo>
                  <a:lnTo>
                    <a:pt x="2818" y="3013"/>
                  </a:lnTo>
                  <a:lnTo>
                    <a:pt x="2759" y="3088"/>
                  </a:lnTo>
                  <a:lnTo>
                    <a:pt x="2695" y="3161"/>
                  </a:lnTo>
                  <a:lnTo>
                    <a:pt x="2627" y="3228"/>
                  </a:lnTo>
                  <a:lnTo>
                    <a:pt x="2555" y="3293"/>
                  </a:lnTo>
                  <a:lnTo>
                    <a:pt x="2480" y="3351"/>
                  </a:lnTo>
                  <a:lnTo>
                    <a:pt x="2400" y="3406"/>
                  </a:lnTo>
                  <a:lnTo>
                    <a:pt x="2318" y="3456"/>
                  </a:lnTo>
                  <a:lnTo>
                    <a:pt x="2232" y="3500"/>
                  </a:lnTo>
                  <a:lnTo>
                    <a:pt x="2143" y="3540"/>
                  </a:lnTo>
                  <a:lnTo>
                    <a:pt x="2052" y="3573"/>
                  </a:lnTo>
                  <a:lnTo>
                    <a:pt x="1958" y="3601"/>
                  </a:lnTo>
                  <a:lnTo>
                    <a:pt x="1861" y="3624"/>
                  </a:lnTo>
                  <a:lnTo>
                    <a:pt x="1762" y="3640"/>
                  </a:lnTo>
                  <a:lnTo>
                    <a:pt x="1661" y="3650"/>
                  </a:lnTo>
                  <a:lnTo>
                    <a:pt x="1559" y="3653"/>
                  </a:lnTo>
                  <a:lnTo>
                    <a:pt x="1457" y="3650"/>
                  </a:lnTo>
                  <a:lnTo>
                    <a:pt x="1357" y="3640"/>
                  </a:lnTo>
                  <a:lnTo>
                    <a:pt x="1258" y="3624"/>
                  </a:lnTo>
                  <a:lnTo>
                    <a:pt x="1162" y="3601"/>
                  </a:lnTo>
                  <a:lnTo>
                    <a:pt x="1068" y="3573"/>
                  </a:lnTo>
                  <a:lnTo>
                    <a:pt x="976" y="3540"/>
                  </a:lnTo>
                  <a:lnTo>
                    <a:pt x="887" y="3500"/>
                  </a:lnTo>
                  <a:lnTo>
                    <a:pt x="801" y="3456"/>
                  </a:lnTo>
                  <a:lnTo>
                    <a:pt x="719" y="3406"/>
                  </a:lnTo>
                  <a:lnTo>
                    <a:pt x="639" y="3351"/>
                  </a:lnTo>
                  <a:lnTo>
                    <a:pt x="564" y="3293"/>
                  </a:lnTo>
                  <a:lnTo>
                    <a:pt x="492" y="3228"/>
                  </a:lnTo>
                  <a:lnTo>
                    <a:pt x="424" y="3161"/>
                  </a:lnTo>
                  <a:lnTo>
                    <a:pt x="361" y="3088"/>
                  </a:lnTo>
                  <a:lnTo>
                    <a:pt x="301" y="3013"/>
                  </a:lnTo>
                  <a:lnTo>
                    <a:pt x="247" y="2934"/>
                  </a:lnTo>
                  <a:lnTo>
                    <a:pt x="197" y="2851"/>
                  </a:lnTo>
                  <a:lnTo>
                    <a:pt x="153" y="2766"/>
                  </a:lnTo>
                  <a:lnTo>
                    <a:pt x="114" y="2676"/>
                  </a:lnTo>
                  <a:lnTo>
                    <a:pt x="80" y="2585"/>
                  </a:lnTo>
                  <a:lnTo>
                    <a:pt x="52" y="2491"/>
                  </a:lnTo>
                  <a:lnTo>
                    <a:pt x="30" y="2394"/>
                  </a:lnTo>
                  <a:lnTo>
                    <a:pt x="13" y="2294"/>
                  </a:lnTo>
                  <a:lnTo>
                    <a:pt x="3" y="2195"/>
                  </a:lnTo>
                  <a:lnTo>
                    <a:pt x="0" y="2091"/>
                  </a:lnTo>
                  <a:lnTo>
                    <a:pt x="3" y="1988"/>
                  </a:lnTo>
                  <a:lnTo>
                    <a:pt x="13" y="1886"/>
                  </a:lnTo>
                  <a:lnTo>
                    <a:pt x="30" y="1786"/>
                  </a:lnTo>
                  <a:lnTo>
                    <a:pt x="53" y="1689"/>
                  </a:lnTo>
                  <a:lnTo>
                    <a:pt x="82" y="1593"/>
                  </a:lnTo>
                  <a:lnTo>
                    <a:pt x="116" y="1500"/>
                  </a:lnTo>
                  <a:lnTo>
                    <a:pt x="156" y="1410"/>
                  </a:lnTo>
                  <a:lnTo>
                    <a:pt x="201" y="1324"/>
                  </a:lnTo>
                  <a:lnTo>
                    <a:pt x="252" y="1241"/>
                  </a:lnTo>
                  <a:lnTo>
                    <a:pt x="308" y="1161"/>
                  </a:lnTo>
                  <a:lnTo>
                    <a:pt x="369" y="1085"/>
                  </a:lnTo>
                  <a:lnTo>
                    <a:pt x="433" y="1012"/>
                  </a:lnTo>
                  <a:lnTo>
                    <a:pt x="503" y="945"/>
                  </a:lnTo>
                  <a:lnTo>
                    <a:pt x="576" y="881"/>
                  </a:lnTo>
                  <a:lnTo>
                    <a:pt x="652" y="821"/>
                  </a:lnTo>
                  <a:lnTo>
                    <a:pt x="733" y="768"/>
                  </a:lnTo>
                  <a:lnTo>
                    <a:pt x="817" y="718"/>
                  </a:lnTo>
                  <a:lnTo>
                    <a:pt x="905" y="674"/>
                  </a:lnTo>
                  <a:lnTo>
                    <a:pt x="996" y="636"/>
                  </a:lnTo>
                  <a:lnTo>
                    <a:pt x="1089" y="603"/>
                  </a:lnTo>
                  <a:lnTo>
                    <a:pt x="1185" y="576"/>
                  </a:lnTo>
                  <a:lnTo>
                    <a:pt x="1282" y="555"/>
                  </a:lnTo>
                  <a:lnTo>
                    <a:pt x="1383" y="540"/>
                  </a:lnTo>
                  <a:lnTo>
                    <a:pt x="1485" y="532"/>
                  </a:lnTo>
                  <a:lnTo>
                    <a:pt x="1485" y="436"/>
                  </a:lnTo>
                  <a:lnTo>
                    <a:pt x="1367" y="436"/>
                  </a:lnTo>
                  <a:lnTo>
                    <a:pt x="1347" y="433"/>
                  </a:lnTo>
                  <a:lnTo>
                    <a:pt x="1329" y="426"/>
                  </a:lnTo>
                  <a:lnTo>
                    <a:pt x="1315" y="414"/>
                  </a:lnTo>
                  <a:lnTo>
                    <a:pt x="1302" y="399"/>
                  </a:lnTo>
                  <a:lnTo>
                    <a:pt x="1296" y="381"/>
                  </a:lnTo>
                  <a:lnTo>
                    <a:pt x="1292" y="361"/>
                  </a:lnTo>
                  <a:lnTo>
                    <a:pt x="1292" y="74"/>
                  </a:lnTo>
                  <a:lnTo>
                    <a:pt x="1296" y="54"/>
                  </a:lnTo>
                  <a:lnTo>
                    <a:pt x="1302" y="37"/>
                  </a:lnTo>
                  <a:lnTo>
                    <a:pt x="1315" y="22"/>
                  </a:lnTo>
                  <a:lnTo>
                    <a:pt x="1329" y="11"/>
                  </a:lnTo>
                  <a:lnTo>
                    <a:pt x="1347" y="3"/>
                  </a:lnTo>
                  <a:lnTo>
                    <a:pt x="1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401"/>
            <p:cNvSpPr>
              <a:spLocks noEditPoints="1"/>
            </p:cNvSpPr>
            <p:nvPr/>
          </p:nvSpPr>
          <p:spPr bwMode="auto">
            <a:xfrm>
              <a:off x="4627563" y="5235576"/>
              <a:ext cx="179388" cy="180975"/>
            </a:xfrm>
            <a:custGeom>
              <a:avLst/>
              <a:gdLst>
                <a:gd name="T0" fmla="*/ 405 w 1132"/>
                <a:gd name="T1" fmla="*/ 510 h 1133"/>
                <a:gd name="T2" fmla="*/ 223 w 1132"/>
                <a:gd name="T3" fmla="*/ 910 h 1133"/>
                <a:gd name="T4" fmla="*/ 623 w 1132"/>
                <a:gd name="T5" fmla="*/ 728 h 1133"/>
                <a:gd name="T6" fmla="*/ 405 w 1132"/>
                <a:gd name="T7" fmla="*/ 510 h 1133"/>
                <a:gd name="T8" fmla="*/ 910 w 1132"/>
                <a:gd name="T9" fmla="*/ 223 h 1133"/>
                <a:gd name="T10" fmla="*/ 510 w 1132"/>
                <a:gd name="T11" fmla="*/ 404 h 1133"/>
                <a:gd name="T12" fmla="*/ 728 w 1132"/>
                <a:gd name="T13" fmla="*/ 623 h 1133"/>
                <a:gd name="T14" fmla="*/ 910 w 1132"/>
                <a:gd name="T15" fmla="*/ 223 h 1133"/>
                <a:gd name="T16" fmla="*/ 1063 w 1132"/>
                <a:gd name="T17" fmla="*/ 0 h 1133"/>
                <a:gd name="T18" fmla="*/ 1080 w 1132"/>
                <a:gd name="T19" fmla="*/ 3 h 1133"/>
                <a:gd name="T20" fmla="*/ 1097 w 1132"/>
                <a:gd name="T21" fmla="*/ 11 h 1133"/>
                <a:gd name="T22" fmla="*/ 1111 w 1132"/>
                <a:gd name="T23" fmla="*/ 22 h 1133"/>
                <a:gd name="T24" fmla="*/ 1122 w 1132"/>
                <a:gd name="T25" fmla="*/ 36 h 1133"/>
                <a:gd name="T26" fmla="*/ 1129 w 1132"/>
                <a:gd name="T27" fmla="*/ 52 h 1133"/>
                <a:gd name="T28" fmla="*/ 1132 w 1132"/>
                <a:gd name="T29" fmla="*/ 70 h 1133"/>
                <a:gd name="T30" fmla="*/ 1131 w 1132"/>
                <a:gd name="T31" fmla="*/ 87 h 1133"/>
                <a:gd name="T32" fmla="*/ 1126 w 1132"/>
                <a:gd name="T33" fmla="*/ 104 h 1133"/>
                <a:gd name="T34" fmla="*/ 818 w 1132"/>
                <a:gd name="T35" fmla="*/ 782 h 1133"/>
                <a:gd name="T36" fmla="*/ 818 w 1132"/>
                <a:gd name="T37" fmla="*/ 784 h 1133"/>
                <a:gd name="T38" fmla="*/ 816 w 1132"/>
                <a:gd name="T39" fmla="*/ 787 h 1133"/>
                <a:gd name="T40" fmla="*/ 814 w 1132"/>
                <a:gd name="T41" fmla="*/ 790 h 1133"/>
                <a:gd name="T42" fmla="*/ 812 w 1132"/>
                <a:gd name="T43" fmla="*/ 793 h 1133"/>
                <a:gd name="T44" fmla="*/ 810 w 1132"/>
                <a:gd name="T45" fmla="*/ 796 h 1133"/>
                <a:gd name="T46" fmla="*/ 808 w 1132"/>
                <a:gd name="T47" fmla="*/ 798 h 1133"/>
                <a:gd name="T48" fmla="*/ 803 w 1132"/>
                <a:gd name="T49" fmla="*/ 804 h 1133"/>
                <a:gd name="T50" fmla="*/ 798 w 1132"/>
                <a:gd name="T51" fmla="*/ 808 h 1133"/>
                <a:gd name="T52" fmla="*/ 796 w 1132"/>
                <a:gd name="T53" fmla="*/ 810 h 1133"/>
                <a:gd name="T54" fmla="*/ 792 w 1132"/>
                <a:gd name="T55" fmla="*/ 813 h 1133"/>
                <a:gd name="T56" fmla="*/ 789 w 1132"/>
                <a:gd name="T57" fmla="*/ 815 h 1133"/>
                <a:gd name="T58" fmla="*/ 787 w 1132"/>
                <a:gd name="T59" fmla="*/ 816 h 1133"/>
                <a:gd name="T60" fmla="*/ 783 w 1132"/>
                <a:gd name="T61" fmla="*/ 818 h 1133"/>
                <a:gd name="T62" fmla="*/ 781 w 1132"/>
                <a:gd name="T63" fmla="*/ 819 h 1133"/>
                <a:gd name="T64" fmla="*/ 104 w 1132"/>
                <a:gd name="T65" fmla="*/ 1126 h 1133"/>
                <a:gd name="T66" fmla="*/ 90 w 1132"/>
                <a:gd name="T67" fmla="*/ 1132 h 1133"/>
                <a:gd name="T68" fmla="*/ 75 w 1132"/>
                <a:gd name="T69" fmla="*/ 1133 h 1133"/>
                <a:gd name="T70" fmla="*/ 56 w 1132"/>
                <a:gd name="T71" fmla="*/ 1131 h 1133"/>
                <a:gd name="T72" fmla="*/ 38 w 1132"/>
                <a:gd name="T73" fmla="*/ 1123 h 1133"/>
                <a:gd name="T74" fmla="*/ 23 w 1132"/>
                <a:gd name="T75" fmla="*/ 1112 h 1133"/>
                <a:gd name="T76" fmla="*/ 10 w 1132"/>
                <a:gd name="T77" fmla="*/ 1098 h 1133"/>
                <a:gd name="T78" fmla="*/ 4 w 1132"/>
                <a:gd name="T79" fmla="*/ 1081 h 1133"/>
                <a:gd name="T80" fmla="*/ 0 w 1132"/>
                <a:gd name="T81" fmla="*/ 1063 h 1133"/>
                <a:gd name="T82" fmla="*/ 1 w 1132"/>
                <a:gd name="T83" fmla="*/ 1046 h 1133"/>
                <a:gd name="T84" fmla="*/ 7 w 1132"/>
                <a:gd name="T85" fmla="*/ 1029 h 1133"/>
                <a:gd name="T86" fmla="*/ 315 w 1132"/>
                <a:gd name="T87" fmla="*/ 351 h 1133"/>
                <a:gd name="T88" fmla="*/ 315 w 1132"/>
                <a:gd name="T89" fmla="*/ 349 h 1133"/>
                <a:gd name="T90" fmla="*/ 317 w 1132"/>
                <a:gd name="T91" fmla="*/ 346 h 1133"/>
                <a:gd name="T92" fmla="*/ 319 w 1132"/>
                <a:gd name="T93" fmla="*/ 343 h 1133"/>
                <a:gd name="T94" fmla="*/ 320 w 1132"/>
                <a:gd name="T95" fmla="*/ 340 h 1133"/>
                <a:gd name="T96" fmla="*/ 323 w 1132"/>
                <a:gd name="T97" fmla="*/ 337 h 1133"/>
                <a:gd name="T98" fmla="*/ 325 w 1132"/>
                <a:gd name="T99" fmla="*/ 335 h 1133"/>
                <a:gd name="T100" fmla="*/ 329 w 1132"/>
                <a:gd name="T101" fmla="*/ 329 h 1133"/>
                <a:gd name="T102" fmla="*/ 335 w 1132"/>
                <a:gd name="T103" fmla="*/ 325 h 1133"/>
                <a:gd name="T104" fmla="*/ 337 w 1132"/>
                <a:gd name="T105" fmla="*/ 324 h 1133"/>
                <a:gd name="T106" fmla="*/ 340 w 1132"/>
                <a:gd name="T107" fmla="*/ 320 h 1133"/>
                <a:gd name="T108" fmla="*/ 344 w 1132"/>
                <a:gd name="T109" fmla="*/ 319 h 1133"/>
                <a:gd name="T110" fmla="*/ 346 w 1132"/>
                <a:gd name="T111" fmla="*/ 317 h 1133"/>
                <a:gd name="T112" fmla="*/ 349 w 1132"/>
                <a:gd name="T113" fmla="*/ 316 h 1133"/>
                <a:gd name="T114" fmla="*/ 351 w 1132"/>
                <a:gd name="T115" fmla="*/ 315 h 1133"/>
                <a:gd name="T116" fmla="*/ 1028 w 1132"/>
                <a:gd name="T117" fmla="*/ 6 h 1133"/>
                <a:gd name="T118" fmla="*/ 1045 w 1132"/>
                <a:gd name="T119" fmla="*/ 1 h 1133"/>
                <a:gd name="T120" fmla="*/ 1063 w 1132"/>
                <a:gd name="T121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2" h="1133">
                  <a:moveTo>
                    <a:pt x="405" y="510"/>
                  </a:moveTo>
                  <a:lnTo>
                    <a:pt x="223" y="910"/>
                  </a:lnTo>
                  <a:lnTo>
                    <a:pt x="623" y="728"/>
                  </a:lnTo>
                  <a:lnTo>
                    <a:pt x="405" y="510"/>
                  </a:lnTo>
                  <a:close/>
                  <a:moveTo>
                    <a:pt x="910" y="223"/>
                  </a:moveTo>
                  <a:lnTo>
                    <a:pt x="510" y="404"/>
                  </a:lnTo>
                  <a:lnTo>
                    <a:pt x="728" y="623"/>
                  </a:lnTo>
                  <a:lnTo>
                    <a:pt x="910" y="223"/>
                  </a:lnTo>
                  <a:close/>
                  <a:moveTo>
                    <a:pt x="1063" y="0"/>
                  </a:moveTo>
                  <a:lnTo>
                    <a:pt x="1080" y="3"/>
                  </a:lnTo>
                  <a:lnTo>
                    <a:pt x="1097" y="11"/>
                  </a:lnTo>
                  <a:lnTo>
                    <a:pt x="1111" y="22"/>
                  </a:lnTo>
                  <a:lnTo>
                    <a:pt x="1122" y="36"/>
                  </a:lnTo>
                  <a:lnTo>
                    <a:pt x="1129" y="52"/>
                  </a:lnTo>
                  <a:lnTo>
                    <a:pt x="1132" y="70"/>
                  </a:lnTo>
                  <a:lnTo>
                    <a:pt x="1131" y="87"/>
                  </a:lnTo>
                  <a:lnTo>
                    <a:pt x="1126" y="104"/>
                  </a:lnTo>
                  <a:lnTo>
                    <a:pt x="818" y="782"/>
                  </a:lnTo>
                  <a:lnTo>
                    <a:pt x="818" y="784"/>
                  </a:lnTo>
                  <a:lnTo>
                    <a:pt x="816" y="787"/>
                  </a:lnTo>
                  <a:lnTo>
                    <a:pt x="814" y="790"/>
                  </a:lnTo>
                  <a:lnTo>
                    <a:pt x="812" y="793"/>
                  </a:lnTo>
                  <a:lnTo>
                    <a:pt x="810" y="796"/>
                  </a:lnTo>
                  <a:lnTo>
                    <a:pt x="808" y="798"/>
                  </a:lnTo>
                  <a:lnTo>
                    <a:pt x="803" y="804"/>
                  </a:lnTo>
                  <a:lnTo>
                    <a:pt x="798" y="808"/>
                  </a:lnTo>
                  <a:lnTo>
                    <a:pt x="796" y="810"/>
                  </a:lnTo>
                  <a:lnTo>
                    <a:pt x="792" y="813"/>
                  </a:lnTo>
                  <a:lnTo>
                    <a:pt x="789" y="815"/>
                  </a:lnTo>
                  <a:lnTo>
                    <a:pt x="787" y="816"/>
                  </a:lnTo>
                  <a:lnTo>
                    <a:pt x="783" y="818"/>
                  </a:lnTo>
                  <a:lnTo>
                    <a:pt x="781" y="819"/>
                  </a:lnTo>
                  <a:lnTo>
                    <a:pt x="104" y="1126"/>
                  </a:lnTo>
                  <a:lnTo>
                    <a:pt x="90" y="1132"/>
                  </a:lnTo>
                  <a:lnTo>
                    <a:pt x="75" y="1133"/>
                  </a:lnTo>
                  <a:lnTo>
                    <a:pt x="56" y="1131"/>
                  </a:lnTo>
                  <a:lnTo>
                    <a:pt x="38" y="1123"/>
                  </a:lnTo>
                  <a:lnTo>
                    <a:pt x="23" y="1112"/>
                  </a:lnTo>
                  <a:lnTo>
                    <a:pt x="10" y="1098"/>
                  </a:lnTo>
                  <a:lnTo>
                    <a:pt x="4" y="1081"/>
                  </a:lnTo>
                  <a:lnTo>
                    <a:pt x="0" y="1063"/>
                  </a:lnTo>
                  <a:lnTo>
                    <a:pt x="1" y="1046"/>
                  </a:lnTo>
                  <a:lnTo>
                    <a:pt x="7" y="1029"/>
                  </a:lnTo>
                  <a:lnTo>
                    <a:pt x="315" y="351"/>
                  </a:lnTo>
                  <a:lnTo>
                    <a:pt x="315" y="349"/>
                  </a:lnTo>
                  <a:lnTo>
                    <a:pt x="317" y="346"/>
                  </a:lnTo>
                  <a:lnTo>
                    <a:pt x="319" y="343"/>
                  </a:lnTo>
                  <a:lnTo>
                    <a:pt x="320" y="340"/>
                  </a:lnTo>
                  <a:lnTo>
                    <a:pt x="323" y="337"/>
                  </a:lnTo>
                  <a:lnTo>
                    <a:pt x="325" y="335"/>
                  </a:lnTo>
                  <a:lnTo>
                    <a:pt x="329" y="329"/>
                  </a:lnTo>
                  <a:lnTo>
                    <a:pt x="335" y="325"/>
                  </a:lnTo>
                  <a:lnTo>
                    <a:pt x="337" y="324"/>
                  </a:lnTo>
                  <a:lnTo>
                    <a:pt x="340" y="320"/>
                  </a:lnTo>
                  <a:lnTo>
                    <a:pt x="344" y="319"/>
                  </a:lnTo>
                  <a:lnTo>
                    <a:pt x="346" y="317"/>
                  </a:lnTo>
                  <a:lnTo>
                    <a:pt x="349" y="316"/>
                  </a:lnTo>
                  <a:lnTo>
                    <a:pt x="351" y="315"/>
                  </a:lnTo>
                  <a:lnTo>
                    <a:pt x="1028" y="6"/>
                  </a:lnTo>
                  <a:lnTo>
                    <a:pt x="1045" y="1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9" name="Group 938"/>
          <p:cNvGrpSpPr/>
          <p:nvPr/>
        </p:nvGrpSpPr>
        <p:grpSpPr>
          <a:xfrm>
            <a:off x="3462127" y="5060697"/>
            <a:ext cx="581025" cy="444500"/>
            <a:chOff x="3460750" y="5060950"/>
            <a:chExt cx="581025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7" name="Freeform 406"/>
            <p:cNvSpPr>
              <a:spLocks noEditPoints="1"/>
            </p:cNvSpPr>
            <p:nvPr/>
          </p:nvSpPr>
          <p:spPr bwMode="auto">
            <a:xfrm>
              <a:off x="3460750" y="5060950"/>
              <a:ext cx="581025" cy="444500"/>
            </a:xfrm>
            <a:custGeom>
              <a:avLst/>
              <a:gdLst>
                <a:gd name="T0" fmla="*/ 179 w 3660"/>
                <a:gd name="T1" fmla="*/ 1697 h 2798"/>
                <a:gd name="T2" fmla="*/ 224 w 3660"/>
                <a:gd name="T3" fmla="*/ 1769 h 2798"/>
                <a:gd name="T4" fmla="*/ 305 w 3660"/>
                <a:gd name="T5" fmla="*/ 1798 h 2798"/>
                <a:gd name="T6" fmla="*/ 681 w 3660"/>
                <a:gd name="T7" fmla="*/ 1085 h 2798"/>
                <a:gd name="T8" fmla="*/ 174 w 3660"/>
                <a:gd name="T9" fmla="*/ 1000 h 2798"/>
                <a:gd name="T10" fmla="*/ 973 w 3660"/>
                <a:gd name="T11" fmla="*/ 1000 h 2798"/>
                <a:gd name="T12" fmla="*/ 897 w 3660"/>
                <a:gd name="T13" fmla="*/ 1032 h 2798"/>
                <a:gd name="T14" fmla="*/ 856 w 3660"/>
                <a:gd name="T15" fmla="*/ 1102 h 2798"/>
                <a:gd name="T16" fmla="*/ 856 w 3660"/>
                <a:gd name="T17" fmla="*/ 2523 h 2798"/>
                <a:gd name="T18" fmla="*/ 902 w 3660"/>
                <a:gd name="T19" fmla="*/ 2595 h 2798"/>
                <a:gd name="T20" fmla="*/ 984 w 3660"/>
                <a:gd name="T21" fmla="*/ 2624 h 2798"/>
                <a:gd name="T22" fmla="*/ 3412 w 3660"/>
                <a:gd name="T23" fmla="*/ 2611 h 2798"/>
                <a:gd name="T24" fmla="*/ 3473 w 3660"/>
                <a:gd name="T25" fmla="*/ 2551 h 2798"/>
                <a:gd name="T26" fmla="*/ 3486 w 3660"/>
                <a:gd name="T27" fmla="*/ 2494 h 2798"/>
                <a:gd name="T28" fmla="*/ 3473 w 3660"/>
                <a:gd name="T29" fmla="*/ 1073 h 2798"/>
                <a:gd name="T30" fmla="*/ 3412 w 3660"/>
                <a:gd name="T31" fmla="*/ 1014 h 2798"/>
                <a:gd name="T32" fmla="*/ 2905 w 3660"/>
                <a:gd name="T33" fmla="*/ 1000 h 2798"/>
                <a:gd name="T34" fmla="*/ 966 w 3660"/>
                <a:gd name="T35" fmla="*/ 827 h 2798"/>
                <a:gd name="T36" fmla="*/ 2807 w 3660"/>
                <a:gd name="T37" fmla="*/ 599 h 2798"/>
                <a:gd name="T38" fmla="*/ 275 w 3660"/>
                <a:gd name="T39" fmla="*/ 178 h 2798"/>
                <a:gd name="T40" fmla="*/ 203 w 3660"/>
                <a:gd name="T41" fmla="*/ 223 h 2798"/>
                <a:gd name="T42" fmla="*/ 174 w 3660"/>
                <a:gd name="T43" fmla="*/ 305 h 2798"/>
                <a:gd name="T44" fmla="*/ 2807 w 3660"/>
                <a:gd name="T45" fmla="*/ 305 h 2798"/>
                <a:gd name="T46" fmla="*/ 2778 w 3660"/>
                <a:gd name="T47" fmla="*/ 223 h 2798"/>
                <a:gd name="T48" fmla="*/ 2706 w 3660"/>
                <a:gd name="T49" fmla="*/ 178 h 2798"/>
                <a:gd name="T50" fmla="*/ 305 w 3660"/>
                <a:gd name="T51" fmla="*/ 0 h 2798"/>
                <a:gd name="T52" fmla="*/ 2765 w 3660"/>
                <a:gd name="T53" fmla="*/ 13 h 2798"/>
                <a:gd name="T54" fmla="*/ 2877 w 3660"/>
                <a:gd name="T55" fmla="*/ 75 h 2798"/>
                <a:gd name="T56" fmla="*/ 2954 w 3660"/>
                <a:gd name="T57" fmla="*/ 177 h 2798"/>
                <a:gd name="T58" fmla="*/ 2982 w 3660"/>
                <a:gd name="T59" fmla="*/ 305 h 2798"/>
                <a:gd name="T60" fmla="*/ 3399 w 3660"/>
                <a:gd name="T61" fmla="*/ 831 h 2798"/>
                <a:gd name="T62" fmla="*/ 3520 w 3660"/>
                <a:gd name="T63" fmla="*/ 876 h 2798"/>
                <a:gd name="T64" fmla="*/ 3611 w 3660"/>
                <a:gd name="T65" fmla="*/ 965 h 2798"/>
                <a:gd name="T66" fmla="*/ 3657 w 3660"/>
                <a:gd name="T67" fmla="*/ 1085 h 2798"/>
                <a:gd name="T68" fmla="*/ 3657 w 3660"/>
                <a:gd name="T69" fmla="*/ 2539 h 2798"/>
                <a:gd name="T70" fmla="*/ 3611 w 3660"/>
                <a:gd name="T71" fmla="*/ 2659 h 2798"/>
                <a:gd name="T72" fmla="*/ 3520 w 3660"/>
                <a:gd name="T73" fmla="*/ 2748 h 2798"/>
                <a:gd name="T74" fmla="*/ 3399 w 3660"/>
                <a:gd name="T75" fmla="*/ 2795 h 2798"/>
                <a:gd name="T76" fmla="*/ 938 w 3660"/>
                <a:gd name="T77" fmla="*/ 2795 h 2798"/>
                <a:gd name="T78" fmla="*/ 817 w 3660"/>
                <a:gd name="T79" fmla="*/ 2748 h 2798"/>
                <a:gd name="T80" fmla="*/ 728 w 3660"/>
                <a:gd name="T81" fmla="*/ 2659 h 2798"/>
                <a:gd name="T82" fmla="*/ 681 w 3660"/>
                <a:gd name="T83" fmla="*/ 2539 h 2798"/>
                <a:gd name="T84" fmla="*/ 305 w 3660"/>
                <a:gd name="T85" fmla="*/ 1971 h 2798"/>
                <a:gd name="T86" fmla="*/ 176 w 3660"/>
                <a:gd name="T87" fmla="*/ 1943 h 2798"/>
                <a:gd name="T88" fmla="*/ 75 w 3660"/>
                <a:gd name="T89" fmla="*/ 1866 h 2798"/>
                <a:gd name="T90" fmla="*/ 13 w 3660"/>
                <a:gd name="T91" fmla="*/ 1755 h 2798"/>
                <a:gd name="T92" fmla="*/ 0 w 3660"/>
                <a:gd name="T93" fmla="*/ 305 h 2798"/>
                <a:gd name="T94" fmla="*/ 29 w 3660"/>
                <a:gd name="T95" fmla="*/ 177 h 2798"/>
                <a:gd name="T96" fmla="*/ 105 w 3660"/>
                <a:gd name="T97" fmla="*/ 75 h 2798"/>
                <a:gd name="T98" fmla="*/ 217 w 3660"/>
                <a:gd name="T99" fmla="*/ 13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798">
                  <a:moveTo>
                    <a:pt x="174" y="1000"/>
                  </a:moveTo>
                  <a:lnTo>
                    <a:pt x="174" y="1668"/>
                  </a:lnTo>
                  <a:lnTo>
                    <a:pt x="179" y="1697"/>
                  </a:lnTo>
                  <a:lnTo>
                    <a:pt x="187" y="1725"/>
                  </a:lnTo>
                  <a:lnTo>
                    <a:pt x="203" y="1749"/>
                  </a:lnTo>
                  <a:lnTo>
                    <a:pt x="224" y="1769"/>
                  </a:lnTo>
                  <a:lnTo>
                    <a:pt x="248" y="1785"/>
                  </a:lnTo>
                  <a:lnTo>
                    <a:pt x="275" y="1794"/>
                  </a:lnTo>
                  <a:lnTo>
                    <a:pt x="305" y="1798"/>
                  </a:lnTo>
                  <a:lnTo>
                    <a:pt x="678" y="1798"/>
                  </a:lnTo>
                  <a:lnTo>
                    <a:pt x="678" y="1131"/>
                  </a:lnTo>
                  <a:lnTo>
                    <a:pt x="681" y="1085"/>
                  </a:lnTo>
                  <a:lnTo>
                    <a:pt x="691" y="1041"/>
                  </a:lnTo>
                  <a:lnTo>
                    <a:pt x="708" y="1000"/>
                  </a:lnTo>
                  <a:lnTo>
                    <a:pt x="174" y="1000"/>
                  </a:lnTo>
                  <a:close/>
                  <a:moveTo>
                    <a:pt x="2905" y="1000"/>
                  </a:moveTo>
                  <a:lnTo>
                    <a:pt x="2895" y="1000"/>
                  </a:lnTo>
                  <a:lnTo>
                    <a:pt x="973" y="1000"/>
                  </a:lnTo>
                  <a:lnTo>
                    <a:pt x="945" y="1006"/>
                  </a:lnTo>
                  <a:lnTo>
                    <a:pt x="919" y="1017"/>
                  </a:lnTo>
                  <a:lnTo>
                    <a:pt x="897" y="1032"/>
                  </a:lnTo>
                  <a:lnTo>
                    <a:pt x="878" y="1052"/>
                  </a:lnTo>
                  <a:lnTo>
                    <a:pt x="865" y="1077"/>
                  </a:lnTo>
                  <a:lnTo>
                    <a:pt x="856" y="1102"/>
                  </a:lnTo>
                  <a:lnTo>
                    <a:pt x="853" y="1131"/>
                  </a:lnTo>
                  <a:lnTo>
                    <a:pt x="853" y="2494"/>
                  </a:lnTo>
                  <a:lnTo>
                    <a:pt x="856" y="2523"/>
                  </a:lnTo>
                  <a:lnTo>
                    <a:pt x="866" y="2551"/>
                  </a:lnTo>
                  <a:lnTo>
                    <a:pt x="882" y="2575"/>
                  </a:lnTo>
                  <a:lnTo>
                    <a:pt x="902" y="2595"/>
                  </a:lnTo>
                  <a:lnTo>
                    <a:pt x="926" y="2611"/>
                  </a:lnTo>
                  <a:lnTo>
                    <a:pt x="954" y="2620"/>
                  </a:lnTo>
                  <a:lnTo>
                    <a:pt x="984" y="2624"/>
                  </a:lnTo>
                  <a:lnTo>
                    <a:pt x="3355" y="2624"/>
                  </a:lnTo>
                  <a:lnTo>
                    <a:pt x="3385" y="2620"/>
                  </a:lnTo>
                  <a:lnTo>
                    <a:pt x="3412" y="2611"/>
                  </a:lnTo>
                  <a:lnTo>
                    <a:pt x="3436" y="2595"/>
                  </a:lnTo>
                  <a:lnTo>
                    <a:pt x="3457" y="2575"/>
                  </a:lnTo>
                  <a:lnTo>
                    <a:pt x="3473" y="2551"/>
                  </a:lnTo>
                  <a:lnTo>
                    <a:pt x="3481" y="2523"/>
                  </a:lnTo>
                  <a:lnTo>
                    <a:pt x="3486" y="2494"/>
                  </a:lnTo>
                  <a:lnTo>
                    <a:pt x="3486" y="2494"/>
                  </a:lnTo>
                  <a:lnTo>
                    <a:pt x="3486" y="1131"/>
                  </a:lnTo>
                  <a:lnTo>
                    <a:pt x="3481" y="1101"/>
                  </a:lnTo>
                  <a:lnTo>
                    <a:pt x="3473" y="1073"/>
                  </a:lnTo>
                  <a:lnTo>
                    <a:pt x="3457" y="1049"/>
                  </a:lnTo>
                  <a:lnTo>
                    <a:pt x="3436" y="1029"/>
                  </a:lnTo>
                  <a:lnTo>
                    <a:pt x="3412" y="1014"/>
                  </a:lnTo>
                  <a:lnTo>
                    <a:pt x="3385" y="1004"/>
                  </a:lnTo>
                  <a:lnTo>
                    <a:pt x="3354" y="1000"/>
                  </a:lnTo>
                  <a:lnTo>
                    <a:pt x="2905" y="1000"/>
                  </a:lnTo>
                  <a:close/>
                  <a:moveTo>
                    <a:pt x="174" y="599"/>
                  </a:moveTo>
                  <a:lnTo>
                    <a:pt x="174" y="827"/>
                  </a:lnTo>
                  <a:lnTo>
                    <a:pt x="966" y="827"/>
                  </a:lnTo>
                  <a:lnTo>
                    <a:pt x="984" y="827"/>
                  </a:lnTo>
                  <a:lnTo>
                    <a:pt x="2807" y="827"/>
                  </a:lnTo>
                  <a:lnTo>
                    <a:pt x="2807" y="599"/>
                  </a:lnTo>
                  <a:lnTo>
                    <a:pt x="174" y="599"/>
                  </a:lnTo>
                  <a:close/>
                  <a:moveTo>
                    <a:pt x="305" y="174"/>
                  </a:moveTo>
                  <a:lnTo>
                    <a:pt x="275" y="178"/>
                  </a:lnTo>
                  <a:lnTo>
                    <a:pt x="248" y="188"/>
                  </a:lnTo>
                  <a:lnTo>
                    <a:pt x="224" y="202"/>
                  </a:lnTo>
                  <a:lnTo>
                    <a:pt x="203" y="223"/>
                  </a:lnTo>
                  <a:lnTo>
                    <a:pt x="187" y="247"/>
                  </a:lnTo>
                  <a:lnTo>
                    <a:pt x="179" y="275"/>
                  </a:lnTo>
                  <a:lnTo>
                    <a:pt x="174" y="305"/>
                  </a:lnTo>
                  <a:lnTo>
                    <a:pt x="174" y="425"/>
                  </a:lnTo>
                  <a:lnTo>
                    <a:pt x="2807" y="425"/>
                  </a:lnTo>
                  <a:lnTo>
                    <a:pt x="2807" y="305"/>
                  </a:lnTo>
                  <a:lnTo>
                    <a:pt x="2804" y="275"/>
                  </a:lnTo>
                  <a:lnTo>
                    <a:pt x="2794" y="247"/>
                  </a:lnTo>
                  <a:lnTo>
                    <a:pt x="2778" y="223"/>
                  </a:lnTo>
                  <a:lnTo>
                    <a:pt x="2758" y="202"/>
                  </a:lnTo>
                  <a:lnTo>
                    <a:pt x="2734" y="188"/>
                  </a:lnTo>
                  <a:lnTo>
                    <a:pt x="2706" y="178"/>
                  </a:lnTo>
                  <a:lnTo>
                    <a:pt x="2676" y="174"/>
                  </a:lnTo>
                  <a:lnTo>
                    <a:pt x="305" y="174"/>
                  </a:lnTo>
                  <a:close/>
                  <a:moveTo>
                    <a:pt x="305" y="0"/>
                  </a:moveTo>
                  <a:lnTo>
                    <a:pt x="2676" y="0"/>
                  </a:lnTo>
                  <a:lnTo>
                    <a:pt x="2722" y="4"/>
                  </a:lnTo>
                  <a:lnTo>
                    <a:pt x="2765" y="13"/>
                  </a:lnTo>
                  <a:lnTo>
                    <a:pt x="2805" y="29"/>
                  </a:lnTo>
                  <a:lnTo>
                    <a:pt x="2843" y="50"/>
                  </a:lnTo>
                  <a:lnTo>
                    <a:pt x="2877" y="75"/>
                  </a:lnTo>
                  <a:lnTo>
                    <a:pt x="2907" y="105"/>
                  </a:lnTo>
                  <a:lnTo>
                    <a:pt x="2932" y="139"/>
                  </a:lnTo>
                  <a:lnTo>
                    <a:pt x="2954" y="177"/>
                  </a:lnTo>
                  <a:lnTo>
                    <a:pt x="2969" y="216"/>
                  </a:lnTo>
                  <a:lnTo>
                    <a:pt x="2979" y="259"/>
                  </a:lnTo>
                  <a:lnTo>
                    <a:pt x="2982" y="305"/>
                  </a:lnTo>
                  <a:lnTo>
                    <a:pt x="2982" y="827"/>
                  </a:lnTo>
                  <a:lnTo>
                    <a:pt x="3355" y="827"/>
                  </a:lnTo>
                  <a:lnTo>
                    <a:pt x="3399" y="831"/>
                  </a:lnTo>
                  <a:lnTo>
                    <a:pt x="3443" y="839"/>
                  </a:lnTo>
                  <a:lnTo>
                    <a:pt x="3484" y="855"/>
                  </a:lnTo>
                  <a:lnTo>
                    <a:pt x="3520" y="876"/>
                  </a:lnTo>
                  <a:lnTo>
                    <a:pt x="3555" y="901"/>
                  </a:lnTo>
                  <a:lnTo>
                    <a:pt x="3585" y="931"/>
                  </a:lnTo>
                  <a:lnTo>
                    <a:pt x="3611" y="965"/>
                  </a:lnTo>
                  <a:lnTo>
                    <a:pt x="3631" y="1003"/>
                  </a:lnTo>
                  <a:lnTo>
                    <a:pt x="3647" y="1043"/>
                  </a:lnTo>
                  <a:lnTo>
                    <a:pt x="3657" y="1085"/>
                  </a:lnTo>
                  <a:lnTo>
                    <a:pt x="3660" y="1131"/>
                  </a:lnTo>
                  <a:lnTo>
                    <a:pt x="3660" y="2494"/>
                  </a:lnTo>
                  <a:lnTo>
                    <a:pt x="3657" y="2539"/>
                  </a:lnTo>
                  <a:lnTo>
                    <a:pt x="3647" y="2582"/>
                  </a:lnTo>
                  <a:lnTo>
                    <a:pt x="3631" y="2622"/>
                  </a:lnTo>
                  <a:lnTo>
                    <a:pt x="3611" y="2659"/>
                  </a:lnTo>
                  <a:lnTo>
                    <a:pt x="3585" y="2693"/>
                  </a:lnTo>
                  <a:lnTo>
                    <a:pt x="3555" y="2723"/>
                  </a:lnTo>
                  <a:lnTo>
                    <a:pt x="3520" y="2748"/>
                  </a:lnTo>
                  <a:lnTo>
                    <a:pt x="3484" y="2769"/>
                  </a:lnTo>
                  <a:lnTo>
                    <a:pt x="3443" y="2785"/>
                  </a:lnTo>
                  <a:lnTo>
                    <a:pt x="3399" y="2795"/>
                  </a:lnTo>
                  <a:lnTo>
                    <a:pt x="3355" y="2798"/>
                  </a:lnTo>
                  <a:lnTo>
                    <a:pt x="984" y="2798"/>
                  </a:lnTo>
                  <a:lnTo>
                    <a:pt x="938" y="2795"/>
                  </a:lnTo>
                  <a:lnTo>
                    <a:pt x="895" y="2785"/>
                  </a:lnTo>
                  <a:lnTo>
                    <a:pt x="855" y="2769"/>
                  </a:lnTo>
                  <a:lnTo>
                    <a:pt x="817" y="2748"/>
                  </a:lnTo>
                  <a:lnTo>
                    <a:pt x="783" y="2723"/>
                  </a:lnTo>
                  <a:lnTo>
                    <a:pt x="753" y="2693"/>
                  </a:lnTo>
                  <a:lnTo>
                    <a:pt x="728" y="2659"/>
                  </a:lnTo>
                  <a:lnTo>
                    <a:pt x="706" y="2622"/>
                  </a:lnTo>
                  <a:lnTo>
                    <a:pt x="691" y="2582"/>
                  </a:lnTo>
                  <a:lnTo>
                    <a:pt x="681" y="2539"/>
                  </a:lnTo>
                  <a:lnTo>
                    <a:pt x="678" y="2494"/>
                  </a:lnTo>
                  <a:lnTo>
                    <a:pt x="678" y="1971"/>
                  </a:lnTo>
                  <a:lnTo>
                    <a:pt x="305" y="1971"/>
                  </a:lnTo>
                  <a:lnTo>
                    <a:pt x="261" y="1968"/>
                  </a:lnTo>
                  <a:lnTo>
                    <a:pt x="217" y="1959"/>
                  </a:lnTo>
                  <a:lnTo>
                    <a:pt x="176" y="1943"/>
                  </a:lnTo>
                  <a:lnTo>
                    <a:pt x="140" y="1922"/>
                  </a:lnTo>
                  <a:lnTo>
                    <a:pt x="105" y="1897"/>
                  </a:lnTo>
                  <a:lnTo>
                    <a:pt x="75" y="1866"/>
                  </a:lnTo>
                  <a:lnTo>
                    <a:pt x="49" y="1833"/>
                  </a:lnTo>
                  <a:lnTo>
                    <a:pt x="29" y="1796"/>
                  </a:lnTo>
                  <a:lnTo>
                    <a:pt x="13" y="1755"/>
                  </a:lnTo>
                  <a:lnTo>
                    <a:pt x="3" y="1712"/>
                  </a:lnTo>
                  <a:lnTo>
                    <a:pt x="0" y="1668"/>
                  </a:lnTo>
                  <a:lnTo>
                    <a:pt x="0" y="305"/>
                  </a:lnTo>
                  <a:lnTo>
                    <a:pt x="3" y="259"/>
                  </a:lnTo>
                  <a:lnTo>
                    <a:pt x="13" y="216"/>
                  </a:lnTo>
                  <a:lnTo>
                    <a:pt x="29" y="177"/>
                  </a:lnTo>
                  <a:lnTo>
                    <a:pt x="49" y="139"/>
                  </a:lnTo>
                  <a:lnTo>
                    <a:pt x="75" y="105"/>
                  </a:lnTo>
                  <a:lnTo>
                    <a:pt x="105" y="75"/>
                  </a:lnTo>
                  <a:lnTo>
                    <a:pt x="140" y="50"/>
                  </a:lnTo>
                  <a:lnTo>
                    <a:pt x="176" y="29"/>
                  </a:lnTo>
                  <a:lnTo>
                    <a:pt x="217" y="13"/>
                  </a:lnTo>
                  <a:lnTo>
                    <a:pt x="261" y="4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407"/>
            <p:cNvSpPr>
              <a:spLocks noEditPoints="1"/>
            </p:cNvSpPr>
            <p:nvPr/>
          </p:nvSpPr>
          <p:spPr bwMode="auto">
            <a:xfrm>
              <a:off x="3697288" y="5283200"/>
              <a:ext cx="215900" cy="131763"/>
            </a:xfrm>
            <a:custGeom>
              <a:avLst/>
              <a:gdLst>
                <a:gd name="T0" fmla="*/ 870 w 1368"/>
                <a:gd name="T1" fmla="*/ 185 h 837"/>
                <a:gd name="T2" fmla="*/ 773 w 1368"/>
                <a:gd name="T3" fmla="*/ 245 h 837"/>
                <a:gd name="T4" fmla="*/ 713 w 1368"/>
                <a:gd name="T5" fmla="*/ 341 h 837"/>
                <a:gd name="T6" fmla="*/ 704 w 1368"/>
                <a:gd name="T7" fmla="*/ 458 h 837"/>
                <a:gd name="T8" fmla="*/ 749 w 1368"/>
                <a:gd name="T9" fmla="*/ 563 h 837"/>
                <a:gd name="T10" fmla="*/ 834 w 1368"/>
                <a:gd name="T11" fmla="*/ 635 h 837"/>
                <a:gd name="T12" fmla="*/ 947 w 1368"/>
                <a:gd name="T13" fmla="*/ 663 h 837"/>
                <a:gd name="T14" fmla="*/ 1060 w 1368"/>
                <a:gd name="T15" fmla="*/ 635 h 837"/>
                <a:gd name="T16" fmla="*/ 1146 w 1368"/>
                <a:gd name="T17" fmla="*/ 563 h 837"/>
                <a:gd name="T18" fmla="*/ 1190 w 1368"/>
                <a:gd name="T19" fmla="*/ 458 h 837"/>
                <a:gd name="T20" fmla="*/ 1180 w 1368"/>
                <a:gd name="T21" fmla="*/ 341 h 837"/>
                <a:gd name="T22" fmla="*/ 1121 w 1368"/>
                <a:gd name="T23" fmla="*/ 245 h 837"/>
                <a:gd name="T24" fmla="*/ 1025 w 1368"/>
                <a:gd name="T25" fmla="*/ 185 h 837"/>
                <a:gd name="T26" fmla="*/ 422 w 1368"/>
                <a:gd name="T27" fmla="*/ 173 h 837"/>
                <a:gd name="T28" fmla="*/ 308 w 1368"/>
                <a:gd name="T29" fmla="*/ 201 h 837"/>
                <a:gd name="T30" fmla="*/ 222 w 1368"/>
                <a:gd name="T31" fmla="*/ 274 h 837"/>
                <a:gd name="T32" fmla="*/ 178 w 1368"/>
                <a:gd name="T33" fmla="*/ 378 h 837"/>
                <a:gd name="T34" fmla="*/ 188 w 1368"/>
                <a:gd name="T35" fmla="*/ 495 h 837"/>
                <a:gd name="T36" fmla="*/ 247 w 1368"/>
                <a:gd name="T37" fmla="*/ 591 h 837"/>
                <a:gd name="T38" fmla="*/ 343 w 1368"/>
                <a:gd name="T39" fmla="*/ 651 h 837"/>
                <a:gd name="T40" fmla="*/ 455 w 1368"/>
                <a:gd name="T41" fmla="*/ 661 h 837"/>
                <a:gd name="T42" fmla="*/ 547 w 1368"/>
                <a:gd name="T43" fmla="*/ 629 h 837"/>
                <a:gd name="T44" fmla="*/ 538 w 1368"/>
                <a:gd name="T45" fmla="*/ 518 h 837"/>
                <a:gd name="T46" fmla="*/ 529 w 1368"/>
                <a:gd name="T47" fmla="*/ 367 h 837"/>
                <a:gd name="T48" fmla="*/ 573 w 1368"/>
                <a:gd name="T49" fmla="*/ 226 h 837"/>
                <a:gd name="T50" fmla="*/ 487 w 1368"/>
                <a:gd name="T51" fmla="*/ 182 h 837"/>
                <a:gd name="T52" fmla="*/ 422 w 1368"/>
                <a:gd name="T53" fmla="*/ 0 h 837"/>
                <a:gd name="T54" fmla="*/ 561 w 1368"/>
                <a:gd name="T55" fmla="*/ 23 h 837"/>
                <a:gd name="T56" fmla="*/ 684 w 1368"/>
                <a:gd name="T57" fmla="*/ 92 h 837"/>
                <a:gd name="T58" fmla="*/ 805 w 1368"/>
                <a:gd name="T59" fmla="*/ 24 h 837"/>
                <a:gd name="T60" fmla="*/ 947 w 1368"/>
                <a:gd name="T61" fmla="*/ 0 h 837"/>
                <a:gd name="T62" fmla="*/ 1099 w 1368"/>
                <a:gd name="T63" fmla="*/ 28 h 837"/>
                <a:gd name="T64" fmla="*/ 1227 w 1368"/>
                <a:gd name="T65" fmla="*/ 106 h 837"/>
                <a:gd name="T66" fmla="*/ 1319 w 1368"/>
                <a:gd name="T67" fmla="*/ 222 h 837"/>
                <a:gd name="T68" fmla="*/ 1364 w 1368"/>
                <a:gd name="T69" fmla="*/ 366 h 837"/>
                <a:gd name="T70" fmla="*/ 1355 w 1368"/>
                <a:gd name="T71" fmla="*/ 521 h 837"/>
                <a:gd name="T72" fmla="*/ 1292 w 1368"/>
                <a:gd name="T73" fmla="*/ 657 h 837"/>
                <a:gd name="T74" fmla="*/ 1187 w 1368"/>
                <a:gd name="T75" fmla="*/ 762 h 837"/>
                <a:gd name="T76" fmla="*/ 1050 w 1368"/>
                <a:gd name="T77" fmla="*/ 824 h 837"/>
                <a:gd name="T78" fmla="*/ 898 w 1368"/>
                <a:gd name="T79" fmla="*/ 834 h 837"/>
                <a:gd name="T80" fmla="*/ 762 w 1368"/>
                <a:gd name="T81" fmla="*/ 794 h 837"/>
                <a:gd name="T82" fmla="*/ 646 w 1368"/>
                <a:gd name="T83" fmla="*/ 772 h 837"/>
                <a:gd name="T84" fmla="*/ 516 w 1368"/>
                <a:gd name="T85" fmla="*/ 826 h 837"/>
                <a:gd name="T86" fmla="*/ 368 w 1368"/>
                <a:gd name="T87" fmla="*/ 834 h 837"/>
                <a:gd name="T88" fmla="*/ 223 w 1368"/>
                <a:gd name="T89" fmla="*/ 788 h 837"/>
                <a:gd name="T90" fmla="*/ 107 w 1368"/>
                <a:gd name="T91" fmla="*/ 696 h 837"/>
                <a:gd name="T92" fmla="*/ 29 w 1368"/>
                <a:gd name="T93" fmla="*/ 569 h 837"/>
                <a:gd name="T94" fmla="*/ 0 w 1368"/>
                <a:gd name="T95" fmla="*/ 418 h 837"/>
                <a:gd name="T96" fmla="*/ 29 w 1368"/>
                <a:gd name="T97" fmla="*/ 267 h 837"/>
                <a:gd name="T98" fmla="*/ 107 w 1368"/>
                <a:gd name="T99" fmla="*/ 140 h 837"/>
                <a:gd name="T100" fmla="*/ 223 w 1368"/>
                <a:gd name="T101" fmla="*/ 49 h 837"/>
                <a:gd name="T102" fmla="*/ 368 w 1368"/>
                <a:gd name="T103" fmla="*/ 2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68" h="837">
                  <a:moveTo>
                    <a:pt x="947" y="173"/>
                  </a:moveTo>
                  <a:lnTo>
                    <a:pt x="907" y="177"/>
                  </a:lnTo>
                  <a:lnTo>
                    <a:pt x="870" y="185"/>
                  </a:lnTo>
                  <a:lnTo>
                    <a:pt x="834" y="201"/>
                  </a:lnTo>
                  <a:lnTo>
                    <a:pt x="802" y="221"/>
                  </a:lnTo>
                  <a:lnTo>
                    <a:pt x="773" y="245"/>
                  </a:lnTo>
                  <a:lnTo>
                    <a:pt x="749" y="274"/>
                  </a:lnTo>
                  <a:lnTo>
                    <a:pt x="729" y="306"/>
                  </a:lnTo>
                  <a:lnTo>
                    <a:pt x="713" y="341"/>
                  </a:lnTo>
                  <a:lnTo>
                    <a:pt x="704" y="378"/>
                  </a:lnTo>
                  <a:lnTo>
                    <a:pt x="701" y="418"/>
                  </a:lnTo>
                  <a:lnTo>
                    <a:pt x="704" y="458"/>
                  </a:lnTo>
                  <a:lnTo>
                    <a:pt x="713" y="495"/>
                  </a:lnTo>
                  <a:lnTo>
                    <a:pt x="729" y="531"/>
                  </a:lnTo>
                  <a:lnTo>
                    <a:pt x="749" y="563"/>
                  </a:lnTo>
                  <a:lnTo>
                    <a:pt x="773" y="591"/>
                  </a:lnTo>
                  <a:lnTo>
                    <a:pt x="802" y="616"/>
                  </a:lnTo>
                  <a:lnTo>
                    <a:pt x="834" y="635"/>
                  </a:lnTo>
                  <a:lnTo>
                    <a:pt x="870" y="651"/>
                  </a:lnTo>
                  <a:lnTo>
                    <a:pt x="907" y="660"/>
                  </a:lnTo>
                  <a:lnTo>
                    <a:pt x="947" y="663"/>
                  </a:lnTo>
                  <a:lnTo>
                    <a:pt x="987" y="660"/>
                  </a:lnTo>
                  <a:lnTo>
                    <a:pt x="1025" y="651"/>
                  </a:lnTo>
                  <a:lnTo>
                    <a:pt x="1060" y="635"/>
                  </a:lnTo>
                  <a:lnTo>
                    <a:pt x="1093" y="616"/>
                  </a:lnTo>
                  <a:lnTo>
                    <a:pt x="1121" y="591"/>
                  </a:lnTo>
                  <a:lnTo>
                    <a:pt x="1146" y="563"/>
                  </a:lnTo>
                  <a:lnTo>
                    <a:pt x="1166" y="531"/>
                  </a:lnTo>
                  <a:lnTo>
                    <a:pt x="1180" y="495"/>
                  </a:lnTo>
                  <a:lnTo>
                    <a:pt x="1190" y="458"/>
                  </a:lnTo>
                  <a:lnTo>
                    <a:pt x="1193" y="418"/>
                  </a:lnTo>
                  <a:lnTo>
                    <a:pt x="1190" y="378"/>
                  </a:lnTo>
                  <a:lnTo>
                    <a:pt x="1180" y="341"/>
                  </a:lnTo>
                  <a:lnTo>
                    <a:pt x="1166" y="306"/>
                  </a:lnTo>
                  <a:lnTo>
                    <a:pt x="1146" y="274"/>
                  </a:lnTo>
                  <a:lnTo>
                    <a:pt x="1121" y="245"/>
                  </a:lnTo>
                  <a:lnTo>
                    <a:pt x="1093" y="221"/>
                  </a:lnTo>
                  <a:lnTo>
                    <a:pt x="1060" y="201"/>
                  </a:lnTo>
                  <a:lnTo>
                    <a:pt x="1025" y="185"/>
                  </a:lnTo>
                  <a:lnTo>
                    <a:pt x="987" y="177"/>
                  </a:lnTo>
                  <a:lnTo>
                    <a:pt x="947" y="173"/>
                  </a:lnTo>
                  <a:close/>
                  <a:moveTo>
                    <a:pt x="422" y="173"/>
                  </a:moveTo>
                  <a:lnTo>
                    <a:pt x="382" y="177"/>
                  </a:lnTo>
                  <a:lnTo>
                    <a:pt x="343" y="185"/>
                  </a:lnTo>
                  <a:lnTo>
                    <a:pt x="308" y="201"/>
                  </a:lnTo>
                  <a:lnTo>
                    <a:pt x="276" y="221"/>
                  </a:lnTo>
                  <a:lnTo>
                    <a:pt x="247" y="245"/>
                  </a:lnTo>
                  <a:lnTo>
                    <a:pt x="222" y="274"/>
                  </a:lnTo>
                  <a:lnTo>
                    <a:pt x="202" y="306"/>
                  </a:lnTo>
                  <a:lnTo>
                    <a:pt x="188" y="341"/>
                  </a:lnTo>
                  <a:lnTo>
                    <a:pt x="178" y="378"/>
                  </a:lnTo>
                  <a:lnTo>
                    <a:pt x="175" y="418"/>
                  </a:lnTo>
                  <a:lnTo>
                    <a:pt x="178" y="458"/>
                  </a:lnTo>
                  <a:lnTo>
                    <a:pt x="188" y="495"/>
                  </a:lnTo>
                  <a:lnTo>
                    <a:pt x="202" y="531"/>
                  </a:lnTo>
                  <a:lnTo>
                    <a:pt x="222" y="563"/>
                  </a:lnTo>
                  <a:lnTo>
                    <a:pt x="247" y="591"/>
                  </a:lnTo>
                  <a:lnTo>
                    <a:pt x="276" y="616"/>
                  </a:lnTo>
                  <a:lnTo>
                    <a:pt x="308" y="635"/>
                  </a:lnTo>
                  <a:lnTo>
                    <a:pt x="343" y="651"/>
                  </a:lnTo>
                  <a:lnTo>
                    <a:pt x="382" y="660"/>
                  </a:lnTo>
                  <a:lnTo>
                    <a:pt x="422" y="663"/>
                  </a:lnTo>
                  <a:lnTo>
                    <a:pt x="455" y="661"/>
                  </a:lnTo>
                  <a:lnTo>
                    <a:pt x="487" y="654"/>
                  </a:lnTo>
                  <a:lnTo>
                    <a:pt x="517" y="644"/>
                  </a:lnTo>
                  <a:lnTo>
                    <a:pt x="547" y="629"/>
                  </a:lnTo>
                  <a:lnTo>
                    <a:pt x="573" y="611"/>
                  </a:lnTo>
                  <a:lnTo>
                    <a:pt x="554" y="566"/>
                  </a:lnTo>
                  <a:lnTo>
                    <a:pt x="538" y="518"/>
                  </a:lnTo>
                  <a:lnTo>
                    <a:pt x="529" y="470"/>
                  </a:lnTo>
                  <a:lnTo>
                    <a:pt x="526" y="418"/>
                  </a:lnTo>
                  <a:lnTo>
                    <a:pt x="529" y="367"/>
                  </a:lnTo>
                  <a:lnTo>
                    <a:pt x="538" y="318"/>
                  </a:lnTo>
                  <a:lnTo>
                    <a:pt x="554" y="270"/>
                  </a:lnTo>
                  <a:lnTo>
                    <a:pt x="573" y="226"/>
                  </a:lnTo>
                  <a:lnTo>
                    <a:pt x="547" y="207"/>
                  </a:lnTo>
                  <a:lnTo>
                    <a:pt x="517" y="193"/>
                  </a:lnTo>
                  <a:lnTo>
                    <a:pt x="487" y="182"/>
                  </a:lnTo>
                  <a:lnTo>
                    <a:pt x="455" y="175"/>
                  </a:lnTo>
                  <a:lnTo>
                    <a:pt x="422" y="173"/>
                  </a:lnTo>
                  <a:close/>
                  <a:moveTo>
                    <a:pt x="422" y="0"/>
                  </a:moveTo>
                  <a:lnTo>
                    <a:pt x="469" y="2"/>
                  </a:lnTo>
                  <a:lnTo>
                    <a:pt x="516" y="10"/>
                  </a:lnTo>
                  <a:lnTo>
                    <a:pt x="561" y="23"/>
                  </a:lnTo>
                  <a:lnTo>
                    <a:pt x="605" y="42"/>
                  </a:lnTo>
                  <a:lnTo>
                    <a:pt x="646" y="64"/>
                  </a:lnTo>
                  <a:lnTo>
                    <a:pt x="684" y="92"/>
                  </a:lnTo>
                  <a:lnTo>
                    <a:pt x="722" y="65"/>
                  </a:lnTo>
                  <a:lnTo>
                    <a:pt x="762" y="42"/>
                  </a:lnTo>
                  <a:lnTo>
                    <a:pt x="805" y="24"/>
                  </a:lnTo>
                  <a:lnTo>
                    <a:pt x="851" y="11"/>
                  </a:lnTo>
                  <a:lnTo>
                    <a:pt x="898" y="2"/>
                  </a:lnTo>
                  <a:lnTo>
                    <a:pt x="947" y="0"/>
                  </a:lnTo>
                  <a:lnTo>
                    <a:pt x="999" y="2"/>
                  </a:lnTo>
                  <a:lnTo>
                    <a:pt x="1050" y="12"/>
                  </a:lnTo>
                  <a:lnTo>
                    <a:pt x="1099" y="28"/>
                  </a:lnTo>
                  <a:lnTo>
                    <a:pt x="1145" y="49"/>
                  </a:lnTo>
                  <a:lnTo>
                    <a:pt x="1187" y="75"/>
                  </a:lnTo>
                  <a:lnTo>
                    <a:pt x="1227" y="106"/>
                  </a:lnTo>
                  <a:lnTo>
                    <a:pt x="1261" y="140"/>
                  </a:lnTo>
                  <a:lnTo>
                    <a:pt x="1292" y="180"/>
                  </a:lnTo>
                  <a:lnTo>
                    <a:pt x="1319" y="222"/>
                  </a:lnTo>
                  <a:lnTo>
                    <a:pt x="1340" y="267"/>
                  </a:lnTo>
                  <a:lnTo>
                    <a:pt x="1355" y="316"/>
                  </a:lnTo>
                  <a:lnTo>
                    <a:pt x="1364" y="366"/>
                  </a:lnTo>
                  <a:lnTo>
                    <a:pt x="1368" y="418"/>
                  </a:lnTo>
                  <a:lnTo>
                    <a:pt x="1364" y="471"/>
                  </a:lnTo>
                  <a:lnTo>
                    <a:pt x="1355" y="521"/>
                  </a:lnTo>
                  <a:lnTo>
                    <a:pt x="1340" y="569"/>
                  </a:lnTo>
                  <a:lnTo>
                    <a:pt x="1319" y="614"/>
                  </a:lnTo>
                  <a:lnTo>
                    <a:pt x="1292" y="657"/>
                  </a:lnTo>
                  <a:lnTo>
                    <a:pt x="1261" y="696"/>
                  </a:lnTo>
                  <a:lnTo>
                    <a:pt x="1227" y="731"/>
                  </a:lnTo>
                  <a:lnTo>
                    <a:pt x="1187" y="762"/>
                  </a:lnTo>
                  <a:lnTo>
                    <a:pt x="1145" y="788"/>
                  </a:lnTo>
                  <a:lnTo>
                    <a:pt x="1099" y="808"/>
                  </a:lnTo>
                  <a:lnTo>
                    <a:pt x="1050" y="824"/>
                  </a:lnTo>
                  <a:lnTo>
                    <a:pt x="999" y="834"/>
                  </a:lnTo>
                  <a:lnTo>
                    <a:pt x="947" y="837"/>
                  </a:lnTo>
                  <a:lnTo>
                    <a:pt x="898" y="834"/>
                  </a:lnTo>
                  <a:lnTo>
                    <a:pt x="851" y="826"/>
                  </a:lnTo>
                  <a:lnTo>
                    <a:pt x="805" y="812"/>
                  </a:lnTo>
                  <a:lnTo>
                    <a:pt x="762" y="794"/>
                  </a:lnTo>
                  <a:lnTo>
                    <a:pt x="722" y="772"/>
                  </a:lnTo>
                  <a:lnTo>
                    <a:pt x="684" y="745"/>
                  </a:lnTo>
                  <a:lnTo>
                    <a:pt x="646" y="772"/>
                  </a:lnTo>
                  <a:lnTo>
                    <a:pt x="605" y="795"/>
                  </a:lnTo>
                  <a:lnTo>
                    <a:pt x="561" y="813"/>
                  </a:lnTo>
                  <a:lnTo>
                    <a:pt x="516" y="826"/>
                  </a:lnTo>
                  <a:lnTo>
                    <a:pt x="469" y="834"/>
                  </a:lnTo>
                  <a:lnTo>
                    <a:pt x="422" y="837"/>
                  </a:lnTo>
                  <a:lnTo>
                    <a:pt x="368" y="834"/>
                  </a:lnTo>
                  <a:lnTo>
                    <a:pt x="317" y="824"/>
                  </a:lnTo>
                  <a:lnTo>
                    <a:pt x="270" y="808"/>
                  </a:lnTo>
                  <a:lnTo>
                    <a:pt x="223" y="788"/>
                  </a:lnTo>
                  <a:lnTo>
                    <a:pt x="181" y="762"/>
                  </a:lnTo>
                  <a:lnTo>
                    <a:pt x="142" y="731"/>
                  </a:lnTo>
                  <a:lnTo>
                    <a:pt x="107" y="696"/>
                  </a:lnTo>
                  <a:lnTo>
                    <a:pt x="75" y="657"/>
                  </a:lnTo>
                  <a:lnTo>
                    <a:pt x="50" y="614"/>
                  </a:lnTo>
                  <a:lnTo>
                    <a:pt x="29" y="569"/>
                  </a:lnTo>
                  <a:lnTo>
                    <a:pt x="13" y="521"/>
                  </a:lnTo>
                  <a:lnTo>
                    <a:pt x="3" y="471"/>
                  </a:lnTo>
                  <a:lnTo>
                    <a:pt x="0" y="418"/>
                  </a:lnTo>
                  <a:lnTo>
                    <a:pt x="3" y="366"/>
                  </a:lnTo>
                  <a:lnTo>
                    <a:pt x="13" y="316"/>
                  </a:lnTo>
                  <a:lnTo>
                    <a:pt x="29" y="267"/>
                  </a:lnTo>
                  <a:lnTo>
                    <a:pt x="50" y="222"/>
                  </a:lnTo>
                  <a:lnTo>
                    <a:pt x="75" y="179"/>
                  </a:lnTo>
                  <a:lnTo>
                    <a:pt x="107" y="140"/>
                  </a:lnTo>
                  <a:lnTo>
                    <a:pt x="142" y="106"/>
                  </a:lnTo>
                  <a:lnTo>
                    <a:pt x="181" y="75"/>
                  </a:lnTo>
                  <a:lnTo>
                    <a:pt x="223" y="49"/>
                  </a:lnTo>
                  <a:lnTo>
                    <a:pt x="270" y="28"/>
                  </a:lnTo>
                  <a:lnTo>
                    <a:pt x="317" y="12"/>
                  </a:lnTo>
                  <a:lnTo>
                    <a:pt x="368" y="2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0" name="Group 949"/>
          <p:cNvGrpSpPr/>
          <p:nvPr/>
        </p:nvGrpSpPr>
        <p:grpSpPr>
          <a:xfrm>
            <a:off x="2538328" y="4993228"/>
            <a:ext cx="576263" cy="579438"/>
            <a:chOff x="1582738" y="4994276"/>
            <a:chExt cx="576263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7" name="Freeform 417"/>
            <p:cNvSpPr>
              <a:spLocks noEditPoints="1"/>
            </p:cNvSpPr>
            <p:nvPr/>
          </p:nvSpPr>
          <p:spPr bwMode="auto">
            <a:xfrm>
              <a:off x="1582738" y="4994276"/>
              <a:ext cx="184150" cy="579438"/>
            </a:xfrm>
            <a:custGeom>
              <a:avLst/>
              <a:gdLst>
                <a:gd name="T0" fmla="*/ 422 w 1164"/>
                <a:gd name="T1" fmla="*/ 3340 h 3653"/>
                <a:gd name="T2" fmla="*/ 448 w 1164"/>
                <a:gd name="T3" fmla="*/ 3413 h 3653"/>
                <a:gd name="T4" fmla="*/ 506 w 1164"/>
                <a:gd name="T5" fmla="*/ 3467 h 3653"/>
                <a:gd name="T6" fmla="*/ 582 w 1164"/>
                <a:gd name="T7" fmla="*/ 3486 h 3653"/>
                <a:gd name="T8" fmla="*/ 658 w 1164"/>
                <a:gd name="T9" fmla="*/ 3467 h 3653"/>
                <a:gd name="T10" fmla="*/ 715 w 1164"/>
                <a:gd name="T11" fmla="*/ 3413 h 3653"/>
                <a:gd name="T12" fmla="*/ 742 w 1164"/>
                <a:gd name="T13" fmla="*/ 3340 h 3653"/>
                <a:gd name="T14" fmla="*/ 581 w 1164"/>
                <a:gd name="T15" fmla="*/ 1497 h 3653"/>
                <a:gd name="T16" fmla="*/ 537 w 1164"/>
                <a:gd name="T17" fmla="*/ 172 h 3653"/>
                <a:gd name="T18" fmla="*/ 411 w 1164"/>
                <a:gd name="T19" fmla="*/ 219 h 3653"/>
                <a:gd name="T20" fmla="*/ 304 w 1164"/>
                <a:gd name="T21" fmla="*/ 318 h 3653"/>
                <a:gd name="T22" fmla="*/ 225 w 1164"/>
                <a:gd name="T23" fmla="*/ 455 h 3653"/>
                <a:gd name="T24" fmla="*/ 177 w 1164"/>
                <a:gd name="T25" fmla="*/ 624 h 3653"/>
                <a:gd name="T26" fmla="*/ 170 w 1164"/>
                <a:gd name="T27" fmla="*/ 812 h 3653"/>
                <a:gd name="T28" fmla="*/ 204 w 1164"/>
                <a:gd name="T29" fmla="*/ 986 h 3653"/>
                <a:gd name="T30" fmla="*/ 272 w 1164"/>
                <a:gd name="T31" fmla="*/ 1134 h 3653"/>
                <a:gd name="T32" fmla="*/ 369 w 1164"/>
                <a:gd name="T33" fmla="*/ 1247 h 3653"/>
                <a:gd name="T34" fmla="*/ 487 w 1164"/>
                <a:gd name="T35" fmla="*/ 1314 h 3653"/>
                <a:gd name="T36" fmla="*/ 581 w 1164"/>
                <a:gd name="T37" fmla="*/ 1329 h 3653"/>
                <a:gd name="T38" fmla="*/ 713 w 1164"/>
                <a:gd name="T39" fmla="*/ 1300 h 3653"/>
                <a:gd name="T40" fmla="*/ 826 w 1164"/>
                <a:gd name="T41" fmla="*/ 1217 h 3653"/>
                <a:gd name="T42" fmla="*/ 916 w 1164"/>
                <a:gd name="T43" fmla="*/ 1091 h 3653"/>
                <a:gd name="T44" fmla="*/ 974 w 1164"/>
                <a:gd name="T45" fmla="*/ 932 h 3653"/>
                <a:gd name="T46" fmla="*/ 995 w 1164"/>
                <a:gd name="T47" fmla="*/ 748 h 3653"/>
                <a:gd name="T48" fmla="*/ 974 w 1164"/>
                <a:gd name="T49" fmla="*/ 565 h 3653"/>
                <a:gd name="T50" fmla="*/ 916 w 1164"/>
                <a:gd name="T51" fmla="*/ 406 h 3653"/>
                <a:gd name="T52" fmla="*/ 826 w 1164"/>
                <a:gd name="T53" fmla="*/ 280 h 3653"/>
                <a:gd name="T54" fmla="*/ 713 w 1164"/>
                <a:gd name="T55" fmla="*/ 197 h 3653"/>
                <a:gd name="T56" fmla="*/ 581 w 1164"/>
                <a:gd name="T57" fmla="*/ 168 h 3653"/>
                <a:gd name="T58" fmla="*/ 686 w 1164"/>
                <a:gd name="T59" fmla="*/ 12 h 3653"/>
                <a:gd name="T60" fmla="*/ 834 w 1164"/>
                <a:gd name="T61" fmla="*/ 73 h 3653"/>
                <a:gd name="T62" fmla="*/ 962 w 1164"/>
                <a:gd name="T63" fmla="*/ 182 h 3653"/>
                <a:gd name="T64" fmla="*/ 1071 w 1164"/>
                <a:gd name="T65" fmla="*/ 341 h 3653"/>
                <a:gd name="T66" fmla="*/ 1139 w 1164"/>
                <a:gd name="T67" fmla="*/ 535 h 3653"/>
                <a:gd name="T68" fmla="*/ 1164 w 1164"/>
                <a:gd name="T69" fmla="*/ 748 h 3653"/>
                <a:gd name="T70" fmla="*/ 1139 w 1164"/>
                <a:gd name="T71" fmla="*/ 962 h 3653"/>
                <a:gd name="T72" fmla="*/ 1071 w 1164"/>
                <a:gd name="T73" fmla="*/ 1156 h 3653"/>
                <a:gd name="T74" fmla="*/ 962 w 1164"/>
                <a:gd name="T75" fmla="*/ 1316 h 3653"/>
                <a:gd name="T76" fmla="*/ 833 w 1164"/>
                <a:gd name="T77" fmla="*/ 1425 h 3653"/>
                <a:gd name="T78" fmla="*/ 909 w 1164"/>
                <a:gd name="T79" fmla="*/ 3341 h 3653"/>
                <a:gd name="T80" fmla="*/ 884 w 1164"/>
                <a:gd name="T81" fmla="*/ 3453 h 3653"/>
                <a:gd name="T82" fmla="*/ 822 w 1164"/>
                <a:gd name="T83" fmla="*/ 3549 h 3653"/>
                <a:gd name="T84" fmla="*/ 730 w 1164"/>
                <a:gd name="T85" fmla="*/ 3618 h 3653"/>
                <a:gd name="T86" fmla="*/ 620 w 1164"/>
                <a:gd name="T87" fmla="*/ 3651 h 3653"/>
                <a:gd name="T88" fmla="*/ 506 w 1164"/>
                <a:gd name="T89" fmla="*/ 3644 h 3653"/>
                <a:gd name="T90" fmla="*/ 401 w 1164"/>
                <a:gd name="T91" fmla="*/ 3599 h 3653"/>
                <a:gd name="T92" fmla="*/ 318 w 1164"/>
                <a:gd name="T93" fmla="*/ 3519 h 3653"/>
                <a:gd name="T94" fmla="*/ 268 w 1164"/>
                <a:gd name="T95" fmla="*/ 3417 h 3653"/>
                <a:gd name="T96" fmla="*/ 255 w 1164"/>
                <a:gd name="T97" fmla="*/ 3303 h 3653"/>
                <a:gd name="T98" fmla="*/ 286 w 1164"/>
                <a:gd name="T99" fmla="*/ 1394 h 3653"/>
                <a:gd name="T100" fmla="*/ 163 w 1164"/>
                <a:gd name="T101" fmla="*/ 1268 h 3653"/>
                <a:gd name="T102" fmla="*/ 65 w 1164"/>
                <a:gd name="T103" fmla="*/ 1094 h 3653"/>
                <a:gd name="T104" fmla="*/ 11 w 1164"/>
                <a:gd name="T105" fmla="*/ 892 h 3653"/>
                <a:gd name="T106" fmla="*/ 3 w 1164"/>
                <a:gd name="T107" fmla="*/ 676 h 3653"/>
                <a:gd name="T108" fmla="*/ 42 w 1164"/>
                <a:gd name="T109" fmla="*/ 468 h 3653"/>
                <a:gd name="T110" fmla="*/ 126 w 1164"/>
                <a:gd name="T111" fmla="*/ 282 h 3653"/>
                <a:gd name="T112" fmla="*/ 241 w 1164"/>
                <a:gd name="T113" fmla="*/ 141 h 3653"/>
                <a:gd name="T114" fmla="*/ 378 w 1164"/>
                <a:gd name="T115" fmla="*/ 47 h 3653"/>
                <a:gd name="T116" fmla="*/ 529 w 1164"/>
                <a:gd name="T117" fmla="*/ 3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64" h="3653">
                  <a:moveTo>
                    <a:pt x="543" y="1496"/>
                  </a:moveTo>
                  <a:lnTo>
                    <a:pt x="422" y="3314"/>
                  </a:lnTo>
                  <a:lnTo>
                    <a:pt x="422" y="3340"/>
                  </a:lnTo>
                  <a:lnTo>
                    <a:pt x="427" y="3367"/>
                  </a:lnTo>
                  <a:lnTo>
                    <a:pt x="435" y="3391"/>
                  </a:lnTo>
                  <a:lnTo>
                    <a:pt x="448" y="3413"/>
                  </a:lnTo>
                  <a:lnTo>
                    <a:pt x="465" y="3435"/>
                  </a:lnTo>
                  <a:lnTo>
                    <a:pt x="484" y="3452"/>
                  </a:lnTo>
                  <a:lnTo>
                    <a:pt x="506" y="3467"/>
                  </a:lnTo>
                  <a:lnTo>
                    <a:pt x="530" y="3477"/>
                  </a:lnTo>
                  <a:lnTo>
                    <a:pt x="556" y="3483"/>
                  </a:lnTo>
                  <a:lnTo>
                    <a:pt x="582" y="3486"/>
                  </a:lnTo>
                  <a:lnTo>
                    <a:pt x="608" y="3483"/>
                  </a:lnTo>
                  <a:lnTo>
                    <a:pt x="633" y="3477"/>
                  </a:lnTo>
                  <a:lnTo>
                    <a:pt x="658" y="3467"/>
                  </a:lnTo>
                  <a:lnTo>
                    <a:pt x="679" y="3452"/>
                  </a:lnTo>
                  <a:lnTo>
                    <a:pt x="699" y="3435"/>
                  </a:lnTo>
                  <a:lnTo>
                    <a:pt x="715" y="3413"/>
                  </a:lnTo>
                  <a:lnTo>
                    <a:pt x="729" y="3391"/>
                  </a:lnTo>
                  <a:lnTo>
                    <a:pt x="736" y="3367"/>
                  </a:lnTo>
                  <a:lnTo>
                    <a:pt x="742" y="3340"/>
                  </a:lnTo>
                  <a:lnTo>
                    <a:pt x="742" y="3314"/>
                  </a:lnTo>
                  <a:lnTo>
                    <a:pt x="621" y="1496"/>
                  </a:lnTo>
                  <a:lnTo>
                    <a:pt x="581" y="1497"/>
                  </a:lnTo>
                  <a:lnTo>
                    <a:pt x="543" y="1496"/>
                  </a:lnTo>
                  <a:close/>
                  <a:moveTo>
                    <a:pt x="581" y="168"/>
                  </a:moveTo>
                  <a:lnTo>
                    <a:pt x="537" y="172"/>
                  </a:lnTo>
                  <a:lnTo>
                    <a:pt x="493" y="182"/>
                  </a:lnTo>
                  <a:lnTo>
                    <a:pt x="451" y="197"/>
                  </a:lnTo>
                  <a:lnTo>
                    <a:pt x="411" y="219"/>
                  </a:lnTo>
                  <a:lnTo>
                    <a:pt x="373" y="247"/>
                  </a:lnTo>
                  <a:lnTo>
                    <a:pt x="338" y="280"/>
                  </a:lnTo>
                  <a:lnTo>
                    <a:pt x="304" y="318"/>
                  </a:lnTo>
                  <a:lnTo>
                    <a:pt x="275" y="360"/>
                  </a:lnTo>
                  <a:lnTo>
                    <a:pt x="248" y="406"/>
                  </a:lnTo>
                  <a:lnTo>
                    <a:pt x="225" y="455"/>
                  </a:lnTo>
                  <a:lnTo>
                    <a:pt x="205" y="509"/>
                  </a:lnTo>
                  <a:lnTo>
                    <a:pt x="189" y="565"/>
                  </a:lnTo>
                  <a:lnTo>
                    <a:pt x="177" y="624"/>
                  </a:lnTo>
                  <a:lnTo>
                    <a:pt x="170" y="685"/>
                  </a:lnTo>
                  <a:lnTo>
                    <a:pt x="168" y="748"/>
                  </a:lnTo>
                  <a:lnTo>
                    <a:pt x="170" y="812"/>
                  </a:lnTo>
                  <a:lnTo>
                    <a:pt x="177" y="871"/>
                  </a:lnTo>
                  <a:lnTo>
                    <a:pt x="188" y="930"/>
                  </a:lnTo>
                  <a:lnTo>
                    <a:pt x="204" y="986"/>
                  </a:lnTo>
                  <a:lnTo>
                    <a:pt x="224" y="1039"/>
                  </a:lnTo>
                  <a:lnTo>
                    <a:pt x="246" y="1089"/>
                  </a:lnTo>
                  <a:lnTo>
                    <a:pt x="272" y="1134"/>
                  </a:lnTo>
                  <a:lnTo>
                    <a:pt x="302" y="1176"/>
                  </a:lnTo>
                  <a:lnTo>
                    <a:pt x="334" y="1214"/>
                  </a:lnTo>
                  <a:lnTo>
                    <a:pt x="369" y="1247"/>
                  </a:lnTo>
                  <a:lnTo>
                    <a:pt x="406" y="1275"/>
                  </a:lnTo>
                  <a:lnTo>
                    <a:pt x="446" y="1297"/>
                  </a:lnTo>
                  <a:lnTo>
                    <a:pt x="487" y="1314"/>
                  </a:lnTo>
                  <a:lnTo>
                    <a:pt x="495" y="1316"/>
                  </a:lnTo>
                  <a:lnTo>
                    <a:pt x="537" y="1326"/>
                  </a:lnTo>
                  <a:lnTo>
                    <a:pt x="581" y="1329"/>
                  </a:lnTo>
                  <a:lnTo>
                    <a:pt x="627" y="1326"/>
                  </a:lnTo>
                  <a:lnTo>
                    <a:pt x="671" y="1316"/>
                  </a:lnTo>
                  <a:lnTo>
                    <a:pt x="713" y="1300"/>
                  </a:lnTo>
                  <a:lnTo>
                    <a:pt x="753" y="1277"/>
                  </a:lnTo>
                  <a:lnTo>
                    <a:pt x="791" y="1251"/>
                  </a:lnTo>
                  <a:lnTo>
                    <a:pt x="826" y="1217"/>
                  </a:lnTo>
                  <a:lnTo>
                    <a:pt x="859" y="1180"/>
                  </a:lnTo>
                  <a:lnTo>
                    <a:pt x="889" y="1138"/>
                  </a:lnTo>
                  <a:lnTo>
                    <a:pt x="916" y="1091"/>
                  </a:lnTo>
                  <a:lnTo>
                    <a:pt x="939" y="1042"/>
                  </a:lnTo>
                  <a:lnTo>
                    <a:pt x="959" y="988"/>
                  </a:lnTo>
                  <a:lnTo>
                    <a:pt x="974" y="932"/>
                  </a:lnTo>
                  <a:lnTo>
                    <a:pt x="987" y="874"/>
                  </a:lnTo>
                  <a:lnTo>
                    <a:pt x="993" y="812"/>
                  </a:lnTo>
                  <a:lnTo>
                    <a:pt x="995" y="748"/>
                  </a:lnTo>
                  <a:lnTo>
                    <a:pt x="993" y="685"/>
                  </a:lnTo>
                  <a:lnTo>
                    <a:pt x="987" y="624"/>
                  </a:lnTo>
                  <a:lnTo>
                    <a:pt x="974" y="565"/>
                  </a:lnTo>
                  <a:lnTo>
                    <a:pt x="959" y="509"/>
                  </a:lnTo>
                  <a:lnTo>
                    <a:pt x="939" y="455"/>
                  </a:lnTo>
                  <a:lnTo>
                    <a:pt x="916" y="406"/>
                  </a:lnTo>
                  <a:lnTo>
                    <a:pt x="889" y="360"/>
                  </a:lnTo>
                  <a:lnTo>
                    <a:pt x="859" y="318"/>
                  </a:lnTo>
                  <a:lnTo>
                    <a:pt x="826" y="280"/>
                  </a:lnTo>
                  <a:lnTo>
                    <a:pt x="791" y="247"/>
                  </a:lnTo>
                  <a:lnTo>
                    <a:pt x="753" y="219"/>
                  </a:lnTo>
                  <a:lnTo>
                    <a:pt x="713" y="197"/>
                  </a:lnTo>
                  <a:lnTo>
                    <a:pt x="671" y="182"/>
                  </a:lnTo>
                  <a:lnTo>
                    <a:pt x="627" y="172"/>
                  </a:lnTo>
                  <a:lnTo>
                    <a:pt x="581" y="168"/>
                  </a:lnTo>
                  <a:close/>
                  <a:moveTo>
                    <a:pt x="581" y="0"/>
                  </a:moveTo>
                  <a:lnTo>
                    <a:pt x="634" y="3"/>
                  </a:lnTo>
                  <a:lnTo>
                    <a:pt x="686" y="12"/>
                  </a:lnTo>
                  <a:lnTo>
                    <a:pt x="737" y="26"/>
                  </a:lnTo>
                  <a:lnTo>
                    <a:pt x="786" y="47"/>
                  </a:lnTo>
                  <a:lnTo>
                    <a:pt x="834" y="73"/>
                  </a:lnTo>
                  <a:lnTo>
                    <a:pt x="879" y="104"/>
                  </a:lnTo>
                  <a:lnTo>
                    <a:pt x="922" y="141"/>
                  </a:lnTo>
                  <a:lnTo>
                    <a:pt x="962" y="182"/>
                  </a:lnTo>
                  <a:lnTo>
                    <a:pt x="1001" y="228"/>
                  </a:lnTo>
                  <a:lnTo>
                    <a:pt x="1038" y="282"/>
                  </a:lnTo>
                  <a:lnTo>
                    <a:pt x="1071" y="341"/>
                  </a:lnTo>
                  <a:lnTo>
                    <a:pt x="1098" y="403"/>
                  </a:lnTo>
                  <a:lnTo>
                    <a:pt x="1122" y="468"/>
                  </a:lnTo>
                  <a:lnTo>
                    <a:pt x="1139" y="535"/>
                  </a:lnTo>
                  <a:lnTo>
                    <a:pt x="1153" y="604"/>
                  </a:lnTo>
                  <a:lnTo>
                    <a:pt x="1160" y="676"/>
                  </a:lnTo>
                  <a:lnTo>
                    <a:pt x="1164" y="748"/>
                  </a:lnTo>
                  <a:lnTo>
                    <a:pt x="1160" y="821"/>
                  </a:lnTo>
                  <a:lnTo>
                    <a:pt x="1153" y="892"/>
                  </a:lnTo>
                  <a:lnTo>
                    <a:pt x="1139" y="962"/>
                  </a:lnTo>
                  <a:lnTo>
                    <a:pt x="1122" y="1030"/>
                  </a:lnTo>
                  <a:lnTo>
                    <a:pt x="1098" y="1094"/>
                  </a:lnTo>
                  <a:lnTo>
                    <a:pt x="1071" y="1156"/>
                  </a:lnTo>
                  <a:lnTo>
                    <a:pt x="1038" y="1214"/>
                  </a:lnTo>
                  <a:lnTo>
                    <a:pt x="1001" y="1268"/>
                  </a:lnTo>
                  <a:lnTo>
                    <a:pt x="962" y="1316"/>
                  </a:lnTo>
                  <a:lnTo>
                    <a:pt x="921" y="1357"/>
                  </a:lnTo>
                  <a:lnTo>
                    <a:pt x="878" y="1394"/>
                  </a:lnTo>
                  <a:lnTo>
                    <a:pt x="833" y="1425"/>
                  </a:lnTo>
                  <a:lnTo>
                    <a:pt x="786" y="1450"/>
                  </a:lnTo>
                  <a:lnTo>
                    <a:pt x="909" y="3303"/>
                  </a:lnTo>
                  <a:lnTo>
                    <a:pt x="909" y="3341"/>
                  </a:lnTo>
                  <a:lnTo>
                    <a:pt x="905" y="3380"/>
                  </a:lnTo>
                  <a:lnTo>
                    <a:pt x="896" y="3417"/>
                  </a:lnTo>
                  <a:lnTo>
                    <a:pt x="884" y="3453"/>
                  </a:lnTo>
                  <a:lnTo>
                    <a:pt x="867" y="3488"/>
                  </a:lnTo>
                  <a:lnTo>
                    <a:pt x="846" y="3520"/>
                  </a:lnTo>
                  <a:lnTo>
                    <a:pt x="822" y="3549"/>
                  </a:lnTo>
                  <a:lnTo>
                    <a:pt x="793" y="3575"/>
                  </a:lnTo>
                  <a:lnTo>
                    <a:pt x="763" y="3599"/>
                  </a:lnTo>
                  <a:lnTo>
                    <a:pt x="730" y="3618"/>
                  </a:lnTo>
                  <a:lnTo>
                    <a:pt x="694" y="3633"/>
                  </a:lnTo>
                  <a:lnTo>
                    <a:pt x="658" y="3644"/>
                  </a:lnTo>
                  <a:lnTo>
                    <a:pt x="620" y="3651"/>
                  </a:lnTo>
                  <a:lnTo>
                    <a:pt x="582" y="3653"/>
                  </a:lnTo>
                  <a:lnTo>
                    <a:pt x="544" y="3651"/>
                  </a:lnTo>
                  <a:lnTo>
                    <a:pt x="506" y="3644"/>
                  </a:lnTo>
                  <a:lnTo>
                    <a:pt x="469" y="3633"/>
                  </a:lnTo>
                  <a:lnTo>
                    <a:pt x="434" y="3618"/>
                  </a:lnTo>
                  <a:lnTo>
                    <a:pt x="401" y="3599"/>
                  </a:lnTo>
                  <a:lnTo>
                    <a:pt x="371" y="3575"/>
                  </a:lnTo>
                  <a:lnTo>
                    <a:pt x="342" y="3549"/>
                  </a:lnTo>
                  <a:lnTo>
                    <a:pt x="318" y="3519"/>
                  </a:lnTo>
                  <a:lnTo>
                    <a:pt x="297" y="3487"/>
                  </a:lnTo>
                  <a:lnTo>
                    <a:pt x="280" y="3453"/>
                  </a:lnTo>
                  <a:lnTo>
                    <a:pt x="268" y="3417"/>
                  </a:lnTo>
                  <a:lnTo>
                    <a:pt x="259" y="3380"/>
                  </a:lnTo>
                  <a:lnTo>
                    <a:pt x="255" y="3341"/>
                  </a:lnTo>
                  <a:lnTo>
                    <a:pt x="255" y="3303"/>
                  </a:lnTo>
                  <a:lnTo>
                    <a:pt x="378" y="1450"/>
                  </a:lnTo>
                  <a:lnTo>
                    <a:pt x="331" y="1425"/>
                  </a:lnTo>
                  <a:lnTo>
                    <a:pt x="286" y="1394"/>
                  </a:lnTo>
                  <a:lnTo>
                    <a:pt x="242" y="1357"/>
                  </a:lnTo>
                  <a:lnTo>
                    <a:pt x="201" y="1315"/>
                  </a:lnTo>
                  <a:lnTo>
                    <a:pt x="163" y="1268"/>
                  </a:lnTo>
                  <a:lnTo>
                    <a:pt x="126" y="1214"/>
                  </a:lnTo>
                  <a:lnTo>
                    <a:pt x="93" y="1156"/>
                  </a:lnTo>
                  <a:lnTo>
                    <a:pt x="65" y="1094"/>
                  </a:lnTo>
                  <a:lnTo>
                    <a:pt x="42" y="1030"/>
                  </a:lnTo>
                  <a:lnTo>
                    <a:pt x="24" y="962"/>
                  </a:lnTo>
                  <a:lnTo>
                    <a:pt x="11" y="892"/>
                  </a:lnTo>
                  <a:lnTo>
                    <a:pt x="3" y="821"/>
                  </a:lnTo>
                  <a:lnTo>
                    <a:pt x="0" y="748"/>
                  </a:lnTo>
                  <a:lnTo>
                    <a:pt x="3" y="676"/>
                  </a:lnTo>
                  <a:lnTo>
                    <a:pt x="11" y="604"/>
                  </a:lnTo>
                  <a:lnTo>
                    <a:pt x="24" y="535"/>
                  </a:lnTo>
                  <a:lnTo>
                    <a:pt x="42" y="468"/>
                  </a:lnTo>
                  <a:lnTo>
                    <a:pt x="65" y="403"/>
                  </a:lnTo>
                  <a:lnTo>
                    <a:pt x="93" y="341"/>
                  </a:lnTo>
                  <a:lnTo>
                    <a:pt x="126" y="282"/>
                  </a:lnTo>
                  <a:lnTo>
                    <a:pt x="163" y="228"/>
                  </a:lnTo>
                  <a:lnTo>
                    <a:pt x="201" y="182"/>
                  </a:lnTo>
                  <a:lnTo>
                    <a:pt x="241" y="141"/>
                  </a:lnTo>
                  <a:lnTo>
                    <a:pt x="284" y="104"/>
                  </a:lnTo>
                  <a:lnTo>
                    <a:pt x="330" y="73"/>
                  </a:lnTo>
                  <a:lnTo>
                    <a:pt x="378" y="47"/>
                  </a:lnTo>
                  <a:lnTo>
                    <a:pt x="426" y="26"/>
                  </a:lnTo>
                  <a:lnTo>
                    <a:pt x="477" y="12"/>
                  </a:lnTo>
                  <a:lnTo>
                    <a:pt x="529" y="3"/>
                  </a:lnTo>
                  <a:lnTo>
                    <a:pt x="5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418"/>
            <p:cNvSpPr>
              <a:spLocks noEditPoints="1"/>
            </p:cNvSpPr>
            <p:nvPr/>
          </p:nvSpPr>
          <p:spPr bwMode="auto">
            <a:xfrm>
              <a:off x="2052638" y="4994276"/>
              <a:ext cx="106363" cy="579438"/>
            </a:xfrm>
            <a:custGeom>
              <a:avLst/>
              <a:gdLst>
                <a:gd name="T0" fmla="*/ 340 w 672"/>
                <a:gd name="T1" fmla="*/ 3400 h 3651"/>
                <a:gd name="T2" fmla="*/ 351 w 672"/>
                <a:gd name="T3" fmla="*/ 3442 h 3651"/>
                <a:gd name="T4" fmla="*/ 381 w 672"/>
                <a:gd name="T5" fmla="*/ 3472 h 3651"/>
                <a:gd name="T6" fmla="*/ 422 w 672"/>
                <a:gd name="T7" fmla="*/ 3483 h 3651"/>
                <a:gd name="T8" fmla="*/ 464 w 672"/>
                <a:gd name="T9" fmla="*/ 3472 h 3651"/>
                <a:gd name="T10" fmla="*/ 494 w 672"/>
                <a:gd name="T11" fmla="*/ 3442 h 3651"/>
                <a:gd name="T12" fmla="*/ 505 w 672"/>
                <a:gd name="T13" fmla="*/ 3400 h 3651"/>
                <a:gd name="T14" fmla="*/ 340 w 672"/>
                <a:gd name="T15" fmla="*/ 2266 h 3651"/>
                <a:gd name="T16" fmla="*/ 450 w 672"/>
                <a:gd name="T17" fmla="*/ 300 h 3651"/>
                <a:gd name="T18" fmla="*/ 351 w 672"/>
                <a:gd name="T19" fmla="*/ 417 h 3651"/>
                <a:gd name="T20" fmla="*/ 273 w 672"/>
                <a:gd name="T21" fmla="*/ 547 h 3651"/>
                <a:gd name="T22" fmla="*/ 215 w 672"/>
                <a:gd name="T23" fmla="*/ 686 h 3651"/>
                <a:gd name="T24" fmla="*/ 180 w 672"/>
                <a:gd name="T25" fmla="*/ 835 h 3651"/>
                <a:gd name="T26" fmla="*/ 167 w 672"/>
                <a:gd name="T27" fmla="*/ 991 h 3651"/>
                <a:gd name="T28" fmla="*/ 167 w 672"/>
                <a:gd name="T29" fmla="*/ 2088 h 3651"/>
                <a:gd name="T30" fmla="*/ 171 w 672"/>
                <a:gd name="T31" fmla="*/ 2095 h 3651"/>
                <a:gd name="T32" fmla="*/ 177 w 672"/>
                <a:gd name="T33" fmla="*/ 2098 h 3651"/>
                <a:gd name="T34" fmla="*/ 505 w 672"/>
                <a:gd name="T35" fmla="*/ 248 h 3651"/>
                <a:gd name="T36" fmla="*/ 599 w 672"/>
                <a:gd name="T37" fmla="*/ 0 h 3651"/>
                <a:gd name="T38" fmla="*/ 634 w 672"/>
                <a:gd name="T39" fmla="*/ 12 h 3651"/>
                <a:gd name="T40" fmla="*/ 660 w 672"/>
                <a:gd name="T41" fmla="*/ 39 h 3651"/>
                <a:gd name="T42" fmla="*/ 672 w 672"/>
                <a:gd name="T43" fmla="*/ 75 h 3651"/>
                <a:gd name="T44" fmla="*/ 672 w 672"/>
                <a:gd name="T45" fmla="*/ 93 h 3651"/>
                <a:gd name="T46" fmla="*/ 672 w 672"/>
                <a:gd name="T47" fmla="*/ 2182 h 3651"/>
                <a:gd name="T48" fmla="*/ 670 w 672"/>
                <a:gd name="T49" fmla="*/ 3441 h 3651"/>
                <a:gd name="T50" fmla="*/ 645 w 672"/>
                <a:gd name="T51" fmla="*/ 3516 h 3651"/>
                <a:gd name="T52" fmla="*/ 599 w 672"/>
                <a:gd name="T53" fmla="*/ 3578 h 3651"/>
                <a:gd name="T54" fmla="*/ 537 w 672"/>
                <a:gd name="T55" fmla="*/ 3623 h 3651"/>
                <a:gd name="T56" fmla="*/ 463 w 672"/>
                <a:gd name="T57" fmla="*/ 3648 h 3651"/>
                <a:gd name="T58" fmla="*/ 382 w 672"/>
                <a:gd name="T59" fmla="*/ 3648 h 3651"/>
                <a:gd name="T60" fmla="*/ 308 w 672"/>
                <a:gd name="T61" fmla="*/ 3623 h 3651"/>
                <a:gd name="T62" fmla="*/ 246 w 672"/>
                <a:gd name="T63" fmla="*/ 3578 h 3651"/>
                <a:gd name="T64" fmla="*/ 201 w 672"/>
                <a:gd name="T65" fmla="*/ 3516 h 3651"/>
                <a:gd name="T66" fmla="*/ 175 w 672"/>
                <a:gd name="T67" fmla="*/ 3441 h 3651"/>
                <a:gd name="T68" fmla="*/ 172 w 672"/>
                <a:gd name="T69" fmla="*/ 2266 h 3651"/>
                <a:gd name="T70" fmla="*/ 112 w 672"/>
                <a:gd name="T71" fmla="*/ 2253 h 3651"/>
                <a:gd name="T72" fmla="*/ 61 w 672"/>
                <a:gd name="T73" fmla="*/ 2222 h 3651"/>
                <a:gd name="T74" fmla="*/ 24 w 672"/>
                <a:gd name="T75" fmla="*/ 2176 h 3651"/>
                <a:gd name="T76" fmla="*/ 2 w 672"/>
                <a:gd name="T77" fmla="*/ 2119 h 3651"/>
                <a:gd name="T78" fmla="*/ 0 w 672"/>
                <a:gd name="T79" fmla="*/ 991 h 3651"/>
                <a:gd name="T80" fmla="*/ 2 w 672"/>
                <a:gd name="T81" fmla="*/ 910 h 3651"/>
                <a:gd name="T82" fmla="*/ 25 w 672"/>
                <a:gd name="T83" fmla="*/ 755 h 3651"/>
                <a:gd name="T84" fmla="*/ 66 w 672"/>
                <a:gd name="T85" fmla="*/ 605 h 3651"/>
                <a:gd name="T86" fmla="*/ 127 w 672"/>
                <a:gd name="T87" fmla="*/ 463 h 3651"/>
                <a:gd name="T88" fmla="*/ 206 w 672"/>
                <a:gd name="T89" fmla="*/ 331 h 3651"/>
                <a:gd name="T90" fmla="*/ 303 w 672"/>
                <a:gd name="T91" fmla="*/ 212 h 3651"/>
                <a:gd name="T92" fmla="*/ 417 w 672"/>
                <a:gd name="T93" fmla="*/ 104 h 3651"/>
                <a:gd name="T94" fmla="*/ 545 w 672"/>
                <a:gd name="T95" fmla="*/ 12 h 3651"/>
                <a:gd name="T96" fmla="*/ 582 w 672"/>
                <a:gd name="T97" fmla="*/ 0 h 3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2" h="3651">
                  <a:moveTo>
                    <a:pt x="340" y="2266"/>
                  </a:moveTo>
                  <a:lnTo>
                    <a:pt x="340" y="3400"/>
                  </a:lnTo>
                  <a:lnTo>
                    <a:pt x="342" y="3422"/>
                  </a:lnTo>
                  <a:lnTo>
                    <a:pt x="351" y="3442"/>
                  </a:lnTo>
                  <a:lnTo>
                    <a:pt x="364" y="3459"/>
                  </a:lnTo>
                  <a:lnTo>
                    <a:pt x="381" y="3472"/>
                  </a:lnTo>
                  <a:lnTo>
                    <a:pt x="401" y="3480"/>
                  </a:lnTo>
                  <a:lnTo>
                    <a:pt x="422" y="3483"/>
                  </a:lnTo>
                  <a:lnTo>
                    <a:pt x="444" y="3480"/>
                  </a:lnTo>
                  <a:lnTo>
                    <a:pt x="464" y="3472"/>
                  </a:lnTo>
                  <a:lnTo>
                    <a:pt x="481" y="3459"/>
                  </a:lnTo>
                  <a:lnTo>
                    <a:pt x="494" y="3442"/>
                  </a:lnTo>
                  <a:lnTo>
                    <a:pt x="503" y="3422"/>
                  </a:lnTo>
                  <a:lnTo>
                    <a:pt x="505" y="3400"/>
                  </a:lnTo>
                  <a:lnTo>
                    <a:pt x="505" y="2266"/>
                  </a:lnTo>
                  <a:lnTo>
                    <a:pt x="340" y="2266"/>
                  </a:lnTo>
                  <a:close/>
                  <a:moveTo>
                    <a:pt x="505" y="248"/>
                  </a:moveTo>
                  <a:lnTo>
                    <a:pt x="450" y="300"/>
                  </a:lnTo>
                  <a:lnTo>
                    <a:pt x="398" y="357"/>
                  </a:lnTo>
                  <a:lnTo>
                    <a:pt x="351" y="417"/>
                  </a:lnTo>
                  <a:lnTo>
                    <a:pt x="309" y="480"/>
                  </a:lnTo>
                  <a:lnTo>
                    <a:pt x="273" y="547"/>
                  </a:lnTo>
                  <a:lnTo>
                    <a:pt x="242" y="615"/>
                  </a:lnTo>
                  <a:lnTo>
                    <a:pt x="215" y="686"/>
                  </a:lnTo>
                  <a:lnTo>
                    <a:pt x="194" y="759"/>
                  </a:lnTo>
                  <a:lnTo>
                    <a:pt x="180" y="835"/>
                  </a:lnTo>
                  <a:lnTo>
                    <a:pt x="171" y="913"/>
                  </a:lnTo>
                  <a:lnTo>
                    <a:pt x="167" y="991"/>
                  </a:lnTo>
                  <a:lnTo>
                    <a:pt x="167" y="991"/>
                  </a:lnTo>
                  <a:lnTo>
                    <a:pt x="167" y="2088"/>
                  </a:lnTo>
                  <a:lnTo>
                    <a:pt x="169" y="2092"/>
                  </a:lnTo>
                  <a:lnTo>
                    <a:pt x="171" y="2095"/>
                  </a:lnTo>
                  <a:lnTo>
                    <a:pt x="174" y="2097"/>
                  </a:lnTo>
                  <a:lnTo>
                    <a:pt x="177" y="2098"/>
                  </a:lnTo>
                  <a:lnTo>
                    <a:pt x="505" y="2098"/>
                  </a:lnTo>
                  <a:lnTo>
                    <a:pt x="505" y="248"/>
                  </a:lnTo>
                  <a:close/>
                  <a:moveTo>
                    <a:pt x="582" y="0"/>
                  </a:moveTo>
                  <a:lnTo>
                    <a:pt x="599" y="0"/>
                  </a:lnTo>
                  <a:lnTo>
                    <a:pt x="617" y="4"/>
                  </a:lnTo>
                  <a:lnTo>
                    <a:pt x="634" y="12"/>
                  </a:lnTo>
                  <a:lnTo>
                    <a:pt x="648" y="24"/>
                  </a:lnTo>
                  <a:lnTo>
                    <a:pt x="660" y="39"/>
                  </a:lnTo>
                  <a:lnTo>
                    <a:pt x="669" y="56"/>
                  </a:lnTo>
                  <a:lnTo>
                    <a:pt x="672" y="75"/>
                  </a:lnTo>
                  <a:lnTo>
                    <a:pt x="672" y="94"/>
                  </a:lnTo>
                  <a:lnTo>
                    <a:pt x="672" y="93"/>
                  </a:lnTo>
                  <a:lnTo>
                    <a:pt x="672" y="2181"/>
                  </a:lnTo>
                  <a:lnTo>
                    <a:pt x="672" y="2182"/>
                  </a:lnTo>
                  <a:lnTo>
                    <a:pt x="672" y="3400"/>
                  </a:lnTo>
                  <a:lnTo>
                    <a:pt x="670" y="3441"/>
                  </a:lnTo>
                  <a:lnTo>
                    <a:pt x="660" y="3479"/>
                  </a:lnTo>
                  <a:lnTo>
                    <a:pt x="645" y="3516"/>
                  </a:lnTo>
                  <a:lnTo>
                    <a:pt x="625" y="3548"/>
                  </a:lnTo>
                  <a:lnTo>
                    <a:pt x="599" y="3578"/>
                  </a:lnTo>
                  <a:lnTo>
                    <a:pt x="571" y="3602"/>
                  </a:lnTo>
                  <a:lnTo>
                    <a:pt x="537" y="3623"/>
                  </a:lnTo>
                  <a:lnTo>
                    <a:pt x="502" y="3638"/>
                  </a:lnTo>
                  <a:lnTo>
                    <a:pt x="463" y="3648"/>
                  </a:lnTo>
                  <a:lnTo>
                    <a:pt x="422" y="3651"/>
                  </a:lnTo>
                  <a:lnTo>
                    <a:pt x="382" y="3648"/>
                  </a:lnTo>
                  <a:lnTo>
                    <a:pt x="344" y="3638"/>
                  </a:lnTo>
                  <a:lnTo>
                    <a:pt x="308" y="3623"/>
                  </a:lnTo>
                  <a:lnTo>
                    <a:pt x="275" y="3602"/>
                  </a:lnTo>
                  <a:lnTo>
                    <a:pt x="246" y="3578"/>
                  </a:lnTo>
                  <a:lnTo>
                    <a:pt x="221" y="3548"/>
                  </a:lnTo>
                  <a:lnTo>
                    <a:pt x="201" y="3516"/>
                  </a:lnTo>
                  <a:lnTo>
                    <a:pt x="185" y="3479"/>
                  </a:lnTo>
                  <a:lnTo>
                    <a:pt x="175" y="3441"/>
                  </a:lnTo>
                  <a:lnTo>
                    <a:pt x="172" y="3400"/>
                  </a:lnTo>
                  <a:lnTo>
                    <a:pt x="172" y="2266"/>
                  </a:lnTo>
                  <a:lnTo>
                    <a:pt x="141" y="2262"/>
                  </a:lnTo>
                  <a:lnTo>
                    <a:pt x="112" y="2253"/>
                  </a:lnTo>
                  <a:lnTo>
                    <a:pt x="86" y="2240"/>
                  </a:lnTo>
                  <a:lnTo>
                    <a:pt x="61" y="2222"/>
                  </a:lnTo>
                  <a:lnTo>
                    <a:pt x="40" y="2200"/>
                  </a:lnTo>
                  <a:lnTo>
                    <a:pt x="24" y="2176"/>
                  </a:lnTo>
                  <a:lnTo>
                    <a:pt x="11" y="2149"/>
                  </a:lnTo>
                  <a:lnTo>
                    <a:pt x="2" y="2119"/>
                  </a:lnTo>
                  <a:lnTo>
                    <a:pt x="0" y="2088"/>
                  </a:lnTo>
                  <a:lnTo>
                    <a:pt x="0" y="991"/>
                  </a:lnTo>
                  <a:lnTo>
                    <a:pt x="0" y="990"/>
                  </a:lnTo>
                  <a:lnTo>
                    <a:pt x="2" y="910"/>
                  </a:lnTo>
                  <a:lnTo>
                    <a:pt x="11" y="833"/>
                  </a:lnTo>
                  <a:lnTo>
                    <a:pt x="25" y="755"/>
                  </a:lnTo>
                  <a:lnTo>
                    <a:pt x="42" y="680"/>
                  </a:lnTo>
                  <a:lnTo>
                    <a:pt x="66" y="605"/>
                  </a:lnTo>
                  <a:lnTo>
                    <a:pt x="94" y="533"/>
                  </a:lnTo>
                  <a:lnTo>
                    <a:pt x="127" y="463"/>
                  </a:lnTo>
                  <a:lnTo>
                    <a:pt x="164" y="397"/>
                  </a:lnTo>
                  <a:lnTo>
                    <a:pt x="206" y="331"/>
                  </a:lnTo>
                  <a:lnTo>
                    <a:pt x="253" y="270"/>
                  </a:lnTo>
                  <a:lnTo>
                    <a:pt x="303" y="212"/>
                  </a:lnTo>
                  <a:lnTo>
                    <a:pt x="358" y="156"/>
                  </a:lnTo>
                  <a:lnTo>
                    <a:pt x="417" y="104"/>
                  </a:lnTo>
                  <a:lnTo>
                    <a:pt x="479" y="56"/>
                  </a:lnTo>
                  <a:lnTo>
                    <a:pt x="545" y="12"/>
                  </a:lnTo>
                  <a:lnTo>
                    <a:pt x="563" y="3"/>
                  </a:lnTo>
                  <a:lnTo>
                    <a:pt x="5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419"/>
            <p:cNvSpPr>
              <a:spLocks noEditPoints="1"/>
            </p:cNvSpPr>
            <p:nvPr/>
          </p:nvSpPr>
          <p:spPr bwMode="auto">
            <a:xfrm>
              <a:off x="1824038" y="4994276"/>
              <a:ext cx="147638" cy="579438"/>
            </a:xfrm>
            <a:custGeom>
              <a:avLst/>
              <a:gdLst>
                <a:gd name="T0" fmla="*/ 313 w 929"/>
                <a:gd name="T1" fmla="*/ 3348 h 3653"/>
                <a:gd name="T2" fmla="*/ 338 w 929"/>
                <a:gd name="T3" fmla="*/ 3417 h 3653"/>
                <a:gd name="T4" fmla="*/ 392 w 929"/>
                <a:gd name="T5" fmla="*/ 3468 h 3653"/>
                <a:gd name="T6" fmla="*/ 464 w 929"/>
                <a:gd name="T7" fmla="*/ 3486 h 3653"/>
                <a:gd name="T8" fmla="*/ 536 w 929"/>
                <a:gd name="T9" fmla="*/ 3468 h 3653"/>
                <a:gd name="T10" fmla="*/ 592 w 929"/>
                <a:gd name="T11" fmla="*/ 3417 h 3653"/>
                <a:gd name="T12" fmla="*/ 617 w 929"/>
                <a:gd name="T13" fmla="*/ 3348 h 3653"/>
                <a:gd name="T14" fmla="*/ 430 w 929"/>
                <a:gd name="T15" fmla="*/ 1545 h 3653"/>
                <a:gd name="T16" fmla="*/ 171 w 929"/>
                <a:gd name="T17" fmla="*/ 1318 h 3653"/>
                <a:gd name="T18" fmla="*/ 207 w 929"/>
                <a:gd name="T19" fmla="*/ 1366 h 3653"/>
                <a:gd name="T20" fmla="*/ 681 w 929"/>
                <a:gd name="T21" fmla="*/ 1377 h 3653"/>
                <a:gd name="T22" fmla="*/ 738 w 929"/>
                <a:gd name="T23" fmla="*/ 1353 h 3653"/>
                <a:gd name="T24" fmla="*/ 761 w 929"/>
                <a:gd name="T25" fmla="*/ 1296 h 3653"/>
                <a:gd name="T26" fmla="*/ 85 w 929"/>
                <a:gd name="T27" fmla="*/ 0 h 3653"/>
                <a:gd name="T28" fmla="*/ 143 w 929"/>
                <a:gd name="T29" fmla="*/ 25 h 3653"/>
                <a:gd name="T30" fmla="*/ 168 w 929"/>
                <a:gd name="T31" fmla="*/ 84 h 3653"/>
                <a:gd name="T32" fmla="*/ 381 w 929"/>
                <a:gd name="T33" fmla="*/ 84 h 3653"/>
                <a:gd name="T34" fmla="*/ 406 w 929"/>
                <a:gd name="T35" fmla="*/ 25 h 3653"/>
                <a:gd name="T36" fmla="*/ 464 w 929"/>
                <a:gd name="T37" fmla="*/ 0 h 3653"/>
                <a:gd name="T38" fmla="*/ 524 w 929"/>
                <a:gd name="T39" fmla="*/ 25 h 3653"/>
                <a:gd name="T40" fmla="*/ 549 w 929"/>
                <a:gd name="T41" fmla="*/ 84 h 3653"/>
                <a:gd name="T42" fmla="*/ 761 w 929"/>
                <a:gd name="T43" fmla="*/ 84 h 3653"/>
                <a:gd name="T44" fmla="*/ 787 w 929"/>
                <a:gd name="T45" fmla="*/ 25 h 3653"/>
                <a:gd name="T46" fmla="*/ 845 w 929"/>
                <a:gd name="T47" fmla="*/ 0 h 3653"/>
                <a:gd name="T48" fmla="*/ 904 w 929"/>
                <a:gd name="T49" fmla="*/ 25 h 3653"/>
                <a:gd name="T50" fmla="*/ 929 w 929"/>
                <a:gd name="T51" fmla="*/ 84 h 3653"/>
                <a:gd name="T52" fmla="*/ 916 w 929"/>
                <a:gd name="T53" fmla="*/ 1375 h 3653"/>
                <a:gd name="T54" fmla="*/ 856 w 929"/>
                <a:gd name="T55" fmla="*/ 1471 h 3653"/>
                <a:gd name="T56" fmla="*/ 760 w 929"/>
                <a:gd name="T57" fmla="*/ 1531 h 3653"/>
                <a:gd name="T58" fmla="*/ 667 w 929"/>
                <a:gd name="T59" fmla="*/ 1545 h 3653"/>
                <a:gd name="T60" fmla="*/ 778 w 929"/>
                <a:gd name="T61" fmla="*/ 3398 h 3653"/>
                <a:gd name="T62" fmla="*/ 726 w 929"/>
                <a:gd name="T63" fmla="*/ 3518 h 3653"/>
                <a:gd name="T64" fmla="*/ 630 w 929"/>
                <a:gd name="T65" fmla="*/ 3606 h 3653"/>
                <a:gd name="T66" fmla="*/ 509 w 929"/>
                <a:gd name="T67" fmla="*/ 3650 h 3653"/>
                <a:gd name="T68" fmla="*/ 378 w 929"/>
                <a:gd name="T69" fmla="*/ 3641 h 3653"/>
                <a:gd name="T70" fmla="*/ 263 w 929"/>
                <a:gd name="T71" fmla="*/ 3581 h 3653"/>
                <a:gd name="T72" fmla="*/ 181 w 929"/>
                <a:gd name="T73" fmla="*/ 3480 h 3653"/>
                <a:gd name="T74" fmla="*/ 145 w 929"/>
                <a:gd name="T75" fmla="*/ 3355 h 3653"/>
                <a:gd name="T76" fmla="*/ 248 w 929"/>
                <a:gd name="T77" fmla="*/ 1545 h 3653"/>
                <a:gd name="T78" fmla="*/ 134 w 929"/>
                <a:gd name="T79" fmla="*/ 1517 h 3653"/>
                <a:gd name="T80" fmla="*/ 48 w 929"/>
                <a:gd name="T81" fmla="*/ 1443 h 3653"/>
                <a:gd name="T82" fmla="*/ 4 w 929"/>
                <a:gd name="T83" fmla="*/ 1337 h 3653"/>
                <a:gd name="T84" fmla="*/ 4 w 929"/>
                <a:gd name="T85" fmla="*/ 62 h 3653"/>
                <a:gd name="T86" fmla="*/ 42 w 929"/>
                <a:gd name="T87" fmla="*/ 12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9" h="3653">
                  <a:moveTo>
                    <a:pt x="430" y="1545"/>
                  </a:moveTo>
                  <a:lnTo>
                    <a:pt x="313" y="3322"/>
                  </a:lnTo>
                  <a:lnTo>
                    <a:pt x="313" y="3348"/>
                  </a:lnTo>
                  <a:lnTo>
                    <a:pt x="317" y="3372"/>
                  </a:lnTo>
                  <a:lnTo>
                    <a:pt x="326" y="3396"/>
                  </a:lnTo>
                  <a:lnTo>
                    <a:pt x="338" y="3417"/>
                  </a:lnTo>
                  <a:lnTo>
                    <a:pt x="354" y="3437"/>
                  </a:lnTo>
                  <a:lnTo>
                    <a:pt x="372" y="3454"/>
                  </a:lnTo>
                  <a:lnTo>
                    <a:pt x="392" y="3468"/>
                  </a:lnTo>
                  <a:lnTo>
                    <a:pt x="416" y="3478"/>
                  </a:lnTo>
                  <a:lnTo>
                    <a:pt x="440" y="3483"/>
                  </a:lnTo>
                  <a:lnTo>
                    <a:pt x="464" y="3486"/>
                  </a:lnTo>
                  <a:lnTo>
                    <a:pt x="490" y="3483"/>
                  </a:lnTo>
                  <a:lnTo>
                    <a:pt x="514" y="3478"/>
                  </a:lnTo>
                  <a:lnTo>
                    <a:pt x="536" y="3468"/>
                  </a:lnTo>
                  <a:lnTo>
                    <a:pt x="557" y="3454"/>
                  </a:lnTo>
                  <a:lnTo>
                    <a:pt x="576" y="3437"/>
                  </a:lnTo>
                  <a:lnTo>
                    <a:pt x="592" y="3417"/>
                  </a:lnTo>
                  <a:lnTo>
                    <a:pt x="604" y="3396"/>
                  </a:lnTo>
                  <a:lnTo>
                    <a:pt x="613" y="3372"/>
                  </a:lnTo>
                  <a:lnTo>
                    <a:pt x="617" y="3348"/>
                  </a:lnTo>
                  <a:lnTo>
                    <a:pt x="617" y="3322"/>
                  </a:lnTo>
                  <a:lnTo>
                    <a:pt x="499" y="1545"/>
                  </a:lnTo>
                  <a:lnTo>
                    <a:pt x="430" y="1545"/>
                  </a:lnTo>
                  <a:close/>
                  <a:moveTo>
                    <a:pt x="168" y="1203"/>
                  </a:moveTo>
                  <a:lnTo>
                    <a:pt x="168" y="1296"/>
                  </a:lnTo>
                  <a:lnTo>
                    <a:pt x="171" y="1318"/>
                  </a:lnTo>
                  <a:lnTo>
                    <a:pt x="179" y="1337"/>
                  </a:lnTo>
                  <a:lnTo>
                    <a:pt x="192" y="1353"/>
                  </a:lnTo>
                  <a:lnTo>
                    <a:pt x="207" y="1366"/>
                  </a:lnTo>
                  <a:lnTo>
                    <a:pt x="226" y="1374"/>
                  </a:lnTo>
                  <a:lnTo>
                    <a:pt x="248" y="1377"/>
                  </a:lnTo>
                  <a:lnTo>
                    <a:pt x="681" y="1377"/>
                  </a:lnTo>
                  <a:lnTo>
                    <a:pt x="702" y="1374"/>
                  </a:lnTo>
                  <a:lnTo>
                    <a:pt x="722" y="1366"/>
                  </a:lnTo>
                  <a:lnTo>
                    <a:pt x="738" y="1353"/>
                  </a:lnTo>
                  <a:lnTo>
                    <a:pt x="751" y="1337"/>
                  </a:lnTo>
                  <a:lnTo>
                    <a:pt x="759" y="1318"/>
                  </a:lnTo>
                  <a:lnTo>
                    <a:pt x="761" y="1296"/>
                  </a:lnTo>
                  <a:lnTo>
                    <a:pt x="761" y="1203"/>
                  </a:lnTo>
                  <a:lnTo>
                    <a:pt x="168" y="1203"/>
                  </a:lnTo>
                  <a:close/>
                  <a:moveTo>
                    <a:pt x="85" y="0"/>
                  </a:moveTo>
                  <a:lnTo>
                    <a:pt x="107" y="3"/>
                  </a:lnTo>
                  <a:lnTo>
                    <a:pt x="127" y="12"/>
                  </a:lnTo>
                  <a:lnTo>
                    <a:pt x="143" y="25"/>
                  </a:lnTo>
                  <a:lnTo>
                    <a:pt x="156" y="42"/>
                  </a:lnTo>
                  <a:lnTo>
                    <a:pt x="165" y="62"/>
                  </a:lnTo>
                  <a:lnTo>
                    <a:pt x="168" y="84"/>
                  </a:lnTo>
                  <a:lnTo>
                    <a:pt x="168" y="1036"/>
                  </a:lnTo>
                  <a:lnTo>
                    <a:pt x="381" y="1036"/>
                  </a:lnTo>
                  <a:lnTo>
                    <a:pt x="381" y="84"/>
                  </a:lnTo>
                  <a:lnTo>
                    <a:pt x="385" y="62"/>
                  </a:lnTo>
                  <a:lnTo>
                    <a:pt x="392" y="42"/>
                  </a:lnTo>
                  <a:lnTo>
                    <a:pt x="406" y="25"/>
                  </a:lnTo>
                  <a:lnTo>
                    <a:pt x="422" y="12"/>
                  </a:lnTo>
                  <a:lnTo>
                    <a:pt x="442" y="3"/>
                  </a:lnTo>
                  <a:lnTo>
                    <a:pt x="464" y="0"/>
                  </a:lnTo>
                  <a:lnTo>
                    <a:pt x="488" y="3"/>
                  </a:lnTo>
                  <a:lnTo>
                    <a:pt x="508" y="12"/>
                  </a:lnTo>
                  <a:lnTo>
                    <a:pt x="524" y="25"/>
                  </a:lnTo>
                  <a:lnTo>
                    <a:pt x="537" y="42"/>
                  </a:lnTo>
                  <a:lnTo>
                    <a:pt x="545" y="62"/>
                  </a:lnTo>
                  <a:lnTo>
                    <a:pt x="549" y="84"/>
                  </a:lnTo>
                  <a:lnTo>
                    <a:pt x="549" y="1036"/>
                  </a:lnTo>
                  <a:lnTo>
                    <a:pt x="761" y="1036"/>
                  </a:lnTo>
                  <a:lnTo>
                    <a:pt x="761" y="84"/>
                  </a:lnTo>
                  <a:lnTo>
                    <a:pt x="764" y="62"/>
                  </a:lnTo>
                  <a:lnTo>
                    <a:pt x="773" y="42"/>
                  </a:lnTo>
                  <a:lnTo>
                    <a:pt x="787" y="25"/>
                  </a:lnTo>
                  <a:lnTo>
                    <a:pt x="803" y="12"/>
                  </a:lnTo>
                  <a:lnTo>
                    <a:pt x="823" y="3"/>
                  </a:lnTo>
                  <a:lnTo>
                    <a:pt x="845" y="0"/>
                  </a:lnTo>
                  <a:lnTo>
                    <a:pt x="867" y="3"/>
                  </a:lnTo>
                  <a:lnTo>
                    <a:pt x="887" y="12"/>
                  </a:lnTo>
                  <a:lnTo>
                    <a:pt x="904" y="25"/>
                  </a:lnTo>
                  <a:lnTo>
                    <a:pt x="917" y="42"/>
                  </a:lnTo>
                  <a:lnTo>
                    <a:pt x="926" y="62"/>
                  </a:lnTo>
                  <a:lnTo>
                    <a:pt x="929" y="84"/>
                  </a:lnTo>
                  <a:lnTo>
                    <a:pt x="929" y="1296"/>
                  </a:lnTo>
                  <a:lnTo>
                    <a:pt x="926" y="1337"/>
                  </a:lnTo>
                  <a:lnTo>
                    <a:pt x="916" y="1375"/>
                  </a:lnTo>
                  <a:lnTo>
                    <a:pt x="902" y="1410"/>
                  </a:lnTo>
                  <a:lnTo>
                    <a:pt x="881" y="1443"/>
                  </a:lnTo>
                  <a:lnTo>
                    <a:pt x="856" y="1471"/>
                  </a:lnTo>
                  <a:lnTo>
                    <a:pt x="828" y="1497"/>
                  </a:lnTo>
                  <a:lnTo>
                    <a:pt x="795" y="1517"/>
                  </a:lnTo>
                  <a:lnTo>
                    <a:pt x="760" y="1531"/>
                  </a:lnTo>
                  <a:lnTo>
                    <a:pt x="721" y="1541"/>
                  </a:lnTo>
                  <a:lnTo>
                    <a:pt x="681" y="1545"/>
                  </a:lnTo>
                  <a:lnTo>
                    <a:pt x="667" y="1545"/>
                  </a:lnTo>
                  <a:lnTo>
                    <a:pt x="784" y="3311"/>
                  </a:lnTo>
                  <a:lnTo>
                    <a:pt x="784" y="3355"/>
                  </a:lnTo>
                  <a:lnTo>
                    <a:pt x="778" y="3398"/>
                  </a:lnTo>
                  <a:lnTo>
                    <a:pt x="767" y="3440"/>
                  </a:lnTo>
                  <a:lnTo>
                    <a:pt x="749" y="3480"/>
                  </a:lnTo>
                  <a:lnTo>
                    <a:pt x="726" y="3518"/>
                  </a:lnTo>
                  <a:lnTo>
                    <a:pt x="698" y="3551"/>
                  </a:lnTo>
                  <a:lnTo>
                    <a:pt x="666" y="3581"/>
                  </a:lnTo>
                  <a:lnTo>
                    <a:pt x="630" y="3606"/>
                  </a:lnTo>
                  <a:lnTo>
                    <a:pt x="592" y="3626"/>
                  </a:lnTo>
                  <a:lnTo>
                    <a:pt x="551" y="3641"/>
                  </a:lnTo>
                  <a:lnTo>
                    <a:pt x="509" y="3650"/>
                  </a:lnTo>
                  <a:lnTo>
                    <a:pt x="464" y="3653"/>
                  </a:lnTo>
                  <a:lnTo>
                    <a:pt x="421" y="3650"/>
                  </a:lnTo>
                  <a:lnTo>
                    <a:pt x="378" y="3641"/>
                  </a:lnTo>
                  <a:lnTo>
                    <a:pt x="337" y="3626"/>
                  </a:lnTo>
                  <a:lnTo>
                    <a:pt x="299" y="3606"/>
                  </a:lnTo>
                  <a:lnTo>
                    <a:pt x="263" y="3581"/>
                  </a:lnTo>
                  <a:lnTo>
                    <a:pt x="231" y="3551"/>
                  </a:lnTo>
                  <a:lnTo>
                    <a:pt x="203" y="3518"/>
                  </a:lnTo>
                  <a:lnTo>
                    <a:pt x="181" y="3480"/>
                  </a:lnTo>
                  <a:lnTo>
                    <a:pt x="163" y="3440"/>
                  </a:lnTo>
                  <a:lnTo>
                    <a:pt x="152" y="3398"/>
                  </a:lnTo>
                  <a:lnTo>
                    <a:pt x="145" y="3355"/>
                  </a:lnTo>
                  <a:lnTo>
                    <a:pt x="145" y="3311"/>
                  </a:lnTo>
                  <a:lnTo>
                    <a:pt x="263" y="1545"/>
                  </a:lnTo>
                  <a:lnTo>
                    <a:pt x="248" y="1545"/>
                  </a:lnTo>
                  <a:lnTo>
                    <a:pt x="207" y="1541"/>
                  </a:lnTo>
                  <a:lnTo>
                    <a:pt x="170" y="1531"/>
                  </a:lnTo>
                  <a:lnTo>
                    <a:pt x="134" y="1517"/>
                  </a:lnTo>
                  <a:lnTo>
                    <a:pt x="102" y="1497"/>
                  </a:lnTo>
                  <a:lnTo>
                    <a:pt x="73" y="1471"/>
                  </a:lnTo>
                  <a:lnTo>
                    <a:pt x="48" y="1443"/>
                  </a:lnTo>
                  <a:lnTo>
                    <a:pt x="28" y="1410"/>
                  </a:lnTo>
                  <a:lnTo>
                    <a:pt x="14" y="1375"/>
                  </a:lnTo>
                  <a:lnTo>
                    <a:pt x="4" y="1337"/>
                  </a:lnTo>
                  <a:lnTo>
                    <a:pt x="0" y="1296"/>
                  </a:lnTo>
                  <a:lnTo>
                    <a:pt x="0" y="84"/>
                  </a:lnTo>
                  <a:lnTo>
                    <a:pt x="4" y="62"/>
                  </a:lnTo>
                  <a:lnTo>
                    <a:pt x="13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7" name="Group 956"/>
          <p:cNvGrpSpPr/>
          <p:nvPr/>
        </p:nvGrpSpPr>
        <p:grpSpPr>
          <a:xfrm>
            <a:off x="655645" y="5028154"/>
            <a:ext cx="581025" cy="509587"/>
            <a:chOff x="688975" y="5027613"/>
            <a:chExt cx="581025" cy="5095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4" name="Freeform 424"/>
            <p:cNvSpPr>
              <a:spLocks/>
            </p:cNvSpPr>
            <p:nvPr/>
          </p:nvSpPr>
          <p:spPr bwMode="auto">
            <a:xfrm>
              <a:off x="688975" y="5376863"/>
              <a:ext cx="581025" cy="160337"/>
            </a:xfrm>
            <a:custGeom>
              <a:avLst/>
              <a:gdLst>
                <a:gd name="T0" fmla="*/ 118 w 3660"/>
                <a:gd name="T1" fmla="*/ 3 h 1006"/>
                <a:gd name="T2" fmla="*/ 159 w 3660"/>
                <a:gd name="T3" fmla="*/ 28 h 1006"/>
                <a:gd name="T4" fmla="*/ 183 w 3660"/>
                <a:gd name="T5" fmla="*/ 68 h 1006"/>
                <a:gd name="T6" fmla="*/ 186 w 3660"/>
                <a:gd name="T7" fmla="*/ 448 h 1006"/>
                <a:gd name="T8" fmla="*/ 200 w 3660"/>
                <a:gd name="T9" fmla="*/ 547 h 1006"/>
                <a:gd name="T10" fmla="*/ 237 w 3660"/>
                <a:gd name="T11" fmla="*/ 636 h 1006"/>
                <a:gd name="T12" fmla="*/ 296 w 3660"/>
                <a:gd name="T13" fmla="*/ 712 h 1006"/>
                <a:gd name="T14" fmla="*/ 372 w 3660"/>
                <a:gd name="T15" fmla="*/ 769 h 1006"/>
                <a:gd name="T16" fmla="*/ 460 w 3660"/>
                <a:gd name="T17" fmla="*/ 807 h 1006"/>
                <a:gd name="T18" fmla="*/ 559 w 3660"/>
                <a:gd name="T19" fmla="*/ 820 h 1006"/>
                <a:gd name="T20" fmla="*/ 3151 w 3660"/>
                <a:gd name="T21" fmla="*/ 817 h 1006"/>
                <a:gd name="T22" fmla="*/ 3246 w 3660"/>
                <a:gd name="T23" fmla="*/ 791 h 1006"/>
                <a:gd name="T24" fmla="*/ 3328 w 3660"/>
                <a:gd name="T25" fmla="*/ 743 h 1006"/>
                <a:gd name="T26" fmla="*/ 3396 w 3660"/>
                <a:gd name="T27" fmla="*/ 675 h 1006"/>
                <a:gd name="T28" fmla="*/ 3445 w 3660"/>
                <a:gd name="T29" fmla="*/ 593 h 1006"/>
                <a:gd name="T30" fmla="*/ 3470 w 3660"/>
                <a:gd name="T31" fmla="*/ 499 h 1006"/>
                <a:gd name="T32" fmla="*/ 3474 w 3660"/>
                <a:gd name="T33" fmla="*/ 93 h 1006"/>
                <a:gd name="T34" fmla="*/ 3486 w 3660"/>
                <a:gd name="T35" fmla="*/ 46 h 1006"/>
                <a:gd name="T36" fmla="*/ 3520 w 3660"/>
                <a:gd name="T37" fmla="*/ 13 h 1006"/>
                <a:gd name="T38" fmla="*/ 3567 w 3660"/>
                <a:gd name="T39" fmla="*/ 0 h 1006"/>
                <a:gd name="T40" fmla="*/ 3613 w 3660"/>
                <a:gd name="T41" fmla="*/ 13 h 1006"/>
                <a:gd name="T42" fmla="*/ 3648 w 3660"/>
                <a:gd name="T43" fmla="*/ 46 h 1006"/>
                <a:gd name="T44" fmla="*/ 3660 w 3660"/>
                <a:gd name="T45" fmla="*/ 93 h 1006"/>
                <a:gd name="T46" fmla="*/ 3657 w 3660"/>
                <a:gd name="T47" fmla="*/ 509 h 1006"/>
                <a:gd name="T48" fmla="*/ 3631 w 3660"/>
                <a:gd name="T49" fmla="*/ 624 h 1006"/>
                <a:gd name="T50" fmla="*/ 3583 w 3660"/>
                <a:gd name="T51" fmla="*/ 729 h 1006"/>
                <a:gd name="T52" fmla="*/ 3516 w 3660"/>
                <a:gd name="T53" fmla="*/ 822 h 1006"/>
                <a:gd name="T54" fmla="*/ 3430 w 3660"/>
                <a:gd name="T55" fmla="*/ 899 h 1006"/>
                <a:gd name="T56" fmla="*/ 3332 w 3660"/>
                <a:gd name="T57" fmla="*/ 956 h 1006"/>
                <a:gd name="T58" fmla="*/ 3221 w 3660"/>
                <a:gd name="T59" fmla="*/ 994 h 1006"/>
                <a:gd name="T60" fmla="*/ 3101 w 3660"/>
                <a:gd name="T61" fmla="*/ 1006 h 1006"/>
                <a:gd name="T62" fmla="*/ 498 w 3660"/>
                <a:gd name="T63" fmla="*/ 1003 h 1006"/>
                <a:gd name="T64" fmla="*/ 383 w 3660"/>
                <a:gd name="T65" fmla="*/ 977 h 1006"/>
                <a:gd name="T66" fmla="*/ 277 w 3660"/>
                <a:gd name="T67" fmla="*/ 930 h 1006"/>
                <a:gd name="T68" fmla="*/ 185 w 3660"/>
                <a:gd name="T69" fmla="*/ 862 h 1006"/>
                <a:gd name="T70" fmla="*/ 108 w 3660"/>
                <a:gd name="T71" fmla="*/ 778 h 1006"/>
                <a:gd name="T72" fmla="*/ 50 w 3660"/>
                <a:gd name="T73" fmla="*/ 678 h 1006"/>
                <a:gd name="T74" fmla="*/ 13 w 3660"/>
                <a:gd name="T75" fmla="*/ 568 h 1006"/>
                <a:gd name="T76" fmla="*/ 0 w 3660"/>
                <a:gd name="T77" fmla="*/ 448 h 1006"/>
                <a:gd name="T78" fmla="*/ 3 w 3660"/>
                <a:gd name="T79" fmla="*/ 68 h 1006"/>
                <a:gd name="T80" fmla="*/ 28 w 3660"/>
                <a:gd name="T81" fmla="*/ 28 h 1006"/>
                <a:gd name="T82" fmla="*/ 69 w 3660"/>
                <a:gd name="T83" fmla="*/ 3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60" h="1006">
                  <a:moveTo>
                    <a:pt x="93" y="0"/>
                  </a:moveTo>
                  <a:lnTo>
                    <a:pt x="118" y="3"/>
                  </a:lnTo>
                  <a:lnTo>
                    <a:pt x="140" y="13"/>
                  </a:lnTo>
                  <a:lnTo>
                    <a:pt x="159" y="28"/>
                  </a:lnTo>
                  <a:lnTo>
                    <a:pt x="174" y="46"/>
                  </a:lnTo>
                  <a:lnTo>
                    <a:pt x="183" y="68"/>
                  </a:lnTo>
                  <a:lnTo>
                    <a:pt x="186" y="93"/>
                  </a:lnTo>
                  <a:lnTo>
                    <a:pt x="186" y="448"/>
                  </a:lnTo>
                  <a:lnTo>
                    <a:pt x="190" y="499"/>
                  </a:lnTo>
                  <a:lnTo>
                    <a:pt x="200" y="547"/>
                  </a:lnTo>
                  <a:lnTo>
                    <a:pt x="215" y="593"/>
                  </a:lnTo>
                  <a:lnTo>
                    <a:pt x="237" y="636"/>
                  </a:lnTo>
                  <a:lnTo>
                    <a:pt x="264" y="675"/>
                  </a:lnTo>
                  <a:lnTo>
                    <a:pt x="296" y="712"/>
                  </a:lnTo>
                  <a:lnTo>
                    <a:pt x="332" y="743"/>
                  </a:lnTo>
                  <a:lnTo>
                    <a:pt x="372" y="769"/>
                  </a:lnTo>
                  <a:lnTo>
                    <a:pt x="414" y="791"/>
                  </a:lnTo>
                  <a:lnTo>
                    <a:pt x="460" y="807"/>
                  </a:lnTo>
                  <a:lnTo>
                    <a:pt x="509" y="817"/>
                  </a:lnTo>
                  <a:lnTo>
                    <a:pt x="559" y="820"/>
                  </a:lnTo>
                  <a:lnTo>
                    <a:pt x="3101" y="820"/>
                  </a:lnTo>
                  <a:lnTo>
                    <a:pt x="3151" y="817"/>
                  </a:lnTo>
                  <a:lnTo>
                    <a:pt x="3200" y="807"/>
                  </a:lnTo>
                  <a:lnTo>
                    <a:pt x="3246" y="791"/>
                  </a:lnTo>
                  <a:lnTo>
                    <a:pt x="3288" y="769"/>
                  </a:lnTo>
                  <a:lnTo>
                    <a:pt x="3328" y="743"/>
                  </a:lnTo>
                  <a:lnTo>
                    <a:pt x="3364" y="712"/>
                  </a:lnTo>
                  <a:lnTo>
                    <a:pt x="3396" y="675"/>
                  </a:lnTo>
                  <a:lnTo>
                    <a:pt x="3423" y="636"/>
                  </a:lnTo>
                  <a:lnTo>
                    <a:pt x="3445" y="593"/>
                  </a:lnTo>
                  <a:lnTo>
                    <a:pt x="3460" y="547"/>
                  </a:lnTo>
                  <a:lnTo>
                    <a:pt x="3470" y="499"/>
                  </a:lnTo>
                  <a:lnTo>
                    <a:pt x="3474" y="448"/>
                  </a:lnTo>
                  <a:lnTo>
                    <a:pt x="3474" y="93"/>
                  </a:lnTo>
                  <a:lnTo>
                    <a:pt x="3477" y="68"/>
                  </a:lnTo>
                  <a:lnTo>
                    <a:pt x="3486" y="46"/>
                  </a:lnTo>
                  <a:lnTo>
                    <a:pt x="3501" y="28"/>
                  </a:lnTo>
                  <a:lnTo>
                    <a:pt x="3520" y="13"/>
                  </a:lnTo>
                  <a:lnTo>
                    <a:pt x="3542" y="3"/>
                  </a:lnTo>
                  <a:lnTo>
                    <a:pt x="3567" y="0"/>
                  </a:lnTo>
                  <a:lnTo>
                    <a:pt x="3591" y="3"/>
                  </a:lnTo>
                  <a:lnTo>
                    <a:pt x="3613" y="13"/>
                  </a:lnTo>
                  <a:lnTo>
                    <a:pt x="3632" y="28"/>
                  </a:lnTo>
                  <a:lnTo>
                    <a:pt x="3648" y="46"/>
                  </a:lnTo>
                  <a:lnTo>
                    <a:pt x="3657" y="68"/>
                  </a:lnTo>
                  <a:lnTo>
                    <a:pt x="3660" y="93"/>
                  </a:lnTo>
                  <a:lnTo>
                    <a:pt x="3660" y="448"/>
                  </a:lnTo>
                  <a:lnTo>
                    <a:pt x="3657" y="509"/>
                  </a:lnTo>
                  <a:lnTo>
                    <a:pt x="3647" y="568"/>
                  </a:lnTo>
                  <a:lnTo>
                    <a:pt x="3631" y="624"/>
                  </a:lnTo>
                  <a:lnTo>
                    <a:pt x="3610" y="678"/>
                  </a:lnTo>
                  <a:lnTo>
                    <a:pt x="3583" y="729"/>
                  </a:lnTo>
                  <a:lnTo>
                    <a:pt x="3552" y="778"/>
                  </a:lnTo>
                  <a:lnTo>
                    <a:pt x="3516" y="822"/>
                  </a:lnTo>
                  <a:lnTo>
                    <a:pt x="3475" y="862"/>
                  </a:lnTo>
                  <a:lnTo>
                    <a:pt x="3430" y="899"/>
                  </a:lnTo>
                  <a:lnTo>
                    <a:pt x="3383" y="930"/>
                  </a:lnTo>
                  <a:lnTo>
                    <a:pt x="3332" y="956"/>
                  </a:lnTo>
                  <a:lnTo>
                    <a:pt x="3277" y="977"/>
                  </a:lnTo>
                  <a:lnTo>
                    <a:pt x="3221" y="994"/>
                  </a:lnTo>
                  <a:lnTo>
                    <a:pt x="3162" y="1003"/>
                  </a:lnTo>
                  <a:lnTo>
                    <a:pt x="3101" y="1006"/>
                  </a:lnTo>
                  <a:lnTo>
                    <a:pt x="559" y="1006"/>
                  </a:lnTo>
                  <a:lnTo>
                    <a:pt x="498" y="1003"/>
                  </a:lnTo>
                  <a:lnTo>
                    <a:pt x="439" y="994"/>
                  </a:lnTo>
                  <a:lnTo>
                    <a:pt x="383" y="977"/>
                  </a:lnTo>
                  <a:lnTo>
                    <a:pt x="328" y="956"/>
                  </a:lnTo>
                  <a:lnTo>
                    <a:pt x="277" y="930"/>
                  </a:lnTo>
                  <a:lnTo>
                    <a:pt x="230" y="899"/>
                  </a:lnTo>
                  <a:lnTo>
                    <a:pt x="185" y="862"/>
                  </a:lnTo>
                  <a:lnTo>
                    <a:pt x="144" y="822"/>
                  </a:lnTo>
                  <a:lnTo>
                    <a:pt x="108" y="778"/>
                  </a:lnTo>
                  <a:lnTo>
                    <a:pt x="77" y="729"/>
                  </a:lnTo>
                  <a:lnTo>
                    <a:pt x="50" y="678"/>
                  </a:lnTo>
                  <a:lnTo>
                    <a:pt x="29" y="624"/>
                  </a:lnTo>
                  <a:lnTo>
                    <a:pt x="13" y="568"/>
                  </a:lnTo>
                  <a:lnTo>
                    <a:pt x="3" y="509"/>
                  </a:lnTo>
                  <a:lnTo>
                    <a:pt x="0" y="448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2" y="46"/>
                  </a:lnTo>
                  <a:lnTo>
                    <a:pt x="28" y="28"/>
                  </a:lnTo>
                  <a:lnTo>
                    <a:pt x="47" y="13"/>
                  </a:lnTo>
                  <a:lnTo>
                    <a:pt x="6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425"/>
            <p:cNvSpPr>
              <a:spLocks/>
            </p:cNvSpPr>
            <p:nvPr/>
          </p:nvSpPr>
          <p:spPr bwMode="auto">
            <a:xfrm>
              <a:off x="779463" y="5435600"/>
              <a:ext cx="400050" cy="30162"/>
            </a:xfrm>
            <a:custGeom>
              <a:avLst/>
              <a:gdLst>
                <a:gd name="T0" fmla="*/ 93 w 2528"/>
                <a:gd name="T1" fmla="*/ 0 h 186"/>
                <a:gd name="T2" fmla="*/ 2435 w 2528"/>
                <a:gd name="T3" fmla="*/ 0 h 186"/>
                <a:gd name="T4" fmla="*/ 2460 w 2528"/>
                <a:gd name="T5" fmla="*/ 4 h 186"/>
                <a:gd name="T6" fmla="*/ 2482 w 2528"/>
                <a:gd name="T7" fmla="*/ 13 h 186"/>
                <a:gd name="T8" fmla="*/ 2501 w 2528"/>
                <a:gd name="T9" fmla="*/ 28 h 186"/>
                <a:gd name="T10" fmla="*/ 2515 w 2528"/>
                <a:gd name="T11" fmla="*/ 47 h 186"/>
                <a:gd name="T12" fmla="*/ 2525 w 2528"/>
                <a:gd name="T13" fmla="*/ 69 h 186"/>
                <a:gd name="T14" fmla="*/ 2528 w 2528"/>
                <a:gd name="T15" fmla="*/ 93 h 186"/>
                <a:gd name="T16" fmla="*/ 2525 w 2528"/>
                <a:gd name="T17" fmla="*/ 118 h 186"/>
                <a:gd name="T18" fmla="*/ 2515 w 2528"/>
                <a:gd name="T19" fmla="*/ 141 h 186"/>
                <a:gd name="T20" fmla="*/ 2501 w 2528"/>
                <a:gd name="T21" fmla="*/ 160 h 186"/>
                <a:gd name="T22" fmla="*/ 2482 w 2528"/>
                <a:gd name="T23" fmla="*/ 174 h 186"/>
                <a:gd name="T24" fmla="*/ 2460 w 2528"/>
                <a:gd name="T25" fmla="*/ 183 h 186"/>
                <a:gd name="T26" fmla="*/ 2435 w 2528"/>
                <a:gd name="T27" fmla="*/ 186 h 186"/>
                <a:gd name="T28" fmla="*/ 93 w 2528"/>
                <a:gd name="T29" fmla="*/ 186 h 186"/>
                <a:gd name="T30" fmla="*/ 68 w 2528"/>
                <a:gd name="T31" fmla="*/ 183 h 186"/>
                <a:gd name="T32" fmla="*/ 46 w 2528"/>
                <a:gd name="T33" fmla="*/ 174 h 186"/>
                <a:gd name="T34" fmla="*/ 27 w 2528"/>
                <a:gd name="T35" fmla="*/ 160 h 186"/>
                <a:gd name="T36" fmla="*/ 13 w 2528"/>
                <a:gd name="T37" fmla="*/ 141 h 186"/>
                <a:gd name="T38" fmla="*/ 3 w 2528"/>
                <a:gd name="T39" fmla="*/ 118 h 186"/>
                <a:gd name="T40" fmla="*/ 0 w 2528"/>
                <a:gd name="T41" fmla="*/ 93 h 186"/>
                <a:gd name="T42" fmla="*/ 3 w 2528"/>
                <a:gd name="T43" fmla="*/ 69 h 186"/>
                <a:gd name="T44" fmla="*/ 13 w 2528"/>
                <a:gd name="T45" fmla="*/ 47 h 186"/>
                <a:gd name="T46" fmla="*/ 27 w 2528"/>
                <a:gd name="T47" fmla="*/ 28 h 186"/>
                <a:gd name="T48" fmla="*/ 46 w 2528"/>
                <a:gd name="T49" fmla="*/ 13 h 186"/>
                <a:gd name="T50" fmla="*/ 68 w 2528"/>
                <a:gd name="T51" fmla="*/ 4 h 186"/>
                <a:gd name="T52" fmla="*/ 93 w 2528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28" h="186">
                  <a:moveTo>
                    <a:pt x="93" y="0"/>
                  </a:moveTo>
                  <a:lnTo>
                    <a:pt x="2435" y="0"/>
                  </a:lnTo>
                  <a:lnTo>
                    <a:pt x="2460" y="4"/>
                  </a:lnTo>
                  <a:lnTo>
                    <a:pt x="2482" y="13"/>
                  </a:lnTo>
                  <a:lnTo>
                    <a:pt x="2501" y="28"/>
                  </a:lnTo>
                  <a:lnTo>
                    <a:pt x="2515" y="47"/>
                  </a:lnTo>
                  <a:lnTo>
                    <a:pt x="2525" y="69"/>
                  </a:lnTo>
                  <a:lnTo>
                    <a:pt x="2528" y="93"/>
                  </a:lnTo>
                  <a:lnTo>
                    <a:pt x="2525" y="118"/>
                  </a:lnTo>
                  <a:lnTo>
                    <a:pt x="2515" y="141"/>
                  </a:lnTo>
                  <a:lnTo>
                    <a:pt x="2501" y="160"/>
                  </a:lnTo>
                  <a:lnTo>
                    <a:pt x="2482" y="174"/>
                  </a:lnTo>
                  <a:lnTo>
                    <a:pt x="2460" y="183"/>
                  </a:lnTo>
                  <a:lnTo>
                    <a:pt x="2435" y="186"/>
                  </a:lnTo>
                  <a:lnTo>
                    <a:pt x="93" y="186"/>
                  </a:lnTo>
                  <a:lnTo>
                    <a:pt x="68" y="183"/>
                  </a:lnTo>
                  <a:lnTo>
                    <a:pt x="46" y="174"/>
                  </a:lnTo>
                  <a:lnTo>
                    <a:pt x="27" y="160"/>
                  </a:lnTo>
                  <a:lnTo>
                    <a:pt x="13" y="141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7" y="28"/>
                  </a:lnTo>
                  <a:lnTo>
                    <a:pt x="46" y="13"/>
                  </a:lnTo>
                  <a:lnTo>
                    <a:pt x="68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426"/>
            <p:cNvSpPr>
              <a:spLocks/>
            </p:cNvSpPr>
            <p:nvPr/>
          </p:nvSpPr>
          <p:spPr bwMode="auto">
            <a:xfrm>
              <a:off x="825500" y="5027613"/>
              <a:ext cx="307975" cy="341312"/>
            </a:xfrm>
            <a:custGeom>
              <a:avLst/>
              <a:gdLst>
                <a:gd name="T0" fmla="*/ 966 w 1932"/>
                <a:gd name="T1" fmla="*/ 0 h 2148"/>
                <a:gd name="T2" fmla="*/ 990 w 1932"/>
                <a:gd name="T3" fmla="*/ 3 h 2148"/>
                <a:gd name="T4" fmla="*/ 1013 w 1932"/>
                <a:gd name="T5" fmla="*/ 12 h 2148"/>
                <a:gd name="T6" fmla="*/ 1031 w 1932"/>
                <a:gd name="T7" fmla="*/ 28 h 2148"/>
                <a:gd name="T8" fmla="*/ 1047 w 1932"/>
                <a:gd name="T9" fmla="*/ 46 h 2148"/>
                <a:gd name="T10" fmla="*/ 1056 w 1932"/>
                <a:gd name="T11" fmla="*/ 69 h 2148"/>
                <a:gd name="T12" fmla="*/ 1059 w 1932"/>
                <a:gd name="T13" fmla="*/ 93 h 2148"/>
                <a:gd name="T14" fmla="*/ 1059 w 1932"/>
                <a:gd name="T15" fmla="*/ 1895 h 2148"/>
                <a:gd name="T16" fmla="*/ 1778 w 1932"/>
                <a:gd name="T17" fmla="*/ 1255 h 2148"/>
                <a:gd name="T18" fmla="*/ 1794 w 1932"/>
                <a:gd name="T19" fmla="*/ 1242 h 2148"/>
                <a:gd name="T20" fmla="*/ 1814 w 1932"/>
                <a:gd name="T21" fmla="*/ 1234 h 2148"/>
                <a:gd name="T22" fmla="*/ 1834 w 1932"/>
                <a:gd name="T23" fmla="*/ 1231 h 2148"/>
                <a:gd name="T24" fmla="*/ 1854 w 1932"/>
                <a:gd name="T25" fmla="*/ 1232 h 2148"/>
                <a:gd name="T26" fmla="*/ 1874 w 1932"/>
                <a:gd name="T27" fmla="*/ 1238 h 2148"/>
                <a:gd name="T28" fmla="*/ 1893 w 1932"/>
                <a:gd name="T29" fmla="*/ 1247 h 2148"/>
                <a:gd name="T30" fmla="*/ 1909 w 1932"/>
                <a:gd name="T31" fmla="*/ 1262 h 2148"/>
                <a:gd name="T32" fmla="*/ 1921 w 1932"/>
                <a:gd name="T33" fmla="*/ 1280 h 2148"/>
                <a:gd name="T34" fmla="*/ 1930 w 1932"/>
                <a:gd name="T35" fmla="*/ 1299 h 2148"/>
                <a:gd name="T36" fmla="*/ 1932 w 1932"/>
                <a:gd name="T37" fmla="*/ 1319 h 2148"/>
                <a:gd name="T38" fmla="*/ 1931 w 1932"/>
                <a:gd name="T39" fmla="*/ 1339 h 2148"/>
                <a:gd name="T40" fmla="*/ 1925 w 1932"/>
                <a:gd name="T41" fmla="*/ 1359 h 2148"/>
                <a:gd name="T42" fmla="*/ 1915 w 1932"/>
                <a:gd name="T43" fmla="*/ 1377 h 2148"/>
                <a:gd name="T44" fmla="*/ 1902 w 1932"/>
                <a:gd name="T45" fmla="*/ 1394 h 2148"/>
                <a:gd name="T46" fmla="*/ 1121 w 1932"/>
                <a:gd name="T47" fmla="*/ 2089 h 2148"/>
                <a:gd name="T48" fmla="*/ 1094 w 1932"/>
                <a:gd name="T49" fmla="*/ 2111 h 2148"/>
                <a:gd name="T50" fmla="*/ 1064 w 1932"/>
                <a:gd name="T51" fmla="*/ 2127 h 2148"/>
                <a:gd name="T52" fmla="*/ 1031 w 1932"/>
                <a:gd name="T53" fmla="*/ 2139 h 2148"/>
                <a:gd name="T54" fmla="*/ 999 w 1932"/>
                <a:gd name="T55" fmla="*/ 2146 h 2148"/>
                <a:gd name="T56" fmla="*/ 966 w 1932"/>
                <a:gd name="T57" fmla="*/ 2148 h 2148"/>
                <a:gd name="T58" fmla="*/ 933 w 1932"/>
                <a:gd name="T59" fmla="*/ 2146 h 2148"/>
                <a:gd name="T60" fmla="*/ 901 w 1932"/>
                <a:gd name="T61" fmla="*/ 2139 h 2148"/>
                <a:gd name="T62" fmla="*/ 868 w 1932"/>
                <a:gd name="T63" fmla="*/ 2127 h 2148"/>
                <a:gd name="T64" fmla="*/ 838 w 1932"/>
                <a:gd name="T65" fmla="*/ 2111 h 2148"/>
                <a:gd name="T66" fmla="*/ 811 w 1932"/>
                <a:gd name="T67" fmla="*/ 2089 h 2148"/>
                <a:gd name="T68" fmla="*/ 30 w 1932"/>
                <a:gd name="T69" fmla="*/ 1394 h 2148"/>
                <a:gd name="T70" fmla="*/ 17 w 1932"/>
                <a:gd name="T71" fmla="*/ 1377 h 2148"/>
                <a:gd name="T72" fmla="*/ 7 w 1932"/>
                <a:gd name="T73" fmla="*/ 1359 h 2148"/>
                <a:gd name="T74" fmla="*/ 1 w 1932"/>
                <a:gd name="T75" fmla="*/ 1339 h 2148"/>
                <a:gd name="T76" fmla="*/ 0 w 1932"/>
                <a:gd name="T77" fmla="*/ 1319 h 2148"/>
                <a:gd name="T78" fmla="*/ 3 w 1932"/>
                <a:gd name="T79" fmla="*/ 1299 h 2148"/>
                <a:gd name="T80" fmla="*/ 11 w 1932"/>
                <a:gd name="T81" fmla="*/ 1280 h 2148"/>
                <a:gd name="T82" fmla="*/ 23 w 1932"/>
                <a:gd name="T83" fmla="*/ 1262 h 2148"/>
                <a:gd name="T84" fmla="*/ 39 w 1932"/>
                <a:gd name="T85" fmla="*/ 1247 h 2148"/>
                <a:gd name="T86" fmla="*/ 58 w 1932"/>
                <a:gd name="T87" fmla="*/ 1238 h 2148"/>
                <a:gd name="T88" fmla="*/ 78 w 1932"/>
                <a:gd name="T89" fmla="*/ 1232 h 2148"/>
                <a:gd name="T90" fmla="*/ 98 w 1932"/>
                <a:gd name="T91" fmla="*/ 1231 h 2148"/>
                <a:gd name="T92" fmla="*/ 118 w 1932"/>
                <a:gd name="T93" fmla="*/ 1234 h 2148"/>
                <a:gd name="T94" fmla="*/ 138 w 1932"/>
                <a:gd name="T95" fmla="*/ 1242 h 2148"/>
                <a:gd name="T96" fmla="*/ 154 w 1932"/>
                <a:gd name="T97" fmla="*/ 1255 h 2148"/>
                <a:gd name="T98" fmla="*/ 873 w 1932"/>
                <a:gd name="T99" fmla="*/ 1895 h 2148"/>
                <a:gd name="T100" fmla="*/ 873 w 1932"/>
                <a:gd name="T101" fmla="*/ 93 h 2148"/>
                <a:gd name="T102" fmla="*/ 876 w 1932"/>
                <a:gd name="T103" fmla="*/ 69 h 2148"/>
                <a:gd name="T104" fmla="*/ 885 w 1932"/>
                <a:gd name="T105" fmla="*/ 46 h 2148"/>
                <a:gd name="T106" fmla="*/ 901 w 1932"/>
                <a:gd name="T107" fmla="*/ 28 h 2148"/>
                <a:gd name="T108" fmla="*/ 919 w 1932"/>
                <a:gd name="T109" fmla="*/ 12 h 2148"/>
                <a:gd name="T110" fmla="*/ 942 w 1932"/>
                <a:gd name="T111" fmla="*/ 3 h 2148"/>
                <a:gd name="T112" fmla="*/ 966 w 1932"/>
                <a:gd name="T113" fmla="*/ 0 h 2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2" h="2148">
                  <a:moveTo>
                    <a:pt x="966" y="0"/>
                  </a:moveTo>
                  <a:lnTo>
                    <a:pt x="990" y="3"/>
                  </a:lnTo>
                  <a:lnTo>
                    <a:pt x="1013" y="12"/>
                  </a:lnTo>
                  <a:lnTo>
                    <a:pt x="1031" y="28"/>
                  </a:lnTo>
                  <a:lnTo>
                    <a:pt x="1047" y="46"/>
                  </a:lnTo>
                  <a:lnTo>
                    <a:pt x="1056" y="69"/>
                  </a:lnTo>
                  <a:lnTo>
                    <a:pt x="1059" y="93"/>
                  </a:lnTo>
                  <a:lnTo>
                    <a:pt x="1059" y="1895"/>
                  </a:lnTo>
                  <a:lnTo>
                    <a:pt x="1778" y="1255"/>
                  </a:lnTo>
                  <a:lnTo>
                    <a:pt x="1794" y="1242"/>
                  </a:lnTo>
                  <a:lnTo>
                    <a:pt x="1814" y="1234"/>
                  </a:lnTo>
                  <a:lnTo>
                    <a:pt x="1834" y="1231"/>
                  </a:lnTo>
                  <a:lnTo>
                    <a:pt x="1854" y="1232"/>
                  </a:lnTo>
                  <a:lnTo>
                    <a:pt x="1874" y="1238"/>
                  </a:lnTo>
                  <a:lnTo>
                    <a:pt x="1893" y="1247"/>
                  </a:lnTo>
                  <a:lnTo>
                    <a:pt x="1909" y="1262"/>
                  </a:lnTo>
                  <a:lnTo>
                    <a:pt x="1921" y="1280"/>
                  </a:lnTo>
                  <a:lnTo>
                    <a:pt x="1930" y="1299"/>
                  </a:lnTo>
                  <a:lnTo>
                    <a:pt x="1932" y="1319"/>
                  </a:lnTo>
                  <a:lnTo>
                    <a:pt x="1931" y="1339"/>
                  </a:lnTo>
                  <a:lnTo>
                    <a:pt x="1925" y="1359"/>
                  </a:lnTo>
                  <a:lnTo>
                    <a:pt x="1915" y="1377"/>
                  </a:lnTo>
                  <a:lnTo>
                    <a:pt x="1902" y="1394"/>
                  </a:lnTo>
                  <a:lnTo>
                    <a:pt x="1121" y="2089"/>
                  </a:lnTo>
                  <a:lnTo>
                    <a:pt x="1094" y="2111"/>
                  </a:lnTo>
                  <a:lnTo>
                    <a:pt x="1064" y="2127"/>
                  </a:lnTo>
                  <a:lnTo>
                    <a:pt x="1031" y="2139"/>
                  </a:lnTo>
                  <a:lnTo>
                    <a:pt x="999" y="2146"/>
                  </a:lnTo>
                  <a:lnTo>
                    <a:pt x="966" y="2148"/>
                  </a:lnTo>
                  <a:lnTo>
                    <a:pt x="933" y="2146"/>
                  </a:lnTo>
                  <a:lnTo>
                    <a:pt x="901" y="2139"/>
                  </a:lnTo>
                  <a:lnTo>
                    <a:pt x="868" y="2127"/>
                  </a:lnTo>
                  <a:lnTo>
                    <a:pt x="838" y="2111"/>
                  </a:lnTo>
                  <a:lnTo>
                    <a:pt x="811" y="2089"/>
                  </a:lnTo>
                  <a:lnTo>
                    <a:pt x="30" y="1394"/>
                  </a:lnTo>
                  <a:lnTo>
                    <a:pt x="17" y="1377"/>
                  </a:lnTo>
                  <a:lnTo>
                    <a:pt x="7" y="1359"/>
                  </a:lnTo>
                  <a:lnTo>
                    <a:pt x="1" y="1339"/>
                  </a:lnTo>
                  <a:lnTo>
                    <a:pt x="0" y="1319"/>
                  </a:lnTo>
                  <a:lnTo>
                    <a:pt x="3" y="1299"/>
                  </a:lnTo>
                  <a:lnTo>
                    <a:pt x="11" y="1280"/>
                  </a:lnTo>
                  <a:lnTo>
                    <a:pt x="23" y="1262"/>
                  </a:lnTo>
                  <a:lnTo>
                    <a:pt x="39" y="1247"/>
                  </a:lnTo>
                  <a:lnTo>
                    <a:pt x="58" y="1238"/>
                  </a:lnTo>
                  <a:lnTo>
                    <a:pt x="78" y="1232"/>
                  </a:lnTo>
                  <a:lnTo>
                    <a:pt x="98" y="1231"/>
                  </a:lnTo>
                  <a:lnTo>
                    <a:pt x="118" y="1234"/>
                  </a:lnTo>
                  <a:lnTo>
                    <a:pt x="138" y="1242"/>
                  </a:lnTo>
                  <a:lnTo>
                    <a:pt x="154" y="1255"/>
                  </a:lnTo>
                  <a:lnTo>
                    <a:pt x="873" y="1895"/>
                  </a:lnTo>
                  <a:lnTo>
                    <a:pt x="873" y="93"/>
                  </a:lnTo>
                  <a:lnTo>
                    <a:pt x="876" y="69"/>
                  </a:lnTo>
                  <a:lnTo>
                    <a:pt x="885" y="46"/>
                  </a:lnTo>
                  <a:lnTo>
                    <a:pt x="901" y="28"/>
                  </a:lnTo>
                  <a:lnTo>
                    <a:pt x="919" y="12"/>
                  </a:lnTo>
                  <a:lnTo>
                    <a:pt x="942" y="3"/>
                  </a:lnTo>
                  <a:lnTo>
                    <a:pt x="9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4" name="Group 963"/>
          <p:cNvGrpSpPr/>
          <p:nvPr/>
        </p:nvGrpSpPr>
        <p:grpSpPr>
          <a:xfrm>
            <a:off x="10042335" y="5765801"/>
            <a:ext cx="517525" cy="579438"/>
            <a:chOff x="10071100" y="5765801"/>
            <a:chExt cx="51752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1" name="Freeform 431"/>
            <p:cNvSpPr>
              <a:spLocks noEditPoints="1"/>
            </p:cNvSpPr>
            <p:nvPr/>
          </p:nvSpPr>
          <p:spPr bwMode="auto">
            <a:xfrm>
              <a:off x="10247313" y="6007101"/>
              <a:ext cx="139700" cy="112713"/>
            </a:xfrm>
            <a:custGeom>
              <a:avLst/>
              <a:gdLst>
                <a:gd name="T0" fmla="*/ 502 w 874"/>
                <a:gd name="T1" fmla="*/ 472 h 712"/>
                <a:gd name="T2" fmla="*/ 479 w 874"/>
                <a:gd name="T3" fmla="*/ 490 h 712"/>
                <a:gd name="T4" fmla="*/ 469 w 874"/>
                <a:gd name="T5" fmla="*/ 518 h 712"/>
                <a:gd name="T6" fmla="*/ 479 w 874"/>
                <a:gd name="T7" fmla="*/ 547 h 712"/>
                <a:gd name="T8" fmla="*/ 502 w 874"/>
                <a:gd name="T9" fmla="*/ 563 h 712"/>
                <a:gd name="T10" fmla="*/ 532 w 874"/>
                <a:gd name="T11" fmla="*/ 563 h 712"/>
                <a:gd name="T12" fmla="*/ 556 w 874"/>
                <a:gd name="T13" fmla="*/ 547 h 712"/>
                <a:gd name="T14" fmla="*/ 565 w 874"/>
                <a:gd name="T15" fmla="*/ 518 h 712"/>
                <a:gd name="T16" fmla="*/ 556 w 874"/>
                <a:gd name="T17" fmla="*/ 490 h 712"/>
                <a:gd name="T18" fmla="*/ 533 w 874"/>
                <a:gd name="T19" fmla="*/ 472 h 712"/>
                <a:gd name="T20" fmla="*/ 81 w 874"/>
                <a:gd name="T21" fmla="*/ 0 h 712"/>
                <a:gd name="T22" fmla="*/ 121 w 874"/>
                <a:gd name="T23" fmla="*/ 11 h 712"/>
                <a:gd name="T24" fmla="*/ 450 w 874"/>
                <a:gd name="T25" fmla="*/ 337 h 712"/>
                <a:gd name="T26" fmla="*/ 518 w 874"/>
                <a:gd name="T27" fmla="*/ 325 h 712"/>
                <a:gd name="T28" fmla="*/ 584 w 874"/>
                <a:gd name="T29" fmla="*/ 336 h 712"/>
                <a:gd name="T30" fmla="*/ 754 w 874"/>
                <a:gd name="T31" fmla="*/ 172 h 712"/>
                <a:gd name="T32" fmla="*/ 794 w 874"/>
                <a:gd name="T33" fmla="*/ 161 h 712"/>
                <a:gd name="T34" fmla="*/ 833 w 874"/>
                <a:gd name="T35" fmla="*/ 172 h 712"/>
                <a:gd name="T36" fmla="*/ 864 w 874"/>
                <a:gd name="T37" fmla="*/ 202 h 712"/>
                <a:gd name="T38" fmla="*/ 874 w 874"/>
                <a:gd name="T39" fmla="*/ 242 h 712"/>
                <a:gd name="T40" fmla="*/ 864 w 874"/>
                <a:gd name="T41" fmla="*/ 281 h 712"/>
                <a:gd name="T42" fmla="*/ 699 w 874"/>
                <a:gd name="T43" fmla="*/ 451 h 712"/>
                <a:gd name="T44" fmla="*/ 712 w 874"/>
                <a:gd name="T45" fmla="*/ 518 h 712"/>
                <a:gd name="T46" fmla="*/ 699 w 874"/>
                <a:gd name="T47" fmla="*/ 585 h 712"/>
                <a:gd name="T48" fmla="*/ 665 w 874"/>
                <a:gd name="T49" fmla="*/ 643 h 712"/>
                <a:gd name="T50" fmla="*/ 615 w 874"/>
                <a:gd name="T51" fmla="*/ 685 h 712"/>
                <a:gd name="T52" fmla="*/ 552 w 874"/>
                <a:gd name="T53" fmla="*/ 708 h 712"/>
                <a:gd name="T54" fmla="*/ 482 w 874"/>
                <a:gd name="T55" fmla="*/ 708 h 712"/>
                <a:gd name="T56" fmla="*/ 420 w 874"/>
                <a:gd name="T57" fmla="*/ 685 h 712"/>
                <a:gd name="T58" fmla="*/ 369 w 874"/>
                <a:gd name="T59" fmla="*/ 643 h 712"/>
                <a:gd name="T60" fmla="*/ 336 w 874"/>
                <a:gd name="T61" fmla="*/ 585 h 712"/>
                <a:gd name="T62" fmla="*/ 324 w 874"/>
                <a:gd name="T63" fmla="*/ 518 h 712"/>
                <a:gd name="T64" fmla="*/ 336 w 874"/>
                <a:gd name="T65" fmla="*/ 451 h 712"/>
                <a:gd name="T66" fmla="*/ 10 w 874"/>
                <a:gd name="T67" fmla="*/ 121 h 712"/>
                <a:gd name="T68" fmla="*/ 0 w 874"/>
                <a:gd name="T69" fmla="*/ 81 h 712"/>
                <a:gd name="T70" fmla="*/ 10 w 874"/>
                <a:gd name="T71" fmla="*/ 41 h 712"/>
                <a:gd name="T72" fmla="*/ 41 w 874"/>
                <a:gd name="T73" fmla="*/ 11 h 712"/>
                <a:gd name="T74" fmla="*/ 81 w 874"/>
                <a:gd name="T75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4" h="712">
                  <a:moveTo>
                    <a:pt x="518" y="470"/>
                  </a:moveTo>
                  <a:lnTo>
                    <a:pt x="502" y="472"/>
                  </a:lnTo>
                  <a:lnTo>
                    <a:pt x="489" y="479"/>
                  </a:lnTo>
                  <a:lnTo>
                    <a:pt x="479" y="490"/>
                  </a:lnTo>
                  <a:lnTo>
                    <a:pt x="472" y="503"/>
                  </a:lnTo>
                  <a:lnTo>
                    <a:pt x="469" y="518"/>
                  </a:lnTo>
                  <a:lnTo>
                    <a:pt x="472" y="533"/>
                  </a:lnTo>
                  <a:lnTo>
                    <a:pt x="479" y="547"/>
                  </a:lnTo>
                  <a:lnTo>
                    <a:pt x="489" y="557"/>
                  </a:lnTo>
                  <a:lnTo>
                    <a:pt x="502" y="563"/>
                  </a:lnTo>
                  <a:lnTo>
                    <a:pt x="518" y="567"/>
                  </a:lnTo>
                  <a:lnTo>
                    <a:pt x="532" y="563"/>
                  </a:lnTo>
                  <a:lnTo>
                    <a:pt x="545" y="557"/>
                  </a:lnTo>
                  <a:lnTo>
                    <a:pt x="556" y="547"/>
                  </a:lnTo>
                  <a:lnTo>
                    <a:pt x="563" y="533"/>
                  </a:lnTo>
                  <a:lnTo>
                    <a:pt x="565" y="518"/>
                  </a:lnTo>
                  <a:lnTo>
                    <a:pt x="563" y="503"/>
                  </a:lnTo>
                  <a:lnTo>
                    <a:pt x="556" y="490"/>
                  </a:lnTo>
                  <a:lnTo>
                    <a:pt x="545" y="479"/>
                  </a:lnTo>
                  <a:lnTo>
                    <a:pt x="533" y="472"/>
                  </a:lnTo>
                  <a:lnTo>
                    <a:pt x="518" y="470"/>
                  </a:lnTo>
                  <a:close/>
                  <a:moveTo>
                    <a:pt x="81" y="0"/>
                  </a:moveTo>
                  <a:lnTo>
                    <a:pt x="101" y="3"/>
                  </a:lnTo>
                  <a:lnTo>
                    <a:pt x="121" y="11"/>
                  </a:lnTo>
                  <a:lnTo>
                    <a:pt x="138" y="24"/>
                  </a:lnTo>
                  <a:lnTo>
                    <a:pt x="450" y="337"/>
                  </a:lnTo>
                  <a:lnTo>
                    <a:pt x="483" y="327"/>
                  </a:lnTo>
                  <a:lnTo>
                    <a:pt x="518" y="325"/>
                  </a:lnTo>
                  <a:lnTo>
                    <a:pt x="552" y="327"/>
                  </a:lnTo>
                  <a:lnTo>
                    <a:pt x="584" y="336"/>
                  </a:lnTo>
                  <a:lnTo>
                    <a:pt x="736" y="184"/>
                  </a:lnTo>
                  <a:lnTo>
                    <a:pt x="754" y="172"/>
                  </a:lnTo>
                  <a:lnTo>
                    <a:pt x="774" y="163"/>
                  </a:lnTo>
                  <a:lnTo>
                    <a:pt x="794" y="161"/>
                  </a:lnTo>
                  <a:lnTo>
                    <a:pt x="815" y="163"/>
                  </a:lnTo>
                  <a:lnTo>
                    <a:pt x="833" y="172"/>
                  </a:lnTo>
                  <a:lnTo>
                    <a:pt x="851" y="184"/>
                  </a:lnTo>
                  <a:lnTo>
                    <a:pt x="864" y="202"/>
                  </a:lnTo>
                  <a:lnTo>
                    <a:pt x="872" y="222"/>
                  </a:lnTo>
                  <a:lnTo>
                    <a:pt x="874" y="242"/>
                  </a:lnTo>
                  <a:lnTo>
                    <a:pt x="872" y="263"/>
                  </a:lnTo>
                  <a:lnTo>
                    <a:pt x="864" y="281"/>
                  </a:lnTo>
                  <a:lnTo>
                    <a:pt x="851" y="299"/>
                  </a:lnTo>
                  <a:lnTo>
                    <a:pt x="699" y="451"/>
                  </a:lnTo>
                  <a:lnTo>
                    <a:pt x="708" y="483"/>
                  </a:lnTo>
                  <a:lnTo>
                    <a:pt x="712" y="518"/>
                  </a:lnTo>
                  <a:lnTo>
                    <a:pt x="708" y="553"/>
                  </a:lnTo>
                  <a:lnTo>
                    <a:pt x="699" y="585"/>
                  </a:lnTo>
                  <a:lnTo>
                    <a:pt x="685" y="615"/>
                  </a:lnTo>
                  <a:lnTo>
                    <a:pt x="665" y="643"/>
                  </a:lnTo>
                  <a:lnTo>
                    <a:pt x="642" y="666"/>
                  </a:lnTo>
                  <a:lnTo>
                    <a:pt x="615" y="685"/>
                  </a:lnTo>
                  <a:lnTo>
                    <a:pt x="585" y="700"/>
                  </a:lnTo>
                  <a:lnTo>
                    <a:pt x="552" y="708"/>
                  </a:lnTo>
                  <a:lnTo>
                    <a:pt x="518" y="712"/>
                  </a:lnTo>
                  <a:lnTo>
                    <a:pt x="482" y="708"/>
                  </a:lnTo>
                  <a:lnTo>
                    <a:pt x="450" y="700"/>
                  </a:lnTo>
                  <a:lnTo>
                    <a:pt x="420" y="685"/>
                  </a:lnTo>
                  <a:lnTo>
                    <a:pt x="393" y="666"/>
                  </a:lnTo>
                  <a:lnTo>
                    <a:pt x="369" y="643"/>
                  </a:lnTo>
                  <a:lnTo>
                    <a:pt x="350" y="615"/>
                  </a:lnTo>
                  <a:lnTo>
                    <a:pt x="336" y="585"/>
                  </a:lnTo>
                  <a:lnTo>
                    <a:pt x="327" y="553"/>
                  </a:lnTo>
                  <a:lnTo>
                    <a:pt x="324" y="518"/>
                  </a:lnTo>
                  <a:lnTo>
                    <a:pt x="327" y="483"/>
                  </a:lnTo>
                  <a:lnTo>
                    <a:pt x="336" y="451"/>
                  </a:lnTo>
                  <a:lnTo>
                    <a:pt x="24" y="138"/>
                  </a:lnTo>
                  <a:lnTo>
                    <a:pt x="10" y="121"/>
                  </a:lnTo>
                  <a:lnTo>
                    <a:pt x="3" y="102"/>
                  </a:lnTo>
                  <a:lnTo>
                    <a:pt x="0" y="81"/>
                  </a:lnTo>
                  <a:lnTo>
                    <a:pt x="3" y="61"/>
                  </a:lnTo>
                  <a:lnTo>
                    <a:pt x="10" y="41"/>
                  </a:lnTo>
                  <a:lnTo>
                    <a:pt x="24" y="24"/>
                  </a:lnTo>
                  <a:lnTo>
                    <a:pt x="41" y="11"/>
                  </a:lnTo>
                  <a:lnTo>
                    <a:pt x="6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432"/>
            <p:cNvSpPr>
              <a:spLocks noEditPoints="1"/>
            </p:cNvSpPr>
            <p:nvPr/>
          </p:nvSpPr>
          <p:spPr bwMode="auto">
            <a:xfrm>
              <a:off x="10071100" y="5765801"/>
              <a:ext cx="517525" cy="579438"/>
            </a:xfrm>
            <a:custGeom>
              <a:avLst/>
              <a:gdLst>
                <a:gd name="T0" fmla="*/ 1156 w 3263"/>
                <a:gd name="T1" fmla="*/ 733 h 3652"/>
                <a:gd name="T2" fmla="*/ 680 w 3263"/>
                <a:gd name="T3" fmla="*/ 1026 h 3652"/>
                <a:gd name="T4" fmla="*/ 358 w 3263"/>
                <a:gd name="T5" fmla="*/ 1479 h 3652"/>
                <a:gd name="T6" fmla="*/ 239 w 3263"/>
                <a:gd name="T7" fmla="*/ 2043 h 3652"/>
                <a:gd name="T8" fmla="*/ 358 w 3263"/>
                <a:gd name="T9" fmla="*/ 2607 h 3652"/>
                <a:gd name="T10" fmla="*/ 680 w 3263"/>
                <a:gd name="T11" fmla="*/ 3061 h 3652"/>
                <a:gd name="T12" fmla="*/ 1156 w 3263"/>
                <a:gd name="T13" fmla="*/ 3354 h 3652"/>
                <a:gd name="T14" fmla="*/ 1730 w 3263"/>
                <a:gd name="T15" fmla="*/ 3434 h 3652"/>
                <a:gd name="T16" fmla="*/ 2280 w 3263"/>
                <a:gd name="T17" fmla="*/ 3277 h 3652"/>
                <a:gd name="T18" fmla="*/ 2709 w 3263"/>
                <a:gd name="T19" fmla="*/ 2926 h 3652"/>
                <a:gd name="T20" fmla="*/ 2970 w 3263"/>
                <a:gd name="T21" fmla="*/ 2429 h 3652"/>
                <a:gd name="T22" fmla="*/ 3011 w 3263"/>
                <a:gd name="T23" fmla="*/ 1846 h 3652"/>
                <a:gd name="T24" fmla="*/ 2818 w 3263"/>
                <a:gd name="T25" fmla="*/ 1313 h 3652"/>
                <a:gd name="T26" fmla="*/ 2438 w 3263"/>
                <a:gd name="T27" fmla="*/ 907 h 3652"/>
                <a:gd name="T28" fmla="*/ 1924 w 3263"/>
                <a:gd name="T29" fmla="*/ 680 h 3652"/>
                <a:gd name="T30" fmla="*/ 2594 w 3263"/>
                <a:gd name="T31" fmla="*/ 169 h 3652"/>
                <a:gd name="T32" fmla="*/ 3065 w 3263"/>
                <a:gd name="T33" fmla="*/ 758 h 3652"/>
                <a:gd name="T34" fmla="*/ 3092 w 3263"/>
                <a:gd name="T35" fmla="*/ 496 h 3652"/>
                <a:gd name="T36" fmla="*/ 2958 w 3263"/>
                <a:gd name="T37" fmla="*/ 267 h 3652"/>
                <a:gd name="T38" fmla="*/ 2690 w 3263"/>
                <a:gd name="T39" fmla="*/ 162 h 3652"/>
                <a:gd name="T40" fmla="*/ 380 w 3263"/>
                <a:gd name="T41" fmla="*/ 214 h 3652"/>
                <a:gd name="T42" fmla="*/ 198 w 3263"/>
                <a:gd name="T43" fmla="*/ 411 h 3652"/>
                <a:gd name="T44" fmla="*/ 171 w 3263"/>
                <a:gd name="T45" fmla="*/ 673 h 3652"/>
                <a:gd name="T46" fmla="*/ 764 w 3263"/>
                <a:gd name="T47" fmla="*/ 201 h 3652"/>
                <a:gd name="T48" fmla="*/ 661 w 3263"/>
                <a:gd name="T49" fmla="*/ 4 h 3652"/>
                <a:gd name="T50" fmla="*/ 953 w 3263"/>
                <a:gd name="T51" fmla="*/ 127 h 3652"/>
                <a:gd name="T52" fmla="*/ 1079 w 3263"/>
                <a:gd name="T53" fmla="*/ 309 h 3652"/>
                <a:gd name="T54" fmla="*/ 891 w 3263"/>
                <a:gd name="T55" fmla="*/ 675 h 3652"/>
                <a:gd name="T56" fmla="*/ 1433 w 3263"/>
                <a:gd name="T57" fmla="*/ 499 h 3652"/>
                <a:gd name="T58" fmla="*/ 2019 w 3263"/>
                <a:gd name="T59" fmla="*/ 537 h 3652"/>
                <a:gd name="T60" fmla="*/ 2546 w 3263"/>
                <a:gd name="T61" fmla="*/ 592 h 3652"/>
                <a:gd name="T62" fmla="*/ 2188 w 3263"/>
                <a:gd name="T63" fmla="*/ 268 h 3652"/>
                <a:gd name="T64" fmla="*/ 2400 w 3263"/>
                <a:gd name="T65" fmla="*/ 69 h 3652"/>
                <a:gd name="T66" fmla="*/ 2707 w 3263"/>
                <a:gd name="T67" fmla="*/ 0 h 3652"/>
                <a:gd name="T68" fmla="*/ 3014 w 3263"/>
                <a:gd name="T69" fmla="*/ 105 h 3652"/>
                <a:gd name="T70" fmla="*/ 3217 w 3263"/>
                <a:gd name="T71" fmla="*/ 357 h 3652"/>
                <a:gd name="T72" fmla="*/ 3258 w 3263"/>
                <a:gd name="T73" fmla="*/ 670 h 3652"/>
                <a:gd name="T74" fmla="*/ 3144 w 3263"/>
                <a:gd name="T75" fmla="*/ 938 h 3652"/>
                <a:gd name="T76" fmla="*/ 3060 w 3263"/>
                <a:gd name="T77" fmla="*/ 950 h 3652"/>
                <a:gd name="T78" fmla="*/ 2801 w 3263"/>
                <a:gd name="T79" fmla="*/ 1020 h 3652"/>
                <a:gd name="T80" fmla="*/ 3101 w 3263"/>
                <a:gd name="T81" fmla="*/ 1535 h 3652"/>
                <a:gd name="T82" fmla="*/ 3182 w 3263"/>
                <a:gd name="T83" fmla="*/ 2144 h 3652"/>
                <a:gd name="T84" fmla="*/ 3037 w 3263"/>
                <a:gd name="T85" fmla="*/ 2706 h 3652"/>
                <a:gd name="T86" fmla="*/ 2708 w 3263"/>
                <a:gd name="T87" fmla="*/ 3165 h 3652"/>
                <a:gd name="T88" fmla="*/ 2630 w 3263"/>
                <a:gd name="T89" fmla="*/ 3564 h 3652"/>
                <a:gd name="T90" fmla="*/ 2565 w 3263"/>
                <a:gd name="T91" fmla="*/ 3651 h 3652"/>
                <a:gd name="T92" fmla="*/ 2347 w 3263"/>
                <a:gd name="T93" fmla="*/ 3424 h 3652"/>
                <a:gd name="T94" fmla="*/ 1822 w 3263"/>
                <a:gd name="T95" fmla="*/ 3588 h 3652"/>
                <a:gd name="T96" fmla="*/ 1257 w 3263"/>
                <a:gd name="T97" fmla="*/ 3553 h 3652"/>
                <a:gd name="T98" fmla="*/ 767 w 3263"/>
                <a:gd name="T99" fmla="*/ 3632 h 3652"/>
                <a:gd name="T100" fmla="*/ 667 w 3263"/>
                <a:gd name="T101" fmla="*/ 3638 h 3652"/>
                <a:gd name="T102" fmla="*/ 648 w 3263"/>
                <a:gd name="T103" fmla="*/ 3524 h 3652"/>
                <a:gd name="T104" fmla="*/ 428 w 3263"/>
                <a:gd name="T105" fmla="*/ 3025 h 3652"/>
                <a:gd name="T106" fmla="*/ 154 w 3263"/>
                <a:gd name="T107" fmla="*/ 2528 h 3652"/>
                <a:gd name="T108" fmla="*/ 81 w 3263"/>
                <a:gd name="T109" fmla="*/ 1937 h 3652"/>
                <a:gd name="T110" fmla="*/ 240 w 3263"/>
                <a:gd name="T111" fmla="*/ 1350 h 3652"/>
                <a:gd name="T112" fmla="*/ 600 w 3263"/>
                <a:gd name="T113" fmla="*/ 879 h 3652"/>
                <a:gd name="T114" fmla="*/ 172 w 3263"/>
                <a:gd name="T115" fmla="*/ 957 h 3652"/>
                <a:gd name="T116" fmla="*/ 75 w 3263"/>
                <a:gd name="T117" fmla="*/ 875 h 3652"/>
                <a:gd name="T118" fmla="*/ 0 w 3263"/>
                <a:gd name="T119" fmla="*/ 563 h 3652"/>
                <a:gd name="T120" fmla="*/ 96 w 3263"/>
                <a:gd name="T121" fmla="*/ 263 h 3652"/>
                <a:gd name="T122" fmla="*/ 347 w 3263"/>
                <a:gd name="T123" fmla="*/ 50 h 3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3" h="3652">
                  <a:moveTo>
                    <a:pt x="1632" y="649"/>
                  </a:moveTo>
                  <a:lnTo>
                    <a:pt x="1532" y="652"/>
                  </a:lnTo>
                  <a:lnTo>
                    <a:pt x="1435" y="663"/>
                  </a:lnTo>
                  <a:lnTo>
                    <a:pt x="1339" y="680"/>
                  </a:lnTo>
                  <a:lnTo>
                    <a:pt x="1246" y="703"/>
                  </a:lnTo>
                  <a:lnTo>
                    <a:pt x="1156" y="733"/>
                  </a:lnTo>
                  <a:lnTo>
                    <a:pt x="1068" y="768"/>
                  </a:lnTo>
                  <a:lnTo>
                    <a:pt x="984" y="809"/>
                  </a:lnTo>
                  <a:lnTo>
                    <a:pt x="903" y="856"/>
                  </a:lnTo>
                  <a:lnTo>
                    <a:pt x="824" y="907"/>
                  </a:lnTo>
                  <a:lnTo>
                    <a:pt x="751" y="964"/>
                  </a:lnTo>
                  <a:lnTo>
                    <a:pt x="680" y="1026"/>
                  </a:lnTo>
                  <a:lnTo>
                    <a:pt x="615" y="1091"/>
                  </a:lnTo>
                  <a:lnTo>
                    <a:pt x="554" y="1161"/>
                  </a:lnTo>
                  <a:lnTo>
                    <a:pt x="497" y="1235"/>
                  </a:lnTo>
                  <a:lnTo>
                    <a:pt x="445" y="1313"/>
                  </a:lnTo>
                  <a:lnTo>
                    <a:pt x="399" y="1395"/>
                  </a:lnTo>
                  <a:lnTo>
                    <a:pt x="358" y="1479"/>
                  </a:lnTo>
                  <a:lnTo>
                    <a:pt x="322" y="1567"/>
                  </a:lnTo>
                  <a:lnTo>
                    <a:pt x="292" y="1658"/>
                  </a:lnTo>
                  <a:lnTo>
                    <a:pt x="269" y="1751"/>
                  </a:lnTo>
                  <a:lnTo>
                    <a:pt x="253" y="1846"/>
                  </a:lnTo>
                  <a:lnTo>
                    <a:pt x="243" y="1944"/>
                  </a:lnTo>
                  <a:lnTo>
                    <a:pt x="239" y="2043"/>
                  </a:lnTo>
                  <a:lnTo>
                    <a:pt x="243" y="2143"/>
                  </a:lnTo>
                  <a:lnTo>
                    <a:pt x="253" y="2240"/>
                  </a:lnTo>
                  <a:lnTo>
                    <a:pt x="269" y="2336"/>
                  </a:lnTo>
                  <a:lnTo>
                    <a:pt x="292" y="2429"/>
                  </a:lnTo>
                  <a:lnTo>
                    <a:pt x="322" y="2520"/>
                  </a:lnTo>
                  <a:lnTo>
                    <a:pt x="358" y="2607"/>
                  </a:lnTo>
                  <a:lnTo>
                    <a:pt x="399" y="2692"/>
                  </a:lnTo>
                  <a:lnTo>
                    <a:pt x="445" y="2774"/>
                  </a:lnTo>
                  <a:lnTo>
                    <a:pt x="497" y="2851"/>
                  </a:lnTo>
                  <a:lnTo>
                    <a:pt x="554" y="2926"/>
                  </a:lnTo>
                  <a:lnTo>
                    <a:pt x="615" y="2995"/>
                  </a:lnTo>
                  <a:lnTo>
                    <a:pt x="680" y="3061"/>
                  </a:lnTo>
                  <a:lnTo>
                    <a:pt x="751" y="3122"/>
                  </a:lnTo>
                  <a:lnTo>
                    <a:pt x="824" y="3180"/>
                  </a:lnTo>
                  <a:lnTo>
                    <a:pt x="903" y="3231"/>
                  </a:lnTo>
                  <a:lnTo>
                    <a:pt x="984" y="3277"/>
                  </a:lnTo>
                  <a:lnTo>
                    <a:pt x="1068" y="3318"/>
                  </a:lnTo>
                  <a:lnTo>
                    <a:pt x="1156" y="3354"/>
                  </a:lnTo>
                  <a:lnTo>
                    <a:pt x="1246" y="3384"/>
                  </a:lnTo>
                  <a:lnTo>
                    <a:pt x="1339" y="3407"/>
                  </a:lnTo>
                  <a:lnTo>
                    <a:pt x="1435" y="3424"/>
                  </a:lnTo>
                  <a:lnTo>
                    <a:pt x="1532" y="3434"/>
                  </a:lnTo>
                  <a:lnTo>
                    <a:pt x="1632" y="3438"/>
                  </a:lnTo>
                  <a:lnTo>
                    <a:pt x="1730" y="3434"/>
                  </a:lnTo>
                  <a:lnTo>
                    <a:pt x="1828" y="3424"/>
                  </a:lnTo>
                  <a:lnTo>
                    <a:pt x="1924" y="3407"/>
                  </a:lnTo>
                  <a:lnTo>
                    <a:pt x="2016" y="3384"/>
                  </a:lnTo>
                  <a:lnTo>
                    <a:pt x="2107" y="3354"/>
                  </a:lnTo>
                  <a:lnTo>
                    <a:pt x="2194" y="3318"/>
                  </a:lnTo>
                  <a:lnTo>
                    <a:pt x="2280" y="3277"/>
                  </a:lnTo>
                  <a:lnTo>
                    <a:pt x="2361" y="3231"/>
                  </a:lnTo>
                  <a:lnTo>
                    <a:pt x="2438" y="3180"/>
                  </a:lnTo>
                  <a:lnTo>
                    <a:pt x="2512" y="3122"/>
                  </a:lnTo>
                  <a:lnTo>
                    <a:pt x="2582" y="3061"/>
                  </a:lnTo>
                  <a:lnTo>
                    <a:pt x="2649" y="2995"/>
                  </a:lnTo>
                  <a:lnTo>
                    <a:pt x="2709" y="2926"/>
                  </a:lnTo>
                  <a:lnTo>
                    <a:pt x="2766" y="2851"/>
                  </a:lnTo>
                  <a:lnTo>
                    <a:pt x="2818" y="2774"/>
                  </a:lnTo>
                  <a:lnTo>
                    <a:pt x="2865" y="2692"/>
                  </a:lnTo>
                  <a:lnTo>
                    <a:pt x="2906" y="2607"/>
                  </a:lnTo>
                  <a:lnTo>
                    <a:pt x="2941" y="2520"/>
                  </a:lnTo>
                  <a:lnTo>
                    <a:pt x="2970" y="2429"/>
                  </a:lnTo>
                  <a:lnTo>
                    <a:pt x="2993" y="2336"/>
                  </a:lnTo>
                  <a:lnTo>
                    <a:pt x="3011" y="2240"/>
                  </a:lnTo>
                  <a:lnTo>
                    <a:pt x="3021" y="2143"/>
                  </a:lnTo>
                  <a:lnTo>
                    <a:pt x="3024" y="2043"/>
                  </a:lnTo>
                  <a:lnTo>
                    <a:pt x="3021" y="1944"/>
                  </a:lnTo>
                  <a:lnTo>
                    <a:pt x="3011" y="1846"/>
                  </a:lnTo>
                  <a:lnTo>
                    <a:pt x="2993" y="1751"/>
                  </a:lnTo>
                  <a:lnTo>
                    <a:pt x="2970" y="1658"/>
                  </a:lnTo>
                  <a:lnTo>
                    <a:pt x="2941" y="1567"/>
                  </a:lnTo>
                  <a:lnTo>
                    <a:pt x="2906" y="1479"/>
                  </a:lnTo>
                  <a:lnTo>
                    <a:pt x="2865" y="1395"/>
                  </a:lnTo>
                  <a:lnTo>
                    <a:pt x="2818" y="1313"/>
                  </a:lnTo>
                  <a:lnTo>
                    <a:pt x="2766" y="1235"/>
                  </a:lnTo>
                  <a:lnTo>
                    <a:pt x="2709" y="1161"/>
                  </a:lnTo>
                  <a:lnTo>
                    <a:pt x="2649" y="1091"/>
                  </a:lnTo>
                  <a:lnTo>
                    <a:pt x="2582" y="1026"/>
                  </a:lnTo>
                  <a:lnTo>
                    <a:pt x="2512" y="964"/>
                  </a:lnTo>
                  <a:lnTo>
                    <a:pt x="2438" y="907"/>
                  </a:lnTo>
                  <a:lnTo>
                    <a:pt x="2361" y="856"/>
                  </a:lnTo>
                  <a:lnTo>
                    <a:pt x="2280" y="809"/>
                  </a:lnTo>
                  <a:lnTo>
                    <a:pt x="2194" y="768"/>
                  </a:lnTo>
                  <a:lnTo>
                    <a:pt x="2107" y="733"/>
                  </a:lnTo>
                  <a:lnTo>
                    <a:pt x="2016" y="703"/>
                  </a:lnTo>
                  <a:lnTo>
                    <a:pt x="1924" y="680"/>
                  </a:lnTo>
                  <a:lnTo>
                    <a:pt x="1828" y="663"/>
                  </a:lnTo>
                  <a:lnTo>
                    <a:pt x="1730" y="652"/>
                  </a:lnTo>
                  <a:lnTo>
                    <a:pt x="1632" y="649"/>
                  </a:lnTo>
                  <a:close/>
                  <a:moveTo>
                    <a:pt x="2690" y="162"/>
                  </a:moveTo>
                  <a:lnTo>
                    <a:pt x="2642" y="163"/>
                  </a:lnTo>
                  <a:lnTo>
                    <a:pt x="2594" y="169"/>
                  </a:lnTo>
                  <a:lnTo>
                    <a:pt x="2548" y="182"/>
                  </a:lnTo>
                  <a:lnTo>
                    <a:pt x="2503" y="198"/>
                  </a:lnTo>
                  <a:lnTo>
                    <a:pt x="2460" y="220"/>
                  </a:lnTo>
                  <a:lnTo>
                    <a:pt x="2420" y="248"/>
                  </a:lnTo>
                  <a:lnTo>
                    <a:pt x="2383" y="280"/>
                  </a:lnTo>
                  <a:lnTo>
                    <a:pt x="3065" y="758"/>
                  </a:lnTo>
                  <a:lnTo>
                    <a:pt x="3082" y="716"/>
                  </a:lnTo>
                  <a:lnTo>
                    <a:pt x="3093" y="673"/>
                  </a:lnTo>
                  <a:lnTo>
                    <a:pt x="3099" y="629"/>
                  </a:lnTo>
                  <a:lnTo>
                    <a:pt x="3102" y="584"/>
                  </a:lnTo>
                  <a:lnTo>
                    <a:pt x="3099" y="540"/>
                  </a:lnTo>
                  <a:lnTo>
                    <a:pt x="3092" y="496"/>
                  </a:lnTo>
                  <a:lnTo>
                    <a:pt x="3081" y="453"/>
                  </a:lnTo>
                  <a:lnTo>
                    <a:pt x="3064" y="411"/>
                  </a:lnTo>
                  <a:lnTo>
                    <a:pt x="3044" y="372"/>
                  </a:lnTo>
                  <a:lnTo>
                    <a:pt x="3020" y="335"/>
                  </a:lnTo>
                  <a:lnTo>
                    <a:pt x="2991" y="299"/>
                  </a:lnTo>
                  <a:lnTo>
                    <a:pt x="2958" y="267"/>
                  </a:lnTo>
                  <a:lnTo>
                    <a:pt x="2921" y="238"/>
                  </a:lnTo>
                  <a:lnTo>
                    <a:pt x="2878" y="210"/>
                  </a:lnTo>
                  <a:lnTo>
                    <a:pt x="2832" y="191"/>
                  </a:lnTo>
                  <a:lnTo>
                    <a:pt x="2786" y="175"/>
                  </a:lnTo>
                  <a:lnTo>
                    <a:pt x="2738" y="165"/>
                  </a:lnTo>
                  <a:lnTo>
                    <a:pt x="2690" y="162"/>
                  </a:lnTo>
                  <a:close/>
                  <a:moveTo>
                    <a:pt x="585" y="161"/>
                  </a:moveTo>
                  <a:lnTo>
                    <a:pt x="543" y="163"/>
                  </a:lnTo>
                  <a:lnTo>
                    <a:pt x="501" y="169"/>
                  </a:lnTo>
                  <a:lnTo>
                    <a:pt x="460" y="179"/>
                  </a:lnTo>
                  <a:lnTo>
                    <a:pt x="419" y="195"/>
                  </a:lnTo>
                  <a:lnTo>
                    <a:pt x="380" y="214"/>
                  </a:lnTo>
                  <a:lnTo>
                    <a:pt x="342" y="238"/>
                  </a:lnTo>
                  <a:lnTo>
                    <a:pt x="305" y="267"/>
                  </a:lnTo>
                  <a:lnTo>
                    <a:pt x="273" y="299"/>
                  </a:lnTo>
                  <a:lnTo>
                    <a:pt x="244" y="335"/>
                  </a:lnTo>
                  <a:lnTo>
                    <a:pt x="219" y="372"/>
                  </a:lnTo>
                  <a:lnTo>
                    <a:pt x="198" y="411"/>
                  </a:lnTo>
                  <a:lnTo>
                    <a:pt x="183" y="453"/>
                  </a:lnTo>
                  <a:lnTo>
                    <a:pt x="171" y="496"/>
                  </a:lnTo>
                  <a:lnTo>
                    <a:pt x="164" y="540"/>
                  </a:lnTo>
                  <a:lnTo>
                    <a:pt x="162" y="584"/>
                  </a:lnTo>
                  <a:lnTo>
                    <a:pt x="163" y="629"/>
                  </a:lnTo>
                  <a:lnTo>
                    <a:pt x="171" y="673"/>
                  </a:lnTo>
                  <a:lnTo>
                    <a:pt x="182" y="716"/>
                  </a:lnTo>
                  <a:lnTo>
                    <a:pt x="198" y="758"/>
                  </a:lnTo>
                  <a:lnTo>
                    <a:pt x="881" y="280"/>
                  </a:lnTo>
                  <a:lnTo>
                    <a:pt x="844" y="249"/>
                  </a:lnTo>
                  <a:lnTo>
                    <a:pt x="805" y="223"/>
                  </a:lnTo>
                  <a:lnTo>
                    <a:pt x="764" y="201"/>
                  </a:lnTo>
                  <a:lnTo>
                    <a:pt x="721" y="184"/>
                  </a:lnTo>
                  <a:lnTo>
                    <a:pt x="677" y="171"/>
                  </a:lnTo>
                  <a:lnTo>
                    <a:pt x="631" y="164"/>
                  </a:lnTo>
                  <a:lnTo>
                    <a:pt x="585" y="161"/>
                  </a:lnTo>
                  <a:close/>
                  <a:moveTo>
                    <a:pt x="608" y="0"/>
                  </a:moveTo>
                  <a:lnTo>
                    <a:pt x="661" y="4"/>
                  </a:lnTo>
                  <a:lnTo>
                    <a:pt x="713" y="13"/>
                  </a:lnTo>
                  <a:lnTo>
                    <a:pt x="764" y="27"/>
                  </a:lnTo>
                  <a:lnTo>
                    <a:pt x="814" y="45"/>
                  </a:lnTo>
                  <a:lnTo>
                    <a:pt x="863" y="69"/>
                  </a:lnTo>
                  <a:lnTo>
                    <a:pt x="908" y="96"/>
                  </a:lnTo>
                  <a:lnTo>
                    <a:pt x="953" y="127"/>
                  </a:lnTo>
                  <a:lnTo>
                    <a:pt x="994" y="164"/>
                  </a:lnTo>
                  <a:lnTo>
                    <a:pt x="1031" y="205"/>
                  </a:lnTo>
                  <a:lnTo>
                    <a:pt x="1066" y="249"/>
                  </a:lnTo>
                  <a:lnTo>
                    <a:pt x="1076" y="268"/>
                  </a:lnTo>
                  <a:lnTo>
                    <a:pt x="1080" y="289"/>
                  </a:lnTo>
                  <a:lnTo>
                    <a:pt x="1079" y="309"/>
                  </a:lnTo>
                  <a:lnTo>
                    <a:pt x="1073" y="329"/>
                  </a:lnTo>
                  <a:lnTo>
                    <a:pt x="1062" y="347"/>
                  </a:lnTo>
                  <a:lnTo>
                    <a:pt x="1046" y="362"/>
                  </a:lnTo>
                  <a:lnTo>
                    <a:pt x="718" y="592"/>
                  </a:lnTo>
                  <a:lnTo>
                    <a:pt x="810" y="723"/>
                  </a:lnTo>
                  <a:lnTo>
                    <a:pt x="891" y="675"/>
                  </a:lnTo>
                  <a:lnTo>
                    <a:pt x="975" y="633"/>
                  </a:lnTo>
                  <a:lnTo>
                    <a:pt x="1061" y="595"/>
                  </a:lnTo>
                  <a:lnTo>
                    <a:pt x="1151" y="563"/>
                  </a:lnTo>
                  <a:lnTo>
                    <a:pt x="1243" y="537"/>
                  </a:lnTo>
                  <a:lnTo>
                    <a:pt x="1337" y="514"/>
                  </a:lnTo>
                  <a:lnTo>
                    <a:pt x="1433" y="499"/>
                  </a:lnTo>
                  <a:lnTo>
                    <a:pt x="1532" y="490"/>
                  </a:lnTo>
                  <a:lnTo>
                    <a:pt x="1632" y="487"/>
                  </a:lnTo>
                  <a:lnTo>
                    <a:pt x="1731" y="490"/>
                  </a:lnTo>
                  <a:lnTo>
                    <a:pt x="1829" y="499"/>
                  </a:lnTo>
                  <a:lnTo>
                    <a:pt x="1925" y="514"/>
                  </a:lnTo>
                  <a:lnTo>
                    <a:pt x="2019" y="537"/>
                  </a:lnTo>
                  <a:lnTo>
                    <a:pt x="2111" y="563"/>
                  </a:lnTo>
                  <a:lnTo>
                    <a:pt x="2201" y="595"/>
                  </a:lnTo>
                  <a:lnTo>
                    <a:pt x="2289" y="633"/>
                  </a:lnTo>
                  <a:lnTo>
                    <a:pt x="2373" y="675"/>
                  </a:lnTo>
                  <a:lnTo>
                    <a:pt x="2454" y="723"/>
                  </a:lnTo>
                  <a:lnTo>
                    <a:pt x="2546" y="592"/>
                  </a:lnTo>
                  <a:lnTo>
                    <a:pt x="2218" y="362"/>
                  </a:lnTo>
                  <a:lnTo>
                    <a:pt x="2201" y="347"/>
                  </a:lnTo>
                  <a:lnTo>
                    <a:pt x="2190" y="329"/>
                  </a:lnTo>
                  <a:lnTo>
                    <a:pt x="2184" y="309"/>
                  </a:lnTo>
                  <a:lnTo>
                    <a:pt x="2183" y="289"/>
                  </a:lnTo>
                  <a:lnTo>
                    <a:pt x="2188" y="268"/>
                  </a:lnTo>
                  <a:lnTo>
                    <a:pt x="2198" y="249"/>
                  </a:lnTo>
                  <a:lnTo>
                    <a:pt x="2232" y="205"/>
                  </a:lnTo>
                  <a:lnTo>
                    <a:pt x="2270" y="164"/>
                  </a:lnTo>
                  <a:lnTo>
                    <a:pt x="2311" y="127"/>
                  </a:lnTo>
                  <a:lnTo>
                    <a:pt x="2355" y="96"/>
                  </a:lnTo>
                  <a:lnTo>
                    <a:pt x="2400" y="69"/>
                  </a:lnTo>
                  <a:lnTo>
                    <a:pt x="2449" y="45"/>
                  </a:lnTo>
                  <a:lnTo>
                    <a:pt x="2499" y="27"/>
                  </a:lnTo>
                  <a:lnTo>
                    <a:pt x="2550" y="13"/>
                  </a:lnTo>
                  <a:lnTo>
                    <a:pt x="2602" y="4"/>
                  </a:lnTo>
                  <a:lnTo>
                    <a:pt x="2654" y="0"/>
                  </a:lnTo>
                  <a:lnTo>
                    <a:pt x="2707" y="0"/>
                  </a:lnTo>
                  <a:lnTo>
                    <a:pt x="2760" y="5"/>
                  </a:lnTo>
                  <a:lnTo>
                    <a:pt x="2814" y="15"/>
                  </a:lnTo>
                  <a:lnTo>
                    <a:pt x="2866" y="30"/>
                  </a:lnTo>
                  <a:lnTo>
                    <a:pt x="2917" y="50"/>
                  </a:lnTo>
                  <a:lnTo>
                    <a:pt x="2965" y="75"/>
                  </a:lnTo>
                  <a:lnTo>
                    <a:pt x="3014" y="105"/>
                  </a:lnTo>
                  <a:lnTo>
                    <a:pt x="3058" y="140"/>
                  </a:lnTo>
                  <a:lnTo>
                    <a:pt x="3098" y="177"/>
                  </a:lnTo>
                  <a:lnTo>
                    <a:pt x="3135" y="218"/>
                  </a:lnTo>
                  <a:lnTo>
                    <a:pt x="3167" y="263"/>
                  </a:lnTo>
                  <a:lnTo>
                    <a:pt x="3194" y="308"/>
                  </a:lnTo>
                  <a:lnTo>
                    <a:pt x="3217" y="357"/>
                  </a:lnTo>
                  <a:lnTo>
                    <a:pt x="3236" y="407"/>
                  </a:lnTo>
                  <a:lnTo>
                    <a:pt x="3249" y="458"/>
                  </a:lnTo>
                  <a:lnTo>
                    <a:pt x="3258" y="510"/>
                  </a:lnTo>
                  <a:lnTo>
                    <a:pt x="3263" y="563"/>
                  </a:lnTo>
                  <a:lnTo>
                    <a:pt x="3262" y="616"/>
                  </a:lnTo>
                  <a:lnTo>
                    <a:pt x="3258" y="670"/>
                  </a:lnTo>
                  <a:lnTo>
                    <a:pt x="3248" y="722"/>
                  </a:lnTo>
                  <a:lnTo>
                    <a:pt x="3232" y="774"/>
                  </a:lnTo>
                  <a:lnTo>
                    <a:pt x="3212" y="825"/>
                  </a:lnTo>
                  <a:lnTo>
                    <a:pt x="3188" y="875"/>
                  </a:lnTo>
                  <a:lnTo>
                    <a:pt x="3157" y="923"/>
                  </a:lnTo>
                  <a:lnTo>
                    <a:pt x="3144" y="938"/>
                  </a:lnTo>
                  <a:lnTo>
                    <a:pt x="3126" y="949"/>
                  </a:lnTo>
                  <a:lnTo>
                    <a:pt x="3105" y="956"/>
                  </a:lnTo>
                  <a:lnTo>
                    <a:pt x="3098" y="957"/>
                  </a:lnTo>
                  <a:lnTo>
                    <a:pt x="3092" y="957"/>
                  </a:lnTo>
                  <a:lnTo>
                    <a:pt x="3075" y="955"/>
                  </a:lnTo>
                  <a:lnTo>
                    <a:pt x="3060" y="950"/>
                  </a:lnTo>
                  <a:lnTo>
                    <a:pt x="3045" y="942"/>
                  </a:lnTo>
                  <a:lnTo>
                    <a:pt x="2677" y="685"/>
                  </a:lnTo>
                  <a:lnTo>
                    <a:pt x="2587" y="816"/>
                  </a:lnTo>
                  <a:lnTo>
                    <a:pt x="2662" y="879"/>
                  </a:lnTo>
                  <a:lnTo>
                    <a:pt x="2734" y="947"/>
                  </a:lnTo>
                  <a:lnTo>
                    <a:pt x="2801" y="1020"/>
                  </a:lnTo>
                  <a:lnTo>
                    <a:pt x="2865" y="1097"/>
                  </a:lnTo>
                  <a:lnTo>
                    <a:pt x="2922" y="1178"/>
                  </a:lnTo>
                  <a:lnTo>
                    <a:pt x="2975" y="1262"/>
                  </a:lnTo>
                  <a:lnTo>
                    <a:pt x="3023" y="1350"/>
                  </a:lnTo>
                  <a:lnTo>
                    <a:pt x="3065" y="1440"/>
                  </a:lnTo>
                  <a:lnTo>
                    <a:pt x="3101" y="1535"/>
                  </a:lnTo>
                  <a:lnTo>
                    <a:pt x="3130" y="1631"/>
                  </a:lnTo>
                  <a:lnTo>
                    <a:pt x="3155" y="1731"/>
                  </a:lnTo>
                  <a:lnTo>
                    <a:pt x="3171" y="1833"/>
                  </a:lnTo>
                  <a:lnTo>
                    <a:pt x="3182" y="1937"/>
                  </a:lnTo>
                  <a:lnTo>
                    <a:pt x="3186" y="2043"/>
                  </a:lnTo>
                  <a:lnTo>
                    <a:pt x="3182" y="2144"/>
                  </a:lnTo>
                  <a:lnTo>
                    <a:pt x="3173" y="2243"/>
                  </a:lnTo>
                  <a:lnTo>
                    <a:pt x="3157" y="2340"/>
                  </a:lnTo>
                  <a:lnTo>
                    <a:pt x="3136" y="2435"/>
                  </a:lnTo>
                  <a:lnTo>
                    <a:pt x="3108" y="2528"/>
                  </a:lnTo>
                  <a:lnTo>
                    <a:pt x="3076" y="2618"/>
                  </a:lnTo>
                  <a:lnTo>
                    <a:pt x="3037" y="2706"/>
                  </a:lnTo>
                  <a:lnTo>
                    <a:pt x="2994" y="2791"/>
                  </a:lnTo>
                  <a:lnTo>
                    <a:pt x="2947" y="2872"/>
                  </a:lnTo>
                  <a:lnTo>
                    <a:pt x="2893" y="2951"/>
                  </a:lnTo>
                  <a:lnTo>
                    <a:pt x="2836" y="3026"/>
                  </a:lnTo>
                  <a:lnTo>
                    <a:pt x="2774" y="3097"/>
                  </a:lnTo>
                  <a:lnTo>
                    <a:pt x="2708" y="3165"/>
                  </a:lnTo>
                  <a:lnTo>
                    <a:pt x="2637" y="3228"/>
                  </a:lnTo>
                  <a:lnTo>
                    <a:pt x="2564" y="3287"/>
                  </a:lnTo>
                  <a:lnTo>
                    <a:pt x="2487" y="3341"/>
                  </a:lnTo>
                  <a:lnTo>
                    <a:pt x="2615" y="3524"/>
                  </a:lnTo>
                  <a:lnTo>
                    <a:pt x="2625" y="3544"/>
                  </a:lnTo>
                  <a:lnTo>
                    <a:pt x="2630" y="3564"/>
                  </a:lnTo>
                  <a:lnTo>
                    <a:pt x="2629" y="3585"/>
                  </a:lnTo>
                  <a:lnTo>
                    <a:pt x="2622" y="3604"/>
                  </a:lnTo>
                  <a:lnTo>
                    <a:pt x="2611" y="3623"/>
                  </a:lnTo>
                  <a:lnTo>
                    <a:pt x="2595" y="3638"/>
                  </a:lnTo>
                  <a:lnTo>
                    <a:pt x="2581" y="3645"/>
                  </a:lnTo>
                  <a:lnTo>
                    <a:pt x="2565" y="3651"/>
                  </a:lnTo>
                  <a:lnTo>
                    <a:pt x="2549" y="3652"/>
                  </a:lnTo>
                  <a:lnTo>
                    <a:pt x="2530" y="3650"/>
                  </a:lnTo>
                  <a:lnTo>
                    <a:pt x="2512" y="3643"/>
                  </a:lnTo>
                  <a:lnTo>
                    <a:pt x="2496" y="3632"/>
                  </a:lnTo>
                  <a:lnTo>
                    <a:pt x="2482" y="3618"/>
                  </a:lnTo>
                  <a:lnTo>
                    <a:pt x="2347" y="3424"/>
                  </a:lnTo>
                  <a:lnTo>
                    <a:pt x="2265" y="3463"/>
                  </a:lnTo>
                  <a:lnTo>
                    <a:pt x="2181" y="3499"/>
                  </a:lnTo>
                  <a:lnTo>
                    <a:pt x="2095" y="3529"/>
                  </a:lnTo>
                  <a:lnTo>
                    <a:pt x="2006" y="3553"/>
                  </a:lnTo>
                  <a:lnTo>
                    <a:pt x="1915" y="3573"/>
                  </a:lnTo>
                  <a:lnTo>
                    <a:pt x="1822" y="3588"/>
                  </a:lnTo>
                  <a:lnTo>
                    <a:pt x="1728" y="3597"/>
                  </a:lnTo>
                  <a:lnTo>
                    <a:pt x="1632" y="3600"/>
                  </a:lnTo>
                  <a:lnTo>
                    <a:pt x="1535" y="3597"/>
                  </a:lnTo>
                  <a:lnTo>
                    <a:pt x="1441" y="3588"/>
                  </a:lnTo>
                  <a:lnTo>
                    <a:pt x="1348" y="3573"/>
                  </a:lnTo>
                  <a:lnTo>
                    <a:pt x="1257" y="3553"/>
                  </a:lnTo>
                  <a:lnTo>
                    <a:pt x="1168" y="3529"/>
                  </a:lnTo>
                  <a:lnTo>
                    <a:pt x="1081" y="3499"/>
                  </a:lnTo>
                  <a:lnTo>
                    <a:pt x="997" y="3463"/>
                  </a:lnTo>
                  <a:lnTo>
                    <a:pt x="915" y="3424"/>
                  </a:lnTo>
                  <a:lnTo>
                    <a:pt x="780" y="3618"/>
                  </a:lnTo>
                  <a:lnTo>
                    <a:pt x="767" y="3632"/>
                  </a:lnTo>
                  <a:lnTo>
                    <a:pt x="751" y="3643"/>
                  </a:lnTo>
                  <a:lnTo>
                    <a:pt x="732" y="3650"/>
                  </a:lnTo>
                  <a:lnTo>
                    <a:pt x="713" y="3652"/>
                  </a:lnTo>
                  <a:lnTo>
                    <a:pt x="698" y="3651"/>
                  </a:lnTo>
                  <a:lnTo>
                    <a:pt x="682" y="3645"/>
                  </a:lnTo>
                  <a:lnTo>
                    <a:pt x="667" y="3638"/>
                  </a:lnTo>
                  <a:lnTo>
                    <a:pt x="651" y="3623"/>
                  </a:lnTo>
                  <a:lnTo>
                    <a:pt x="640" y="3604"/>
                  </a:lnTo>
                  <a:lnTo>
                    <a:pt x="634" y="3585"/>
                  </a:lnTo>
                  <a:lnTo>
                    <a:pt x="634" y="3564"/>
                  </a:lnTo>
                  <a:lnTo>
                    <a:pt x="638" y="3544"/>
                  </a:lnTo>
                  <a:lnTo>
                    <a:pt x="648" y="3524"/>
                  </a:lnTo>
                  <a:lnTo>
                    <a:pt x="775" y="3341"/>
                  </a:lnTo>
                  <a:lnTo>
                    <a:pt x="699" y="3287"/>
                  </a:lnTo>
                  <a:lnTo>
                    <a:pt x="625" y="3228"/>
                  </a:lnTo>
                  <a:lnTo>
                    <a:pt x="555" y="3165"/>
                  </a:lnTo>
                  <a:lnTo>
                    <a:pt x="489" y="3097"/>
                  </a:lnTo>
                  <a:lnTo>
                    <a:pt x="428" y="3025"/>
                  </a:lnTo>
                  <a:lnTo>
                    <a:pt x="370" y="2951"/>
                  </a:lnTo>
                  <a:lnTo>
                    <a:pt x="317" y="2872"/>
                  </a:lnTo>
                  <a:lnTo>
                    <a:pt x="269" y="2791"/>
                  </a:lnTo>
                  <a:lnTo>
                    <a:pt x="225" y="2706"/>
                  </a:lnTo>
                  <a:lnTo>
                    <a:pt x="187" y="2618"/>
                  </a:lnTo>
                  <a:lnTo>
                    <a:pt x="154" y="2528"/>
                  </a:lnTo>
                  <a:lnTo>
                    <a:pt x="127" y="2435"/>
                  </a:lnTo>
                  <a:lnTo>
                    <a:pt x="105" y="2340"/>
                  </a:lnTo>
                  <a:lnTo>
                    <a:pt x="90" y="2243"/>
                  </a:lnTo>
                  <a:lnTo>
                    <a:pt x="81" y="2144"/>
                  </a:lnTo>
                  <a:lnTo>
                    <a:pt x="78" y="2043"/>
                  </a:lnTo>
                  <a:lnTo>
                    <a:pt x="81" y="1937"/>
                  </a:lnTo>
                  <a:lnTo>
                    <a:pt x="91" y="1833"/>
                  </a:lnTo>
                  <a:lnTo>
                    <a:pt x="109" y="1731"/>
                  </a:lnTo>
                  <a:lnTo>
                    <a:pt x="132" y="1631"/>
                  </a:lnTo>
                  <a:lnTo>
                    <a:pt x="162" y="1535"/>
                  </a:lnTo>
                  <a:lnTo>
                    <a:pt x="198" y="1440"/>
                  </a:lnTo>
                  <a:lnTo>
                    <a:pt x="240" y="1350"/>
                  </a:lnTo>
                  <a:lnTo>
                    <a:pt x="288" y="1262"/>
                  </a:lnTo>
                  <a:lnTo>
                    <a:pt x="340" y="1178"/>
                  </a:lnTo>
                  <a:lnTo>
                    <a:pt x="399" y="1097"/>
                  </a:lnTo>
                  <a:lnTo>
                    <a:pt x="461" y="1020"/>
                  </a:lnTo>
                  <a:lnTo>
                    <a:pt x="528" y="947"/>
                  </a:lnTo>
                  <a:lnTo>
                    <a:pt x="600" y="879"/>
                  </a:lnTo>
                  <a:lnTo>
                    <a:pt x="677" y="816"/>
                  </a:lnTo>
                  <a:lnTo>
                    <a:pt x="585" y="685"/>
                  </a:lnTo>
                  <a:lnTo>
                    <a:pt x="218" y="942"/>
                  </a:lnTo>
                  <a:lnTo>
                    <a:pt x="204" y="950"/>
                  </a:lnTo>
                  <a:lnTo>
                    <a:pt x="188" y="955"/>
                  </a:lnTo>
                  <a:lnTo>
                    <a:pt x="172" y="957"/>
                  </a:lnTo>
                  <a:lnTo>
                    <a:pt x="165" y="957"/>
                  </a:lnTo>
                  <a:lnTo>
                    <a:pt x="157" y="956"/>
                  </a:lnTo>
                  <a:lnTo>
                    <a:pt x="137" y="949"/>
                  </a:lnTo>
                  <a:lnTo>
                    <a:pt x="120" y="938"/>
                  </a:lnTo>
                  <a:lnTo>
                    <a:pt x="105" y="923"/>
                  </a:lnTo>
                  <a:lnTo>
                    <a:pt x="75" y="875"/>
                  </a:lnTo>
                  <a:lnTo>
                    <a:pt x="50" y="825"/>
                  </a:lnTo>
                  <a:lnTo>
                    <a:pt x="30" y="774"/>
                  </a:lnTo>
                  <a:lnTo>
                    <a:pt x="16" y="722"/>
                  </a:lnTo>
                  <a:lnTo>
                    <a:pt x="6" y="670"/>
                  </a:lnTo>
                  <a:lnTo>
                    <a:pt x="0" y="616"/>
                  </a:lnTo>
                  <a:lnTo>
                    <a:pt x="0" y="563"/>
                  </a:lnTo>
                  <a:lnTo>
                    <a:pt x="4" y="510"/>
                  </a:lnTo>
                  <a:lnTo>
                    <a:pt x="13" y="458"/>
                  </a:lnTo>
                  <a:lnTo>
                    <a:pt x="28" y="407"/>
                  </a:lnTo>
                  <a:lnTo>
                    <a:pt x="47" y="357"/>
                  </a:lnTo>
                  <a:lnTo>
                    <a:pt x="69" y="308"/>
                  </a:lnTo>
                  <a:lnTo>
                    <a:pt x="96" y="263"/>
                  </a:lnTo>
                  <a:lnTo>
                    <a:pt x="128" y="218"/>
                  </a:lnTo>
                  <a:lnTo>
                    <a:pt x="164" y="177"/>
                  </a:lnTo>
                  <a:lnTo>
                    <a:pt x="205" y="140"/>
                  </a:lnTo>
                  <a:lnTo>
                    <a:pt x="249" y="105"/>
                  </a:lnTo>
                  <a:lnTo>
                    <a:pt x="297" y="75"/>
                  </a:lnTo>
                  <a:lnTo>
                    <a:pt x="347" y="50"/>
                  </a:lnTo>
                  <a:lnTo>
                    <a:pt x="398" y="30"/>
                  </a:lnTo>
                  <a:lnTo>
                    <a:pt x="450" y="15"/>
                  </a:lnTo>
                  <a:lnTo>
                    <a:pt x="502" y="5"/>
                  </a:lnTo>
                  <a:lnTo>
                    <a:pt x="555" y="0"/>
                  </a:lnTo>
                  <a:lnTo>
                    <a:pt x="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433"/>
            <p:cNvSpPr>
              <a:spLocks noEditPoints="1"/>
            </p:cNvSpPr>
            <p:nvPr/>
          </p:nvSpPr>
          <p:spPr bwMode="auto">
            <a:xfrm>
              <a:off x="10148888" y="5908676"/>
              <a:ext cx="361950" cy="363538"/>
            </a:xfrm>
            <a:custGeom>
              <a:avLst/>
              <a:gdLst>
                <a:gd name="T0" fmla="*/ 757 w 2286"/>
                <a:gd name="T1" fmla="*/ 224 h 2289"/>
                <a:gd name="T2" fmla="*/ 551 w 2286"/>
                <a:gd name="T3" fmla="*/ 439 h 2289"/>
                <a:gd name="T4" fmla="*/ 564 w 2286"/>
                <a:gd name="T5" fmla="*/ 536 h 2289"/>
                <a:gd name="T6" fmla="*/ 474 w 2286"/>
                <a:gd name="T7" fmla="*/ 575 h 2289"/>
                <a:gd name="T8" fmla="*/ 293 w 2286"/>
                <a:gd name="T9" fmla="*/ 622 h 2289"/>
                <a:gd name="T10" fmla="*/ 158 w 2286"/>
                <a:gd name="T11" fmla="*/ 985 h 2289"/>
                <a:gd name="T12" fmla="*/ 283 w 2286"/>
                <a:gd name="T13" fmla="*/ 1088 h 2289"/>
                <a:gd name="T14" fmla="*/ 295 w 2286"/>
                <a:gd name="T15" fmla="*/ 1186 h 2289"/>
                <a:gd name="T16" fmla="*/ 148 w 2286"/>
                <a:gd name="T17" fmla="*/ 1226 h 2289"/>
                <a:gd name="T18" fmla="*/ 255 w 2286"/>
                <a:gd name="T19" fmla="*/ 1601 h 2289"/>
                <a:gd name="T20" fmla="*/ 455 w 2286"/>
                <a:gd name="T21" fmla="*/ 1724 h 2289"/>
                <a:gd name="T22" fmla="*/ 551 w 2286"/>
                <a:gd name="T23" fmla="*/ 1737 h 2289"/>
                <a:gd name="T24" fmla="*/ 564 w 2286"/>
                <a:gd name="T25" fmla="*/ 1833 h 2289"/>
                <a:gd name="T26" fmla="*/ 687 w 2286"/>
                <a:gd name="T27" fmla="*/ 2033 h 2289"/>
                <a:gd name="T28" fmla="*/ 1062 w 2286"/>
                <a:gd name="T29" fmla="*/ 2141 h 2289"/>
                <a:gd name="T30" fmla="*/ 1102 w 2286"/>
                <a:gd name="T31" fmla="*/ 1993 h 2289"/>
                <a:gd name="T32" fmla="*/ 1199 w 2286"/>
                <a:gd name="T33" fmla="*/ 2005 h 2289"/>
                <a:gd name="T34" fmla="*/ 1303 w 2286"/>
                <a:gd name="T35" fmla="*/ 2131 h 2289"/>
                <a:gd name="T36" fmla="*/ 1664 w 2286"/>
                <a:gd name="T37" fmla="*/ 1995 h 2289"/>
                <a:gd name="T38" fmla="*/ 1712 w 2286"/>
                <a:gd name="T39" fmla="*/ 1815 h 2289"/>
                <a:gd name="T40" fmla="*/ 1751 w 2286"/>
                <a:gd name="T41" fmla="*/ 1724 h 2289"/>
                <a:gd name="T42" fmla="*/ 1847 w 2286"/>
                <a:gd name="T43" fmla="*/ 1737 h 2289"/>
                <a:gd name="T44" fmla="*/ 2062 w 2286"/>
                <a:gd name="T45" fmla="*/ 1531 h 2289"/>
                <a:gd name="T46" fmla="*/ 2059 w 2286"/>
                <a:gd name="T47" fmla="*/ 1226 h 2289"/>
                <a:gd name="T48" fmla="*/ 1981 w 2286"/>
                <a:gd name="T49" fmla="*/ 1167 h 2289"/>
                <a:gd name="T50" fmla="*/ 2018 w 2286"/>
                <a:gd name="T51" fmla="*/ 1075 h 2289"/>
                <a:gd name="T52" fmla="*/ 2111 w 2286"/>
                <a:gd name="T53" fmla="*/ 907 h 2289"/>
                <a:gd name="T54" fmla="*/ 1949 w 2286"/>
                <a:gd name="T55" fmla="*/ 559 h 2289"/>
                <a:gd name="T56" fmla="*/ 1791 w 2286"/>
                <a:gd name="T57" fmla="*/ 577 h 2289"/>
                <a:gd name="T58" fmla="*/ 1712 w 2286"/>
                <a:gd name="T59" fmla="*/ 517 h 2289"/>
                <a:gd name="T60" fmla="*/ 1788 w 2286"/>
                <a:gd name="T61" fmla="*/ 384 h 2289"/>
                <a:gd name="T62" fmla="*/ 1455 w 2286"/>
                <a:gd name="T63" fmla="*/ 196 h 2289"/>
                <a:gd name="T64" fmla="*/ 1220 w 2286"/>
                <a:gd name="T65" fmla="*/ 249 h 2289"/>
                <a:gd name="T66" fmla="*/ 1143 w 2286"/>
                <a:gd name="T67" fmla="*/ 308 h 2289"/>
                <a:gd name="T68" fmla="*/ 1064 w 2286"/>
                <a:gd name="T69" fmla="*/ 249 h 2289"/>
                <a:gd name="T70" fmla="*/ 1319 w 2286"/>
                <a:gd name="T71" fmla="*/ 15 h 2289"/>
                <a:gd name="T72" fmla="*/ 1719 w 2286"/>
                <a:gd name="T73" fmla="*/ 157 h 2289"/>
                <a:gd name="T74" fmla="*/ 2034 w 2286"/>
                <a:gd name="T75" fmla="*/ 429 h 2289"/>
                <a:gd name="T76" fmla="*/ 2233 w 2286"/>
                <a:gd name="T77" fmla="*/ 800 h 2289"/>
                <a:gd name="T78" fmla="*/ 2283 w 2286"/>
                <a:gd name="T79" fmla="*/ 1235 h 2289"/>
                <a:gd name="T80" fmla="*/ 2170 w 2286"/>
                <a:gd name="T81" fmla="*/ 1648 h 2289"/>
                <a:gd name="T82" fmla="*/ 1920 w 2286"/>
                <a:gd name="T83" fmla="*/ 1983 h 2289"/>
                <a:gd name="T84" fmla="*/ 1567 w 2286"/>
                <a:gd name="T85" fmla="*/ 2207 h 2289"/>
                <a:gd name="T86" fmla="*/ 1143 w 2286"/>
                <a:gd name="T87" fmla="*/ 2289 h 2289"/>
                <a:gd name="T88" fmla="*/ 717 w 2286"/>
                <a:gd name="T89" fmla="*/ 2207 h 2289"/>
                <a:gd name="T90" fmla="*/ 365 w 2286"/>
                <a:gd name="T91" fmla="*/ 1983 h 2289"/>
                <a:gd name="T92" fmla="*/ 116 w 2286"/>
                <a:gd name="T93" fmla="*/ 1648 h 2289"/>
                <a:gd name="T94" fmla="*/ 3 w 2286"/>
                <a:gd name="T95" fmla="*/ 1235 h 2289"/>
                <a:gd name="T96" fmla="*/ 53 w 2286"/>
                <a:gd name="T97" fmla="*/ 800 h 2289"/>
                <a:gd name="T98" fmla="*/ 251 w 2286"/>
                <a:gd name="T99" fmla="*/ 429 h 2289"/>
                <a:gd name="T100" fmla="*/ 566 w 2286"/>
                <a:gd name="T101" fmla="*/ 157 h 2289"/>
                <a:gd name="T102" fmla="*/ 965 w 2286"/>
                <a:gd name="T103" fmla="*/ 15 h 2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86" h="2289">
                  <a:moveTo>
                    <a:pt x="1062" y="150"/>
                  </a:moveTo>
                  <a:lnTo>
                    <a:pt x="982" y="159"/>
                  </a:lnTo>
                  <a:lnTo>
                    <a:pt x="905" y="175"/>
                  </a:lnTo>
                  <a:lnTo>
                    <a:pt x="829" y="196"/>
                  </a:lnTo>
                  <a:lnTo>
                    <a:pt x="757" y="224"/>
                  </a:lnTo>
                  <a:lnTo>
                    <a:pt x="687" y="256"/>
                  </a:lnTo>
                  <a:lnTo>
                    <a:pt x="620" y="294"/>
                  </a:lnTo>
                  <a:lnTo>
                    <a:pt x="557" y="337"/>
                  </a:lnTo>
                  <a:lnTo>
                    <a:pt x="497" y="384"/>
                  </a:lnTo>
                  <a:lnTo>
                    <a:pt x="551" y="439"/>
                  </a:lnTo>
                  <a:lnTo>
                    <a:pt x="564" y="456"/>
                  </a:lnTo>
                  <a:lnTo>
                    <a:pt x="572" y="476"/>
                  </a:lnTo>
                  <a:lnTo>
                    <a:pt x="576" y="496"/>
                  </a:lnTo>
                  <a:lnTo>
                    <a:pt x="572" y="517"/>
                  </a:lnTo>
                  <a:lnTo>
                    <a:pt x="564" y="536"/>
                  </a:lnTo>
                  <a:lnTo>
                    <a:pt x="551" y="554"/>
                  </a:lnTo>
                  <a:lnTo>
                    <a:pt x="535" y="567"/>
                  </a:lnTo>
                  <a:lnTo>
                    <a:pt x="515" y="575"/>
                  </a:lnTo>
                  <a:lnTo>
                    <a:pt x="495" y="577"/>
                  </a:lnTo>
                  <a:lnTo>
                    <a:pt x="474" y="575"/>
                  </a:lnTo>
                  <a:lnTo>
                    <a:pt x="455" y="567"/>
                  </a:lnTo>
                  <a:lnTo>
                    <a:pt x="437" y="554"/>
                  </a:lnTo>
                  <a:lnTo>
                    <a:pt x="383" y="499"/>
                  </a:lnTo>
                  <a:lnTo>
                    <a:pt x="335" y="559"/>
                  </a:lnTo>
                  <a:lnTo>
                    <a:pt x="293" y="622"/>
                  </a:lnTo>
                  <a:lnTo>
                    <a:pt x="255" y="689"/>
                  </a:lnTo>
                  <a:lnTo>
                    <a:pt x="222" y="759"/>
                  </a:lnTo>
                  <a:lnTo>
                    <a:pt x="196" y="832"/>
                  </a:lnTo>
                  <a:lnTo>
                    <a:pt x="173" y="907"/>
                  </a:lnTo>
                  <a:lnTo>
                    <a:pt x="158" y="985"/>
                  </a:lnTo>
                  <a:lnTo>
                    <a:pt x="148" y="1064"/>
                  </a:lnTo>
                  <a:lnTo>
                    <a:pt x="225" y="1064"/>
                  </a:lnTo>
                  <a:lnTo>
                    <a:pt x="248" y="1067"/>
                  </a:lnTo>
                  <a:lnTo>
                    <a:pt x="266" y="1075"/>
                  </a:lnTo>
                  <a:lnTo>
                    <a:pt x="283" y="1088"/>
                  </a:lnTo>
                  <a:lnTo>
                    <a:pt x="295" y="1105"/>
                  </a:lnTo>
                  <a:lnTo>
                    <a:pt x="304" y="1124"/>
                  </a:lnTo>
                  <a:lnTo>
                    <a:pt x="306" y="1145"/>
                  </a:lnTo>
                  <a:lnTo>
                    <a:pt x="304" y="1167"/>
                  </a:lnTo>
                  <a:lnTo>
                    <a:pt x="295" y="1186"/>
                  </a:lnTo>
                  <a:lnTo>
                    <a:pt x="283" y="1202"/>
                  </a:lnTo>
                  <a:lnTo>
                    <a:pt x="266" y="1215"/>
                  </a:lnTo>
                  <a:lnTo>
                    <a:pt x="248" y="1223"/>
                  </a:lnTo>
                  <a:lnTo>
                    <a:pt x="225" y="1226"/>
                  </a:lnTo>
                  <a:lnTo>
                    <a:pt x="148" y="1226"/>
                  </a:lnTo>
                  <a:lnTo>
                    <a:pt x="158" y="1306"/>
                  </a:lnTo>
                  <a:lnTo>
                    <a:pt x="173" y="1383"/>
                  </a:lnTo>
                  <a:lnTo>
                    <a:pt x="196" y="1459"/>
                  </a:lnTo>
                  <a:lnTo>
                    <a:pt x="222" y="1531"/>
                  </a:lnTo>
                  <a:lnTo>
                    <a:pt x="255" y="1601"/>
                  </a:lnTo>
                  <a:lnTo>
                    <a:pt x="293" y="1668"/>
                  </a:lnTo>
                  <a:lnTo>
                    <a:pt x="335" y="1731"/>
                  </a:lnTo>
                  <a:lnTo>
                    <a:pt x="383" y="1791"/>
                  </a:lnTo>
                  <a:lnTo>
                    <a:pt x="437" y="1737"/>
                  </a:lnTo>
                  <a:lnTo>
                    <a:pt x="455" y="1724"/>
                  </a:lnTo>
                  <a:lnTo>
                    <a:pt x="474" y="1716"/>
                  </a:lnTo>
                  <a:lnTo>
                    <a:pt x="495" y="1713"/>
                  </a:lnTo>
                  <a:lnTo>
                    <a:pt x="515" y="1716"/>
                  </a:lnTo>
                  <a:lnTo>
                    <a:pt x="535" y="1724"/>
                  </a:lnTo>
                  <a:lnTo>
                    <a:pt x="551" y="1737"/>
                  </a:lnTo>
                  <a:lnTo>
                    <a:pt x="564" y="1754"/>
                  </a:lnTo>
                  <a:lnTo>
                    <a:pt x="572" y="1774"/>
                  </a:lnTo>
                  <a:lnTo>
                    <a:pt x="576" y="1794"/>
                  </a:lnTo>
                  <a:lnTo>
                    <a:pt x="572" y="1815"/>
                  </a:lnTo>
                  <a:lnTo>
                    <a:pt x="564" y="1833"/>
                  </a:lnTo>
                  <a:lnTo>
                    <a:pt x="551" y="1851"/>
                  </a:lnTo>
                  <a:lnTo>
                    <a:pt x="497" y="1906"/>
                  </a:lnTo>
                  <a:lnTo>
                    <a:pt x="557" y="1953"/>
                  </a:lnTo>
                  <a:lnTo>
                    <a:pt x="620" y="1995"/>
                  </a:lnTo>
                  <a:lnTo>
                    <a:pt x="687" y="2033"/>
                  </a:lnTo>
                  <a:lnTo>
                    <a:pt x="757" y="2066"/>
                  </a:lnTo>
                  <a:lnTo>
                    <a:pt x="829" y="2093"/>
                  </a:lnTo>
                  <a:lnTo>
                    <a:pt x="905" y="2115"/>
                  </a:lnTo>
                  <a:lnTo>
                    <a:pt x="982" y="2131"/>
                  </a:lnTo>
                  <a:lnTo>
                    <a:pt x="1062" y="2141"/>
                  </a:lnTo>
                  <a:lnTo>
                    <a:pt x="1062" y="2063"/>
                  </a:lnTo>
                  <a:lnTo>
                    <a:pt x="1064" y="2041"/>
                  </a:lnTo>
                  <a:lnTo>
                    <a:pt x="1073" y="2022"/>
                  </a:lnTo>
                  <a:lnTo>
                    <a:pt x="1085" y="2005"/>
                  </a:lnTo>
                  <a:lnTo>
                    <a:pt x="1102" y="1993"/>
                  </a:lnTo>
                  <a:lnTo>
                    <a:pt x="1121" y="1984"/>
                  </a:lnTo>
                  <a:lnTo>
                    <a:pt x="1143" y="1982"/>
                  </a:lnTo>
                  <a:lnTo>
                    <a:pt x="1164" y="1984"/>
                  </a:lnTo>
                  <a:lnTo>
                    <a:pt x="1184" y="1993"/>
                  </a:lnTo>
                  <a:lnTo>
                    <a:pt x="1199" y="2005"/>
                  </a:lnTo>
                  <a:lnTo>
                    <a:pt x="1212" y="2022"/>
                  </a:lnTo>
                  <a:lnTo>
                    <a:pt x="1220" y="2041"/>
                  </a:lnTo>
                  <a:lnTo>
                    <a:pt x="1224" y="2063"/>
                  </a:lnTo>
                  <a:lnTo>
                    <a:pt x="1224" y="2141"/>
                  </a:lnTo>
                  <a:lnTo>
                    <a:pt x="1303" y="2131"/>
                  </a:lnTo>
                  <a:lnTo>
                    <a:pt x="1380" y="2115"/>
                  </a:lnTo>
                  <a:lnTo>
                    <a:pt x="1455" y="2093"/>
                  </a:lnTo>
                  <a:lnTo>
                    <a:pt x="1528" y="2066"/>
                  </a:lnTo>
                  <a:lnTo>
                    <a:pt x="1598" y="2033"/>
                  </a:lnTo>
                  <a:lnTo>
                    <a:pt x="1664" y="1995"/>
                  </a:lnTo>
                  <a:lnTo>
                    <a:pt x="1728" y="1953"/>
                  </a:lnTo>
                  <a:lnTo>
                    <a:pt x="1788" y="1906"/>
                  </a:lnTo>
                  <a:lnTo>
                    <a:pt x="1733" y="1851"/>
                  </a:lnTo>
                  <a:lnTo>
                    <a:pt x="1720" y="1833"/>
                  </a:lnTo>
                  <a:lnTo>
                    <a:pt x="1712" y="1815"/>
                  </a:lnTo>
                  <a:lnTo>
                    <a:pt x="1710" y="1794"/>
                  </a:lnTo>
                  <a:lnTo>
                    <a:pt x="1712" y="1774"/>
                  </a:lnTo>
                  <a:lnTo>
                    <a:pt x="1720" y="1754"/>
                  </a:lnTo>
                  <a:lnTo>
                    <a:pt x="1733" y="1737"/>
                  </a:lnTo>
                  <a:lnTo>
                    <a:pt x="1751" y="1724"/>
                  </a:lnTo>
                  <a:lnTo>
                    <a:pt x="1770" y="1716"/>
                  </a:lnTo>
                  <a:lnTo>
                    <a:pt x="1791" y="1713"/>
                  </a:lnTo>
                  <a:lnTo>
                    <a:pt x="1811" y="1716"/>
                  </a:lnTo>
                  <a:lnTo>
                    <a:pt x="1831" y="1724"/>
                  </a:lnTo>
                  <a:lnTo>
                    <a:pt x="1847" y="1737"/>
                  </a:lnTo>
                  <a:lnTo>
                    <a:pt x="1903" y="1791"/>
                  </a:lnTo>
                  <a:lnTo>
                    <a:pt x="1949" y="1731"/>
                  </a:lnTo>
                  <a:lnTo>
                    <a:pt x="1992" y="1668"/>
                  </a:lnTo>
                  <a:lnTo>
                    <a:pt x="2030" y="1601"/>
                  </a:lnTo>
                  <a:lnTo>
                    <a:pt x="2062" y="1531"/>
                  </a:lnTo>
                  <a:lnTo>
                    <a:pt x="2090" y="1459"/>
                  </a:lnTo>
                  <a:lnTo>
                    <a:pt x="2111" y="1383"/>
                  </a:lnTo>
                  <a:lnTo>
                    <a:pt x="2127" y="1306"/>
                  </a:lnTo>
                  <a:lnTo>
                    <a:pt x="2136" y="1226"/>
                  </a:lnTo>
                  <a:lnTo>
                    <a:pt x="2059" y="1226"/>
                  </a:lnTo>
                  <a:lnTo>
                    <a:pt x="2038" y="1223"/>
                  </a:lnTo>
                  <a:lnTo>
                    <a:pt x="2018" y="1215"/>
                  </a:lnTo>
                  <a:lnTo>
                    <a:pt x="2002" y="1202"/>
                  </a:lnTo>
                  <a:lnTo>
                    <a:pt x="1989" y="1186"/>
                  </a:lnTo>
                  <a:lnTo>
                    <a:pt x="1981" y="1167"/>
                  </a:lnTo>
                  <a:lnTo>
                    <a:pt x="1978" y="1145"/>
                  </a:lnTo>
                  <a:lnTo>
                    <a:pt x="1981" y="1124"/>
                  </a:lnTo>
                  <a:lnTo>
                    <a:pt x="1989" y="1105"/>
                  </a:lnTo>
                  <a:lnTo>
                    <a:pt x="2002" y="1088"/>
                  </a:lnTo>
                  <a:lnTo>
                    <a:pt x="2018" y="1075"/>
                  </a:lnTo>
                  <a:lnTo>
                    <a:pt x="2038" y="1067"/>
                  </a:lnTo>
                  <a:lnTo>
                    <a:pt x="2059" y="1064"/>
                  </a:lnTo>
                  <a:lnTo>
                    <a:pt x="2136" y="1064"/>
                  </a:lnTo>
                  <a:lnTo>
                    <a:pt x="2127" y="985"/>
                  </a:lnTo>
                  <a:lnTo>
                    <a:pt x="2111" y="907"/>
                  </a:lnTo>
                  <a:lnTo>
                    <a:pt x="2090" y="832"/>
                  </a:lnTo>
                  <a:lnTo>
                    <a:pt x="2062" y="759"/>
                  </a:lnTo>
                  <a:lnTo>
                    <a:pt x="2030" y="689"/>
                  </a:lnTo>
                  <a:lnTo>
                    <a:pt x="1992" y="622"/>
                  </a:lnTo>
                  <a:lnTo>
                    <a:pt x="1949" y="559"/>
                  </a:lnTo>
                  <a:lnTo>
                    <a:pt x="1903" y="499"/>
                  </a:lnTo>
                  <a:lnTo>
                    <a:pt x="1847" y="554"/>
                  </a:lnTo>
                  <a:lnTo>
                    <a:pt x="1831" y="567"/>
                  </a:lnTo>
                  <a:lnTo>
                    <a:pt x="1811" y="575"/>
                  </a:lnTo>
                  <a:lnTo>
                    <a:pt x="1791" y="577"/>
                  </a:lnTo>
                  <a:lnTo>
                    <a:pt x="1770" y="575"/>
                  </a:lnTo>
                  <a:lnTo>
                    <a:pt x="1751" y="567"/>
                  </a:lnTo>
                  <a:lnTo>
                    <a:pt x="1733" y="554"/>
                  </a:lnTo>
                  <a:lnTo>
                    <a:pt x="1720" y="536"/>
                  </a:lnTo>
                  <a:lnTo>
                    <a:pt x="1712" y="517"/>
                  </a:lnTo>
                  <a:lnTo>
                    <a:pt x="1710" y="496"/>
                  </a:lnTo>
                  <a:lnTo>
                    <a:pt x="1712" y="476"/>
                  </a:lnTo>
                  <a:lnTo>
                    <a:pt x="1720" y="456"/>
                  </a:lnTo>
                  <a:lnTo>
                    <a:pt x="1733" y="439"/>
                  </a:lnTo>
                  <a:lnTo>
                    <a:pt x="1788" y="384"/>
                  </a:lnTo>
                  <a:lnTo>
                    <a:pt x="1728" y="337"/>
                  </a:lnTo>
                  <a:lnTo>
                    <a:pt x="1664" y="294"/>
                  </a:lnTo>
                  <a:lnTo>
                    <a:pt x="1598" y="256"/>
                  </a:lnTo>
                  <a:lnTo>
                    <a:pt x="1528" y="224"/>
                  </a:lnTo>
                  <a:lnTo>
                    <a:pt x="1455" y="196"/>
                  </a:lnTo>
                  <a:lnTo>
                    <a:pt x="1380" y="175"/>
                  </a:lnTo>
                  <a:lnTo>
                    <a:pt x="1303" y="159"/>
                  </a:lnTo>
                  <a:lnTo>
                    <a:pt x="1224" y="150"/>
                  </a:lnTo>
                  <a:lnTo>
                    <a:pt x="1224" y="227"/>
                  </a:lnTo>
                  <a:lnTo>
                    <a:pt x="1220" y="249"/>
                  </a:lnTo>
                  <a:lnTo>
                    <a:pt x="1212" y="269"/>
                  </a:lnTo>
                  <a:lnTo>
                    <a:pt x="1199" y="285"/>
                  </a:lnTo>
                  <a:lnTo>
                    <a:pt x="1184" y="297"/>
                  </a:lnTo>
                  <a:lnTo>
                    <a:pt x="1164" y="305"/>
                  </a:lnTo>
                  <a:lnTo>
                    <a:pt x="1143" y="308"/>
                  </a:lnTo>
                  <a:lnTo>
                    <a:pt x="1121" y="305"/>
                  </a:lnTo>
                  <a:lnTo>
                    <a:pt x="1102" y="297"/>
                  </a:lnTo>
                  <a:lnTo>
                    <a:pt x="1085" y="285"/>
                  </a:lnTo>
                  <a:lnTo>
                    <a:pt x="1073" y="269"/>
                  </a:lnTo>
                  <a:lnTo>
                    <a:pt x="1064" y="249"/>
                  </a:lnTo>
                  <a:lnTo>
                    <a:pt x="1062" y="227"/>
                  </a:lnTo>
                  <a:lnTo>
                    <a:pt x="1062" y="150"/>
                  </a:lnTo>
                  <a:close/>
                  <a:moveTo>
                    <a:pt x="1143" y="0"/>
                  </a:moveTo>
                  <a:lnTo>
                    <a:pt x="1231" y="5"/>
                  </a:lnTo>
                  <a:lnTo>
                    <a:pt x="1319" y="15"/>
                  </a:lnTo>
                  <a:lnTo>
                    <a:pt x="1404" y="31"/>
                  </a:lnTo>
                  <a:lnTo>
                    <a:pt x="1487" y="53"/>
                  </a:lnTo>
                  <a:lnTo>
                    <a:pt x="1567" y="82"/>
                  </a:lnTo>
                  <a:lnTo>
                    <a:pt x="1644" y="117"/>
                  </a:lnTo>
                  <a:lnTo>
                    <a:pt x="1719" y="157"/>
                  </a:lnTo>
                  <a:lnTo>
                    <a:pt x="1790" y="202"/>
                  </a:lnTo>
                  <a:lnTo>
                    <a:pt x="1857" y="252"/>
                  </a:lnTo>
                  <a:lnTo>
                    <a:pt x="1920" y="307"/>
                  </a:lnTo>
                  <a:lnTo>
                    <a:pt x="1979" y="366"/>
                  </a:lnTo>
                  <a:lnTo>
                    <a:pt x="2034" y="429"/>
                  </a:lnTo>
                  <a:lnTo>
                    <a:pt x="2084" y="497"/>
                  </a:lnTo>
                  <a:lnTo>
                    <a:pt x="2130" y="568"/>
                  </a:lnTo>
                  <a:lnTo>
                    <a:pt x="2170" y="642"/>
                  </a:lnTo>
                  <a:lnTo>
                    <a:pt x="2204" y="720"/>
                  </a:lnTo>
                  <a:lnTo>
                    <a:pt x="2233" y="800"/>
                  </a:lnTo>
                  <a:lnTo>
                    <a:pt x="2255" y="883"/>
                  </a:lnTo>
                  <a:lnTo>
                    <a:pt x="2271" y="968"/>
                  </a:lnTo>
                  <a:lnTo>
                    <a:pt x="2283" y="1056"/>
                  </a:lnTo>
                  <a:lnTo>
                    <a:pt x="2286" y="1145"/>
                  </a:lnTo>
                  <a:lnTo>
                    <a:pt x="2283" y="1235"/>
                  </a:lnTo>
                  <a:lnTo>
                    <a:pt x="2271" y="1322"/>
                  </a:lnTo>
                  <a:lnTo>
                    <a:pt x="2255" y="1408"/>
                  </a:lnTo>
                  <a:lnTo>
                    <a:pt x="2233" y="1490"/>
                  </a:lnTo>
                  <a:lnTo>
                    <a:pt x="2204" y="1571"/>
                  </a:lnTo>
                  <a:lnTo>
                    <a:pt x="2170" y="1648"/>
                  </a:lnTo>
                  <a:lnTo>
                    <a:pt x="2130" y="1723"/>
                  </a:lnTo>
                  <a:lnTo>
                    <a:pt x="2084" y="1794"/>
                  </a:lnTo>
                  <a:lnTo>
                    <a:pt x="2034" y="1860"/>
                  </a:lnTo>
                  <a:lnTo>
                    <a:pt x="1979" y="1924"/>
                  </a:lnTo>
                  <a:lnTo>
                    <a:pt x="1920" y="1983"/>
                  </a:lnTo>
                  <a:lnTo>
                    <a:pt x="1857" y="2038"/>
                  </a:lnTo>
                  <a:lnTo>
                    <a:pt x="1790" y="2087"/>
                  </a:lnTo>
                  <a:lnTo>
                    <a:pt x="1719" y="2133"/>
                  </a:lnTo>
                  <a:lnTo>
                    <a:pt x="1644" y="2173"/>
                  </a:lnTo>
                  <a:lnTo>
                    <a:pt x="1567" y="2207"/>
                  </a:lnTo>
                  <a:lnTo>
                    <a:pt x="1487" y="2236"/>
                  </a:lnTo>
                  <a:lnTo>
                    <a:pt x="1404" y="2259"/>
                  </a:lnTo>
                  <a:lnTo>
                    <a:pt x="1319" y="2276"/>
                  </a:lnTo>
                  <a:lnTo>
                    <a:pt x="1231" y="2286"/>
                  </a:lnTo>
                  <a:lnTo>
                    <a:pt x="1143" y="2289"/>
                  </a:lnTo>
                  <a:lnTo>
                    <a:pt x="1053" y="2286"/>
                  </a:lnTo>
                  <a:lnTo>
                    <a:pt x="965" y="2276"/>
                  </a:lnTo>
                  <a:lnTo>
                    <a:pt x="880" y="2259"/>
                  </a:lnTo>
                  <a:lnTo>
                    <a:pt x="798" y="2236"/>
                  </a:lnTo>
                  <a:lnTo>
                    <a:pt x="717" y="2207"/>
                  </a:lnTo>
                  <a:lnTo>
                    <a:pt x="640" y="2173"/>
                  </a:lnTo>
                  <a:lnTo>
                    <a:pt x="566" y="2133"/>
                  </a:lnTo>
                  <a:lnTo>
                    <a:pt x="495" y="2087"/>
                  </a:lnTo>
                  <a:lnTo>
                    <a:pt x="428" y="2038"/>
                  </a:lnTo>
                  <a:lnTo>
                    <a:pt x="365" y="1983"/>
                  </a:lnTo>
                  <a:lnTo>
                    <a:pt x="305" y="1924"/>
                  </a:lnTo>
                  <a:lnTo>
                    <a:pt x="251" y="1860"/>
                  </a:lnTo>
                  <a:lnTo>
                    <a:pt x="201" y="1794"/>
                  </a:lnTo>
                  <a:lnTo>
                    <a:pt x="156" y="1723"/>
                  </a:lnTo>
                  <a:lnTo>
                    <a:pt x="116" y="1648"/>
                  </a:lnTo>
                  <a:lnTo>
                    <a:pt x="81" y="1571"/>
                  </a:lnTo>
                  <a:lnTo>
                    <a:pt x="53" y="1490"/>
                  </a:lnTo>
                  <a:lnTo>
                    <a:pt x="29" y="1408"/>
                  </a:lnTo>
                  <a:lnTo>
                    <a:pt x="13" y="1322"/>
                  </a:lnTo>
                  <a:lnTo>
                    <a:pt x="3" y="1235"/>
                  </a:lnTo>
                  <a:lnTo>
                    <a:pt x="0" y="1145"/>
                  </a:lnTo>
                  <a:lnTo>
                    <a:pt x="3" y="1056"/>
                  </a:lnTo>
                  <a:lnTo>
                    <a:pt x="13" y="968"/>
                  </a:lnTo>
                  <a:lnTo>
                    <a:pt x="29" y="883"/>
                  </a:lnTo>
                  <a:lnTo>
                    <a:pt x="53" y="800"/>
                  </a:lnTo>
                  <a:lnTo>
                    <a:pt x="81" y="720"/>
                  </a:lnTo>
                  <a:lnTo>
                    <a:pt x="116" y="642"/>
                  </a:lnTo>
                  <a:lnTo>
                    <a:pt x="156" y="568"/>
                  </a:lnTo>
                  <a:lnTo>
                    <a:pt x="201" y="497"/>
                  </a:lnTo>
                  <a:lnTo>
                    <a:pt x="251" y="429"/>
                  </a:lnTo>
                  <a:lnTo>
                    <a:pt x="305" y="366"/>
                  </a:lnTo>
                  <a:lnTo>
                    <a:pt x="365" y="307"/>
                  </a:lnTo>
                  <a:lnTo>
                    <a:pt x="428" y="252"/>
                  </a:lnTo>
                  <a:lnTo>
                    <a:pt x="495" y="202"/>
                  </a:lnTo>
                  <a:lnTo>
                    <a:pt x="566" y="157"/>
                  </a:lnTo>
                  <a:lnTo>
                    <a:pt x="640" y="117"/>
                  </a:lnTo>
                  <a:lnTo>
                    <a:pt x="717" y="82"/>
                  </a:lnTo>
                  <a:lnTo>
                    <a:pt x="798" y="53"/>
                  </a:lnTo>
                  <a:lnTo>
                    <a:pt x="880" y="31"/>
                  </a:lnTo>
                  <a:lnTo>
                    <a:pt x="965" y="15"/>
                  </a:lnTo>
                  <a:lnTo>
                    <a:pt x="1053" y="5"/>
                  </a:lnTo>
                  <a:lnTo>
                    <a:pt x="1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0" name="Group 969"/>
          <p:cNvGrpSpPr/>
          <p:nvPr/>
        </p:nvGrpSpPr>
        <p:grpSpPr>
          <a:xfrm>
            <a:off x="9075884" y="5767388"/>
            <a:ext cx="579438" cy="574675"/>
            <a:chOff x="9090025" y="5767388"/>
            <a:chExt cx="579438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8" name="Freeform 438"/>
            <p:cNvSpPr>
              <a:spLocks noEditPoints="1"/>
            </p:cNvSpPr>
            <p:nvPr/>
          </p:nvSpPr>
          <p:spPr bwMode="auto">
            <a:xfrm>
              <a:off x="9320213" y="5992813"/>
              <a:ext cx="149225" cy="149225"/>
            </a:xfrm>
            <a:custGeom>
              <a:avLst/>
              <a:gdLst>
                <a:gd name="T0" fmla="*/ 427 w 940"/>
                <a:gd name="T1" fmla="*/ 181 h 939"/>
                <a:gd name="T2" fmla="*/ 347 w 940"/>
                <a:gd name="T3" fmla="*/ 205 h 939"/>
                <a:gd name="T4" fmla="*/ 278 w 940"/>
                <a:gd name="T5" fmla="*/ 250 h 939"/>
                <a:gd name="T6" fmla="*/ 225 w 940"/>
                <a:gd name="T7" fmla="*/ 311 h 939"/>
                <a:gd name="T8" fmla="*/ 191 w 940"/>
                <a:gd name="T9" fmla="*/ 385 h 939"/>
                <a:gd name="T10" fmla="*/ 177 w 940"/>
                <a:gd name="T11" fmla="*/ 469 h 939"/>
                <a:gd name="T12" fmla="*/ 191 w 940"/>
                <a:gd name="T13" fmla="*/ 554 h 939"/>
                <a:gd name="T14" fmla="*/ 225 w 940"/>
                <a:gd name="T15" fmla="*/ 629 h 939"/>
                <a:gd name="T16" fmla="*/ 278 w 940"/>
                <a:gd name="T17" fmla="*/ 690 h 939"/>
                <a:gd name="T18" fmla="*/ 347 w 940"/>
                <a:gd name="T19" fmla="*/ 734 h 939"/>
                <a:gd name="T20" fmla="*/ 427 w 940"/>
                <a:gd name="T21" fmla="*/ 759 h 939"/>
                <a:gd name="T22" fmla="*/ 513 w 940"/>
                <a:gd name="T23" fmla="*/ 759 h 939"/>
                <a:gd name="T24" fmla="*/ 593 w 940"/>
                <a:gd name="T25" fmla="*/ 734 h 939"/>
                <a:gd name="T26" fmla="*/ 662 w 940"/>
                <a:gd name="T27" fmla="*/ 690 h 939"/>
                <a:gd name="T28" fmla="*/ 715 w 940"/>
                <a:gd name="T29" fmla="*/ 629 h 939"/>
                <a:gd name="T30" fmla="*/ 750 w 940"/>
                <a:gd name="T31" fmla="*/ 554 h 939"/>
                <a:gd name="T32" fmla="*/ 763 w 940"/>
                <a:gd name="T33" fmla="*/ 469 h 939"/>
                <a:gd name="T34" fmla="*/ 750 w 940"/>
                <a:gd name="T35" fmla="*/ 385 h 939"/>
                <a:gd name="T36" fmla="*/ 715 w 940"/>
                <a:gd name="T37" fmla="*/ 311 h 939"/>
                <a:gd name="T38" fmla="*/ 662 w 940"/>
                <a:gd name="T39" fmla="*/ 250 h 939"/>
                <a:gd name="T40" fmla="*/ 593 w 940"/>
                <a:gd name="T41" fmla="*/ 205 h 939"/>
                <a:gd name="T42" fmla="*/ 513 w 940"/>
                <a:gd name="T43" fmla="*/ 181 h 939"/>
                <a:gd name="T44" fmla="*/ 470 w 940"/>
                <a:gd name="T45" fmla="*/ 0 h 939"/>
                <a:gd name="T46" fmla="*/ 578 w 940"/>
                <a:gd name="T47" fmla="*/ 13 h 939"/>
                <a:gd name="T48" fmla="*/ 676 w 940"/>
                <a:gd name="T49" fmla="*/ 48 h 939"/>
                <a:gd name="T50" fmla="*/ 764 w 940"/>
                <a:gd name="T51" fmla="*/ 104 h 939"/>
                <a:gd name="T52" fmla="*/ 837 w 940"/>
                <a:gd name="T53" fmla="*/ 176 h 939"/>
                <a:gd name="T54" fmla="*/ 893 w 940"/>
                <a:gd name="T55" fmla="*/ 263 h 939"/>
                <a:gd name="T56" fmla="*/ 928 w 940"/>
                <a:gd name="T57" fmla="*/ 362 h 939"/>
                <a:gd name="T58" fmla="*/ 940 w 940"/>
                <a:gd name="T59" fmla="*/ 469 h 939"/>
                <a:gd name="T60" fmla="*/ 928 w 940"/>
                <a:gd name="T61" fmla="*/ 577 h 939"/>
                <a:gd name="T62" fmla="*/ 893 w 940"/>
                <a:gd name="T63" fmla="*/ 677 h 939"/>
                <a:gd name="T64" fmla="*/ 837 w 940"/>
                <a:gd name="T65" fmla="*/ 763 h 939"/>
                <a:gd name="T66" fmla="*/ 764 w 940"/>
                <a:gd name="T67" fmla="*/ 836 h 939"/>
                <a:gd name="T68" fmla="*/ 676 w 940"/>
                <a:gd name="T69" fmla="*/ 892 h 939"/>
                <a:gd name="T70" fmla="*/ 578 w 940"/>
                <a:gd name="T71" fmla="*/ 927 h 939"/>
                <a:gd name="T72" fmla="*/ 470 w 940"/>
                <a:gd name="T73" fmla="*/ 939 h 939"/>
                <a:gd name="T74" fmla="*/ 362 w 940"/>
                <a:gd name="T75" fmla="*/ 927 h 939"/>
                <a:gd name="T76" fmla="*/ 264 w 940"/>
                <a:gd name="T77" fmla="*/ 892 h 939"/>
                <a:gd name="T78" fmla="*/ 176 w 940"/>
                <a:gd name="T79" fmla="*/ 836 h 939"/>
                <a:gd name="T80" fmla="*/ 103 w 940"/>
                <a:gd name="T81" fmla="*/ 763 h 939"/>
                <a:gd name="T82" fmla="*/ 47 w 940"/>
                <a:gd name="T83" fmla="*/ 677 h 939"/>
                <a:gd name="T84" fmla="*/ 12 w 940"/>
                <a:gd name="T85" fmla="*/ 577 h 939"/>
                <a:gd name="T86" fmla="*/ 0 w 940"/>
                <a:gd name="T87" fmla="*/ 469 h 939"/>
                <a:gd name="T88" fmla="*/ 12 w 940"/>
                <a:gd name="T89" fmla="*/ 362 h 939"/>
                <a:gd name="T90" fmla="*/ 47 w 940"/>
                <a:gd name="T91" fmla="*/ 263 h 939"/>
                <a:gd name="T92" fmla="*/ 103 w 940"/>
                <a:gd name="T93" fmla="*/ 176 h 939"/>
                <a:gd name="T94" fmla="*/ 176 w 940"/>
                <a:gd name="T95" fmla="*/ 104 h 939"/>
                <a:gd name="T96" fmla="*/ 264 w 940"/>
                <a:gd name="T97" fmla="*/ 48 h 939"/>
                <a:gd name="T98" fmla="*/ 362 w 940"/>
                <a:gd name="T99" fmla="*/ 13 h 939"/>
                <a:gd name="T100" fmla="*/ 470 w 940"/>
                <a:gd name="T101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0" h="939">
                  <a:moveTo>
                    <a:pt x="470" y="178"/>
                  </a:moveTo>
                  <a:lnTo>
                    <a:pt x="427" y="181"/>
                  </a:lnTo>
                  <a:lnTo>
                    <a:pt x="386" y="190"/>
                  </a:lnTo>
                  <a:lnTo>
                    <a:pt x="347" y="205"/>
                  </a:lnTo>
                  <a:lnTo>
                    <a:pt x="311" y="224"/>
                  </a:lnTo>
                  <a:lnTo>
                    <a:pt x="278" y="250"/>
                  </a:lnTo>
                  <a:lnTo>
                    <a:pt x="249" y="279"/>
                  </a:lnTo>
                  <a:lnTo>
                    <a:pt x="225" y="311"/>
                  </a:lnTo>
                  <a:lnTo>
                    <a:pt x="205" y="346"/>
                  </a:lnTo>
                  <a:lnTo>
                    <a:pt x="191" y="385"/>
                  </a:lnTo>
                  <a:lnTo>
                    <a:pt x="181" y="426"/>
                  </a:lnTo>
                  <a:lnTo>
                    <a:pt x="177" y="469"/>
                  </a:lnTo>
                  <a:lnTo>
                    <a:pt x="181" y="513"/>
                  </a:lnTo>
                  <a:lnTo>
                    <a:pt x="191" y="554"/>
                  </a:lnTo>
                  <a:lnTo>
                    <a:pt x="205" y="592"/>
                  </a:lnTo>
                  <a:lnTo>
                    <a:pt x="225" y="629"/>
                  </a:lnTo>
                  <a:lnTo>
                    <a:pt x="249" y="661"/>
                  </a:lnTo>
                  <a:lnTo>
                    <a:pt x="278" y="690"/>
                  </a:lnTo>
                  <a:lnTo>
                    <a:pt x="311" y="714"/>
                  </a:lnTo>
                  <a:lnTo>
                    <a:pt x="347" y="734"/>
                  </a:lnTo>
                  <a:lnTo>
                    <a:pt x="386" y="750"/>
                  </a:lnTo>
                  <a:lnTo>
                    <a:pt x="427" y="759"/>
                  </a:lnTo>
                  <a:lnTo>
                    <a:pt x="470" y="762"/>
                  </a:lnTo>
                  <a:lnTo>
                    <a:pt x="513" y="759"/>
                  </a:lnTo>
                  <a:lnTo>
                    <a:pt x="554" y="750"/>
                  </a:lnTo>
                  <a:lnTo>
                    <a:pt x="593" y="734"/>
                  </a:lnTo>
                  <a:lnTo>
                    <a:pt x="629" y="714"/>
                  </a:lnTo>
                  <a:lnTo>
                    <a:pt x="662" y="690"/>
                  </a:lnTo>
                  <a:lnTo>
                    <a:pt x="691" y="661"/>
                  </a:lnTo>
                  <a:lnTo>
                    <a:pt x="715" y="629"/>
                  </a:lnTo>
                  <a:lnTo>
                    <a:pt x="735" y="592"/>
                  </a:lnTo>
                  <a:lnTo>
                    <a:pt x="750" y="554"/>
                  </a:lnTo>
                  <a:lnTo>
                    <a:pt x="760" y="513"/>
                  </a:lnTo>
                  <a:lnTo>
                    <a:pt x="763" y="469"/>
                  </a:lnTo>
                  <a:lnTo>
                    <a:pt x="760" y="426"/>
                  </a:lnTo>
                  <a:lnTo>
                    <a:pt x="750" y="385"/>
                  </a:lnTo>
                  <a:lnTo>
                    <a:pt x="735" y="346"/>
                  </a:lnTo>
                  <a:lnTo>
                    <a:pt x="715" y="311"/>
                  </a:lnTo>
                  <a:lnTo>
                    <a:pt x="691" y="279"/>
                  </a:lnTo>
                  <a:lnTo>
                    <a:pt x="662" y="250"/>
                  </a:lnTo>
                  <a:lnTo>
                    <a:pt x="629" y="224"/>
                  </a:lnTo>
                  <a:lnTo>
                    <a:pt x="593" y="205"/>
                  </a:lnTo>
                  <a:lnTo>
                    <a:pt x="554" y="190"/>
                  </a:lnTo>
                  <a:lnTo>
                    <a:pt x="513" y="181"/>
                  </a:lnTo>
                  <a:lnTo>
                    <a:pt x="470" y="178"/>
                  </a:lnTo>
                  <a:close/>
                  <a:moveTo>
                    <a:pt x="470" y="0"/>
                  </a:moveTo>
                  <a:lnTo>
                    <a:pt x="524" y="3"/>
                  </a:lnTo>
                  <a:lnTo>
                    <a:pt x="578" y="13"/>
                  </a:lnTo>
                  <a:lnTo>
                    <a:pt x="629" y="27"/>
                  </a:lnTo>
                  <a:lnTo>
                    <a:pt x="676" y="48"/>
                  </a:lnTo>
                  <a:lnTo>
                    <a:pt x="722" y="73"/>
                  </a:lnTo>
                  <a:lnTo>
                    <a:pt x="764" y="104"/>
                  </a:lnTo>
                  <a:lnTo>
                    <a:pt x="803" y="138"/>
                  </a:lnTo>
                  <a:lnTo>
                    <a:pt x="837" y="176"/>
                  </a:lnTo>
                  <a:lnTo>
                    <a:pt x="867" y="218"/>
                  </a:lnTo>
                  <a:lnTo>
                    <a:pt x="893" y="263"/>
                  </a:lnTo>
                  <a:lnTo>
                    <a:pt x="913" y="312"/>
                  </a:lnTo>
                  <a:lnTo>
                    <a:pt x="928" y="362"/>
                  </a:lnTo>
                  <a:lnTo>
                    <a:pt x="937" y="415"/>
                  </a:lnTo>
                  <a:lnTo>
                    <a:pt x="940" y="469"/>
                  </a:lnTo>
                  <a:lnTo>
                    <a:pt x="937" y="525"/>
                  </a:lnTo>
                  <a:lnTo>
                    <a:pt x="928" y="577"/>
                  </a:lnTo>
                  <a:lnTo>
                    <a:pt x="913" y="628"/>
                  </a:lnTo>
                  <a:lnTo>
                    <a:pt x="893" y="677"/>
                  </a:lnTo>
                  <a:lnTo>
                    <a:pt x="867" y="721"/>
                  </a:lnTo>
                  <a:lnTo>
                    <a:pt x="837" y="763"/>
                  </a:lnTo>
                  <a:lnTo>
                    <a:pt x="803" y="802"/>
                  </a:lnTo>
                  <a:lnTo>
                    <a:pt x="764" y="836"/>
                  </a:lnTo>
                  <a:lnTo>
                    <a:pt x="722" y="866"/>
                  </a:lnTo>
                  <a:lnTo>
                    <a:pt x="676" y="892"/>
                  </a:lnTo>
                  <a:lnTo>
                    <a:pt x="629" y="913"/>
                  </a:lnTo>
                  <a:lnTo>
                    <a:pt x="578" y="927"/>
                  </a:lnTo>
                  <a:lnTo>
                    <a:pt x="524" y="936"/>
                  </a:lnTo>
                  <a:lnTo>
                    <a:pt x="470" y="939"/>
                  </a:lnTo>
                  <a:lnTo>
                    <a:pt x="416" y="936"/>
                  </a:lnTo>
                  <a:lnTo>
                    <a:pt x="362" y="927"/>
                  </a:lnTo>
                  <a:lnTo>
                    <a:pt x="311" y="913"/>
                  </a:lnTo>
                  <a:lnTo>
                    <a:pt x="264" y="892"/>
                  </a:lnTo>
                  <a:lnTo>
                    <a:pt x="218" y="866"/>
                  </a:lnTo>
                  <a:lnTo>
                    <a:pt x="176" y="836"/>
                  </a:lnTo>
                  <a:lnTo>
                    <a:pt x="137" y="802"/>
                  </a:lnTo>
                  <a:lnTo>
                    <a:pt x="103" y="763"/>
                  </a:lnTo>
                  <a:lnTo>
                    <a:pt x="73" y="721"/>
                  </a:lnTo>
                  <a:lnTo>
                    <a:pt x="47" y="677"/>
                  </a:lnTo>
                  <a:lnTo>
                    <a:pt x="28" y="628"/>
                  </a:lnTo>
                  <a:lnTo>
                    <a:pt x="12" y="577"/>
                  </a:lnTo>
                  <a:lnTo>
                    <a:pt x="3" y="525"/>
                  </a:lnTo>
                  <a:lnTo>
                    <a:pt x="0" y="469"/>
                  </a:lnTo>
                  <a:lnTo>
                    <a:pt x="3" y="415"/>
                  </a:lnTo>
                  <a:lnTo>
                    <a:pt x="12" y="362"/>
                  </a:lnTo>
                  <a:lnTo>
                    <a:pt x="28" y="312"/>
                  </a:lnTo>
                  <a:lnTo>
                    <a:pt x="47" y="263"/>
                  </a:lnTo>
                  <a:lnTo>
                    <a:pt x="73" y="218"/>
                  </a:lnTo>
                  <a:lnTo>
                    <a:pt x="103" y="176"/>
                  </a:lnTo>
                  <a:lnTo>
                    <a:pt x="137" y="138"/>
                  </a:lnTo>
                  <a:lnTo>
                    <a:pt x="176" y="104"/>
                  </a:lnTo>
                  <a:lnTo>
                    <a:pt x="218" y="73"/>
                  </a:lnTo>
                  <a:lnTo>
                    <a:pt x="264" y="48"/>
                  </a:lnTo>
                  <a:lnTo>
                    <a:pt x="311" y="27"/>
                  </a:lnTo>
                  <a:lnTo>
                    <a:pt x="362" y="13"/>
                  </a:lnTo>
                  <a:lnTo>
                    <a:pt x="416" y="3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439"/>
            <p:cNvSpPr>
              <a:spLocks noEditPoints="1"/>
            </p:cNvSpPr>
            <p:nvPr/>
          </p:nvSpPr>
          <p:spPr bwMode="auto">
            <a:xfrm>
              <a:off x="9090025" y="5767388"/>
              <a:ext cx="579438" cy="574675"/>
            </a:xfrm>
            <a:custGeom>
              <a:avLst/>
              <a:gdLst>
                <a:gd name="T0" fmla="*/ 2518 w 3652"/>
                <a:gd name="T1" fmla="*/ 2873 h 3618"/>
                <a:gd name="T2" fmla="*/ 2499 w 3652"/>
                <a:gd name="T3" fmla="*/ 3370 h 3618"/>
                <a:gd name="T4" fmla="*/ 3100 w 3652"/>
                <a:gd name="T5" fmla="*/ 3417 h 3618"/>
                <a:gd name="T6" fmla="*/ 3436 w 3652"/>
                <a:gd name="T7" fmla="*/ 3118 h 3618"/>
                <a:gd name="T8" fmla="*/ 3426 w 3652"/>
                <a:gd name="T9" fmla="*/ 2541 h 3618"/>
                <a:gd name="T10" fmla="*/ 531 w 3652"/>
                <a:gd name="T11" fmla="*/ 2227 h 3618"/>
                <a:gd name="T12" fmla="*/ 369 w 3652"/>
                <a:gd name="T13" fmla="*/ 2889 h 3618"/>
                <a:gd name="T14" fmla="*/ 555 w 3652"/>
                <a:gd name="T15" fmla="*/ 3327 h 3618"/>
                <a:gd name="T16" fmla="*/ 1054 w 3652"/>
                <a:gd name="T17" fmla="*/ 3433 h 3618"/>
                <a:gd name="T18" fmla="*/ 1749 w 3652"/>
                <a:gd name="T19" fmla="*/ 3197 h 3618"/>
                <a:gd name="T20" fmla="*/ 848 w 3652"/>
                <a:gd name="T21" fmla="*/ 2380 h 3618"/>
                <a:gd name="T22" fmla="*/ 202 w 3652"/>
                <a:gd name="T23" fmla="*/ 1119 h 3618"/>
                <a:gd name="T24" fmla="*/ 263 w 3652"/>
                <a:gd name="T25" fmla="*/ 1323 h 3618"/>
                <a:gd name="T26" fmla="*/ 451 w 3652"/>
                <a:gd name="T27" fmla="*/ 1224 h 3618"/>
                <a:gd name="T28" fmla="*/ 316 w 3652"/>
                <a:gd name="T29" fmla="*/ 1058 h 3618"/>
                <a:gd name="T30" fmla="*/ 1049 w 3652"/>
                <a:gd name="T31" fmla="*/ 1434 h 3618"/>
                <a:gd name="T32" fmla="*/ 1148 w 3652"/>
                <a:gd name="T33" fmla="*/ 2452 h 3618"/>
                <a:gd name="T34" fmla="*/ 2153 w 3652"/>
                <a:gd name="T35" fmla="*/ 2940 h 3618"/>
                <a:gd name="T36" fmla="*/ 3056 w 3652"/>
                <a:gd name="T37" fmla="*/ 2005 h 3618"/>
                <a:gd name="T38" fmla="*/ 2377 w 3652"/>
                <a:gd name="T39" fmla="*/ 1017 h 3618"/>
                <a:gd name="T40" fmla="*/ 691 w 3652"/>
                <a:gd name="T41" fmla="*/ 377 h 3618"/>
                <a:gd name="T42" fmla="*/ 393 w 3652"/>
                <a:gd name="T43" fmla="*/ 708 h 3618"/>
                <a:gd name="T44" fmla="*/ 583 w 3652"/>
                <a:gd name="T45" fmla="*/ 1026 h 3618"/>
                <a:gd name="T46" fmla="*/ 557 w 3652"/>
                <a:gd name="T47" fmla="*/ 1401 h 3618"/>
                <a:gd name="T48" fmla="*/ 936 w 3652"/>
                <a:gd name="T49" fmla="*/ 1293 h 3618"/>
                <a:gd name="T50" fmla="*/ 1666 w 3652"/>
                <a:gd name="T51" fmla="*/ 538 h 3618"/>
                <a:gd name="T52" fmla="*/ 986 w 3652"/>
                <a:gd name="T53" fmla="*/ 339 h 3618"/>
                <a:gd name="T54" fmla="*/ 2363 w 3652"/>
                <a:gd name="T55" fmla="*/ 456 h 3618"/>
                <a:gd name="T56" fmla="*/ 2719 w 3652"/>
                <a:gd name="T57" fmla="*/ 1093 h 3618"/>
                <a:gd name="T58" fmla="*/ 3353 w 3652"/>
                <a:gd name="T59" fmla="*/ 1456 h 3618"/>
                <a:gd name="T60" fmla="*/ 3468 w 3652"/>
                <a:gd name="T61" fmla="*/ 794 h 3618"/>
                <a:gd name="T62" fmla="*/ 3193 w 3652"/>
                <a:gd name="T63" fmla="*/ 630 h 3618"/>
                <a:gd name="T64" fmla="*/ 2928 w 3652"/>
                <a:gd name="T65" fmla="*/ 381 h 3618"/>
                <a:gd name="T66" fmla="*/ 3102 w 3652"/>
                <a:gd name="T67" fmla="*/ 288 h 3618"/>
                <a:gd name="T68" fmla="*/ 3237 w 3652"/>
                <a:gd name="T69" fmla="*/ 455 h 3618"/>
                <a:gd name="T70" fmla="*/ 3373 w 3652"/>
                <a:gd name="T71" fmla="*/ 288 h 3618"/>
                <a:gd name="T72" fmla="*/ 3284 w 3652"/>
                <a:gd name="T73" fmla="*/ 4 h 3618"/>
                <a:gd name="T74" fmla="*/ 3550 w 3652"/>
                <a:gd name="T75" fmla="*/ 269 h 3618"/>
                <a:gd name="T76" fmla="*/ 3638 w 3652"/>
                <a:gd name="T77" fmla="*/ 726 h 3618"/>
                <a:gd name="T78" fmla="*/ 3555 w 3652"/>
                <a:gd name="T79" fmla="*/ 1424 h 3618"/>
                <a:gd name="T80" fmla="*/ 3516 w 3652"/>
                <a:gd name="T81" fmla="*/ 2248 h 3618"/>
                <a:gd name="T82" fmla="*/ 3649 w 3652"/>
                <a:gd name="T83" fmla="*/ 2963 h 3618"/>
                <a:gd name="T84" fmla="*/ 3412 w 3652"/>
                <a:gd name="T85" fmla="*/ 3456 h 3618"/>
                <a:gd name="T86" fmla="*/ 2907 w 3652"/>
                <a:gd name="T87" fmla="*/ 3618 h 3618"/>
                <a:gd name="T88" fmla="*/ 2116 w 3652"/>
                <a:gd name="T89" fmla="*/ 3407 h 3618"/>
                <a:gd name="T90" fmla="*/ 1268 w 3652"/>
                <a:gd name="T91" fmla="*/ 3576 h 3618"/>
                <a:gd name="T92" fmla="*/ 630 w 3652"/>
                <a:gd name="T93" fmla="*/ 3568 h 3618"/>
                <a:gd name="T94" fmla="*/ 255 w 3652"/>
                <a:gd name="T95" fmla="*/ 3217 h 3618"/>
                <a:gd name="T96" fmla="*/ 223 w 3652"/>
                <a:gd name="T97" fmla="*/ 2586 h 3618"/>
                <a:gd name="T98" fmla="*/ 453 w 3652"/>
                <a:gd name="T99" fmla="*/ 1794 h 3618"/>
                <a:gd name="T100" fmla="*/ 109 w 3652"/>
                <a:gd name="T101" fmla="*/ 1434 h 3618"/>
                <a:gd name="T102" fmla="*/ 24 w 3652"/>
                <a:gd name="T103" fmla="*/ 1074 h 3618"/>
                <a:gd name="T104" fmla="*/ 210 w 3652"/>
                <a:gd name="T105" fmla="*/ 713 h 3618"/>
                <a:gd name="T106" fmla="*/ 485 w 3652"/>
                <a:gd name="T107" fmla="*/ 282 h 3618"/>
                <a:gd name="T108" fmla="*/ 1066 w 3652"/>
                <a:gd name="T109" fmla="*/ 166 h 3618"/>
                <a:gd name="T110" fmla="*/ 1830 w 3652"/>
                <a:gd name="T111" fmla="*/ 422 h 3618"/>
                <a:gd name="T112" fmla="*/ 2644 w 3652"/>
                <a:gd name="T113" fmla="*/ 186 h 3618"/>
                <a:gd name="T114" fmla="*/ 3113 w 3652"/>
                <a:gd name="T115" fmla="*/ 26 h 3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52" h="3618">
                  <a:moveTo>
                    <a:pt x="3232" y="2062"/>
                  </a:moveTo>
                  <a:lnTo>
                    <a:pt x="3158" y="2170"/>
                  </a:lnTo>
                  <a:lnTo>
                    <a:pt x="3079" y="2276"/>
                  </a:lnTo>
                  <a:lnTo>
                    <a:pt x="2996" y="2380"/>
                  </a:lnTo>
                  <a:lnTo>
                    <a:pt x="2908" y="2483"/>
                  </a:lnTo>
                  <a:lnTo>
                    <a:pt x="2816" y="2585"/>
                  </a:lnTo>
                  <a:lnTo>
                    <a:pt x="2719" y="2685"/>
                  </a:lnTo>
                  <a:lnTo>
                    <a:pt x="2620" y="2781"/>
                  </a:lnTo>
                  <a:lnTo>
                    <a:pt x="2518" y="2873"/>
                  </a:lnTo>
                  <a:lnTo>
                    <a:pt x="2414" y="2961"/>
                  </a:lnTo>
                  <a:lnTo>
                    <a:pt x="2309" y="3045"/>
                  </a:lnTo>
                  <a:lnTo>
                    <a:pt x="2203" y="3123"/>
                  </a:lnTo>
                  <a:lnTo>
                    <a:pt x="2095" y="3197"/>
                  </a:lnTo>
                  <a:lnTo>
                    <a:pt x="2178" y="3240"/>
                  </a:lnTo>
                  <a:lnTo>
                    <a:pt x="2260" y="3278"/>
                  </a:lnTo>
                  <a:lnTo>
                    <a:pt x="2341" y="3313"/>
                  </a:lnTo>
                  <a:lnTo>
                    <a:pt x="2421" y="3343"/>
                  </a:lnTo>
                  <a:lnTo>
                    <a:pt x="2499" y="3370"/>
                  </a:lnTo>
                  <a:lnTo>
                    <a:pt x="2575" y="3392"/>
                  </a:lnTo>
                  <a:lnTo>
                    <a:pt x="2649" y="3410"/>
                  </a:lnTo>
                  <a:lnTo>
                    <a:pt x="2721" y="3423"/>
                  </a:lnTo>
                  <a:lnTo>
                    <a:pt x="2790" y="3433"/>
                  </a:lnTo>
                  <a:lnTo>
                    <a:pt x="2858" y="3438"/>
                  </a:lnTo>
                  <a:lnTo>
                    <a:pt x="2922" y="3440"/>
                  </a:lnTo>
                  <a:lnTo>
                    <a:pt x="2985" y="3436"/>
                  </a:lnTo>
                  <a:lnTo>
                    <a:pt x="3044" y="3429"/>
                  </a:lnTo>
                  <a:lnTo>
                    <a:pt x="3100" y="3417"/>
                  </a:lnTo>
                  <a:lnTo>
                    <a:pt x="3153" y="3401"/>
                  </a:lnTo>
                  <a:lnTo>
                    <a:pt x="3202" y="3381"/>
                  </a:lnTo>
                  <a:lnTo>
                    <a:pt x="3247" y="3355"/>
                  </a:lnTo>
                  <a:lnTo>
                    <a:pt x="3290" y="3327"/>
                  </a:lnTo>
                  <a:lnTo>
                    <a:pt x="3327" y="3293"/>
                  </a:lnTo>
                  <a:lnTo>
                    <a:pt x="3362" y="3255"/>
                  </a:lnTo>
                  <a:lnTo>
                    <a:pt x="3390" y="3214"/>
                  </a:lnTo>
                  <a:lnTo>
                    <a:pt x="3415" y="3167"/>
                  </a:lnTo>
                  <a:lnTo>
                    <a:pt x="3436" y="3118"/>
                  </a:lnTo>
                  <a:lnTo>
                    <a:pt x="3451" y="3065"/>
                  </a:lnTo>
                  <a:lnTo>
                    <a:pt x="3464" y="3010"/>
                  </a:lnTo>
                  <a:lnTo>
                    <a:pt x="3471" y="2951"/>
                  </a:lnTo>
                  <a:lnTo>
                    <a:pt x="3475" y="2889"/>
                  </a:lnTo>
                  <a:lnTo>
                    <a:pt x="3474" y="2824"/>
                  </a:lnTo>
                  <a:lnTo>
                    <a:pt x="3468" y="2757"/>
                  </a:lnTo>
                  <a:lnTo>
                    <a:pt x="3458" y="2687"/>
                  </a:lnTo>
                  <a:lnTo>
                    <a:pt x="3445" y="2615"/>
                  </a:lnTo>
                  <a:lnTo>
                    <a:pt x="3426" y="2541"/>
                  </a:lnTo>
                  <a:lnTo>
                    <a:pt x="3404" y="2465"/>
                  </a:lnTo>
                  <a:lnTo>
                    <a:pt x="3378" y="2387"/>
                  </a:lnTo>
                  <a:lnTo>
                    <a:pt x="3347" y="2308"/>
                  </a:lnTo>
                  <a:lnTo>
                    <a:pt x="3313" y="2227"/>
                  </a:lnTo>
                  <a:lnTo>
                    <a:pt x="3274" y="2145"/>
                  </a:lnTo>
                  <a:lnTo>
                    <a:pt x="3232" y="2062"/>
                  </a:lnTo>
                  <a:close/>
                  <a:moveTo>
                    <a:pt x="612" y="2062"/>
                  </a:moveTo>
                  <a:lnTo>
                    <a:pt x="570" y="2145"/>
                  </a:lnTo>
                  <a:lnTo>
                    <a:pt x="531" y="2227"/>
                  </a:lnTo>
                  <a:lnTo>
                    <a:pt x="497" y="2308"/>
                  </a:lnTo>
                  <a:lnTo>
                    <a:pt x="466" y="2387"/>
                  </a:lnTo>
                  <a:lnTo>
                    <a:pt x="440" y="2465"/>
                  </a:lnTo>
                  <a:lnTo>
                    <a:pt x="418" y="2541"/>
                  </a:lnTo>
                  <a:lnTo>
                    <a:pt x="399" y="2615"/>
                  </a:lnTo>
                  <a:lnTo>
                    <a:pt x="386" y="2687"/>
                  </a:lnTo>
                  <a:lnTo>
                    <a:pt x="376" y="2757"/>
                  </a:lnTo>
                  <a:lnTo>
                    <a:pt x="370" y="2824"/>
                  </a:lnTo>
                  <a:lnTo>
                    <a:pt x="369" y="2889"/>
                  </a:lnTo>
                  <a:lnTo>
                    <a:pt x="373" y="2951"/>
                  </a:lnTo>
                  <a:lnTo>
                    <a:pt x="380" y="3010"/>
                  </a:lnTo>
                  <a:lnTo>
                    <a:pt x="393" y="3065"/>
                  </a:lnTo>
                  <a:lnTo>
                    <a:pt x="408" y="3118"/>
                  </a:lnTo>
                  <a:lnTo>
                    <a:pt x="429" y="3167"/>
                  </a:lnTo>
                  <a:lnTo>
                    <a:pt x="454" y="3214"/>
                  </a:lnTo>
                  <a:lnTo>
                    <a:pt x="482" y="3255"/>
                  </a:lnTo>
                  <a:lnTo>
                    <a:pt x="517" y="3292"/>
                  </a:lnTo>
                  <a:lnTo>
                    <a:pt x="555" y="3327"/>
                  </a:lnTo>
                  <a:lnTo>
                    <a:pt x="597" y="3355"/>
                  </a:lnTo>
                  <a:lnTo>
                    <a:pt x="642" y="3381"/>
                  </a:lnTo>
                  <a:lnTo>
                    <a:pt x="691" y="3401"/>
                  </a:lnTo>
                  <a:lnTo>
                    <a:pt x="744" y="3417"/>
                  </a:lnTo>
                  <a:lnTo>
                    <a:pt x="800" y="3429"/>
                  </a:lnTo>
                  <a:lnTo>
                    <a:pt x="860" y="3436"/>
                  </a:lnTo>
                  <a:lnTo>
                    <a:pt x="922" y="3440"/>
                  </a:lnTo>
                  <a:lnTo>
                    <a:pt x="986" y="3438"/>
                  </a:lnTo>
                  <a:lnTo>
                    <a:pt x="1054" y="3433"/>
                  </a:lnTo>
                  <a:lnTo>
                    <a:pt x="1124" y="3423"/>
                  </a:lnTo>
                  <a:lnTo>
                    <a:pt x="1196" y="3410"/>
                  </a:lnTo>
                  <a:lnTo>
                    <a:pt x="1269" y="3392"/>
                  </a:lnTo>
                  <a:lnTo>
                    <a:pt x="1345" y="3370"/>
                  </a:lnTo>
                  <a:lnTo>
                    <a:pt x="1423" y="3343"/>
                  </a:lnTo>
                  <a:lnTo>
                    <a:pt x="1503" y="3313"/>
                  </a:lnTo>
                  <a:lnTo>
                    <a:pt x="1584" y="3278"/>
                  </a:lnTo>
                  <a:lnTo>
                    <a:pt x="1666" y="3240"/>
                  </a:lnTo>
                  <a:lnTo>
                    <a:pt x="1749" y="3197"/>
                  </a:lnTo>
                  <a:lnTo>
                    <a:pt x="1641" y="3123"/>
                  </a:lnTo>
                  <a:lnTo>
                    <a:pt x="1535" y="3045"/>
                  </a:lnTo>
                  <a:lnTo>
                    <a:pt x="1430" y="2961"/>
                  </a:lnTo>
                  <a:lnTo>
                    <a:pt x="1326" y="2873"/>
                  </a:lnTo>
                  <a:lnTo>
                    <a:pt x="1224" y="2781"/>
                  </a:lnTo>
                  <a:lnTo>
                    <a:pt x="1125" y="2685"/>
                  </a:lnTo>
                  <a:lnTo>
                    <a:pt x="1028" y="2585"/>
                  </a:lnTo>
                  <a:lnTo>
                    <a:pt x="936" y="2484"/>
                  </a:lnTo>
                  <a:lnTo>
                    <a:pt x="848" y="2380"/>
                  </a:lnTo>
                  <a:lnTo>
                    <a:pt x="765" y="2276"/>
                  </a:lnTo>
                  <a:lnTo>
                    <a:pt x="687" y="2170"/>
                  </a:lnTo>
                  <a:lnTo>
                    <a:pt x="612" y="2062"/>
                  </a:lnTo>
                  <a:close/>
                  <a:moveTo>
                    <a:pt x="316" y="1058"/>
                  </a:moveTo>
                  <a:lnTo>
                    <a:pt x="288" y="1061"/>
                  </a:lnTo>
                  <a:lnTo>
                    <a:pt x="263" y="1068"/>
                  </a:lnTo>
                  <a:lnTo>
                    <a:pt x="238" y="1082"/>
                  </a:lnTo>
                  <a:lnTo>
                    <a:pt x="218" y="1098"/>
                  </a:lnTo>
                  <a:lnTo>
                    <a:pt x="202" y="1119"/>
                  </a:lnTo>
                  <a:lnTo>
                    <a:pt x="189" y="1143"/>
                  </a:lnTo>
                  <a:lnTo>
                    <a:pt x="181" y="1168"/>
                  </a:lnTo>
                  <a:lnTo>
                    <a:pt x="177" y="1196"/>
                  </a:lnTo>
                  <a:lnTo>
                    <a:pt x="181" y="1224"/>
                  </a:lnTo>
                  <a:lnTo>
                    <a:pt x="189" y="1250"/>
                  </a:lnTo>
                  <a:lnTo>
                    <a:pt x="202" y="1273"/>
                  </a:lnTo>
                  <a:lnTo>
                    <a:pt x="218" y="1293"/>
                  </a:lnTo>
                  <a:lnTo>
                    <a:pt x="238" y="1311"/>
                  </a:lnTo>
                  <a:lnTo>
                    <a:pt x="263" y="1323"/>
                  </a:lnTo>
                  <a:lnTo>
                    <a:pt x="288" y="1331"/>
                  </a:lnTo>
                  <a:lnTo>
                    <a:pt x="316" y="1334"/>
                  </a:lnTo>
                  <a:lnTo>
                    <a:pt x="344" y="1331"/>
                  </a:lnTo>
                  <a:lnTo>
                    <a:pt x="370" y="1323"/>
                  </a:lnTo>
                  <a:lnTo>
                    <a:pt x="394" y="1311"/>
                  </a:lnTo>
                  <a:lnTo>
                    <a:pt x="414" y="1293"/>
                  </a:lnTo>
                  <a:lnTo>
                    <a:pt x="431" y="1273"/>
                  </a:lnTo>
                  <a:lnTo>
                    <a:pt x="444" y="1250"/>
                  </a:lnTo>
                  <a:lnTo>
                    <a:pt x="451" y="1224"/>
                  </a:lnTo>
                  <a:lnTo>
                    <a:pt x="455" y="1196"/>
                  </a:lnTo>
                  <a:lnTo>
                    <a:pt x="451" y="1168"/>
                  </a:lnTo>
                  <a:lnTo>
                    <a:pt x="444" y="1143"/>
                  </a:lnTo>
                  <a:lnTo>
                    <a:pt x="431" y="1119"/>
                  </a:lnTo>
                  <a:lnTo>
                    <a:pt x="414" y="1098"/>
                  </a:lnTo>
                  <a:lnTo>
                    <a:pt x="394" y="1082"/>
                  </a:lnTo>
                  <a:lnTo>
                    <a:pt x="370" y="1068"/>
                  </a:lnTo>
                  <a:lnTo>
                    <a:pt x="344" y="1061"/>
                  </a:lnTo>
                  <a:lnTo>
                    <a:pt x="316" y="1058"/>
                  </a:lnTo>
                  <a:close/>
                  <a:moveTo>
                    <a:pt x="1922" y="681"/>
                  </a:moveTo>
                  <a:lnTo>
                    <a:pt x="1806" y="756"/>
                  </a:lnTo>
                  <a:lnTo>
                    <a:pt x="1691" y="838"/>
                  </a:lnTo>
                  <a:lnTo>
                    <a:pt x="1578" y="924"/>
                  </a:lnTo>
                  <a:lnTo>
                    <a:pt x="1467" y="1017"/>
                  </a:lnTo>
                  <a:lnTo>
                    <a:pt x="1358" y="1115"/>
                  </a:lnTo>
                  <a:lnTo>
                    <a:pt x="1251" y="1218"/>
                  </a:lnTo>
                  <a:lnTo>
                    <a:pt x="1148" y="1325"/>
                  </a:lnTo>
                  <a:lnTo>
                    <a:pt x="1049" y="1434"/>
                  </a:lnTo>
                  <a:lnTo>
                    <a:pt x="957" y="1545"/>
                  </a:lnTo>
                  <a:lnTo>
                    <a:pt x="870" y="1658"/>
                  </a:lnTo>
                  <a:lnTo>
                    <a:pt x="789" y="1773"/>
                  </a:lnTo>
                  <a:lnTo>
                    <a:pt x="713" y="1888"/>
                  </a:lnTo>
                  <a:lnTo>
                    <a:pt x="789" y="2005"/>
                  </a:lnTo>
                  <a:lnTo>
                    <a:pt x="870" y="2119"/>
                  </a:lnTo>
                  <a:lnTo>
                    <a:pt x="957" y="2232"/>
                  </a:lnTo>
                  <a:lnTo>
                    <a:pt x="1049" y="2344"/>
                  </a:lnTo>
                  <a:lnTo>
                    <a:pt x="1148" y="2452"/>
                  </a:lnTo>
                  <a:lnTo>
                    <a:pt x="1251" y="2560"/>
                  </a:lnTo>
                  <a:lnTo>
                    <a:pt x="1358" y="2663"/>
                  </a:lnTo>
                  <a:lnTo>
                    <a:pt x="1467" y="2760"/>
                  </a:lnTo>
                  <a:lnTo>
                    <a:pt x="1578" y="2853"/>
                  </a:lnTo>
                  <a:lnTo>
                    <a:pt x="1691" y="2940"/>
                  </a:lnTo>
                  <a:lnTo>
                    <a:pt x="1806" y="3022"/>
                  </a:lnTo>
                  <a:lnTo>
                    <a:pt x="1922" y="3097"/>
                  </a:lnTo>
                  <a:lnTo>
                    <a:pt x="2039" y="3022"/>
                  </a:lnTo>
                  <a:lnTo>
                    <a:pt x="2153" y="2940"/>
                  </a:lnTo>
                  <a:lnTo>
                    <a:pt x="2266" y="2853"/>
                  </a:lnTo>
                  <a:lnTo>
                    <a:pt x="2377" y="2760"/>
                  </a:lnTo>
                  <a:lnTo>
                    <a:pt x="2487" y="2663"/>
                  </a:lnTo>
                  <a:lnTo>
                    <a:pt x="2593" y="2560"/>
                  </a:lnTo>
                  <a:lnTo>
                    <a:pt x="2696" y="2452"/>
                  </a:lnTo>
                  <a:lnTo>
                    <a:pt x="2795" y="2344"/>
                  </a:lnTo>
                  <a:lnTo>
                    <a:pt x="2887" y="2232"/>
                  </a:lnTo>
                  <a:lnTo>
                    <a:pt x="2975" y="2119"/>
                  </a:lnTo>
                  <a:lnTo>
                    <a:pt x="3056" y="2005"/>
                  </a:lnTo>
                  <a:lnTo>
                    <a:pt x="3131" y="1888"/>
                  </a:lnTo>
                  <a:lnTo>
                    <a:pt x="3056" y="1773"/>
                  </a:lnTo>
                  <a:lnTo>
                    <a:pt x="2975" y="1658"/>
                  </a:lnTo>
                  <a:lnTo>
                    <a:pt x="2887" y="1545"/>
                  </a:lnTo>
                  <a:lnTo>
                    <a:pt x="2795" y="1434"/>
                  </a:lnTo>
                  <a:lnTo>
                    <a:pt x="2696" y="1325"/>
                  </a:lnTo>
                  <a:lnTo>
                    <a:pt x="2593" y="1218"/>
                  </a:lnTo>
                  <a:lnTo>
                    <a:pt x="2487" y="1115"/>
                  </a:lnTo>
                  <a:lnTo>
                    <a:pt x="2377" y="1017"/>
                  </a:lnTo>
                  <a:lnTo>
                    <a:pt x="2266" y="924"/>
                  </a:lnTo>
                  <a:lnTo>
                    <a:pt x="2153" y="838"/>
                  </a:lnTo>
                  <a:lnTo>
                    <a:pt x="2039" y="756"/>
                  </a:lnTo>
                  <a:lnTo>
                    <a:pt x="1922" y="681"/>
                  </a:lnTo>
                  <a:close/>
                  <a:moveTo>
                    <a:pt x="922" y="338"/>
                  </a:moveTo>
                  <a:lnTo>
                    <a:pt x="860" y="341"/>
                  </a:lnTo>
                  <a:lnTo>
                    <a:pt x="800" y="348"/>
                  </a:lnTo>
                  <a:lnTo>
                    <a:pt x="744" y="360"/>
                  </a:lnTo>
                  <a:lnTo>
                    <a:pt x="691" y="377"/>
                  </a:lnTo>
                  <a:lnTo>
                    <a:pt x="642" y="397"/>
                  </a:lnTo>
                  <a:lnTo>
                    <a:pt x="597" y="421"/>
                  </a:lnTo>
                  <a:lnTo>
                    <a:pt x="555" y="451"/>
                  </a:lnTo>
                  <a:lnTo>
                    <a:pt x="517" y="484"/>
                  </a:lnTo>
                  <a:lnTo>
                    <a:pt x="484" y="522"/>
                  </a:lnTo>
                  <a:lnTo>
                    <a:pt x="455" y="563"/>
                  </a:lnTo>
                  <a:lnTo>
                    <a:pt x="430" y="607"/>
                  </a:lnTo>
                  <a:lnTo>
                    <a:pt x="409" y="656"/>
                  </a:lnTo>
                  <a:lnTo>
                    <a:pt x="393" y="708"/>
                  </a:lnTo>
                  <a:lnTo>
                    <a:pt x="380" y="764"/>
                  </a:lnTo>
                  <a:lnTo>
                    <a:pt x="373" y="822"/>
                  </a:lnTo>
                  <a:lnTo>
                    <a:pt x="369" y="884"/>
                  </a:lnTo>
                  <a:lnTo>
                    <a:pt x="413" y="896"/>
                  </a:lnTo>
                  <a:lnTo>
                    <a:pt x="454" y="912"/>
                  </a:lnTo>
                  <a:lnTo>
                    <a:pt x="492" y="933"/>
                  </a:lnTo>
                  <a:lnTo>
                    <a:pt x="527" y="960"/>
                  </a:lnTo>
                  <a:lnTo>
                    <a:pt x="557" y="991"/>
                  </a:lnTo>
                  <a:lnTo>
                    <a:pt x="583" y="1026"/>
                  </a:lnTo>
                  <a:lnTo>
                    <a:pt x="603" y="1065"/>
                  </a:lnTo>
                  <a:lnTo>
                    <a:pt x="620" y="1106"/>
                  </a:lnTo>
                  <a:lnTo>
                    <a:pt x="629" y="1150"/>
                  </a:lnTo>
                  <a:lnTo>
                    <a:pt x="632" y="1196"/>
                  </a:lnTo>
                  <a:lnTo>
                    <a:pt x="629" y="1242"/>
                  </a:lnTo>
                  <a:lnTo>
                    <a:pt x="620" y="1286"/>
                  </a:lnTo>
                  <a:lnTo>
                    <a:pt x="604" y="1328"/>
                  </a:lnTo>
                  <a:lnTo>
                    <a:pt x="583" y="1365"/>
                  </a:lnTo>
                  <a:lnTo>
                    <a:pt x="557" y="1401"/>
                  </a:lnTo>
                  <a:lnTo>
                    <a:pt x="527" y="1432"/>
                  </a:lnTo>
                  <a:lnTo>
                    <a:pt x="492" y="1458"/>
                  </a:lnTo>
                  <a:lnTo>
                    <a:pt x="528" y="1544"/>
                  </a:lnTo>
                  <a:lnTo>
                    <a:pt x="568" y="1629"/>
                  </a:lnTo>
                  <a:lnTo>
                    <a:pt x="612" y="1715"/>
                  </a:lnTo>
                  <a:lnTo>
                    <a:pt x="687" y="1608"/>
                  </a:lnTo>
                  <a:lnTo>
                    <a:pt x="765" y="1502"/>
                  </a:lnTo>
                  <a:lnTo>
                    <a:pt x="848" y="1396"/>
                  </a:lnTo>
                  <a:lnTo>
                    <a:pt x="936" y="1293"/>
                  </a:lnTo>
                  <a:lnTo>
                    <a:pt x="1028" y="1192"/>
                  </a:lnTo>
                  <a:lnTo>
                    <a:pt x="1125" y="1093"/>
                  </a:lnTo>
                  <a:lnTo>
                    <a:pt x="1224" y="996"/>
                  </a:lnTo>
                  <a:lnTo>
                    <a:pt x="1326" y="903"/>
                  </a:lnTo>
                  <a:lnTo>
                    <a:pt x="1430" y="816"/>
                  </a:lnTo>
                  <a:lnTo>
                    <a:pt x="1535" y="733"/>
                  </a:lnTo>
                  <a:lnTo>
                    <a:pt x="1641" y="654"/>
                  </a:lnTo>
                  <a:lnTo>
                    <a:pt x="1749" y="581"/>
                  </a:lnTo>
                  <a:lnTo>
                    <a:pt x="1666" y="538"/>
                  </a:lnTo>
                  <a:lnTo>
                    <a:pt x="1584" y="499"/>
                  </a:lnTo>
                  <a:lnTo>
                    <a:pt x="1503" y="464"/>
                  </a:lnTo>
                  <a:lnTo>
                    <a:pt x="1423" y="435"/>
                  </a:lnTo>
                  <a:lnTo>
                    <a:pt x="1345" y="408"/>
                  </a:lnTo>
                  <a:lnTo>
                    <a:pt x="1269" y="386"/>
                  </a:lnTo>
                  <a:lnTo>
                    <a:pt x="1196" y="368"/>
                  </a:lnTo>
                  <a:lnTo>
                    <a:pt x="1124" y="354"/>
                  </a:lnTo>
                  <a:lnTo>
                    <a:pt x="1054" y="345"/>
                  </a:lnTo>
                  <a:lnTo>
                    <a:pt x="986" y="339"/>
                  </a:lnTo>
                  <a:lnTo>
                    <a:pt x="922" y="338"/>
                  </a:lnTo>
                  <a:close/>
                  <a:moveTo>
                    <a:pt x="2922" y="337"/>
                  </a:moveTo>
                  <a:lnTo>
                    <a:pt x="2849" y="339"/>
                  </a:lnTo>
                  <a:lnTo>
                    <a:pt x="2775" y="346"/>
                  </a:lnTo>
                  <a:lnTo>
                    <a:pt x="2696" y="357"/>
                  </a:lnTo>
                  <a:lnTo>
                    <a:pt x="2616" y="375"/>
                  </a:lnTo>
                  <a:lnTo>
                    <a:pt x="2534" y="397"/>
                  </a:lnTo>
                  <a:lnTo>
                    <a:pt x="2449" y="423"/>
                  </a:lnTo>
                  <a:lnTo>
                    <a:pt x="2363" y="456"/>
                  </a:lnTo>
                  <a:lnTo>
                    <a:pt x="2275" y="492"/>
                  </a:lnTo>
                  <a:lnTo>
                    <a:pt x="2186" y="534"/>
                  </a:lnTo>
                  <a:lnTo>
                    <a:pt x="2095" y="581"/>
                  </a:lnTo>
                  <a:lnTo>
                    <a:pt x="2203" y="654"/>
                  </a:lnTo>
                  <a:lnTo>
                    <a:pt x="2309" y="733"/>
                  </a:lnTo>
                  <a:lnTo>
                    <a:pt x="2414" y="816"/>
                  </a:lnTo>
                  <a:lnTo>
                    <a:pt x="2518" y="903"/>
                  </a:lnTo>
                  <a:lnTo>
                    <a:pt x="2620" y="996"/>
                  </a:lnTo>
                  <a:lnTo>
                    <a:pt x="2719" y="1093"/>
                  </a:lnTo>
                  <a:lnTo>
                    <a:pt x="2816" y="1192"/>
                  </a:lnTo>
                  <a:lnTo>
                    <a:pt x="2908" y="1293"/>
                  </a:lnTo>
                  <a:lnTo>
                    <a:pt x="2996" y="1396"/>
                  </a:lnTo>
                  <a:lnTo>
                    <a:pt x="3079" y="1502"/>
                  </a:lnTo>
                  <a:lnTo>
                    <a:pt x="3158" y="1608"/>
                  </a:lnTo>
                  <a:lnTo>
                    <a:pt x="3232" y="1715"/>
                  </a:lnTo>
                  <a:lnTo>
                    <a:pt x="3276" y="1628"/>
                  </a:lnTo>
                  <a:lnTo>
                    <a:pt x="3317" y="1542"/>
                  </a:lnTo>
                  <a:lnTo>
                    <a:pt x="3353" y="1456"/>
                  </a:lnTo>
                  <a:lnTo>
                    <a:pt x="3385" y="1372"/>
                  </a:lnTo>
                  <a:lnTo>
                    <a:pt x="3412" y="1289"/>
                  </a:lnTo>
                  <a:lnTo>
                    <a:pt x="3434" y="1208"/>
                  </a:lnTo>
                  <a:lnTo>
                    <a:pt x="3451" y="1129"/>
                  </a:lnTo>
                  <a:lnTo>
                    <a:pt x="3465" y="1053"/>
                  </a:lnTo>
                  <a:lnTo>
                    <a:pt x="3471" y="983"/>
                  </a:lnTo>
                  <a:lnTo>
                    <a:pt x="3475" y="917"/>
                  </a:lnTo>
                  <a:lnTo>
                    <a:pt x="3474" y="853"/>
                  </a:lnTo>
                  <a:lnTo>
                    <a:pt x="3468" y="794"/>
                  </a:lnTo>
                  <a:lnTo>
                    <a:pt x="3458" y="736"/>
                  </a:lnTo>
                  <a:lnTo>
                    <a:pt x="3444" y="683"/>
                  </a:lnTo>
                  <a:lnTo>
                    <a:pt x="3426" y="632"/>
                  </a:lnTo>
                  <a:lnTo>
                    <a:pt x="3403" y="585"/>
                  </a:lnTo>
                  <a:lnTo>
                    <a:pt x="3365" y="605"/>
                  </a:lnTo>
                  <a:lnTo>
                    <a:pt x="3325" y="620"/>
                  </a:lnTo>
                  <a:lnTo>
                    <a:pt x="3282" y="630"/>
                  </a:lnTo>
                  <a:lnTo>
                    <a:pt x="3237" y="632"/>
                  </a:lnTo>
                  <a:lnTo>
                    <a:pt x="3193" y="630"/>
                  </a:lnTo>
                  <a:lnTo>
                    <a:pt x="3150" y="620"/>
                  </a:lnTo>
                  <a:lnTo>
                    <a:pt x="3109" y="605"/>
                  </a:lnTo>
                  <a:lnTo>
                    <a:pt x="3071" y="585"/>
                  </a:lnTo>
                  <a:lnTo>
                    <a:pt x="3037" y="561"/>
                  </a:lnTo>
                  <a:lnTo>
                    <a:pt x="3006" y="531"/>
                  </a:lnTo>
                  <a:lnTo>
                    <a:pt x="2979" y="499"/>
                  </a:lnTo>
                  <a:lnTo>
                    <a:pt x="2957" y="462"/>
                  </a:lnTo>
                  <a:lnTo>
                    <a:pt x="2940" y="423"/>
                  </a:lnTo>
                  <a:lnTo>
                    <a:pt x="2928" y="381"/>
                  </a:lnTo>
                  <a:lnTo>
                    <a:pt x="2922" y="337"/>
                  </a:lnTo>
                  <a:close/>
                  <a:moveTo>
                    <a:pt x="3237" y="179"/>
                  </a:moveTo>
                  <a:lnTo>
                    <a:pt x="3210" y="181"/>
                  </a:lnTo>
                  <a:lnTo>
                    <a:pt x="3184" y="189"/>
                  </a:lnTo>
                  <a:lnTo>
                    <a:pt x="3160" y="202"/>
                  </a:lnTo>
                  <a:lnTo>
                    <a:pt x="3140" y="219"/>
                  </a:lnTo>
                  <a:lnTo>
                    <a:pt x="3123" y="240"/>
                  </a:lnTo>
                  <a:lnTo>
                    <a:pt x="3110" y="263"/>
                  </a:lnTo>
                  <a:lnTo>
                    <a:pt x="3102" y="288"/>
                  </a:lnTo>
                  <a:lnTo>
                    <a:pt x="3099" y="316"/>
                  </a:lnTo>
                  <a:lnTo>
                    <a:pt x="3102" y="344"/>
                  </a:lnTo>
                  <a:lnTo>
                    <a:pt x="3110" y="370"/>
                  </a:lnTo>
                  <a:lnTo>
                    <a:pt x="3123" y="394"/>
                  </a:lnTo>
                  <a:lnTo>
                    <a:pt x="3140" y="414"/>
                  </a:lnTo>
                  <a:lnTo>
                    <a:pt x="3160" y="431"/>
                  </a:lnTo>
                  <a:lnTo>
                    <a:pt x="3184" y="443"/>
                  </a:lnTo>
                  <a:lnTo>
                    <a:pt x="3210" y="452"/>
                  </a:lnTo>
                  <a:lnTo>
                    <a:pt x="3237" y="455"/>
                  </a:lnTo>
                  <a:lnTo>
                    <a:pt x="3265" y="452"/>
                  </a:lnTo>
                  <a:lnTo>
                    <a:pt x="3292" y="443"/>
                  </a:lnTo>
                  <a:lnTo>
                    <a:pt x="3315" y="431"/>
                  </a:lnTo>
                  <a:lnTo>
                    <a:pt x="3335" y="414"/>
                  </a:lnTo>
                  <a:lnTo>
                    <a:pt x="3353" y="394"/>
                  </a:lnTo>
                  <a:lnTo>
                    <a:pt x="3365" y="370"/>
                  </a:lnTo>
                  <a:lnTo>
                    <a:pt x="3373" y="344"/>
                  </a:lnTo>
                  <a:lnTo>
                    <a:pt x="3376" y="316"/>
                  </a:lnTo>
                  <a:lnTo>
                    <a:pt x="3373" y="288"/>
                  </a:lnTo>
                  <a:lnTo>
                    <a:pt x="3365" y="263"/>
                  </a:lnTo>
                  <a:lnTo>
                    <a:pt x="3353" y="240"/>
                  </a:lnTo>
                  <a:lnTo>
                    <a:pt x="3335" y="219"/>
                  </a:lnTo>
                  <a:lnTo>
                    <a:pt x="3315" y="202"/>
                  </a:lnTo>
                  <a:lnTo>
                    <a:pt x="3292" y="189"/>
                  </a:lnTo>
                  <a:lnTo>
                    <a:pt x="3265" y="181"/>
                  </a:lnTo>
                  <a:lnTo>
                    <a:pt x="3237" y="179"/>
                  </a:lnTo>
                  <a:close/>
                  <a:moveTo>
                    <a:pt x="3237" y="0"/>
                  </a:moveTo>
                  <a:lnTo>
                    <a:pt x="3284" y="4"/>
                  </a:lnTo>
                  <a:lnTo>
                    <a:pt x="3328" y="14"/>
                  </a:lnTo>
                  <a:lnTo>
                    <a:pt x="3371" y="30"/>
                  </a:lnTo>
                  <a:lnTo>
                    <a:pt x="3409" y="51"/>
                  </a:lnTo>
                  <a:lnTo>
                    <a:pt x="3445" y="78"/>
                  </a:lnTo>
                  <a:lnTo>
                    <a:pt x="3476" y="109"/>
                  </a:lnTo>
                  <a:lnTo>
                    <a:pt x="3503" y="144"/>
                  </a:lnTo>
                  <a:lnTo>
                    <a:pt x="3525" y="183"/>
                  </a:lnTo>
                  <a:lnTo>
                    <a:pt x="3540" y="225"/>
                  </a:lnTo>
                  <a:lnTo>
                    <a:pt x="3550" y="269"/>
                  </a:lnTo>
                  <a:lnTo>
                    <a:pt x="3554" y="316"/>
                  </a:lnTo>
                  <a:lnTo>
                    <a:pt x="3550" y="361"/>
                  </a:lnTo>
                  <a:lnTo>
                    <a:pt x="3541" y="406"/>
                  </a:lnTo>
                  <a:lnTo>
                    <a:pt x="3526" y="447"/>
                  </a:lnTo>
                  <a:lnTo>
                    <a:pt x="3557" y="496"/>
                  </a:lnTo>
                  <a:lnTo>
                    <a:pt x="3583" y="549"/>
                  </a:lnTo>
                  <a:lnTo>
                    <a:pt x="3606" y="605"/>
                  </a:lnTo>
                  <a:lnTo>
                    <a:pt x="3623" y="664"/>
                  </a:lnTo>
                  <a:lnTo>
                    <a:pt x="3638" y="726"/>
                  </a:lnTo>
                  <a:lnTo>
                    <a:pt x="3647" y="791"/>
                  </a:lnTo>
                  <a:lnTo>
                    <a:pt x="3652" y="859"/>
                  </a:lnTo>
                  <a:lnTo>
                    <a:pt x="3652" y="929"/>
                  </a:lnTo>
                  <a:lnTo>
                    <a:pt x="3649" y="1002"/>
                  </a:lnTo>
                  <a:lnTo>
                    <a:pt x="3641" y="1076"/>
                  </a:lnTo>
                  <a:lnTo>
                    <a:pt x="3627" y="1160"/>
                  </a:lnTo>
                  <a:lnTo>
                    <a:pt x="3608" y="1247"/>
                  </a:lnTo>
                  <a:lnTo>
                    <a:pt x="3583" y="1334"/>
                  </a:lnTo>
                  <a:lnTo>
                    <a:pt x="3555" y="1424"/>
                  </a:lnTo>
                  <a:lnTo>
                    <a:pt x="3521" y="1515"/>
                  </a:lnTo>
                  <a:lnTo>
                    <a:pt x="3483" y="1607"/>
                  </a:lnTo>
                  <a:lnTo>
                    <a:pt x="3439" y="1701"/>
                  </a:lnTo>
                  <a:lnTo>
                    <a:pt x="3392" y="1794"/>
                  </a:lnTo>
                  <a:lnTo>
                    <a:pt x="3338" y="1888"/>
                  </a:lnTo>
                  <a:lnTo>
                    <a:pt x="3389" y="1980"/>
                  </a:lnTo>
                  <a:lnTo>
                    <a:pt x="3436" y="2071"/>
                  </a:lnTo>
                  <a:lnTo>
                    <a:pt x="3478" y="2160"/>
                  </a:lnTo>
                  <a:lnTo>
                    <a:pt x="3516" y="2248"/>
                  </a:lnTo>
                  <a:lnTo>
                    <a:pt x="3549" y="2335"/>
                  </a:lnTo>
                  <a:lnTo>
                    <a:pt x="3577" y="2420"/>
                  </a:lnTo>
                  <a:lnTo>
                    <a:pt x="3601" y="2504"/>
                  </a:lnTo>
                  <a:lnTo>
                    <a:pt x="3621" y="2586"/>
                  </a:lnTo>
                  <a:lnTo>
                    <a:pt x="3636" y="2666"/>
                  </a:lnTo>
                  <a:lnTo>
                    <a:pt x="3646" y="2744"/>
                  </a:lnTo>
                  <a:lnTo>
                    <a:pt x="3651" y="2819"/>
                  </a:lnTo>
                  <a:lnTo>
                    <a:pt x="3652" y="2892"/>
                  </a:lnTo>
                  <a:lnTo>
                    <a:pt x="3649" y="2963"/>
                  </a:lnTo>
                  <a:lnTo>
                    <a:pt x="3641" y="3031"/>
                  </a:lnTo>
                  <a:lnTo>
                    <a:pt x="3628" y="3095"/>
                  </a:lnTo>
                  <a:lnTo>
                    <a:pt x="3611" y="3157"/>
                  </a:lnTo>
                  <a:lnTo>
                    <a:pt x="3589" y="3217"/>
                  </a:lnTo>
                  <a:lnTo>
                    <a:pt x="3562" y="3272"/>
                  </a:lnTo>
                  <a:lnTo>
                    <a:pt x="3530" y="3324"/>
                  </a:lnTo>
                  <a:lnTo>
                    <a:pt x="3495" y="3373"/>
                  </a:lnTo>
                  <a:lnTo>
                    <a:pt x="3454" y="3419"/>
                  </a:lnTo>
                  <a:lnTo>
                    <a:pt x="3412" y="3456"/>
                  </a:lnTo>
                  <a:lnTo>
                    <a:pt x="3367" y="3491"/>
                  </a:lnTo>
                  <a:lnTo>
                    <a:pt x="3318" y="3520"/>
                  </a:lnTo>
                  <a:lnTo>
                    <a:pt x="3267" y="3546"/>
                  </a:lnTo>
                  <a:lnTo>
                    <a:pt x="3214" y="3568"/>
                  </a:lnTo>
                  <a:lnTo>
                    <a:pt x="3158" y="3586"/>
                  </a:lnTo>
                  <a:lnTo>
                    <a:pt x="3099" y="3600"/>
                  </a:lnTo>
                  <a:lnTo>
                    <a:pt x="3038" y="3610"/>
                  </a:lnTo>
                  <a:lnTo>
                    <a:pt x="2973" y="3616"/>
                  </a:lnTo>
                  <a:lnTo>
                    <a:pt x="2907" y="3618"/>
                  </a:lnTo>
                  <a:lnTo>
                    <a:pt x="2828" y="3616"/>
                  </a:lnTo>
                  <a:lnTo>
                    <a:pt x="2747" y="3607"/>
                  </a:lnTo>
                  <a:lnTo>
                    <a:pt x="2663" y="3595"/>
                  </a:lnTo>
                  <a:lnTo>
                    <a:pt x="2576" y="3576"/>
                  </a:lnTo>
                  <a:lnTo>
                    <a:pt x="2489" y="3553"/>
                  </a:lnTo>
                  <a:lnTo>
                    <a:pt x="2398" y="3524"/>
                  </a:lnTo>
                  <a:lnTo>
                    <a:pt x="2306" y="3491"/>
                  </a:lnTo>
                  <a:lnTo>
                    <a:pt x="2212" y="3452"/>
                  </a:lnTo>
                  <a:lnTo>
                    <a:pt x="2116" y="3407"/>
                  </a:lnTo>
                  <a:lnTo>
                    <a:pt x="2020" y="3359"/>
                  </a:lnTo>
                  <a:lnTo>
                    <a:pt x="1922" y="3304"/>
                  </a:lnTo>
                  <a:lnTo>
                    <a:pt x="1824" y="3359"/>
                  </a:lnTo>
                  <a:lnTo>
                    <a:pt x="1728" y="3407"/>
                  </a:lnTo>
                  <a:lnTo>
                    <a:pt x="1633" y="3452"/>
                  </a:lnTo>
                  <a:lnTo>
                    <a:pt x="1538" y="3491"/>
                  </a:lnTo>
                  <a:lnTo>
                    <a:pt x="1446" y="3524"/>
                  </a:lnTo>
                  <a:lnTo>
                    <a:pt x="1355" y="3553"/>
                  </a:lnTo>
                  <a:lnTo>
                    <a:pt x="1268" y="3576"/>
                  </a:lnTo>
                  <a:lnTo>
                    <a:pt x="1181" y="3595"/>
                  </a:lnTo>
                  <a:lnTo>
                    <a:pt x="1097" y="3607"/>
                  </a:lnTo>
                  <a:lnTo>
                    <a:pt x="1016" y="3616"/>
                  </a:lnTo>
                  <a:lnTo>
                    <a:pt x="937" y="3618"/>
                  </a:lnTo>
                  <a:lnTo>
                    <a:pt x="871" y="3616"/>
                  </a:lnTo>
                  <a:lnTo>
                    <a:pt x="806" y="3610"/>
                  </a:lnTo>
                  <a:lnTo>
                    <a:pt x="745" y="3600"/>
                  </a:lnTo>
                  <a:lnTo>
                    <a:pt x="687" y="3586"/>
                  </a:lnTo>
                  <a:lnTo>
                    <a:pt x="630" y="3568"/>
                  </a:lnTo>
                  <a:lnTo>
                    <a:pt x="577" y="3546"/>
                  </a:lnTo>
                  <a:lnTo>
                    <a:pt x="526" y="3520"/>
                  </a:lnTo>
                  <a:lnTo>
                    <a:pt x="477" y="3491"/>
                  </a:lnTo>
                  <a:lnTo>
                    <a:pt x="433" y="3456"/>
                  </a:lnTo>
                  <a:lnTo>
                    <a:pt x="390" y="3419"/>
                  </a:lnTo>
                  <a:lnTo>
                    <a:pt x="350" y="3373"/>
                  </a:lnTo>
                  <a:lnTo>
                    <a:pt x="314" y="3324"/>
                  </a:lnTo>
                  <a:lnTo>
                    <a:pt x="283" y="3272"/>
                  </a:lnTo>
                  <a:lnTo>
                    <a:pt x="255" y="3217"/>
                  </a:lnTo>
                  <a:lnTo>
                    <a:pt x="233" y="3158"/>
                  </a:lnTo>
                  <a:lnTo>
                    <a:pt x="216" y="3096"/>
                  </a:lnTo>
                  <a:lnTo>
                    <a:pt x="203" y="3031"/>
                  </a:lnTo>
                  <a:lnTo>
                    <a:pt x="195" y="2963"/>
                  </a:lnTo>
                  <a:lnTo>
                    <a:pt x="192" y="2892"/>
                  </a:lnTo>
                  <a:lnTo>
                    <a:pt x="193" y="2819"/>
                  </a:lnTo>
                  <a:lnTo>
                    <a:pt x="199" y="2744"/>
                  </a:lnTo>
                  <a:lnTo>
                    <a:pt x="209" y="2666"/>
                  </a:lnTo>
                  <a:lnTo>
                    <a:pt x="223" y="2586"/>
                  </a:lnTo>
                  <a:lnTo>
                    <a:pt x="243" y="2504"/>
                  </a:lnTo>
                  <a:lnTo>
                    <a:pt x="266" y="2421"/>
                  </a:lnTo>
                  <a:lnTo>
                    <a:pt x="295" y="2336"/>
                  </a:lnTo>
                  <a:lnTo>
                    <a:pt x="328" y="2248"/>
                  </a:lnTo>
                  <a:lnTo>
                    <a:pt x="366" y="2161"/>
                  </a:lnTo>
                  <a:lnTo>
                    <a:pt x="408" y="2071"/>
                  </a:lnTo>
                  <a:lnTo>
                    <a:pt x="455" y="1980"/>
                  </a:lnTo>
                  <a:lnTo>
                    <a:pt x="506" y="1888"/>
                  </a:lnTo>
                  <a:lnTo>
                    <a:pt x="453" y="1794"/>
                  </a:lnTo>
                  <a:lnTo>
                    <a:pt x="404" y="1699"/>
                  </a:lnTo>
                  <a:lnTo>
                    <a:pt x="360" y="1605"/>
                  </a:lnTo>
                  <a:lnTo>
                    <a:pt x="322" y="1512"/>
                  </a:lnTo>
                  <a:lnTo>
                    <a:pt x="316" y="1512"/>
                  </a:lnTo>
                  <a:lnTo>
                    <a:pt x="270" y="1508"/>
                  </a:lnTo>
                  <a:lnTo>
                    <a:pt x="225" y="1498"/>
                  </a:lnTo>
                  <a:lnTo>
                    <a:pt x="183" y="1483"/>
                  </a:lnTo>
                  <a:lnTo>
                    <a:pt x="144" y="1461"/>
                  </a:lnTo>
                  <a:lnTo>
                    <a:pt x="109" y="1434"/>
                  </a:lnTo>
                  <a:lnTo>
                    <a:pt x="78" y="1403"/>
                  </a:lnTo>
                  <a:lnTo>
                    <a:pt x="51" y="1368"/>
                  </a:lnTo>
                  <a:lnTo>
                    <a:pt x="30" y="1329"/>
                  </a:lnTo>
                  <a:lnTo>
                    <a:pt x="13" y="1288"/>
                  </a:lnTo>
                  <a:lnTo>
                    <a:pt x="3" y="1242"/>
                  </a:lnTo>
                  <a:lnTo>
                    <a:pt x="0" y="1196"/>
                  </a:lnTo>
                  <a:lnTo>
                    <a:pt x="3" y="1154"/>
                  </a:lnTo>
                  <a:lnTo>
                    <a:pt x="11" y="1113"/>
                  </a:lnTo>
                  <a:lnTo>
                    <a:pt x="24" y="1074"/>
                  </a:lnTo>
                  <a:lnTo>
                    <a:pt x="43" y="1037"/>
                  </a:lnTo>
                  <a:lnTo>
                    <a:pt x="65" y="1004"/>
                  </a:lnTo>
                  <a:lnTo>
                    <a:pt x="92" y="974"/>
                  </a:lnTo>
                  <a:lnTo>
                    <a:pt x="122" y="948"/>
                  </a:lnTo>
                  <a:lnTo>
                    <a:pt x="155" y="924"/>
                  </a:lnTo>
                  <a:lnTo>
                    <a:pt x="192" y="905"/>
                  </a:lnTo>
                  <a:lnTo>
                    <a:pt x="193" y="839"/>
                  </a:lnTo>
                  <a:lnTo>
                    <a:pt x="200" y="775"/>
                  </a:lnTo>
                  <a:lnTo>
                    <a:pt x="210" y="713"/>
                  </a:lnTo>
                  <a:lnTo>
                    <a:pt x="224" y="653"/>
                  </a:lnTo>
                  <a:lnTo>
                    <a:pt x="242" y="596"/>
                  </a:lnTo>
                  <a:lnTo>
                    <a:pt x="264" y="543"/>
                  </a:lnTo>
                  <a:lnTo>
                    <a:pt x="289" y="492"/>
                  </a:lnTo>
                  <a:lnTo>
                    <a:pt x="319" y="445"/>
                  </a:lnTo>
                  <a:lnTo>
                    <a:pt x="354" y="400"/>
                  </a:lnTo>
                  <a:lnTo>
                    <a:pt x="390" y="359"/>
                  </a:lnTo>
                  <a:lnTo>
                    <a:pt x="436" y="318"/>
                  </a:lnTo>
                  <a:lnTo>
                    <a:pt x="485" y="282"/>
                  </a:lnTo>
                  <a:lnTo>
                    <a:pt x="537" y="251"/>
                  </a:lnTo>
                  <a:lnTo>
                    <a:pt x="593" y="224"/>
                  </a:lnTo>
                  <a:lnTo>
                    <a:pt x="652" y="202"/>
                  </a:lnTo>
                  <a:lnTo>
                    <a:pt x="714" y="184"/>
                  </a:lnTo>
                  <a:lnTo>
                    <a:pt x="780" y="172"/>
                  </a:lnTo>
                  <a:lnTo>
                    <a:pt x="847" y="163"/>
                  </a:lnTo>
                  <a:lnTo>
                    <a:pt x="917" y="160"/>
                  </a:lnTo>
                  <a:lnTo>
                    <a:pt x="990" y="161"/>
                  </a:lnTo>
                  <a:lnTo>
                    <a:pt x="1066" y="166"/>
                  </a:lnTo>
                  <a:lnTo>
                    <a:pt x="1145" y="176"/>
                  </a:lnTo>
                  <a:lnTo>
                    <a:pt x="1224" y="192"/>
                  </a:lnTo>
                  <a:lnTo>
                    <a:pt x="1305" y="211"/>
                  </a:lnTo>
                  <a:lnTo>
                    <a:pt x="1390" y="235"/>
                  </a:lnTo>
                  <a:lnTo>
                    <a:pt x="1475" y="264"/>
                  </a:lnTo>
                  <a:lnTo>
                    <a:pt x="1562" y="296"/>
                  </a:lnTo>
                  <a:lnTo>
                    <a:pt x="1650" y="334"/>
                  </a:lnTo>
                  <a:lnTo>
                    <a:pt x="1740" y="376"/>
                  </a:lnTo>
                  <a:lnTo>
                    <a:pt x="1830" y="422"/>
                  </a:lnTo>
                  <a:lnTo>
                    <a:pt x="1922" y="473"/>
                  </a:lnTo>
                  <a:lnTo>
                    <a:pt x="2016" y="421"/>
                  </a:lnTo>
                  <a:lnTo>
                    <a:pt x="2109" y="374"/>
                  </a:lnTo>
                  <a:lnTo>
                    <a:pt x="2202" y="330"/>
                  </a:lnTo>
                  <a:lnTo>
                    <a:pt x="2294" y="292"/>
                  </a:lnTo>
                  <a:lnTo>
                    <a:pt x="2383" y="258"/>
                  </a:lnTo>
                  <a:lnTo>
                    <a:pt x="2472" y="230"/>
                  </a:lnTo>
                  <a:lnTo>
                    <a:pt x="2559" y="206"/>
                  </a:lnTo>
                  <a:lnTo>
                    <a:pt x="2644" y="186"/>
                  </a:lnTo>
                  <a:lnTo>
                    <a:pt x="2727" y="173"/>
                  </a:lnTo>
                  <a:lnTo>
                    <a:pt x="2808" y="164"/>
                  </a:lnTo>
                  <a:lnTo>
                    <a:pt x="2887" y="160"/>
                  </a:lnTo>
                  <a:lnTo>
                    <a:pt x="2962" y="161"/>
                  </a:lnTo>
                  <a:lnTo>
                    <a:pt x="2985" y="127"/>
                  </a:lnTo>
                  <a:lnTo>
                    <a:pt x="3012" y="96"/>
                  </a:lnTo>
                  <a:lnTo>
                    <a:pt x="3042" y="68"/>
                  </a:lnTo>
                  <a:lnTo>
                    <a:pt x="3077" y="45"/>
                  </a:lnTo>
                  <a:lnTo>
                    <a:pt x="3113" y="26"/>
                  </a:lnTo>
                  <a:lnTo>
                    <a:pt x="3152" y="12"/>
                  </a:lnTo>
                  <a:lnTo>
                    <a:pt x="3194" y="4"/>
                  </a:lnTo>
                  <a:lnTo>
                    <a:pt x="3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6" name="Group 975"/>
          <p:cNvGrpSpPr/>
          <p:nvPr/>
        </p:nvGrpSpPr>
        <p:grpSpPr>
          <a:xfrm>
            <a:off x="8140390" y="5800725"/>
            <a:ext cx="579438" cy="509588"/>
            <a:chOff x="8162925" y="5800725"/>
            <a:chExt cx="579438" cy="509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4" name="Freeform 444"/>
            <p:cNvSpPr>
              <a:spLocks/>
            </p:cNvSpPr>
            <p:nvPr/>
          </p:nvSpPr>
          <p:spPr bwMode="auto">
            <a:xfrm>
              <a:off x="8162925" y="6283325"/>
              <a:ext cx="579438" cy="26988"/>
            </a:xfrm>
            <a:custGeom>
              <a:avLst/>
              <a:gdLst>
                <a:gd name="T0" fmla="*/ 86 w 3650"/>
                <a:gd name="T1" fmla="*/ 0 h 173"/>
                <a:gd name="T2" fmla="*/ 3564 w 3650"/>
                <a:gd name="T3" fmla="*/ 0 h 173"/>
                <a:gd name="T4" fmla="*/ 3587 w 3650"/>
                <a:gd name="T5" fmla="*/ 4 h 173"/>
                <a:gd name="T6" fmla="*/ 3607 w 3650"/>
                <a:gd name="T7" fmla="*/ 13 h 173"/>
                <a:gd name="T8" fmla="*/ 3625 w 3650"/>
                <a:gd name="T9" fmla="*/ 26 h 173"/>
                <a:gd name="T10" fmla="*/ 3638 w 3650"/>
                <a:gd name="T11" fmla="*/ 43 h 173"/>
                <a:gd name="T12" fmla="*/ 3647 w 3650"/>
                <a:gd name="T13" fmla="*/ 65 h 173"/>
                <a:gd name="T14" fmla="*/ 3650 w 3650"/>
                <a:gd name="T15" fmla="*/ 87 h 173"/>
                <a:gd name="T16" fmla="*/ 3647 w 3650"/>
                <a:gd name="T17" fmla="*/ 110 h 173"/>
                <a:gd name="T18" fmla="*/ 3638 w 3650"/>
                <a:gd name="T19" fmla="*/ 131 h 173"/>
                <a:gd name="T20" fmla="*/ 3625 w 3650"/>
                <a:gd name="T21" fmla="*/ 148 h 173"/>
                <a:gd name="T22" fmla="*/ 3607 w 3650"/>
                <a:gd name="T23" fmla="*/ 162 h 173"/>
                <a:gd name="T24" fmla="*/ 3587 w 3650"/>
                <a:gd name="T25" fmla="*/ 170 h 173"/>
                <a:gd name="T26" fmla="*/ 3564 w 3650"/>
                <a:gd name="T27" fmla="*/ 173 h 173"/>
                <a:gd name="T28" fmla="*/ 86 w 3650"/>
                <a:gd name="T29" fmla="*/ 173 h 173"/>
                <a:gd name="T30" fmla="*/ 63 w 3650"/>
                <a:gd name="T31" fmla="*/ 170 h 173"/>
                <a:gd name="T32" fmla="*/ 43 w 3650"/>
                <a:gd name="T33" fmla="*/ 162 h 173"/>
                <a:gd name="T34" fmla="*/ 25 w 3650"/>
                <a:gd name="T35" fmla="*/ 148 h 173"/>
                <a:gd name="T36" fmla="*/ 12 w 3650"/>
                <a:gd name="T37" fmla="*/ 131 h 173"/>
                <a:gd name="T38" fmla="*/ 3 w 3650"/>
                <a:gd name="T39" fmla="*/ 110 h 173"/>
                <a:gd name="T40" fmla="*/ 0 w 3650"/>
                <a:gd name="T41" fmla="*/ 87 h 173"/>
                <a:gd name="T42" fmla="*/ 3 w 3650"/>
                <a:gd name="T43" fmla="*/ 65 h 173"/>
                <a:gd name="T44" fmla="*/ 12 w 3650"/>
                <a:gd name="T45" fmla="*/ 43 h 173"/>
                <a:gd name="T46" fmla="*/ 25 w 3650"/>
                <a:gd name="T47" fmla="*/ 26 h 173"/>
                <a:gd name="T48" fmla="*/ 43 w 3650"/>
                <a:gd name="T49" fmla="*/ 13 h 173"/>
                <a:gd name="T50" fmla="*/ 63 w 3650"/>
                <a:gd name="T51" fmla="*/ 4 h 173"/>
                <a:gd name="T52" fmla="*/ 86 w 3650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50" h="173">
                  <a:moveTo>
                    <a:pt x="86" y="0"/>
                  </a:moveTo>
                  <a:lnTo>
                    <a:pt x="3564" y="0"/>
                  </a:lnTo>
                  <a:lnTo>
                    <a:pt x="3587" y="4"/>
                  </a:lnTo>
                  <a:lnTo>
                    <a:pt x="3607" y="13"/>
                  </a:lnTo>
                  <a:lnTo>
                    <a:pt x="3625" y="26"/>
                  </a:lnTo>
                  <a:lnTo>
                    <a:pt x="3638" y="43"/>
                  </a:lnTo>
                  <a:lnTo>
                    <a:pt x="3647" y="65"/>
                  </a:lnTo>
                  <a:lnTo>
                    <a:pt x="3650" y="87"/>
                  </a:lnTo>
                  <a:lnTo>
                    <a:pt x="3647" y="110"/>
                  </a:lnTo>
                  <a:lnTo>
                    <a:pt x="3638" y="131"/>
                  </a:lnTo>
                  <a:lnTo>
                    <a:pt x="3625" y="148"/>
                  </a:lnTo>
                  <a:lnTo>
                    <a:pt x="3607" y="162"/>
                  </a:lnTo>
                  <a:lnTo>
                    <a:pt x="3587" y="170"/>
                  </a:lnTo>
                  <a:lnTo>
                    <a:pt x="3564" y="173"/>
                  </a:lnTo>
                  <a:lnTo>
                    <a:pt x="86" y="173"/>
                  </a:lnTo>
                  <a:lnTo>
                    <a:pt x="63" y="170"/>
                  </a:lnTo>
                  <a:lnTo>
                    <a:pt x="43" y="162"/>
                  </a:lnTo>
                  <a:lnTo>
                    <a:pt x="25" y="148"/>
                  </a:lnTo>
                  <a:lnTo>
                    <a:pt x="12" y="131"/>
                  </a:lnTo>
                  <a:lnTo>
                    <a:pt x="3" y="110"/>
                  </a:lnTo>
                  <a:lnTo>
                    <a:pt x="0" y="87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5" y="26"/>
                  </a:lnTo>
                  <a:lnTo>
                    <a:pt x="43" y="13"/>
                  </a:lnTo>
                  <a:lnTo>
                    <a:pt x="63" y="4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445"/>
            <p:cNvSpPr>
              <a:spLocks noEditPoints="1"/>
            </p:cNvSpPr>
            <p:nvPr/>
          </p:nvSpPr>
          <p:spPr bwMode="auto">
            <a:xfrm>
              <a:off x="8197850" y="5800725"/>
              <a:ext cx="509588" cy="433388"/>
            </a:xfrm>
            <a:custGeom>
              <a:avLst/>
              <a:gdLst>
                <a:gd name="T0" fmla="*/ 778 w 3200"/>
                <a:gd name="T1" fmla="*/ 2552 h 2724"/>
                <a:gd name="T2" fmla="*/ 1211 w 3200"/>
                <a:gd name="T3" fmla="*/ 1892 h 2724"/>
                <a:gd name="T4" fmla="*/ 1989 w 3200"/>
                <a:gd name="T5" fmla="*/ 1253 h 2724"/>
                <a:gd name="T6" fmla="*/ 2422 w 3200"/>
                <a:gd name="T7" fmla="*/ 2552 h 2724"/>
                <a:gd name="T8" fmla="*/ 1989 w 3200"/>
                <a:gd name="T9" fmla="*/ 1253 h 2724"/>
                <a:gd name="T10" fmla="*/ 172 w 3200"/>
                <a:gd name="T11" fmla="*/ 2552 h 2724"/>
                <a:gd name="T12" fmla="*/ 606 w 3200"/>
                <a:gd name="T13" fmla="*/ 1073 h 2724"/>
                <a:gd name="T14" fmla="*/ 2594 w 3200"/>
                <a:gd name="T15" fmla="*/ 580 h 2724"/>
                <a:gd name="T16" fmla="*/ 3028 w 3200"/>
                <a:gd name="T17" fmla="*/ 2552 h 2724"/>
                <a:gd name="T18" fmla="*/ 2594 w 3200"/>
                <a:gd name="T19" fmla="*/ 580 h 2724"/>
                <a:gd name="T20" fmla="*/ 1383 w 3200"/>
                <a:gd name="T21" fmla="*/ 2552 h 2724"/>
                <a:gd name="T22" fmla="*/ 1817 w 3200"/>
                <a:gd name="T23" fmla="*/ 173 h 2724"/>
                <a:gd name="T24" fmla="*/ 1297 w 3200"/>
                <a:gd name="T25" fmla="*/ 0 h 2724"/>
                <a:gd name="T26" fmla="*/ 1925 w 3200"/>
                <a:gd name="T27" fmla="*/ 4 h 2724"/>
                <a:gd name="T28" fmla="*/ 1964 w 3200"/>
                <a:gd name="T29" fmla="*/ 26 h 2724"/>
                <a:gd name="T30" fmla="*/ 1986 w 3200"/>
                <a:gd name="T31" fmla="*/ 64 h 2724"/>
                <a:gd name="T32" fmla="*/ 1989 w 3200"/>
                <a:gd name="T33" fmla="*/ 1081 h 2724"/>
                <a:gd name="T34" fmla="*/ 2422 w 3200"/>
                <a:gd name="T35" fmla="*/ 494 h 2724"/>
                <a:gd name="T36" fmla="*/ 2434 w 3200"/>
                <a:gd name="T37" fmla="*/ 451 h 2724"/>
                <a:gd name="T38" fmla="*/ 2465 w 3200"/>
                <a:gd name="T39" fmla="*/ 420 h 2724"/>
                <a:gd name="T40" fmla="*/ 2508 w 3200"/>
                <a:gd name="T41" fmla="*/ 408 h 2724"/>
                <a:gd name="T42" fmla="*/ 3137 w 3200"/>
                <a:gd name="T43" fmla="*/ 411 h 2724"/>
                <a:gd name="T44" fmla="*/ 3175 w 3200"/>
                <a:gd name="T45" fmla="*/ 433 h 2724"/>
                <a:gd name="T46" fmla="*/ 3197 w 3200"/>
                <a:gd name="T47" fmla="*/ 472 h 2724"/>
                <a:gd name="T48" fmla="*/ 3200 w 3200"/>
                <a:gd name="T49" fmla="*/ 2638 h 2724"/>
                <a:gd name="T50" fmla="*/ 3188 w 3200"/>
                <a:gd name="T51" fmla="*/ 2682 h 2724"/>
                <a:gd name="T52" fmla="*/ 3157 w 3200"/>
                <a:gd name="T53" fmla="*/ 2713 h 2724"/>
                <a:gd name="T54" fmla="*/ 3114 w 3200"/>
                <a:gd name="T55" fmla="*/ 2724 h 2724"/>
                <a:gd name="T56" fmla="*/ 63 w 3200"/>
                <a:gd name="T57" fmla="*/ 2722 h 2724"/>
                <a:gd name="T58" fmla="*/ 25 w 3200"/>
                <a:gd name="T59" fmla="*/ 2700 h 2724"/>
                <a:gd name="T60" fmla="*/ 3 w 3200"/>
                <a:gd name="T61" fmla="*/ 2661 h 2724"/>
                <a:gd name="T62" fmla="*/ 0 w 3200"/>
                <a:gd name="T63" fmla="*/ 986 h 2724"/>
                <a:gd name="T64" fmla="*/ 12 w 3200"/>
                <a:gd name="T65" fmla="*/ 943 h 2724"/>
                <a:gd name="T66" fmla="*/ 43 w 3200"/>
                <a:gd name="T67" fmla="*/ 912 h 2724"/>
                <a:gd name="T68" fmla="*/ 86 w 3200"/>
                <a:gd name="T69" fmla="*/ 900 h 2724"/>
                <a:gd name="T70" fmla="*/ 714 w 3200"/>
                <a:gd name="T71" fmla="*/ 903 h 2724"/>
                <a:gd name="T72" fmla="*/ 753 w 3200"/>
                <a:gd name="T73" fmla="*/ 926 h 2724"/>
                <a:gd name="T74" fmla="*/ 775 w 3200"/>
                <a:gd name="T75" fmla="*/ 963 h 2724"/>
                <a:gd name="T76" fmla="*/ 778 w 3200"/>
                <a:gd name="T77" fmla="*/ 1720 h 2724"/>
                <a:gd name="T78" fmla="*/ 1211 w 3200"/>
                <a:gd name="T79" fmla="*/ 87 h 2724"/>
                <a:gd name="T80" fmla="*/ 1223 w 3200"/>
                <a:gd name="T81" fmla="*/ 43 h 2724"/>
                <a:gd name="T82" fmla="*/ 1254 w 3200"/>
                <a:gd name="T83" fmla="*/ 12 h 2724"/>
                <a:gd name="T84" fmla="*/ 1297 w 3200"/>
                <a:gd name="T85" fmla="*/ 0 h 2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00" h="2724">
                  <a:moveTo>
                    <a:pt x="778" y="1892"/>
                  </a:moveTo>
                  <a:lnTo>
                    <a:pt x="778" y="2552"/>
                  </a:lnTo>
                  <a:lnTo>
                    <a:pt x="1211" y="2552"/>
                  </a:lnTo>
                  <a:lnTo>
                    <a:pt x="1211" y="1892"/>
                  </a:lnTo>
                  <a:lnTo>
                    <a:pt x="778" y="1892"/>
                  </a:lnTo>
                  <a:close/>
                  <a:moveTo>
                    <a:pt x="1989" y="1253"/>
                  </a:moveTo>
                  <a:lnTo>
                    <a:pt x="1989" y="2552"/>
                  </a:lnTo>
                  <a:lnTo>
                    <a:pt x="2422" y="2552"/>
                  </a:lnTo>
                  <a:lnTo>
                    <a:pt x="2422" y="1253"/>
                  </a:lnTo>
                  <a:lnTo>
                    <a:pt x="1989" y="1253"/>
                  </a:lnTo>
                  <a:close/>
                  <a:moveTo>
                    <a:pt x="172" y="1073"/>
                  </a:moveTo>
                  <a:lnTo>
                    <a:pt x="172" y="2552"/>
                  </a:lnTo>
                  <a:lnTo>
                    <a:pt x="606" y="2552"/>
                  </a:lnTo>
                  <a:lnTo>
                    <a:pt x="606" y="1073"/>
                  </a:lnTo>
                  <a:lnTo>
                    <a:pt x="172" y="1073"/>
                  </a:lnTo>
                  <a:close/>
                  <a:moveTo>
                    <a:pt x="2594" y="580"/>
                  </a:moveTo>
                  <a:lnTo>
                    <a:pt x="2594" y="2552"/>
                  </a:lnTo>
                  <a:lnTo>
                    <a:pt x="3028" y="2552"/>
                  </a:lnTo>
                  <a:lnTo>
                    <a:pt x="3028" y="580"/>
                  </a:lnTo>
                  <a:lnTo>
                    <a:pt x="2594" y="580"/>
                  </a:lnTo>
                  <a:close/>
                  <a:moveTo>
                    <a:pt x="1383" y="173"/>
                  </a:moveTo>
                  <a:lnTo>
                    <a:pt x="1383" y="2552"/>
                  </a:lnTo>
                  <a:lnTo>
                    <a:pt x="1817" y="2552"/>
                  </a:lnTo>
                  <a:lnTo>
                    <a:pt x="1817" y="173"/>
                  </a:lnTo>
                  <a:lnTo>
                    <a:pt x="1383" y="173"/>
                  </a:lnTo>
                  <a:close/>
                  <a:moveTo>
                    <a:pt x="1297" y="0"/>
                  </a:moveTo>
                  <a:lnTo>
                    <a:pt x="1903" y="0"/>
                  </a:lnTo>
                  <a:lnTo>
                    <a:pt x="1925" y="4"/>
                  </a:lnTo>
                  <a:lnTo>
                    <a:pt x="1946" y="12"/>
                  </a:lnTo>
                  <a:lnTo>
                    <a:pt x="1964" y="26"/>
                  </a:lnTo>
                  <a:lnTo>
                    <a:pt x="1977" y="43"/>
                  </a:lnTo>
                  <a:lnTo>
                    <a:pt x="1986" y="64"/>
                  </a:lnTo>
                  <a:lnTo>
                    <a:pt x="1989" y="87"/>
                  </a:lnTo>
                  <a:lnTo>
                    <a:pt x="1989" y="1081"/>
                  </a:lnTo>
                  <a:lnTo>
                    <a:pt x="2422" y="1081"/>
                  </a:lnTo>
                  <a:lnTo>
                    <a:pt x="2422" y="494"/>
                  </a:lnTo>
                  <a:lnTo>
                    <a:pt x="2425" y="472"/>
                  </a:lnTo>
                  <a:lnTo>
                    <a:pt x="2434" y="451"/>
                  </a:lnTo>
                  <a:lnTo>
                    <a:pt x="2447" y="433"/>
                  </a:lnTo>
                  <a:lnTo>
                    <a:pt x="2465" y="420"/>
                  </a:lnTo>
                  <a:lnTo>
                    <a:pt x="2486" y="411"/>
                  </a:lnTo>
                  <a:lnTo>
                    <a:pt x="2508" y="408"/>
                  </a:lnTo>
                  <a:lnTo>
                    <a:pt x="3114" y="408"/>
                  </a:lnTo>
                  <a:lnTo>
                    <a:pt x="3137" y="411"/>
                  </a:lnTo>
                  <a:lnTo>
                    <a:pt x="3157" y="420"/>
                  </a:lnTo>
                  <a:lnTo>
                    <a:pt x="3175" y="433"/>
                  </a:lnTo>
                  <a:lnTo>
                    <a:pt x="3188" y="451"/>
                  </a:lnTo>
                  <a:lnTo>
                    <a:pt x="3197" y="472"/>
                  </a:lnTo>
                  <a:lnTo>
                    <a:pt x="3200" y="494"/>
                  </a:lnTo>
                  <a:lnTo>
                    <a:pt x="3200" y="2638"/>
                  </a:lnTo>
                  <a:lnTo>
                    <a:pt x="3197" y="2661"/>
                  </a:lnTo>
                  <a:lnTo>
                    <a:pt x="3188" y="2682"/>
                  </a:lnTo>
                  <a:lnTo>
                    <a:pt x="3175" y="2700"/>
                  </a:lnTo>
                  <a:lnTo>
                    <a:pt x="3157" y="2713"/>
                  </a:lnTo>
                  <a:lnTo>
                    <a:pt x="3137" y="2722"/>
                  </a:lnTo>
                  <a:lnTo>
                    <a:pt x="3114" y="2724"/>
                  </a:lnTo>
                  <a:lnTo>
                    <a:pt x="86" y="2724"/>
                  </a:lnTo>
                  <a:lnTo>
                    <a:pt x="63" y="2722"/>
                  </a:lnTo>
                  <a:lnTo>
                    <a:pt x="43" y="2713"/>
                  </a:lnTo>
                  <a:lnTo>
                    <a:pt x="25" y="2700"/>
                  </a:lnTo>
                  <a:lnTo>
                    <a:pt x="12" y="2682"/>
                  </a:lnTo>
                  <a:lnTo>
                    <a:pt x="3" y="2661"/>
                  </a:lnTo>
                  <a:lnTo>
                    <a:pt x="0" y="2638"/>
                  </a:lnTo>
                  <a:lnTo>
                    <a:pt x="0" y="986"/>
                  </a:lnTo>
                  <a:lnTo>
                    <a:pt x="3" y="963"/>
                  </a:lnTo>
                  <a:lnTo>
                    <a:pt x="12" y="943"/>
                  </a:lnTo>
                  <a:lnTo>
                    <a:pt x="25" y="926"/>
                  </a:lnTo>
                  <a:lnTo>
                    <a:pt x="43" y="912"/>
                  </a:lnTo>
                  <a:lnTo>
                    <a:pt x="63" y="903"/>
                  </a:lnTo>
                  <a:lnTo>
                    <a:pt x="86" y="900"/>
                  </a:lnTo>
                  <a:lnTo>
                    <a:pt x="692" y="900"/>
                  </a:lnTo>
                  <a:lnTo>
                    <a:pt x="714" y="903"/>
                  </a:lnTo>
                  <a:lnTo>
                    <a:pt x="735" y="912"/>
                  </a:lnTo>
                  <a:lnTo>
                    <a:pt x="753" y="926"/>
                  </a:lnTo>
                  <a:lnTo>
                    <a:pt x="766" y="943"/>
                  </a:lnTo>
                  <a:lnTo>
                    <a:pt x="775" y="963"/>
                  </a:lnTo>
                  <a:lnTo>
                    <a:pt x="778" y="986"/>
                  </a:lnTo>
                  <a:lnTo>
                    <a:pt x="778" y="1720"/>
                  </a:lnTo>
                  <a:lnTo>
                    <a:pt x="1211" y="1720"/>
                  </a:lnTo>
                  <a:lnTo>
                    <a:pt x="1211" y="87"/>
                  </a:lnTo>
                  <a:lnTo>
                    <a:pt x="1214" y="64"/>
                  </a:lnTo>
                  <a:lnTo>
                    <a:pt x="1223" y="43"/>
                  </a:lnTo>
                  <a:lnTo>
                    <a:pt x="1236" y="26"/>
                  </a:lnTo>
                  <a:lnTo>
                    <a:pt x="1254" y="12"/>
                  </a:lnTo>
                  <a:lnTo>
                    <a:pt x="1275" y="4"/>
                  </a:lnTo>
                  <a:lnTo>
                    <a:pt x="1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2" name="Group 981"/>
          <p:cNvGrpSpPr/>
          <p:nvPr/>
        </p:nvGrpSpPr>
        <p:grpSpPr>
          <a:xfrm>
            <a:off x="7204103" y="5905501"/>
            <a:ext cx="581025" cy="300038"/>
            <a:chOff x="7204075" y="5905501"/>
            <a:chExt cx="581025" cy="300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0" name="Freeform 450"/>
            <p:cNvSpPr>
              <a:spLocks noEditPoints="1"/>
            </p:cNvSpPr>
            <p:nvPr/>
          </p:nvSpPr>
          <p:spPr bwMode="auto">
            <a:xfrm>
              <a:off x="7204075" y="5905501"/>
              <a:ext cx="581025" cy="300038"/>
            </a:xfrm>
            <a:custGeom>
              <a:avLst/>
              <a:gdLst>
                <a:gd name="T0" fmla="*/ 3313 w 3660"/>
                <a:gd name="T1" fmla="*/ 1211 h 1894"/>
                <a:gd name="T2" fmla="*/ 3500 w 3660"/>
                <a:gd name="T3" fmla="*/ 682 h 1894"/>
                <a:gd name="T4" fmla="*/ 970 w 3660"/>
                <a:gd name="T5" fmla="*/ 159 h 1894"/>
                <a:gd name="T6" fmla="*/ 3073 w 3660"/>
                <a:gd name="T7" fmla="*/ 1735 h 1894"/>
                <a:gd name="T8" fmla="*/ 3113 w 3660"/>
                <a:gd name="T9" fmla="*/ 1725 h 1894"/>
                <a:gd name="T10" fmla="*/ 3142 w 3660"/>
                <a:gd name="T11" fmla="*/ 1696 h 1894"/>
                <a:gd name="T12" fmla="*/ 3153 w 3660"/>
                <a:gd name="T13" fmla="*/ 1655 h 1894"/>
                <a:gd name="T14" fmla="*/ 3150 w 3660"/>
                <a:gd name="T15" fmla="*/ 217 h 1894"/>
                <a:gd name="T16" fmla="*/ 3130 w 3660"/>
                <a:gd name="T17" fmla="*/ 182 h 1894"/>
                <a:gd name="T18" fmla="*/ 3094 w 3660"/>
                <a:gd name="T19" fmla="*/ 162 h 1894"/>
                <a:gd name="T20" fmla="*/ 970 w 3660"/>
                <a:gd name="T21" fmla="*/ 159 h 1894"/>
                <a:gd name="T22" fmla="*/ 218 w 3660"/>
                <a:gd name="T23" fmla="*/ 162 h 1894"/>
                <a:gd name="T24" fmla="*/ 183 w 3660"/>
                <a:gd name="T25" fmla="*/ 182 h 1894"/>
                <a:gd name="T26" fmla="*/ 163 w 3660"/>
                <a:gd name="T27" fmla="*/ 217 h 1894"/>
                <a:gd name="T28" fmla="*/ 160 w 3660"/>
                <a:gd name="T29" fmla="*/ 1655 h 1894"/>
                <a:gd name="T30" fmla="*/ 171 w 3660"/>
                <a:gd name="T31" fmla="*/ 1696 h 1894"/>
                <a:gd name="T32" fmla="*/ 200 w 3660"/>
                <a:gd name="T33" fmla="*/ 1725 h 1894"/>
                <a:gd name="T34" fmla="*/ 240 w 3660"/>
                <a:gd name="T35" fmla="*/ 1735 h 1894"/>
                <a:gd name="T36" fmla="*/ 811 w 3660"/>
                <a:gd name="T37" fmla="*/ 159 h 1894"/>
                <a:gd name="T38" fmla="*/ 240 w 3660"/>
                <a:gd name="T39" fmla="*/ 0 h 1894"/>
                <a:gd name="T40" fmla="*/ 3112 w 3660"/>
                <a:gd name="T41" fmla="*/ 3 h 1894"/>
                <a:gd name="T42" fmla="*/ 3183 w 3660"/>
                <a:gd name="T43" fmla="*/ 26 h 1894"/>
                <a:gd name="T44" fmla="*/ 3243 w 3660"/>
                <a:gd name="T45" fmla="*/ 69 h 1894"/>
                <a:gd name="T46" fmla="*/ 3286 w 3660"/>
                <a:gd name="T47" fmla="*/ 129 h 1894"/>
                <a:gd name="T48" fmla="*/ 3310 w 3660"/>
                <a:gd name="T49" fmla="*/ 199 h 1894"/>
                <a:gd name="T50" fmla="*/ 3313 w 3660"/>
                <a:gd name="T51" fmla="*/ 523 h 1894"/>
                <a:gd name="T52" fmla="*/ 3532 w 3660"/>
                <a:gd name="T53" fmla="*/ 526 h 1894"/>
                <a:gd name="T54" fmla="*/ 3589 w 3660"/>
                <a:gd name="T55" fmla="*/ 551 h 1894"/>
                <a:gd name="T56" fmla="*/ 3632 w 3660"/>
                <a:gd name="T57" fmla="*/ 594 h 1894"/>
                <a:gd name="T58" fmla="*/ 3657 w 3660"/>
                <a:gd name="T59" fmla="*/ 650 h 1894"/>
                <a:gd name="T60" fmla="*/ 3660 w 3660"/>
                <a:gd name="T61" fmla="*/ 1211 h 1894"/>
                <a:gd name="T62" fmla="*/ 3648 w 3660"/>
                <a:gd name="T63" fmla="*/ 1273 h 1894"/>
                <a:gd name="T64" fmla="*/ 3613 w 3660"/>
                <a:gd name="T65" fmla="*/ 1324 h 1894"/>
                <a:gd name="T66" fmla="*/ 3562 w 3660"/>
                <a:gd name="T67" fmla="*/ 1358 h 1894"/>
                <a:gd name="T68" fmla="*/ 3500 w 3660"/>
                <a:gd name="T69" fmla="*/ 1370 h 1894"/>
                <a:gd name="T70" fmla="*/ 3313 w 3660"/>
                <a:gd name="T71" fmla="*/ 1655 h 1894"/>
                <a:gd name="T72" fmla="*/ 3301 w 3660"/>
                <a:gd name="T73" fmla="*/ 1732 h 1894"/>
                <a:gd name="T74" fmla="*/ 3266 w 3660"/>
                <a:gd name="T75" fmla="*/ 1797 h 1894"/>
                <a:gd name="T76" fmla="*/ 3214 w 3660"/>
                <a:gd name="T77" fmla="*/ 1849 h 1894"/>
                <a:gd name="T78" fmla="*/ 3149 w 3660"/>
                <a:gd name="T79" fmla="*/ 1882 h 1894"/>
                <a:gd name="T80" fmla="*/ 3073 w 3660"/>
                <a:gd name="T81" fmla="*/ 1894 h 1894"/>
                <a:gd name="T82" fmla="*/ 201 w 3660"/>
                <a:gd name="T83" fmla="*/ 1892 h 1894"/>
                <a:gd name="T84" fmla="*/ 130 w 3660"/>
                <a:gd name="T85" fmla="*/ 1867 h 1894"/>
                <a:gd name="T86" fmla="*/ 70 w 3660"/>
                <a:gd name="T87" fmla="*/ 1824 h 1894"/>
                <a:gd name="T88" fmla="*/ 27 w 3660"/>
                <a:gd name="T89" fmla="*/ 1766 h 1894"/>
                <a:gd name="T90" fmla="*/ 3 w 3660"/>
                <a:gd name="T91" fmla="*/ 1694 h 1894"/>
                <a:gd name="T92" fmla="*/ 0 w 3660"/>
                <a:gd name="T93" fmla="*/ 238 h 1894"/>
                <a:gd name="T94" fmla="*/ 12 w 3660"/>
                <a:gd name="T95" fmla="*/ 163 h 1894"/>
                <a:gd name="T96" fmla="*/ 47 w 3660"/>
                <a:gd name="T97" fmla="*/ 98 h 1894"/>
                <a:gd name="T98" fmla="*/ 99 w 3660"/>
                <a:gd name="T99" fmla="*/ 46 h 1894"/>
                <a:gd name="T100" fmla="*/ 164 w 3660"/>
                <a:gd name="T101" fmla="*/ 12 h 1894"/>
                <a:gd name="T102" fmla="*/ 240 w 3660"/>
                <a:gd name="T10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60" h="1894">
                  <a:moveTo>
                    <a:pt x="3313" y="682"/>
                  </a:moveTo>
                  <a:lnTo>
                    <a:pt x="3313" y="1211"/>
                  </a:lnTo>
                  <a:lnTo>
                    <a:pt x="3500" y="1211"/>
                  </a:lnTo>
                  <a:lnTo>
                    <a:pt x="3500" y="682"/>
                  </a:lnTo>
                  <a:lnTo>
                    <a:pt x="3313" y="682"/>
                  </a:lnTo>
                  <a:close/>
                  <a:moveTo>
                    <a:pt x="970" y="159"/>
                  </a:moveTo>
                  <a:lnTo>
                    <a:pt x="970" y="1735"/>
                  </a:lnTo>
                  <a:lnTo>
                    <a:pt x="3073" y="1735"/>
                  </a:lnTo>
                  <a:lnTo>
                    <a:pt x="3094" y="1733"/>
                  </a:lnTo>
                  <a:lnTo>
                    <a:pt x="3113" y="1725"/>
                  </a:lnTo>
                  <a:lnTo>
                    <a:pt x="3130" y="1712"/>
                  </a:lnTo>
                  <a:lnTo>
                    <a:pt x="3142" y="1696"/>
                  </a:lnTo>
                  <a:lnTo>
                    <a:pt x="3150" y="1677"/>
                  </a:lnTo>
                  <a:lnTo>
                    <a:pt x="3153" y="1655"/>
                  </a:lnTo>
                  <a:lnTo>
                    <a:pt x="3153" y="238"/>
                  </a:lnTo>
                  <a:lnTo>
                    <a:pt x="3150" y="217"/>
                  </a:lnTo>
                  <a:lnTo>
                    <a:pt x="3142" y="198"/>
                  </a:lnTo>
                  <a:lnTo>
                    <a:pt x="3130" y="182"/>
                  </a:lnTo>
                  <a:lnTo>
                    <a:pt x="3113" y="170"/>
                  </a:lnTo>
                  <a:lnTo>
                    <a:pt x="3094" y="162"/>
                  </a:lnTo>
                  <a:lnTo>
                    <a:pt x="3073" y="159"/>
                  </a:lnTo>
                  <a:lnTo>
                    <a:pt x="970" y="159"/>
                  </a:lnTo>
                  <a:close/>
                  <a:moveTo>
                    <a:pt x="240" y="159"/>
                  </a:moveTo>
                  <a:lnTo>
                    <a:pt x="218" y="162"/>
                  </a:lnTo>
                  <a:lnTo>
                    <a:pt x="200" y="170"/>
                  </a:lnTo>
                  <a:lnTo>
                    <a:pt x="183" y="182"/>
                  </a:lnTo>
                  <a:lnTo>
                    <a:pt x="171" y="198"/>
                  </a:lnTo>
                  <a:lnTo>
                    <a:pt x="163" y="217"/>
                  </a:lnTo>
                  <a:lnTo>
                    <a:pt x="160" y="238"/>
                  </a:lnTo>
                  <a:lnTo>
                    <a:pt x="160" y="1655"/>
                  </a:lnTo>
                  <a:lnTo>
                    <a:pt x="163" y="1677"/>
                  </a:lnTo>
                  <a:lnTo>
                    <a:pt x="171" y="1696"/>
                  </a:lnTo>
                  <a:lnTo>
                    <a:pt x="183" y="1712"/>
                  </a:lnTo>
                  <a:lnTo>
                    <a:pt x="200" y="1725"/>
                  </a:lnTo>
                  <a:lnTo>
                    <a:pt x="218" y="1733"/>
                  </a:lnTo>
                  <a:lnTo>
                    <a:pt x="240" y="1735"/>
                  </a:lnTo>
                  <a:lnTo>
                    <a:pt x="811" y="1735"/>
                  </a:lnTo>
                  <a:lnTo>
                    <a:pt x="811" y="159"/>
                  </a:lnTo>
                  <a:lnTo>
                    <a:pt x="240" y="159"/>
                  </a:lnTo>
                  <a:close/>
                  <a:moveTo>
                    <a:pt x="240" y="0"/>
                  </a:moveTo>
                  <a:lnTo>
                    <a:pt x="3073" y="0"/>
                  </a:lnTo>
                  <a:lnTo>
                    <a:pt x="3112" y="3"/>
                  </a:lnTo>
                  <a:lnTo>
                    <a:pt x="3149" y="12"/>
                  </a:lnTo>
                  <a:lnTo>
                    <a:pt x="3183" y="26"/>
                  </a:lnTo>
                  <a:lnTo>
                    <a:pt x="3214" y="46"/>
                  </a:lnTo>
                  <a:lnTo>
                    <a:pt x="3243" y="69"/>
                  </a:lnTo>
                  <a:lnTo>
                    <a:pt x="3266" y="98"/>
                  </a:lnTo>
                  <a:lnTo>
                    <a:pt x="3286" y="129"/>
                  </a:lnTo>
                  <a:lnTo>
                    <a:pt x="3301" y="163"/>
                  </a:lnTo>
                  <a:lnTo>
                    <a:pt x="3310" y="199"/>
                  </a:lnTo>
                  <a:lnTo>
                    <a:pt x="3313" y="238"/>
                  </a:lnTo>
                  <a:lnTo>
                    <a:pt x="3313" y="523"/>
                  </a:lnTo>
                  <a:lnTo>
                    <a:pt x="3500" y="523"/>
                  </a:lnTo>
                  <a:lnTo>
                    <a:pt x="3532" y="526"/>
                  </a:lnTo>
                  <a:lnTo>
                    <a:pt x="3562" y="535"/>
                  </a:lnTo>
                  <a:lnTo>
                    <a:pt x="3589" y="551"/>
                  </a:lnTo>
                  <a:lnTo>
                    <a:pt x="3613" y="570"/>
                  </a:lnTo>
                  <a:lnTo>
                    <a:pt x="3632" y="594"/>
                  </a:lnTo>
                  <a:lnTo>
                    <a:pt x="3648" y="620"/>
                  </a:lnTo>
                  <a:lnTo>
                    <a:pt x="3657" y="650"/>
                  </a:lnTo>
                  <a:lnTo>
                    <a:pt x="3660" y="682"/>
                  </a:lnTo>
                  <a:lnTo>
                    <a:pt x="3660" y="1211"/>
                  </a:lnTo>
                  <a:lnTo>
                    <a:pt x="3657" y="1243"/>
                  </a:lnTo>
                  <a:lnTo>
                    <a:pt x="3648" y="1273"/>
                  </a:lnTo>
                  <a:lnTo>
                    <a:pt x="3632" y="1301"/>
                  </a:lnTo>
                  <a:lnTo>
                    <a:pt x="3613" y="1324"/>
                  </a:lnTo>
                  <a:lnTo>
                    <a:pt x="3589" y="1344"/>
                  </a:lnTo>
                  <a:lnTo>
                    <a:pt x="3562" y="1358"/>
                  </a:lnTo>
                  <a:lnTo>
                    <a:pt x="3532" y="1368"/>
                  </a:lnTo>
                  <a:lnTo>
                    <a:pt x="3500" y="1370"/>
                  </a:lnTo>
                  <a:lnTo>
                    <a:pt x="3313" y="1370"/>
                  </a:lnTo>
                  <a:lnTo>
                    <a:pt x="3313" y="1655"/>
                  </a:lnTo>
                  <a:lnTo>
                    <a:pt x="3310" y="1694"/>
                  </a:lnTo>
                  <a:lnTo>
                    <a:pt x="3301" y="1732"/>
                  </a:lnTo>
                  <a:lnTo>
                    <a:pt x="3286" y="1766"/>
                  </a:lnTo>
                  <a:lnTo>
                    <a:pt x="3266" y="1797"/>
                  </a:lnTo>
                  <a:lnTo>
                    <a:pt x="3243" y="1824"/>
                  </a:lnTo>
                  <a:lnTo>
                    <a:pt x="3214" y="1849"/>
                  </a:lnTo>
                  <a:lnTo>
                    <a:pt x="3183" y="1867"/>
                  </a:lnTo>
                  <a:lnTo>
                    <a:pt x="3149" y="1882"/>
                  </a:lnTo>
                  <a:lnTo>
                    <a:pt x="3112" y="1892"/>
                  </a:lnTo>
                  <a:lnTo>
                    <a:pt x="3073" y="1894"/>
                  </a:lnTo>
                  <a:lnTo>
                    <a:pt x="240" y="1894"/>
                  </a:lnTo>
                  <a:lnTo>
                    <a:pt x="201" y="1892"/>
                  </a:lnTo>
                  <a:lnTo>
                    <a:pt x="164" y="1882"/>
                  </a:lnTo>
                  <a:lnTo>
                    <a:pt x="130" y="1867"/>
                  </a:lnTo>
                  <a:lnTo>
                    <a:pt x="99" y="1849"/>
                  </a:lnTo>
                  <a:lnTo>
                    <a:pt x="70" y="1824"/>
                  </a:lnTo>
                  <a:lnTo>
                    <a:pt x="47" y="1797"/>
                  </a:lnTo>
                  <a:lnTo>
                    <a:pt x="27" y="1766"/>
                  </a:lnTo>
                  <a:lnTo>
                    <a:pt x="12" y="1732"/>
                  </a:lnTo>
                  <a:lnTo>
                    <a:pt x="3" y="1694"/>
                  </a:lnTo>
                  <a:lnTo>
                    <a:pt x="0" y="1655"/>
                  </a:lnTo>
                  <a:lnTo>
                    <a:pt x="0" y="238"/>
                  </a:lnTo>
                  <a:lnTo>
                    <a:pt x="3" y="199"/>
                  </a:lnTo>
                  <a:lnTo>
                    <a:pt x="12" y="163"/>
                  </a:lnTo>
                  <a:lnTo>
                    <a:pt x="27" y="129"/>
                  </a:lnTo>
                  <a:lnTo>
                    <a:pt x="47" y="98"/>
                  </a:lnTo>
                  <a:lnTo>
                    <a:pt x="70" y="69"/>
                  </a:lnTo>
                  <a:lnTo>
                    <a:pt x="99" y="46"/>
                  </a:lnTo>
                  <a:lnTo>
                    <a:pt x="130" y="26"/>
                  </a:lnTo>
                  <a:lnTo>
                    <a:pt x="164" y="12"/>
                  </a:lnTo>
                  <a:lnTo>
                    <a:pt x="201" y="3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451"/>
            <p:cNvSpPr>
              <a:spLocks/>
            </p:cNvSpPr>
            <p:nvPr/>
          </p:nvSpPr>
          <p:spPr bwMode="auto">
            <a:xfrm>
              <a:off x="7443788" y="6005513"/>
              <a:ext cx="174625" cy="100013"/>
            </a:xfrm>
            <a:custGeom>
              <a:avLst/>
              <a:gdLst>
                <a:gd name="T0" fmla="*/ 549 w 1101"/>
                <a:gd name="T1" fmla="*/ 0 h 629"/>
                <a:gd name="T2" fmla="*/ 570 w 1101"/>
                <a:gd name="T3" fmla="*/ 3 h 629"/>
                <a:gd name="T4" fmla="*/ 590 w 1101"/>
                <a:gd name="T5" fmla="*/ 10 h 629"/>
                <a:gd name="T6" fmla="*/ 606 w 1101"/>
                <a:gd name="T7" fmla="*/ 24 h 629"/>
                <a:gd name="T8" fmla="*/ 620 w 1101"/>
                <a:gd name="T9" fmla="*/ 40 h 629"/>
                <a:gd name="T10" fmla="*/ 627 w 1101"/>
                <a:gd name="T11" fmla="*/ 59 h 629"/>
                <a:gd name="T12" fmla="*/ 631 w 1101"/>
                <a:gd name="T13" fmla="*/ 80 h 629"/>
                <a:gd name="T14" fmla="*/ 631 w 1101"/>
                <a:gd name="T15" fmla="*/ 405 h 629"/>
                <a:gd name="T16" fmla="*/ 979 w 1101"/>
                <a:gd name="T17" fmla="*/ 185 h 629"/>
                <a:gd name="T18" fmla="*/ 998 w 1101"/>
                <a:gd name="T19" fmla="*/ 176 h 629"/>
                <a:gd name="T20" fmla="*/ 1019 w 1101"/>
                <a:gd name="T21" fmla="*/ 173 h 629"/>
                <a:gd name="T22" fmla="*/ 1039 w 1101"/>
                <a:gd name="T23" fmla="*/ 175 h 629"/>
                <a:gd name="T24" fmla="*/ 1059 w 1101"/>
                <a:gd name="T25" fmla="*/ 182 h 629"/>
                <a:gd name="T26" fmla="*/ 1075 w 1101"/>
                <a:gd name="T27" fmla="*/ 194 h 629"/>
                <a:gd name="T28" fmla="*/ 1089 w 1101"/>
                <a:gd name="T29" fmla="*/ 210 h 629"/>
                <a:gd name="T30" fmla="*/ 1098 w 1101"/>
                <a:gd name="T31" fmla="*/ 229 h 629"/>
                <a:gd name="T32" fmla="*/ 1101 w 1101"/>
                <a:gd name="T33" fmla="*/ 250 h 629"/>
                <a:gd name="T34" fmla="*/ 1100 w 1101"/>
                <a:gd name="T35" fmla="*/ 270 h 629"/>
                <a:gd name="T36" fmla="*/ 1092 w 1101"/>
                <a:gd name="T37" fmla="*/ 289 h 629"/>
                <a:gd name="T38" fmla="*/ 1081 w 1101"/>
                <a:gd name="T39" fmla="*/ 305 h 629"/>
                <a:gd name="T40" fmla="*/ 1064 w 1101"/>
                <a:gd name="T41" fmla="*/ 320 h 629"/>
                <a:gd name="T42" fmla="*/ 593 w 1101"/>
                <a:gd name="T43" fmla="*/ 617 h 629"/>
                <a:gd name="T44" fmla="*/ 580 w 1101"/>
                <a:gd name="T45" fmla="*/ 624 h 629"/>
                <a:gd name="T46" fmla="*/ 565 w 1101"/>
                <a:gd name="T47" fmla="*/ 628 h 629"/>
                <a:gd name="T48" fmla="*/ 551 w 1101"/>
                <a:gd name="T49" fmla="*/ 629 h 629"/>
                <a:gd name="T50" fmla="*/ 531 w 1101"/>
                <a:gd name="T51" fmla="*/ 627 h 629"/>
                <a:gd name="T52" fmla="*/ 512 w 1101"/>
                <a:gd name="T53" fmla="*/ 619 h 629"/>
                <a:gd name="T54" fmla="*/ 495 w 1101"/>
                <a:gd name="T55" fmla="*/ 607 h 629"/>
                <a:gd name="T56" fmla="*/ 482 w 1101"/>
                <a:gd name="T57" fmla="*/ 590 h 629"/>
                <a:gd name="T58" fmla="*/ 473 w 1101"/>
                <a:gd name="T59" fmla="*/ 570 h 629"/>
                <a:gd name="T60" fmla="*/ 471 w 1101"/>
                <a:gd name="T61" fmla="*/ 550 h 629"/>
                <a:gd name="T62" fmla="*/ 471 w 1101"/>
                <a:gd name="T63" fmla="*/ 225 h 629"/>
                <a:gd name="T64" fmla="*/ 123 w 1101"/>
                <a:gd name="T65" fmla="*/ 445 h 629"/>
                <a:gd name="T66" fmla="*/ 103 w 1101"/>
                <a:gd name="T67" fmla="*/ 453 h 629"/>
                <a:gd name="T68" fmla="*/ 83 w 1101"/>
                <a:gd name="T69" fmla="*/ 457 h 629"/>
                <a:gd name="T70" fmla="*/ 62 w 1101"/>
                <a:gd name="T71" fmla="*/ 456 h 629"/>
                <a:gd name="T72" fmla="*/ 43 w 1101"/>
                <a:gd name="T73" fmla="*/ 448 h 629"/>
                <a:gd name="T74" fmla="*/ 26 w 1101"/>
                <a:gd name="T75" fmla="*/ 437 h 629"/>
                <a:gd name="T76" fmla="*/ 12 w 1101"/>
                <a:gd name="T77" fmla="*/ 420 h 629"/>
                <a:gd name="T78" fmla="*/ 3 w 1101"/>
                <a:gd name="T79" fmla="*/ 400 h 629"/>
                <a:gd name="T80" fmla="*/ 0 w 1101"/>
                <a:gd name="T81" fmla="*/ 380 h 629"/>
                <a:gd name="T82" fmla="*/ 2 w 1101"/>
                <a:gd name="T83" fmla="*/ 361 h 629"/>
                <a:gd name="T84" fmla="*/ 8 w 1101"/>
                <a:gd name="T85" fmla="*/ 341 h 629"/>
                <a:gd name="T86" fmla="*/ 21 w 1101"/>
                <a:gd name="T87" fmla="*/ 324 h 629"/>
                <a:gd name="T88" fmla="*/ 37 w 1101"/>
                <a:gd name="T89" fmla="*/ 311 h 629"/>
                <a:gd name="T90" fmla="*/ 508 w 1101"/>
                <a:gd name="T91" fmla="*/ 14 h 629"/>
                <a:gd name="T92" fmla="*/ 528 w 1101"/>
                <a:gd name="T93" fmla="*/ 5 h 629"/>
                <a:gd name="T94" fmla="*/ 549 w 1101"/>
                <a:gd name="T95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01" h="629">
                  <a:moveTo>
                    <a:pt x="549" y="0"/>
                  </a:moveTo>
                  <a:lnTo>
                    <a:pt x="570" y="3"/>
                  </a:lnTo>
                  <a:lnTo>
                    <a:pt x="590" y="10"/>
                  </a:lnTo>
                  <a:lnTo>
                    <a:pt x="606" y="24"/>
                  </a:lnTo>
                  <a:lnTo>
                    <a:pt x="620" y="40"/>
                  </a:lnTo>
                  <a:lnTo>
                    <a:pt x="627" y="59"/>
                  </a:lnTo>
                  <a:lnTo>
                    <a:pt x="631" y="80"/>
                  </a:lnTo>
                  <a:lnTo>
                    <a:pt x="631" y="405"/>
                  </a:lnTo>
                  <a:lnTo>
                    <a:pt x="979" y="185"/>
                  </a:lnTo>
                  <a:lnTo>
                    <a:pt x="998" y="176"/>
                  </a:lnTo>
                  <a:lnTo>
                    <a:pt x="1019" y="173"/>
                  </a:lnTo>
                  <a:lnTo>
                    <a:pt x="1039" y="175"/>
                  </a:lnTo>
                  <a:lnTo>
                    <a:pt x="1059" y="182"/>
                  </a:lnTo>
                  <a:lnTo>
                    <a:pt x="1075" y="194"/>
                  </a:lnTo>
                  <a:lnTo>
                    <a:pt x="1089" y="210"/>
                  </a:lnTo>
                  <a:lnTo>
                    <a:pt x="1098" y="229"/>
                  </a:lnTo>
                  <a:lnTo>
                    <a:pt x="1101" y="250"/>
                  </a:lnTo>
                  <a:lnTo>
                    <a:pt x="1100" y="270"/>
                  </a:lnTo>
                  <a:lnTo>
                    <a:pt x="1092" y="289"/>
                  </a:lnTo>
                  <a:lnTo>
                    <a:pt x="1081" y="305"/>
                  </a:lnTo>
                  <a:lnTo>
                    <a:pt x="1064" y="320"/>
                  </a:lnTo>
                  <a:lnTo>
                    <a:pt x="593" y="617"/>
                  </a:lnTo>
                  <a:lnTo>
                    <a:pt x="580" y="624"/>
                  </a:lnTo>
                  <a:lnTo>
                    <a:pt x="565" y="628"/>
                  </a:lnTo>
                  <a:lnTo>
                    <a:pt x="551" y="629"/>
                  </a:lnTo>
                  <a:lnTo>
                    <a:pt x="531" y="627"/>
                  </a:lnTo>
                  <a:lnTo>
                    <a:pt x="512" y="619"/>
                  </a:lnTo>
                  <a:lnTo>
                    <a:pt x="495" y="607"/>
                  </a:lnTo>
                  <a:lnTo>
                    <a:pt x="482" y="590"/>
                  </a:lnTo>
                  <a:lnTo>
                    <a:pt x="473" y="570"/>
                  </a:lnTo>
                  <a:lnTo>
                    <a:pt x="471" y="550"/>
                  </a:lnTo>
                  <a:lnTo>
                    <a:pt x="471" y="225"/>
                  </a:lnTo>
                  <a:lnTo>
                    <a:pt x="123" y="445"/>
                  </a:lnTo>
                  <a:lnTo>
                    <a:pt x="103" y="453"/>
                  </a:lnTo>
                  <a:lnTo>
                    <a:pt x="83" y="457"/>
                  </a:lnTo>
                  <a:lnTo>
                    <a:pt x="62" y="456"/>
                  </a:lnTo>
                  <a:lnTo>
                    <a:pt x="43" y="448"/>
                  </a:lnTo>
                  <a:lnTo>
                    <a:pt x="26" y="437"/>
                  </a:lnTo>
                  <a:lnTo>
                    <a:pt x="12" y="420"/>
                  </a:lnTo>
                  <a:lnTo>
                    <a:pt x="3" y="400"/>
                  </a:lnTo>
                  <a:lnTo>
                    <a:pt x="0" y="380"/>
                  </a:lnTo>
                  <a:lnTo>
                    <a:pt x="2" y="361"/>
                  </a:lnTo>
                  <a:lnTo>
                    <a:pt x="8" y="341"/>
                  </a:lnTo>
                  <a:lnTo>
                    <a:pt x="21" y="324"/>
                  </a:lnTo>
                  <a:lnTo>
                    <a:pt x="37" y="311"/>
                  </a:lnTo>
                  <a:lnTo>
                    <a:pt x="508" y="14"/>
                  </a:lnTo>
                  <a:lnTo>
                    <a:pt x="528" y="5"/>
                  </a:lnTo>
                  <a:lnTo>
                    <a:pt x="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86" name="Freeform 456"/>
          <p:cNvSpPr>
            <a:spLocks noEditPoints="1"/>
          </p:cNvSpPr>
          <p:nvPr/>
        </p:nvSpPr>
        <p:spPr bwMode="auto">
          <a:xfrm>
            <a:off x="6268609" y="5905501"/>
            <a:ext cx="581025" cy="300038"/>
          </a:xfrm>
          <a:custGeom>
            <a:avLst/>
            <a:gdLst>
              <a:gd name="T0" fmla="*/ 3313 w 3660"/>
              <a:gd name="T1" fmla="*/ 1211 h 1894"/>
              <a:gd name="T2" fmla="*/ 3500 w 3660"/>
              <a:gd name="T3" fmla="*/ 1211 h 1894"/>
              <a:gd name="T4" fmla="*/ 3313 w 3660"/>
              <a:gd name="T5" fmla="*/ 682 h 1894"/>
              <a:gd name="T6" fmla="*/ 2682 w 3660"/>
              <a:gd name="T7" fmla="*/ 1735 h 1894"/>
              <a:gd name="T8" fmla="*/ 3094 w 3660"/>
              <a:gd name="T9" fmla="*/ 1733 h 1894"/>
              <a:gd name="T10" fmla="*/ 3130 w 3660"/>
              <a:gd name="T11" fmla="*/ 1712 h 1894"/>
              <a:gd name="T12" fmla="*/ 3150 w 3660"/>
              <a:gd name="T13" fmla="*/ 1677 h 1894"/>
              <a:gd name="T14" fmla="*/ 3153 w 3660"/>
              <a:gd name="T15" fmla="*/ 1655 h 1894"/>
              <a:gd name="T16" fmla="*/ 3150 w 3660"/>
              <a:gd name="T17" fmla="*/ 217 h 1894"/>
              <a:gd name="T18" fmla="*/ 3130 w 3660"/>
              <a:gd name="T19" fmla="*/ 182 h 1894"/>
              <a:gd name="T20" fmla="*/ 3094 w 3660"/>
              <a:gd name="T21" fmla="*/ 162 h 1894"/>
              <a:gd name="T22" fmla="*/ 2682 w 3660"/>
              <a:gd name="T23" fmla="*/ 159 h 1894"/>
              <a:gd name="T24" fmla="*/ 218 w 3660"/>
              <a:gd name="T25" fmla="*/ 162 h 1894"/>
              <a:gd name="T26" fmla="*/ 183 w 3660"/>
              <a:gd name="T27" fmla="*/ 182 h 1894"/>
              <a:gd name="T28" fmla="*/ 163 w 3660"/>
              <a:gd name="T29" fmla="*/ 217 h 1894"/>
              <a:gd name="T30" fmla="*/ 160 w 3660"/>
              <a:gd name="T31" fmla="*/ 1655 h 1894"/>
              <a:gd name="T32" fmla="*/ 171 w 3660"/>
              <a:gd name="T33" fmla="*/ 1696 h 1894"/>
              <a:gd name="T34" fmla="*/ 200 w 3660"/>
              <a:gd name="T35" fmla="*/ 1725 h 1894"/>
              <a:gd name="T36" fmla="*/ 240 w 3660"/>
              <a:gd name="T37" fmla="*/ 1735 h 1894"/>
              <a:gd name="T38" fmla="*/ 2522 w 3660"/>
              <a:gd name="T39" fmla="*/ 159 h 1894"/>
              <a:gd name="T40" fmla="*/ 240 w 3660"/>
              <a:gd name="T41" fmla="*/ 0 h 1894"/>
              <a:gd name="T42" fmla="*/ 3112 w 3660"/>
              <a:gd name="T43" fmla="*/ 3 h 1894"/>
              <a:gd name="T44" fmla="*/ 3183 w 3660"/>
              <a:gd name="T45" fmla="*/ 26 h 1894"/>
              <a:gd name="T46" fmla="*/ 3243 w 3660"/>
              <a:gd name="T47" fmla="*/ 69 h 1894"/>
              <a:gd name="T48" fmla="*/ 3286 w 3660"/>
              <a:gd name="T49" fmla="*/ 129 h 1894"/>
              <a:gd name="T50" fmla="*/ 3310 w 3660"/>
              <a:gd name="T51" fmla="*/ 199 h 1894"/>
              <a:gd name="T52" fmla="*/ 3313 w 3660"/>
              <a:gd name="T53" fmla="*/ 523 h 1894"/>
              <a:gd name="T54" fmla="*/ 3532 w 3660"/>
              <a:gd name="T55" fmla="*/ 526 h 1894"/>
              <a:gd name="T56" fmla="*/ 3589 w 3660"/>
              <a:gd name="T57" fmla="*/ 551 h 1894"/>
              <a:gd name="T58" fmla="*/ 3632 w 3660"/>
              <a:gd name="T59" fmla="*/ 594 h 1894"/>
              <a:gd name="T60" fmla="*/ 3657 w 3660"/>
              <a:gd name="T61" fmla="*/ 650 h 1894"/>
              <a:gd name="T62" fmla="*/ 3660 w 3660"/>
              <a:gd name="T63" fmla="*/ 1211 h 1894"/>
              <a:gd name="T64" fmla="*/ 3648 w 3660"/>
              <a:gd name="T65" fmla="*/ 1273 h 1894"/>
              <a:gd name="T66" fmla="*/ 3613 w 3660"/>
              <a:gd name="T67" fmla="*/ 1324 h 1894"/>
              <a:gd name="T68" fmla="*/ 3562 w 3660"/>
              <a:gd name="T69" fmla="*/ 1358 h 1894"/>
              <a:gd name="T70" fmla="*/ 3500 w 3660"/>
              <a:gd name="T71" fmla="*/ 1370 h 1894"/>
              <a:gd name="T72" fmla="*/ 3313 w 3660"/>
              <a:gd name="T73" fmla="*/ 1655 h 1894"/>
              <a:gd name="T74" fmla="*/ 3301 w 3660"/>
              <a:gd name="T75" fmla="*/ 1732 h 1894"/>
              <a:gd name="T76" fmla="*/ 3266 w 3660"/>
              <a:gd name="T77" fmla="*/ 1797 h 1894"/>
              <a:gd name="T78" fmla="*/ 3214 w 3660"/>
              <a:gd name="T79" fmla="*/ 1849 h 1894"/>
              <a:gd name="T80" fmla="*/ 3149 w 3660"/>
              <a:gd name="T81" fmla="*/ 1882 h 1894"/>
              <a:gd name="T82" fmla="*/ 3073 w 3660"/>
              <a:gd name="T83" fmla="*/ 1894 h 1894"/>
              <a:gd name="T84" fmla="*/ 201 w 3660"/>
              <a:gd name="T85" fmla="*/ 1892 h 1894"/>
              <a:gd name="T86" fmla="*/ 130 w 3660"/>
              <a:gd name="T87" fmla="*/ 1867 h 1894"/>
              <a:gd name="T88" fmla="*/ 70 w 3660"/>
              <a:gd name="T89" fmla="*/ 1824 h 1894"/>
              <a:gd name="T90" fmla="*/ 27 w 3660"/>
              <a:gd name="T91" fmla="*/ 1766 h 1894"/>
              <a:gd name="T92" fmla="*/ 3 w 3660"/>
              <a:gd name="T93" fmla="*/ 1694 h 1894"/>
              <a:gd name="T94" fmla="*/ 0 w 3660"/>
              <a:gd name="T95" fmla="*/ 238 h 1894"/>
              <a:gd name="T96" fmla="*/ 12 w 3660"/>
              <a:gd name="T97" fmla="*/ 163 h 1894"/>
              <a:gd name="T98" fmla="*/ 47 w 3660"/>
              <a:gd name="T99" fmla="*/ 98 h 1894"/>
              <a:gd name="T100" fmla="*/ 99 w 3660"/>
              <a:gd name="T101" fmla="*/ 46 h 1894"/>
              <a:gd name="T102" fmla="*/ 164 w 3660"/>
              <a:gd name="T103" fmla="*/ 12 h 1894"/>
              <a:gd name="T104" fmla="*/ 240 w 3660"/>
              <a:gd name="T105" fmla="*/ 0 h 1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60" h="1894">
                <a:moveTo>
                  <a:pt x="3313" y="682"/>
                </a:moveTo>
                <a:lnTo>
                  <a:pt x="3313" y="1211"/>
                </a:lnTo>
                <a:lnTo>
                  <a:pt x="3500" y="1211"/>
                </a:lnTo>
                <a:lnTo>
                  <a:pt x="3500" y="1211"/>
                </a:lnTo>
                <a:lnTo>
                  <a:pt x="3500" y="682"/>
                </a:lnTo>
                <a:lnTo>
                  <a:pt x="3313" y="682"/>
                </a:lnTo>
                <a:close/>
                <a:moveTo>
                  <a:pt x="2682" y="159"/>
                </a:moveTo>
                <a:lnTo>
                  <a:pt x="2682" y="1735"/>
                </a:lnTo>
                <a:lnTo>
                  <a:pt x="3073" y="1735"/>
                </a:lnTo>
                <a:lnTo>
                  <a:pt x="3094" y="1733"/>
                </a:lnTo>
                <a:lnTo>
                  <a:pt x="3113" y="1725"/>
                </a:lnTo>
                <a:lnTo>
                  <a:pt x="3130" y="1712"/>
                </a:lnTo>
                <a:lnTo>
                  <a:pt x="3142" y="1696"/>
                </a:lnTo>
                <a:lnTo>
                  <a:pt x="3150" y="1677"/>
                </a:lnTo>
                <a:lnTo>
                  <a:pt x="3153" y="1655"/>
                </a:lnTo>
                <a:lnTo>
                  <a:pt x="3153" y="1655"/>
                </a:lnTo>
                <a:lnTo>
                  <a:pt x="3153" y="238"/>
                </a:lnTo>
                <a:lnTo>
                  <a:pt x="3150" y="217"/>
                </a:lnTo>
                <a:lnTo>
                  <a:pt x="3142" y="198"/>
                </a:lnTo>
                <a:lnTo>
                  <a:pt x="3130" y="182"/>
                </a:lnTo>
                <a:lnTo>
                  <a:pt x="3113" y="170"/>
                </a:lnTo>
                <a:lnTo>
                  <a:pt x="3094" y="162"/>
                </a:lnTo>
                <a:lnTo>
                  <a:pt x="3073" y="159"/>
                </a:lnTo>
                <a:lnTo>
                  <a:pt x="2682" y="159"/>
                </a:lnTo>
                <a:close/>
                <a:moveTo>
                  <a:pt x="240" y="159"/>
                </a:moveTo>
                <a:lnTo>
                  <a:pt x="218" y="162"/>
                </a:lnTo>
                <a:lnTo>
                  <a:pt x="200" y="170"/>
                </a:lnTo>
                <a:lnTo>
                  <a:pt x="183" y="182"/>
                </a:lnTo>
                <a:lnTo>
                  <a:pt x="171" y="198"/>
                </a:lnTo>
                <a:lnTo>
                  <a:pt x="163" y="217"/>
                </a:lnTo>
                <a:lnTo>
                  <a:pt x="160" y="238"/>
                </a:lnTo>
                <a:lnTo>
                  <a:pt x="160" y="1655"/>
                </a:lnTo>
                <a:lnTo>
                  <a:pt x="163" y="1677"/>
                </a:lnTo>
                <a:lnTo>
                  <a:pt x="171" y="1696"/>
                </a:lnTo>
                <a:lnTo>
                  <a:pt x="183" y="1712"/>
                </a:lnTo>
                <a:lnTo>
                  <a:pt x="200" y="1725"/>
                </a:lnTo>
                <a:lnTo>
                  <a:pt x="218" y="1733"/>
                </a:lnTo>
                <a:lnTo>
                  <a:pt x="240" y="1735"/>
                </a:lnTo>
                <a:lnTo>
                  <a:pt x="2522" y="1735"/>
                </a:lnTo>
                <a:lnTo>
                  <a:pt x="2522" y="159"/>
                </a:lnTo>
                <a:lnTo>
                  <a:pt x="240" y="159"/>
                </a:lnTo>
                <a:close/>
                <a:moveTo>
                  <a:pt x="240" y="0"/>
                </a:moveTo>
                <a:lnTo>
                  <a:pt x="3073" y="0"/>
                </a:lnTo>
                <a:lnTo>
                  <a:pt x="3112" y="3"/>
                </a:lnTo>
                <a:lnTo>
                  <a:pt x="3149" y="12"/>
                </a:lnTo>
                <a:lnTo>
                  <a:pt x="3183" y="26"/>
                </a:lnTo>
                <a:lnTo>
                  <a:pt x="3214" y="46"/>
                </a:lnTo>
                <a:lnTo>
                  <a:pt x="3243" y="69"/>
                </a:lnTo>
                <a:lnTo>
                  <a:pt x="3266" y="98"/>
                </a:lnTo>
                <a:lnTo>
                  <a:pt x="3286" y="129"/>
                </a:lnTo>
                <a:lnTo>
                  <a:pt x="3301" y="163"/>
                </a:lnTo>
                <a:lnTo>
                  <a:pt x="3310" y="199"/>
                </a:lnTo>
                <a:lnTo>
                  <a:pt x="3313" y="238"/>
                </a:lnTo>
                <a:lnTo>
                  <a:pt x="3313" y="523"/>
                </a:lnTo>
                <a:lnTo>
                  <a:pt x="3500" y="523"/>
                </a:lnTo>
                <a:lnTo>
                  <a:pt x="3532" y="526"/>
                </a:lnTo>
                <a:lnTo>
                  <a:pt x="3562" y="535"/>
                </a:lnTo>
                <a:lnTo>
                  <a:pt x="3589" y="551"/>
                </a:lnTo>
                <a:lnTo>
                  <a:pt x="3613" y="570"/>
                </a:lnTo>
                <a:lnTo>
                  <a:pt x="3632" y="594"/>
                </a:lnTo>
                <a:lnTo>
                  <a:pt x="3648" y="620"/>
                </a:lnTo>
                <a:lnTo>
                  <a:pt x="3657" y="650"/>
                </a:lnTo>
                <a:lnTo>
                  <a:pt x="3660" y="682"/>
                </a:lnTo>
                <a:lnTo>
                  <a:pt x="3660" y="1211"/>
                </a:lnTo>
                <a:lnTo>
                  <a:pt x="3657" y="1243"/>
                </a:lnTo>
                <a:lnTo>
                  <a:pt x="3648" y="1273"/>
                </a:lnTo>
                <a:lnTo>
                  <a:pt x="3632" y="1301"/>
                </a:lnTo>
                <a:lnTo>
                  <a:pt x="3613" y="1324"/>
                </a:lnTo>
                <a:lnTo>
                  <a:pt x="3589" y="1344"/>
                </a:lnTo>
                <a:lnTo>
                  <a:pt x="3562" y="1358"/>
                </a:lnTo>
                <a:lnTo>
                  <a:pt x="3532" y="1368"/>
                </a:lnTo>
                <a:lnTo>
                  <a:pt x="3500" y="1370"/>
                </a:lnTo>
                <a:lnTo>
                  <a:pt x="3313" y="1370"/>
                </a:lnTo>
                <a:lnTo>
                  <a:pt x="3313" y="1655"/>
                </a:lnTo>
                <a:lnTo>
                  <a:pt x="3310" y="1694"/>
                </a:lnTo>
                <a:lnTo>
                  <a:pt x="3301" y="1732"/>
                </a:lnTo>
                <a:lnTo>
                  <a:pt x="3286" y="1766"/>
                </a:lnTo>
                <a:lnTo>
                  <a:pt x="3266" y="1797"/>
                </a:lnTo>
                <a:lnTo>
                  <a:pt x="3243" y="1824"/>
                </a:lnTo>
                <a:lnTo>
                  <a:pt x="3214" y="1849"/>
                </a:lnTo>
                <a:lnTo>
                  <a:pt x="3183" y="1867"/>
                </a:lnTo>
                <a:lnTo>
                  <a:pt x="3149" y="1882"/>
                </a:lnTo>
                <a:lnTo>
                  <a:pt x="3112" y="1892"/>
                </a:lnTo>
                <a:lnTo>
                  <a:pt x="3073" y="1894"/>
                </a:lnTo>
                <a:lnTo>
                  <a:pt x="240" y="1894"/>
                </a:lnTo>
                <a:lnTo>
                  <a:pt x="201" y="1892"/>
                </a:lnTo>
                <a:lnTo>
                  <a:pt x="164" y="1882"/>
                </a:lnTo>
                <a:lnTo>
                  <a:pt x="130" y="1867"/>
                </a:lnTo>
                <a:lnTo>
                  <a:pt x="99" y="1849"/>
                </a:lnTo>
                <a:lnTo>
                  <a:pt x="70" y="1824"/>
                </a:lnTo>
                <a:lnTo>
                  <a:pt x="47" y="1797"/>
                </a:lnTo>
                <a:lnTo>
                  <a:pt x="27" y="1766"/>
                </a:lnTo>
                <a:lnTo>
                  <a:pt x="12" y="1732"/>
                </a:lnTo>
                <a:lnTo>
                  <a:pt x="3" y="1694"/>
                </a:lnTo>
                <a:lnTo>
                  <a:pt x="0" y="1655"/>
                </a:lnTo>
                <a:lnTo>
                  <a:pt x="0" y="238"/>
                </a:lnTo>
                <a:lnTo>
                  <a:pt x="3" y="199"/>
                </a:lnTo>
                <a:lnTo>
                  <a:pt x="12" y="163"/>
                </a:lnTo>
                <a:lnTo>
                  <a:pt x="27" y="129"/>
                </a:lnTo>
                <a:lnTo>
                  <a:pt x="47" y="98"/>
                </a:lnTo>
                <a:lnTo>
                  <a:pt x="70" y="69"/>
                </a:lnTo>
                <a:lnTo>
                  <a:pt x="99" y="46"/>
                </a:lnTo>
                <a:lnTo>
                  <a:pt x="130" y="26"/>
                </a:lnTo>
                <a:lnTo>
                  <a:pt x="164" y="12"/>
                </a:lnTo>
                <a:lnTo>
                  <a:pt x="201" y="3"/>
                </a:lnTo>
                <a:lnTo>
                  <a:pt x="2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92" name="Group 991"/>
          <p:cNvGrpSpPr/>
          <p:nvPr/>
        </p:nvGrpSpPr>
        <p:grpSpPr>
          <a:xfrm>
            <a:off x="5414077" y="5765800"/>
            <a:ext cx="419100" cy="579438"/>
            <a:chOff x="5419725" y="5765800"/>
            <a:chExt cx="419100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0" name="Freeform 461"/>
            <p:cNvSpPr>
              <a:spLocks noEditPoints="1"/>
            </p:cNvSpPr>
            <p:nvPr/>
          </p:nvSpPr>
          <p:spPr bwMode="auto">
            <a:xfrm>
              <a:off x="5419725" y="5765800"/>
              <a:ext cx="419100" cy="579438"/>
            </a:xfrm>
            <a:custGeom>
              <a:avLst/>
              <a:gdLst>
                <a:gd name="T0" fmla="*/ 1111 w 2645"/>
                <a:gd name="T1" fmla="*/ 3366 h 3650"/>
                <a:gd name="T2" fmla="*/ 1216 w 2645"/>
                <a:gd name="T3" fmla="*/ 3461 h 3650"/>
                <a:gd name="T4" fmla="*/ 1361 w 2645"/>
                <a:gd name="T5" fmla="*/ 3483 h 3650"/>
                <a:gd name="T6" fmla="*/ 1489 w 2645"/>
                <a:gd name="T7" fmla="*/ 3421 h 3650"/>
                <a:gd name="T8" fmla="*/ 1562 w 2645"/>
                <a:gd name="T9" fmla="*/ 3298 h 3650"/>
                <a:gd name="T10" fmla="*/ 170 w 2645"/>
                <a:gd name="T11" fmla="*/ 3037 h 3650"/>
                <a:gd name="T12" fmla="*/ 170 w 2645"/>
                <a:gd name="T13" fmla="*/ 3077 h 3650"/>
                <a:gd name="T14" fmla="*/ 194 w 2645"/>
                <a:gd name="T15" fmla="*/ 3096 h 3650"/>
                <a:gd name="T16" fmla="*/ 2460 w 2645"/>
                <a:gd name="T17" fmla="*/ 3093 h 3650"/>
                <a:gd name="T18" fmla="*/ 2479 w 2645"/>
                <a:gd name="T19" fmla="*/ 3072 h 3650"/>
                <a:gd name="T20" fmla="*/ 2308 w 2645"/>
                <a:gd name="T21" fmla="*/ 2722 h 3650"/>
                <a:gd name="T22" fmla="*/ 1160 w 2645"/>
                <a:gd name="T23" fmla="*/ 857 h 3650"/>
                <a:gd name="T24" fmla="*/ 863 w 2645"/>
                <a:gd name="T25" fmla="*/ 961 h 3650"/>
                <a:gd name="T26" fmla="*/ 620 w 2645"/>
                <a:gd name="T27" fmla="*/ 1151 h 3650"/>
                <a:gd name="T28" fmla="*/ 450 w 2645"/>
                <a:gd name="T29" fmla="*/ 1410 h 3650"/>
                <a:gd name="T30" fmla="*/ 370 w 2645"/>
                <a:gd name="T31" fmla="*/ 1718 h 3650"/>
                <a:gd name="T32" fmla="*/ 2278 w 2645"/>
                <a:gd name="T33" fmla="*/ 1800 h 3650"/>
                <a:gd name="T34" fmla="*/ 2224 w 2645"/>
                <a:gd name="T35" fmla="*/ 1483 h 3650"/>
                <a:gd name="T36" fmla="*/ 2075 w 2645"/>
                <a:gd name="T37" fmla="*/ 1211 h 3650"/>
                <a:gd name="T38" fmla="*/ 1848 w 2645"/>
                <a:gd name="T39" fmla="*/ 1002 h 3650"/>
                <a:gd name="T40" fmla="*/ 1564 w 2645"/>
                <a:gd name="T41" fmla="*/ 875 h 3650"/>
                <a:gd name="T42" fmla="*/ 1323 w 2645"/>
                <a:gd name="T43" fmla="*/ 165 h 3650"/>
                <a:gd name="T44" fmla="*/ 1219 w 2645"/>
                <a:gd name="T45" fmla="*/ 208 h 3650"/>
                <a:gd name="T46" fmla="*/ 1176 w 2645"/>
                <a:gd name="T47" fmla="*/ 311 h 3650"/>
                <a:gd name="T48" fmla="*/ 1396 w 2645"/>
                <a:gd name="T49" fmla="*/ 681 h 3650"/>
                <a:gd name="T50" fmla="*/ 1458 w 2645"/>
                <a:gd name="T51" fmla="*/ 254 h 3650"/>
                <a:gd name="T52" fmla="*/ 1380 w 2645"/>
                <a:gd name="T53" fmla="*/ 176 h 3650"/>
                <a:gd name="T54" fmla="*/ 1369 w 2645"/>
                <a:gd name="T55" fmla="*/ 3 h 3650"/>
                <a:gd name="T56" fmla="*/ 1527 w 2645"/>
                <a:gd name="T57" fmla="*/ 76 h 3650"/>
                <a:gd name="T58" fmla="*/ 1621 w 2645"/>
                <a:gd name="T59" fmla="*/ 221 h 3650"/>
                <a:gd name="T60" fmla="*/ 1715 w 2645"/>
                <a:gd name="T61" fmla="*/ 750 h 3650"/>
                <a:gd name="T62" fmla="*/ 2008 w 2645"/>
                <a:gd name="T63" fmla="*/ 914 h 3650"/>
                <a:gd name="T64" fmla="*/ 2239 w 2645"/>
                <a:gd name="T65" fmla="*/ 1155 h 3650"/>
                <a:gd name="T66" fmla="*/ 2389 w 2645"/>
                <a:gd name="T67" fmla="*/ 1456 h 3650"/>
                <a:gd name="T68" fmla="*/ 2443 w 2645"/>
                <a:gd name="T69" fmla="*/ 1800 h 3650"/>
                <a:gd name="T70" fmla="*/ 2643 w 2645"/>
                <a:gd name="T71" fmla="*/ 3026 h 3650"/>
                <a:gd name="T72" fmla="*/ 2616 w 2645"/>
                <a:gd name="T73" fmla="*/ 3162 h 3650"/>
                <a:gd name="T74" fmla="*/ 2528 w 2645"/>
                <a:gd name="T75" fmla="*/ 3242 h 3650"/>
                <a:gd name="T76" fmla="*/ 1733 w 2645"/>
                <a:gd name="T77" fmla="*/ 3262 h 3650"/>
                <a:gd name="T78" fmla="*/ 1670 w 2645"/>
                <a:gd name="T79" fmla="*/ 3459 h 3650"/>
                <a:gd name="T80" fmla="*/ 1523 w 2645"/>
                <a:gd name="T81" fmla="*/ 3597 h 3650"/>
                <a:gd name="T82" fmla="*/ 1323 w 2645"/>
                <a:gd name="T83" fmla="*/ 3650 h 3650"/>
                <a:gd name="T84" fmla="*/ 1122 w 2645"/>
                <a:gd name="T85" fmla="*/ 3597 h 3650"/>
                <a:gd name="T86" fmla="*/ 976 w 2645"/>
                <a:gd name="T87" fmla="*/ 3459 h 3650"/>
                <a:gd name="T88" fmla="*/ 912 w 2645"/>
                <a:gd name="T89" fmla="*/ 3262 h 3650"/>
                <a:gd name="T90" fmla="*/ 118 w 2645"/>
                <a:gd name="T91" fmla="*/ 3242 h 3650"/>
                <a:gd name="T92" fmla="*/ 30 w 2645"/>
                <a:gd name="T93" fmla="*/ 3162 h 3650"/>
                <a:gd name="T94" fmla="*/ 2 w 2645"/>
                <a:gd name="T95" fmla="*/ 3026 h 3650"/>
                <a:gd name="T96" fmla="*/ 202 w 2645"/>
                <a:gd name="T97" fmla="*/ 1800 h 3650"/>
                <a:gd name="T98" fmla="*/ 256 w 2645"/>
                <a:gd name="T99" fmla="*/ 1456 h 3650"/>
                <a:gd name="T100" fmla="*/ 407 w 2645"/>
                <a:gd name="T101" fmla="*/ 1155 h 3650"/>
                <a:gd name="T102" fmla="*/ 638 w 2645"/>
                <a:gd name="T103" fmla="*/ 914 h 3650"/>
                <a:gd name="T104" fmla="*/ 931 w 2645"/>
                <a:gd name="T105" fmla="*/ 750 h 3650"/>
                <a:gd name="T106" fmla="*/ 1025 w 2645"/>
                <a:gd name="T107" fmla="*/ 221 h 3650"/>
                <a:gd name="T108" fmla="*/ 1119 w 2645"/>
                <a:gd name="T109" fmla="*/ 76 h 3650"/>
                <a:gd name="T110" fmla="*/ 1277 w 2645"/>
                <a:gd name="T111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45" h="3650">
                  <a:moveTo>
                    <a:pt x="1078" y="3262"/>
                  </a:moveTo>
                  <a:lnTo>
                    <a:pt x="1083" y="3298"/>
                  </a:lnTo>
                  <a:lnTo>
                    <a:pt x="1095" y="3334"/>
                  </a:lnTo>
                  <a:lnTo>
                    <a:pt x="1111" y="3366"/>
                  </a:lnTo>
                  <a:lnTo>
                    <a:pt x="1132" y="3395"/>
                  </a:lnTo>
                  <a:lnTo>
                    <a:pt x="1156" y="3421"/>
                  </a:lnTo>
                  <a:lnTo>
                    <a:pt x="1184" y="3443"/>
                  </a:lnTo>
                  <a:lnTo>
                    <a:pt x="1216" y="3461"/>
                  </a:lnTo>
                  <a:lnTo>
                    <a:pt x="1249" y="3474"/>
                  </a:lnTo>
                  <a:lnTo>
                    <a:pt x="1286" y="3483"/>
                  </a:lnTo>
                  <a:lnTo>
                    <a:pt x="1323" y="3485"/>
                  </a:lnTo>
                  <a:lnTo>
                    <a:pt x="1361" y="3483"/>
                  </a:lnTo>
                  <a:lnTo>
                    <a:pt x="1396" y="3474"/>
                  </a:lnTo>
                  <a:lnTo>
                    <a:pt x="1430" y="3461"/>
                  </a:lnTo>
                  <a:lnTo>
                    <a:pt x="1461" y="3443"/>
                  </a:lnTo>
                  <a:lnTo>
                    <a:pt x="1489" y="3421"/>
                  </a:lnTo>
                  <a:lnTo>
                    <a:pt x="1513" y="3395"/>
                  </a:lnTo>
                  <a:lnTo>
                    <a:pt x="1534" y="3366"/>
                  </a:lnTo>
                  <a:lnTo>
                    <a:pt x="1551" y="3334"/>
                  </a:lnTo>
                  <a:lnTo>
                    <a:pt x="1562" y="3298"/>
                  </a:lnTo>
                  <a:lnTo>
                    <a:pt x="1569" y="3262"/>
                  </a:lnTo>
                  <a:lnTo>
                    <a:pt x="1078" y="3262"/>
                  </a:lnTo>
                  <a:close/>
                  <a:moveTo>
                    <a:pt x="337" y="2722"/>
                  </a:moveTo>
                  <a:lnTo>
                    <a:pt x="170" y="3037"/>
                  </a:lnTo>
                  <a:lnTo>
                    <a:pt x="165" y="3051"/>
                  </a:lnTo>
                  <a:lnTo>
                    <a:pt x="165" y="3062"/>
                  </a:lnTo>
                  <a:lnTo>
                    <a:pt x="168" y="3072"/>
                  </a:lnTo>
                  <a:lnTo>
                    <a:pt x="170" y="3077"/>
                  </a:lnTo>
                  <a:lnTo>
                    <a:pt x="173" y="3081"/>
                  </a:lnTo>
                  <a:lnTo>
                    <a:pt x="179" y="3087"/>
                  </a:lnTo>
                  <a:lnTo>
                    <a:pt x="186" y="3093"/>
                  </a:lnTo>
                  <a:lnTo>
                    <a:pt x="194" y="3096"/>
                  </a:lnTo>
                  <a:lnTo>
                    <a:pt x="206" y="3097"/>
                  </a:lnTo>
                  <a:lnTo>
                    <a:pt x="2440" y="3097"/>
                  </a:lnTo>
                  <a:lnTo>
                    <a:pt x="2451" y="3096"/>
                  </a:lnTo>
                  <a:lnTo>
                    <a:pt x="2460" y="3093"/>
                  </a:lnTo>
                  <a:lnTo>
                    <a:pt x="2467" y="3087"/>
                  </a:lnTo>
                  <a:lnTo>
                    <a:pt x="2472" y="3081"/>
                  </a:lnTo>
                  <a:lnTo>
                    <a:pt x="2475" y="3077"/>
                  </a:lnTo>
                  <a:lnTo>
                    <a:pt x="2479" y="3072"/>
                  </a:lnTo>
                  <a:lnTo>
                    <a:pt x="2481" y="3062"/>
                  </a:lnTo>
                  <a:lnTo>
                    <a:pt x="2481" y="3051"/>
                  </a:lnTo>
                  <a:lnTo>
                    <a:pt x="2476" y="3037"/>
                  </a:lnTo>
                  <a:lnTo>
                    <a:pt x="2308" y="2722"/>
                  </a:lnTo>
                  <a:lnTo>
                    <a:pt x="337" y="2722"/>
                  </a:lnTo>
                  <a:close/>
                  <a:moveTo>
                    <a:pt x="1323" y="844"/>
                  </a:moveTo>
                  <a:lnTo>
                    <a:pt x="1240" y="847"/>
                  </a:lnTo>
                  <a:lnTo>
                    <a:pt x="1160" y="857"/>
                  </a:lnTo>
                  <a:lnTo>
                    <a:pt x="1082" y="875"/>
                  </a:lnTo>
                  <a:lnTo>
                    <a:pt x="1006" y="898"/>
                  </a:lnTo>
                  <a:lnTo>
                    <a:pt x="933" y="927"/>
                  </a:lnTo>
                  <a:lnTo>
                    <a:pt x="863" y="961"/>
                  </a:lnTo>
                  <a:lnTo>
                    <a:pt x="797" y="1002"/>
                  </a:lnTo>
                  <a:lnTo>
                    <a:pt x="734" y="1047"/>
                  </a:lnTo>
                  <a:lnTo>
                    <a:pt x="675" y="1097"/>
                  </a:lnTo>
                  <a:lnTo>
                    <a:pt x="620" y="1151"/>
                  </a:lnTo>
                  <a:lnTo>
                    <a:pt x="570" y="1211"/>
                  </a:lnTo>
                  <a:lnTo>
                    <a:pt x="525" y="1274"/>
                  </a:lnTo>
                  <a:lnTo>
                    <a:pt x="485" y="1341"/>
                  </a:lnTo>
                  <a:lnTo>
                    <a:pt x="450" y="1410"/>
                  </a:lnTo>
                  <a:lnTo>
                    <a:pt x="421" y="1483"/>
                  </a:lnTo>
                  <a:lnTo>
                    <a:pt x="398" y="1558"/>
                  </a:lnTo>
                  <a:lnTo>
                    <a:pt x="381" y="1637"/>
                  </a:lnTo>
                  <a:lnTo>
                    <a:pt x="370" y="1718"/>
                  </a:lnTo>
                  <a:lnTo>
                    <a:pt x="367" y="1800"/>
                  </a:lnTo>
                  <a:lnTo>
                    <a:pt x="367" y="2557"/>
                  </a:lnTo>
                  <a:lnTo>
                    <a:pt x="2278" y="2557"/>
                  </a:lnTo>
                  <a:lnTo>
                    <a:pt x="2278" y="1800"/>
                  </a:lnTo>
                  <a:lnTo>
                    <a:pt x="2275" y="1718"/>
                  </a:lnTo>
                  <a:lnTo>
                    <a:pt x="2265" y="1637"/>
                  </a:lnTo>
                  <a:lnTo>
                    <a:pt x="2247" y="1558"/>
                  </a:lnTo>
                  <a:lnTo>
                    <a:pt x="2224" y="1483"/>
                  </a:lnTo>
                  <a:lnTo>
                    <a:pt x="2196" y="1410"/>
                  </a:lnTo>
                  <a:lnTo>
                    <a:pt x="2161" y="1341"/>
                  </a:lnTo>
                  <a:lnTo>
                    <a:pt x="2120" y="1274"/>
                  </a:lnTo>
                  <a:lnTo>
                    <a:pt x="2075" y="1211"/>
                  </a:lnTo>
                  <a:lnTo>
                    <a:pt x="2025" y="1151"/>
                  </a:lnTo>
                  <a:lnTo>
                    <a:pt x="1971" y="1097"/>
                  </a:lnTo>
                  <a:lnTo>
                    <a:pt x="1911" y="1047"/>
                  </a:lnTo>
                  <a:lnTo>
                    <a:pt x="1848" y="1002"/>
                  </a:lnTo>
                  <a:lnTo>
                    <a:pt x="1782" y="961"/>
                  </a:lnTo>
                  <a:lnTo>
                    <a:pt x="1712" y="927"/>
                  </a:lnTo>
                  <a:lnTo>
                    <a:pt x="1639" y="898"/>
                  </a:lnTo>
                  <a:lnTo>
                    <a:pt x="1564" y="875"/>
                  </a:lnTo>
                  <a:lnTo>
                    <a:pt x="1486" y="857"/>
                  </a:lnTo>
                  <a:lnTo>
                    <a:pt x="1405" y="847"/>
                  </a:lnTo>
                  <a:lnTo>
                    <a:pt x="1323" y="844"/>
                  </a:lnTo>
                  <a:close/>
                  <a:moveTo>
                    <a:pt x="1323" y="165"/>
                  </a:moveTo>
                  <a:lnTo>
                    <a:pt x="1293" y="167"/>
                  </a:lnTo>
                  <a:lnTo>
                    <a:pt x="1266" y="176"/>
                  </a:lnTo>
                  <a:lnTo>
                    <a:pt x="1241" y="189"/>
                  </a:lnTo>
                  <a:lnTo>
                    <a:pt x="1219" y="208"/>
                  </a:lnTo>
                  <a:lnTo>
                    <a:pt x="1202" y="229"/>
                  </a:lnTo>
                  <a:lnTo>
                    <a:pt x="1188" y="254"/>
                  </a:lnTo>
                  <a:lnTo>
                    <a:pt x="1180" y="282"/>
                  </a:lnTo>
                  <a:lnTo>
                    <a:pt x="1176" y="311"/>
                  </a:lnTo>
                  <a:lnTo>
                    <a:pt x="1176" y="689"/>
                  </a:lnTo>
                  <a:lnTo>
                    <a:pt x="1249" y="681"/>
                  </a:lnTo>
                  <a:lnTo>
                    <a:pt x="1323" y="679"/>
                  </a:lnTo>
                  <a:lnTo>
                    <a:pt x="1396" y="681"/>
                  </a:lnTo>
                  <a:lnTo>
                    <a:pt x="1469" y="689"/>
                  </a:lnTo>
                  <a:lnTo>
                    <a:pt x="1469" y="311"/>
                  </a:lnTo>
                  <a:lnTo>
                    <a:pt x="1466" y="282"/>
                  </a:lnTo>
                  <a:lnTo>
                    <a:pt x="1458" y="254"/>
                  </a:lnTo>
                  <a:lnTo>
                    <a:pt x="1444" y="229"/>
                  </a:lnTo>
                  <a:lnTo>
                    <a:pt x="1426" y="208"/>
                  </a:lnTo>
                  <a:lnTo>
                    <a:pt x="1405" y="189"/>
                  </a:lnTo>
                  <a:lnTo>
                    <a:pt x="1380" y="176"/>
                  </a:lnTo>
                  <a:lnTo>
                    <a:pt x="1352" y="167"/>
                  </a:lnTo>
                  <a:lnTo>
                    <a:pt x="1323" y="165"/>
                  </a:lnTo>
                  <a:close/>
                  <a:moveTo>
                    <a:pt x="1323" y="0"/>
                  </a:moveTo>
                  <a:lnTo>
                    <a:pt x="1369" y="3"/>
                  </a:lnTo>
                  <a:lnTo>
                    <a:pt x="1413" y="13"/>
                  </a:lnTo>
                  <a:lnTo>
                    <a:pt x="1454" y="29"/>
                  </a:lnTo>
                  <a:lnTo>
                    <a:pt x="1492" y="50"/>
                  </a:lnTo>
                  <a:lnTo>
                    <a:pt x="1527" y="76"/>
                  </a:lnTo>
                  <a:lnTo>
                    <a:pt x="1558" y="107"/>
                  </a:lnTo>
                  <a:lnTo>
                    <a:pt x="1583" y="142"/>
                  </a:lnTo>
                  <a:lnTo>
                    <a:pt x="1605" y="180"/>
                  </a:lnTo>
                  <a:lnTo>
                    <a:pt x="1621" y="221"/>
                  </a:lnTo>
                  <a:lnTo>
                    <a:pt x="1631" y="265"/>
                  </a:lnTo>
                  <a:lnTo>
                    <a:pt x="1634" y="311"/>
                  </a:lnTo>
                  <a:lnTo>
                    <a:pt x="1634" y="723"/>
                  </a:lnTo>
                  <a:lnTo>
                    <a:pt x="1715" y="750"/>
                  </a:lnTo>
                  <a:lnTo>
                    <a:pt x="1793" y="783"/>
                  </a:lnTo>
                  <a:lnTo>
                    <a:pt x="1868" y="821"/>
                  </a:lnTo>
                  <a:lnTo>
                    <a:pt x="1940" y="865"/>
                  </a:lnTo>
                  <a:lnTo>
                    <a:pt x="2008" y="914"/>
                  </a:lnTo>
                  <a:lnTo>
                    <a:pt x="2072" y="968"/>
                  </a:lnTo>
                  <a:lnTo>
                    <a:pt x="2132" y="1025"/>
                  </a:lnTo>
                  <a:lnTo>
                    <a:pt x="2188" y="1088"/>
                  </a:lnTo>
                  <a:lnTo>
                    <a:pt x="2239" y="1155"/>
                  </a:lnTo>
                  <a:lnTo>
                    <a:pt x="2284" y="1224"/>
                  </a:lnTo>
                  <a:lnTo>
                    <a:pt x="2325" y="1299"/>
                  </a:lnTo>
                  <a:lnTo>
                    <a:pt x="2360" y="1376"/>
                  </a:lnTo>
                  <a:lnTo>
                    <a:pt x="2389" y="1456"/>
                  </a:lnTo>
                  <a:lnTo>
                    <a:pt x="2412" y="1539"/>
                  </a:lnTo>
                  <a:lnTo>
                    <a:pt x="2430" y="1624"/>
                  </a:lnTo>
                  <a:lnTo>
                    <a:pt x="2440" y="1711"/>
                  </a:lnTo>
                  <a:lnTo>
                    <a:pt x="2443" y="1800"/>
                  </a:lnTo>
                  <a:lnTo>
                    <a:pt x="2443" y="2626"/>
                  </a:lnTo>
                  <a:lnTo>
                    <a:pt x="2621" y="2960"/>
                  </a:lnTo>
                  <a:lnTo>
                    <a:pt x="2636" y="2993"/>
                  </a:lnTo>
                  <a:lnTo>
                    <a:pt x="2643" y="3026"/>
                  </a:lnTo>
                  <a:lnTo>
                    <a:pt x="2645" y="3062"/>
                  </a:lnTo>
                  <a:lnTo>
                    <a:pt x="2642" y="3096"/>
                  </a:lnTo>
                  <a:lnTo>
                    <a:pt x="2632" y="3130"/>
                  </a:lnTo>
                  <a:lnTo>
                    <a:pt x="2616" y="3162"/>
                  </a:lnTo>
                  <a:lnTo>
                    <a:pt x="2598" y="3188"/>
                  </a:lnTo>
                  <a:lnTo>
                    <a:pt x="2577" y="3209"/>
                  </a:lnTo>
                  <a:lnTo>
                    <a:pt x="2554" y="3227"/>
                  </a:lnTo>
                  <a:lnTo>
                    <a:pt x="2528" y="3242"/>
                  </a:lnTo>
                  <a:lnTo>
                    <a:pt x="2500" y="3253"/>
                  </a:lnTo>
                  <a:lnTo>
                    <a:pt x="2471" y="3260"/>
                  </a:lnTo>
                  <a:lnTo>
                    <a:pt x="2440" y="3262"/>
                  </a:lnTo>
                  <a:lnTo>
                    <a:pt x="1733" y="3262"/>
                  </a:lnTo>
                  <a:lnTo>
                    <a:pt x="1727" y="3315"/>
                  </a:lnTo>
                  <a:lnTo>
                    <a:pt x="1713" y="3366"/>
                  </a:lnTo>
                  <a:lnTo>
                    <a:pt x="1695" y="3413"/>
                  </a:lnTo>
                  <a:lnTo>
                    <a:pt x="1670" y="3459"/>
                  </a:lnTo>
                  <a:lnTo>
                    <a:pt x="1641" y="3500"/>
                  </a:lnTo>
                  <a:lnTo>
                    <a:pt x="1605" y="3537"/>
                  </a:lnTo>
                  <a:lnTo>
                    <a:pt x="1566" y="3569"/>
                  </a:lnTo>
                  <a:lnTo>
                    <a:pt x="1523" y="3597"/>
                  </a:lnTo>
                  <a:lnTo>
                    <a:pt x="1478" y="3620"/>
                  </a:lnTo>
                  <a:lnTo>
                    <a:pt x="1428" y="3637"/>
                  </a:lnTo>
                  <a:lnTo>
                    <a:pt x="1376" y="3647"/>
                  </a:lnTo>
                  <a:lnTo>
                    <a:pt x="1323" y="3650"/>
                  </a:lnTo>
                  <a:lnTo>
                    <a:pt x="1269" y="3647"/>
                  </a:lnTo>
                  <a:lnTo>
                    <a:pt x="1217" y="3637"/>
                  </a:lnTo>
                  <a:lnTo>
                    <a:pt x="1168" y="3620"/>
                  </a:lnTo>
                  <a:lnTo>
                    <a:pt x="1122" y="3597"/>
                  </a:lnTo>
                  <a:lnTo>
                    <a:pt x="1079" y="3569"/>
                  </a:lnTo>
                  <a:lnTo>
                    <a:pt x="1040" y="3537"/>
                  </a:lnTo>
                  <a:lnTo>
                    <a:pt x="1006" y="3500"/>
                  </a:lnTo>
                  <a:lnTo>
                    <a:pt x="976" y="3459"/>
                  </a:lnTo>
                  <a:lnTo>
                    <a:pt x="951" y="3413"/>
                  </a:lnTo>
                  <a:lnTo>
                    <a:pt x="932" y="3366"/>
                  </a:lnTo>
                  <a:lnTo>
                    <a:pt x="919" y="3315"/>
                  </a:lnTo>
                  <a:lnTo>
                    <a:pt x="912" y="3262"/>
                  </a:lnTo>
                  <a:lnTo>
                    <a:pt x="206" y="3262"/>
                  </a:lnTo>
                  <a:lnTo>
                    <a:pt x="176" y="3260"/>
                  </a:lnTo>
                  <a:lnTo>
                    <a:pt x="146" y="3253"/>
                  </a:lnTo>
                  <a:lnTo>
                    <a:pt x="118" y="3242"/>
                  </a:lnTo>
                  <a:lnTo>
                    <a:pt x="92" y="3227"/>
                  </a:lnTo>
                  <a:lnTo>
                    <a:pt x="68" y="3209"/>
                  </a:lnTo>
                  <a:lnTo>
                    <a:pt x="47" y="3188"/>
                  </a:lnTo>
                  <a:lnTo>
                    <a:pt x="30" y="3162"/>
                  </a:lnTo>
                  <a:lnTo>
                    <a:pt x="14" y="3130"/>
                  </a:lnTo>
                  <a:lnTo>
                    <a:pt x="4" y="3096"/>
                  </a:lnTo>
                  <a:lnTo>
                    <a:pt x="0" y="3062"/>
                  </a:lnTo>
                  <a:lnTo>
                    <a:pt x="2" y="3026"/>
                  </a:lnTo>
                  <a:lnTo>
                    <a:pt x="10" y="2993"/>
                  </a:lnTo>
                  <a:lnTo>
                    <a:pt x="24" y="2960"/>
                  </a:lnTo>
                  <a:lnTo>
                    <a:pt x="202" y="2626"/>
                  </a:lnTo>
                  <a:lnTo>
                    <a:pt x="202" y="1800"/>
                  </a:lnTo>
                  <a:lnTo>
                    <a:pt x="206" y="1711"/>
                  </a:lnTo>
                  <a:lnTo>
                    <a:pt x="217" y="1624"/>
                  </a:lnTo>
                  <a:lnTo>
                    <a:pt x="233" y="1539"/>
                  </a:lnTo>
                  <a:lnTo>
                    <a:pt x="256" y="1456"/>
                  </a:lnTo>
                  <a:lnTo>
                    <a:pt x="286" y="1376"/>
                  </a:lnTo>
                  <a:lnTo>
                    <a:pt x="321" y="1299"/>
                  </a:lnTo>
                  <a:lnTo>
                    <a:pt x="361" y="1224"/>
                  </a:lnTo>
                  <a:lnTo>
                    <a:pt x="407" y="1155"/>
                  </a:lnTo>
                  <a:lnTo>
                    <a:pt x="458" y="1088"/>
                  </a:lnTo>
                  <a:lnTo>
                    <a:pt x="514" y="1025"/>
                  </a:lnTo>
                  <a:lnTo>
                    <a:pt x="574" y="968"/>
                  </a:lnTo>
                  <a:lnTo>
                    <a:pt x="638" y="914"/>
                  </a:lnTo>
                  <a:lnTo>
                    <a:pt x="706" y="865"/>
                  </a:lnTo>
                  <a:lnTo>
                    <a:pt x="777" y="821"/>
                  </a:lnTo>
                  <a:lnTo>
                    <a:pt x="852" y="783"/>
                  </a:lnTo>
                  <a:lnTo>
                    <a:pt x="931" y="750"/>
                  </a:lnTo>
                  <a:lnTo>
                    <a:pt x="1011" y="723"/>
                  </a:lnTo>
                  <a:lnTo>
                    <a:pt x="1011" y="311"/>
                  </a:lnTo>
                  <a:lnTo>
                    <a:pt x="1015" y="265"/>
                  </a:lnTo>
                  <a:lnTo>
                    <a:pt x="1025" y="221"/>
                  </a:lnTo>
                  <a:lnTo>
                    <a:pt x="1041" y="180"/>
                  </a:lnTo>
                  <a:lnTo>
                    <a:pt x="1062" y="142"/>
                  </a:lnTo>
                  <a:lnTo>
                    <a:pt x="1088" y="107"/>
                  </a:lnTo>
                  <a:lnTo>
                    <a:pt x="1119" y="76"/>
                  </a:lnTo>
                  <a:lnTo>
                    <a:pt x="1154" y="50"/>
                  </a:lnTo>
                  <a:lnTo>
                    <a:pt x="1192" y="29"/>
                  </a:lnTo>
                  <a:lnTo>
                    <a:pt x="1234" y="13"/>
                  </a:lnTo>
                  <a:lnTo>
                    <a:pt x="1277" y="3"/>
                  </a:lnTo>
                  <a:lnTo>
                    <a:pt x="1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462"/>
            <p:cNvSpPr>
              <a:spLocks/>
            </p:cNvSpPr>
            <p:nvPr/>
          </p:nvSpPr>
          <p:spPr bwMode="auto">
            <a:xfrm>
              <a:off x="5511800" y="5934075"/>
              <a:ext cx="130175" cy="130175"/>
            </a:xfrm>
            <a:custGeom>
              <a:avLst/>
              <a:gdLst>
                <a:gd name="T0" fmla="*/ 737 w 819"/>
                <a:gd name="T1" fmla="*/ 0 h 820"/>
                <a:gd name="T2" fmla="*/ 758 w 819"/>
                <a:gd name="T3" fmla="*/ 3 h 820"/>
                <a:gd name="T4" fmla="*/ 778 w 819"/>
                <a:gd name="T5" fmla="*/ 11 h 820"/>
                <a:gd name="T6" fmla="*/ 795 w 819"/>
                <a:gd name="T7" fmla="*/ 24 h 820"/>
                <a:gd name="T8" fmla="*/ 808 w 819"/>
                <a:gd name="T9" fmla="*/ 41 h 820"/>
                <a:gd name="T10" fmla="*/ 816 w 819"/>
                <a:gd name="T11" fmla="*/ 61 h 820"/>
                <a:gd name="T12" fmla="*/ 819 w 819"/>
                <a:gd name="T13" fmla="*/ 82 h 820"/>
                <a:gd name="T14" fmla="*/ 816 w 819"/>
                <a:gd name="T15" fmla="*/ 104 h 820"/>
                <a:gd name="T16" fmla="*/ 808 w 819"/>
                <a:gd name="T17" fmla="*/ 124 h 820"/>
                <a:gd name="T18" fmla="*/ 795 w 819"/>
                <a:gd name="T19" fmla="*/ 140 h 820"/>
                <a:gd name="T20" fmla="*/ 778 w 819"/>
                <a:gd name="T21" fmla="*/ 154 h 820"/>
                <a:gd name="T22" fmla="*/ 758 w 819"/>
                <a:gd name="T23" fmla="*/ 161 h 820"/>
                <a:gd name="T24" fmla="*/ 737 w 819"/>
                <a:gd name="T25" fmla="*/ 165 h 820"/>
                <a:gd name="T26" fmla="*/ 674 w 819"/>
                <a:gd name="T27" fmla="*/ 168 h 820"/>
                <a:gd name="T28" fmla="*/ 615 w 819"/>
                <a:gd name="T29" fmla="*/ 178 h 820"/>
                <a:gd name="T30" fmla="*/ 556 w 819"/>
                <a:gd name="T31" fmla="*/ 193 h 820"/>
                <a:gd name="T32" fmla="*/ 501 w 819"/>
                <a:gd name="T33" fmla="*/ 216 h 820"/>
                <a:gd name="T34" fmla="*/ 449 w 819"/>
                <a:gd name="T35" fmla="*/ 243 h 820"/>
                <a:gd name="T36" fmla="*/ 399 w 819"/>
                <a:gd name="T37" fmla="*/ 275 h 820"/>
                <a:gd name="T38" fmla="*/ 354 w 819"/>
                <a:gd name="T39" fmla="*/ 312 h 820"/>
                <a:gd name="T40" fmla="*/ 313 w 819"/>
                <a:gd name="T41" fmla="*/ 354 h 820"/>
                <a:gd name="T42" fmla="*/ 275 w 819"/>
                <a:gd name="T43" fmla="*/ 399 h 820"/>
                <a:gd name="T44" fmla="*/ 243 w 819"/>
                <a:gd name="T45" fmla="*/ 448 h 820"/>
                <a:gd name="T46" fmla="*/ 215 w 819"/>
                <a:gd name="T47" fmla="*/ 501 h 820"/>
                <a:gd name="T48" fmla="*/ 194 w 819"/>
                <a:gd name="T49" fmla="*/ 556 h 820"/>
                <a:gd name="T50" fmla="*/ 178 w 819"/>
                <a:gd name="T51" fmla="*/ 614 h 820"/>
                <a:gd name="T52" fmla="*/ 168 w 819"/>
                <a:gd name="T53" fmla="*/ 675 h 820"/>
                <a:gd name="T54" fmla="*/ 165 w 819"/>
                <a:gd name="T55" fmla="*/ 737 h 820"/>
                <a:gd name="T56" fmla="*/ 161 w 819"/>
                <a:gd name="T57" fmla="*/ 759 h 820"/>
                <a:gd name="T58" fmla="*/ 154 w 819"/>
                <a:gd name="T59" fmla="*/ 779 h 820"/>
                <a:gd name="T60" fmla="*/ 140 w 819"/>
                <a:gd name="T61" fmla="*/ 795 h 820"/>
                <a:gd name="T62" fmla="*/ 124 w 819"/>
                <a:gd name="T63" fmla="*/ 808 h 820"/>
                <a:gd name="T64" fmla="*/ 105 w 819"/>
                <a:gd name="T65" fmla="*/ 816 h 820"/>
                <a:gd name="T66" fmla="*/ 83 w 819"/>
                <a:gd name="T67" fmla="*/ 820 h 820"/>
                <a:gd name="T68" fmla="*/ 61 w 819"/>
                <a:gd name="T69" fmla="*/ 816 h 820"/>
                <a:gd name="T70" fmla="*/ 41 w 819"/>
                <a:gd name="T71" fmla="*/ 808 h 820"/>
                <a:gd name="T72" fmla="*/ 24 w 819"/>
                <a:gd name="T73" fmla="*/ 795 h 820"/>
                <a:gd name="T74" fmla="*/ 11 w 819"/>
                <a:gd name="T75" fmla="*/ 779 h 820"/>
                <a:gd name="T76" fmla="*/ 3 w 819"/>
                <a:gd name="T77" fmla="*/ 759 h 820"/>
                <a:gd name="T78" fmla="*/ 0 w 819"/>
                <a:gd name="T79" fmla="*/ 737 h 820"/>
                <a:gd name="T80" fmla="*/ 3 w 819"/>
                <a:gd name="T81" fmla="*/ 666 h 820"/>
                <a:gd name="T82" fmla="*/ 13 w 819"/>
                <a:gd name="T83" fmla="*/ 597 h 820"/>
                <a:gd name="T84" fmla="*/ 30 w 819"/>
                <a:gd name="T85" fmla="*/ 531 h 820"/>
                <a:gd name="T86" fmla="*/ 52 w 819"/>
                <a:gd name="T87" fmla="*/ 466 h 820"/>
                <a:gd name="T88" fmla="*/ 79 w 819"/>
                <a:gd name="T89" fmla="*/ 405 h 820"/>
                <a:gd name="T90" fmla="*/ 113 w 819"/>
                <a:gd name="T91" fmla="*/ 346 h 820"/>
                <a:gd name="T92" fmla="*/ 150 w 819"/>
                <a:gd name="T93" fmla="*/ 291 h 820"/>
                <a:gd name="T94" fmla="*/ 193 w 819"/>
                <a:gd name="T95" fmla="*/ 240 h 820"/>
                <a:gd name="T96" fmla="*/ 240 w 819"/>
                <a:gd name="T97" fmla="*/ 193 h 820"/>
                <a:gd name="T98" fmla="*/ 292 w 819"/>
                <a:gd name="T99" fmla="*/ 150 h 820"/>
                <a:gd name="T100" fmla="*/ 346 w 819"/>
                <a:gd name="T101" fmla="*/ 113 h 820"/>
                <a:gd name="T102" fmla="*/ 404 w 819"/>
                <a:gd name="T103" fmla="*/ 80 h 820"/>
                <a:gd name="T104" fmla="*/ 466 w 819"/>
                <a:gd name="T105" fmla="*/ 52 h 820"/>
                <a:gd name="T106" fmla="*/ 530 w 819"/>
                <a:gd name="T107" fmla="*/ 30 h 820"/>
                <a:gd name="T108" fmla="*/ 597 w 819"/>
                <a:gd name="T109" fmla="*/ 13 h 820"/>
                <a:gd name="T110" fmla="*/ 666 w 819"/>
                <a:gd name="T111" fmla="*/ 3 h 820"/>
                <a:gd name="T112" fmla="*/ 737 w 819"/>
                <a:gd name="T113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9" h="820">
                  <a:moveTo>
                    <a:pt x="737" y="0"/>
                  </a:moveTo>
                  <a:lnTo>
                    <a:pt x="758" y="3"/>
                  </a:lnTo>
                  <a:lnTo>
                    <a:pt x="778" y="11"/>
                  </a:lnTo>
                  <a:lnTo>
                    <a:pt x="795" y="24"/>
                  </a:lnTo>
                  <a:lnTo>
                    <a:pt x="808" y="41"/>
                  </a:lnTo>
                  <a:lnTo>
                    <a:pt x="816" y="61"/>
                  </a:lnTo>
                  <a:lnTo>
                    <a:pt x="819" y="82"/>
                  </a:lnTo>
                  <a:lnTo>
                    <a:pt x="816" y="104"/>
                  </a:lnTo>
                  <a:lnTo>
                    <a:pt x="808" y="124"/>
                  </a:lnTo>
                  <a:lnTo>
                    <a:pt x="795" y="140"/>
                  </a:lnTo>
                  <a:lnTo>
                    <a:pt x="778" y="154"/>
                  </a:lnTo>
                  <a:lnTo>
                    <a:pt x="758" y="161"/>
                  </a:lnTo>
                  <a:lnTo>
                    <a:pt x="737" y="165"/>
                  </a:lnTo>
                  <a:lnTo>
                    <a:pt x="674" y="168"/>
                  </a:lnTo>
                  <a:lnTo>
                    <a:pt x="615" y="178"/>
                  </a:lnTo>
                  <a:lnTo>
                    <a:pt x="556" y="193"/>
                  </a:lnTo>
                  <a:lnTo>
                    <a:pt x="501" y="216"/>
                  </a:lnTo>
                  <a:lnTo>
                    <a:pt x="449" y="243"/>
                  </a:lnTo>
                  <a:lnTo>
                    <a:pt x="399" y="275"/>
                  </a:lnTo>
                  <a:lnTo>
                    <a:pt x="354" y="312"/>
                  </a:lnTo>
                  <a:lnTo>
                    <a:pt x="313" y="354"/>
                  </a:lnTo>
                  <a:lnTo>
                    <a:pt x="275" y="399"/>
                  </a:lnTo>
                  <a:lnTo>
                    <a:pt x="243" y="448"/>
                  </a:lnTo>
                  <a:lnTo>
                    <a:pt x="215" y="501"/>
                  </a:lnTo>
                  <a:lnTo>
                    <a:pt x="194" y="556"/>
                  </a:lnTo>
                  <a:lnTo>
                    <a:pt x="178" y="614"/>
                  </a:lnTo>
                  <a:lnTo>
                    <a:pt x="168" y="675"/>
                  </a:lnTo>
                  <a:lnTo>
                    <a:pt x="165" y="737"/>
                  </a:lnTo>
                  <a:lnTo>
                    <a:pt x="161" y="759"/>
                  </a:lnTo>
                  <a:lnTo>
                    <a:pt x="154" y="779"/>
                  </a:lnTo>
                  <a:lnTo>
                    <a:pt x="140" y="795"/>
                  </a:lnTo>
                  <a:lnTo>
                    <a:pt x="124" y="808"/>
                  </a:lnTo>
                  <a:lnTo>
                    <a:pt x="105" y="816"/>
                  </a:lnTo>
                  <a:lnTo>
                    <a:pt x="83" y="820"/>
                  </a:lnTo>
                  <a:lnTo>
                    <a:pt x="61" y="816"/>
                  </a:lnTo>
                  <a:lnTo>
                    <a:pt x="41" y="808"/>
                  </a:lnTo>
                  <a:lnTo>
                    <a:pt x="24" y="795"/>
                  </a:lnTo>
                  <a:lnTo>
                    <a:pt x="11" y="779"/>
                  </a:lnTo>
                  <a:lnTo>
                    <a:pt x="3" y="759"/>
                  </a:lnTo>
                  <a:lnTo>
                    <a:pt x="0" y="737"/>
                  </a:lnTo>
                  <a:lnTo>
                    <a:pt x="3" y="666"/>
                  </a:lnTo>
                  <a:lnTo>
                    <a:pt x="13" y="597"/>
                  </a:lnTo>
                  <a:lnTo>
                    <a:pt x="30" y="531"/>
                  </a:lnTo>
                  <a:lnTo>
                    <a:pt x="52" y="466"/>
                  </a:lnTo>
                  <a:lnTo>
                    <a:pt x="79" y="405"/>
                  </a:lnTo>
                  <a:lnTo>
                    <a:pt x="113" y="346"/>
                  </a:lnTo>
                  <a:lnTo>
                    <a:pt x="150" y="291"/>
                  </a:lnTo>
                  <a:lnTo>
                    <a:pt x="193" y="240"/>
                  </a:lnTo>
                  <a:lnTo>
                    <a:pt x="240" y="193"/>
                  </a:lnTo>
                  <a:lnTo>
                    <a:pt x="292" y="150"/>
                  </a:lnTo>
                  <a:lnTo>
                    <a:pt x="346" y="113"/>
                  </a:lnTo>
                  <a:lnTo>
                    <a:pt x="404" y="80"/>
                  </a:lnTo>
                  <a:lnTo>
                    <a:pt x="466" y="52"/>
                  </a:lnTo>
                  <a:lnTo>
                    <a:pt x="530" y="30"/>
                  </a:lnTo>
                  <a:lnTo>
                    <a:pt x="597" y="13"/>
                  </a:lnTo>
                  <a:lnTo>
                    <a:pt x="666" y="3"/>
                  </a:lnTo>
                  <a:lnTo>
                    <a:pt x="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8" name="Group 997"/>
          <p:cNvGrpSpPr/>
          <p:nvPr/>
        </p:nvGrpSpPr>
        <p:grpSpPr>
          <a:xfrm>
            <a:off x="4398414" y="5765800"/>
            <a:ext cx="579438" cy="579438"/>
            <a:chOff x="4375150" y="5765800"/>
            <a:chExt cx="579438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6" name="Freeform 467"/>
            <p:cNvSpPr>
              <a:spLocks noEditPoints="1"/>
            </p:cNvSpPr>
            <p:nvPr/>
          </p:nvSpPr>
          <p:spPr bwMode="auto">
            <a:xfrm>
              <a:off x="4551363" y="5856288"/>
              <a:ext cx="225425" cy="398463"/>
            </a:xfrm>
            <a:custGeom>
              <a:avLst/>
              <a:gdLst>
                <a:gd name="T0" fmla="*/ 709 w 1416"/>
                <a:gd name="T1" fmla="*/ 2292 h 2512"/>
                <a:gd name="T2" fmla="*/ 709 w 1416"/>
                <a:gd name="T3" fmla="*/ 1415 h 2512"/>
                <a:gd name="T4" fmla="*/ 709 w 1416"/>
                <a:gd name="T5" fmla="*/ 1080 h 2512"/>
                <a:gd name="T6" fmla="*/ 709 w 1416"/>
                <a:gd name="T7" fmla="*/ 220 h 2512"/>
                <a:gd name="T8" fmla="*/ 679 w 1416"/>
                <a:gd name="T9" fmla="*/ 3 h 2512"/>
                <a:gd name="T10" fmla="*/ 719 w 1416"/>
                <a:gd name="T11" fmla="*/ 24 h 2512"/>
                <a:gd name="T12" fmla="*/ 1394 w 1416"/>
                <a:gd name="T13" fmla="*/ 591 h 2512"/>
                <a:gd name="T14" fmla="*/ 1413 w 1416"/>
                <a:gd name="T15" fmla="*/ 631 h 2512"/>
                <a:gd name="T16" fmla="*/ 1413 w 1416"/>
                <a:gd name="T17" fmla="*/ 676 h 2512"/>
                <a:gd name="T18" fmla="*/ 1394 w 1416"/>
                <a:gd name="T19" fmla="*/ 716 h 2512"/>
                <a:gd name="T20" fmla="*/ 754 w 1416"/>
                <a:gd name="T21" fmla="*/ 1246 h 2512"/>
                <a:gd name="T22" fmla="*/ 1395 w 1416"/>
                <a:gd name="T23" fmla="*/ 1797 h 2512"/>
                <a:gd name="T24" fmla="*/ 1414 w 1416"/>
                <a:gd name="T25" fmla="*/ 1837 h 2512"/>
                <a:gd name="T26" fmla="*/ 1413 w 1416"/>
                <a:gd name="T27" fmla="*/ 1881 h 2512"/>
                <a:gd name="T28" fmla="*/ 1395 w 1416"/>
                <a:gd name="T29" fmla="*/ 1921 h 2512"/>
                <a:gd name="T30" fmla="*/ 719 w 1416"/>
                <a:gd name="T31" fmla="*/ 2488 h 2512"/>
                <a:gd name="T32" fmla="*/ 677 w 1416"/>
                <a:gd name="T33" fmla="*/ 2509 h 2512"/>
                <a:gd name="T34" fmla="*/ 633 w 1416"/>
                <a:gd name="T35" fmla="*/ 2510 h 2512"/>
                <a:gd name="T36" fmla="*/ 591 w 1416"/>
                <a:gd name="T37" fmla="*/ 2490 h 2512"/>
                <a:gd name="T38" fmla="*/ 562 w 1416"/>
                <a:gd name="T39" fmla="*/ 2455 h 2512"/>
                <a:gd name="T40" fmla="*/ 552 w 1416"/>
                <a:gd name="T41" fmla="*/ 2410 h 2512"/>
                <a:gd name="T42" fmla="*/ 129 w 1416"/>
                <a:gd name="T43" fmla="*/ 1761 h 2512"/>
                <a:gd name="T44" fmla="*/ 91 w 1416"/>
                <a:gd name="T45" fmla="*/ 1778 h 2512"/>
                <a:gd name="T46" fmla="*/ 52 w 1416"/>
                <a:gd name="T47" fmla="*/ 1775 h 2512"/>
                <a:gd name="T48" fmla="*/ 18 w 1416"/>
                <a:gd name="T49" fmla="*/ 1750 h 2512"/>
                <a:gd name="T50" fmla="*/ 2 w 1416"/>
                <a:gd name="T51" fmla="*/ 1713 h 2512"/>
                <a:gd name="T52" fmla="*/ 6 w 1416"/>
                <a:gd name="T53" fmla="*/ 1674 h 2512"/>
                <a:gd name="T54" fmla="*/ 29 w 1416"/>
                <a:gd name="T55" fmla="*/ 1640 h 2512"/>
                <a:gd name="T56" fmla="*/ 28 w 1416"/>
                <a:gd name="T57" fmla="*/ 835 h 2512"/>
                <a:gd name="T58" fmla="*/ 5 w 1416"/>
                <a:gd name="T59" fmla="*/ 800 h 2512"/>
                <a:gd name="T60" fmla="*/ 2 w 1416"/>
                <a:gd name="T61" fmla="*/ 760 h 2512"/>
                <a:gd name="T62" fmla="*/ 19 w 1416"/>
                <a:gd name="T63" fmla="*/ 724 h 2512"/>
                <a:gd name="T64" fmla="*/ 54 w 1416"/>
                <a:gd name="T65" fmla="*/ 701 h 2512"/>
                <a:gd name="T66" fmla="*/ 93 w 1416"/>
                <a:gd name="T67" fmla="*/ 697 h 2512"/>
                <a:gd name="T68" fmla="*/ 130 w 1416"/>
                <a:gd name="T69" fmla="*/ 715 h 2512"/>
                <a:gd name="T70" fmla="*/ 552 w 1416"/>
                <a:gd name="T71" fmla="*/ 102 h 2512"/>
                <a:gd name="T72" fmla="*/ 562 w 1416"/>
                <a:gd name="T73" fmla="*/ 57 h 2512"/>
                <a:gd name="T74" fmla="*/ 591 w 1416"/>
                <a:gd name="T75" fmla="*/ 22 h 2512"/>
                <a:gd name="T76" fmla="*/ 633 w 1416"/>
                <a:gd name="T77" fmla="*/ 2 h 2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6" h="2512">
                  <a:moveTo>
                    <a:pt x="709" y="1415"/>
                  </a:moveTo>
                  <a:lnTo>
                    <a:pt x="709" y="2292"/>
                  </a:lnTo>
                  <a:lnTo>
                    <a:pt x="1229" y="1858"/>
                  </a:lnTo>
                  <a:lnTo>
                    <a:pt x="709" y="1415"/>
                  </a:lnTo>
                  <a:close/>
                  <a:moveTo>
                    <a:pt x="709" y="220"/>
                  </a:moveTo>
                  <a:lnTo>
                    <a:pt x="709" y="1080"/>
                  </a:lnTo>
                  <a:lnTo>
                    <a:pt x="1227" y="653"/>
                  </a:lnTo>
                  <a:lnTo>
                    <a:pt x="709" y="220"/>
                  </a:lnTo>
                  <a:close/>
                  <a:moveTo>
                    <a:pt x="656" y="0"/>
                  </a:moveTo>
                  <a:lnTo>
                    <a:pt x="679" y="3"/>
                  </a:lnTo>
                  <a:lnTo>
                    <a:pt x="701" y="11"/>
                  </a:lnTo>
                  <a:lnTo>
                    <a:pt x="719" y="24"/>
                  </a:lnTo>
                  <a:lnTo>
                    <a:pt x="1379" y="575"/>
                  </a:lnTo>
                  <a:lnTo>
                    <a:pt x="1394" y="591"/>
                  </a:lnTo>
                  <a:lnTo>
                    <a:pt x="1406" y="610"/>
                  </a:lnTo>
                  <a:lnTo>
                    <a:pt x="1413" y="631"/>
                  </a:lnTo>
                  <a:lnTo>
                    <a:pt x="1415" y="653"/>
                  </a:lnTo>
                  <a:lnTo>
                    <a:pt x="1413" y="676"/>
                  </a:lnTo>
                  <a:lnTo>
                    <a:pt x="1406" y="697"/>
                  </a:lnTo>
                  <a:lnTo>
                    <a:pt x="1394" y="716"/>
                  </a:lnTo>
                  <a:lnTo>
                    <a:pt x="1379" y="732"/>
                  </a:lnTo>
                  <a:lnTo>
                    <a:pt x="754" y="1246"/>
                  </a:lnTo>
                  <a:lnTo>
                    <a:pt x="1380" y="1780"/>
                  </a:lnTo>
                  <a:lnTo>
                    <a:pt x="1395" y="1797"/>
                  </a:lnTo>
                  <a:lnTo>
                    <a:pt x="1406" y="1816"/>
                  </a:lnTo>
                  <a:lnTo>
                    <a:pt x="1414" y="1837"/>
                  </a:lnTo>
                  <a:lnTo>
                    <a:pt x="1416" y="1859"/>
                  </a:lnTo>
                  <a:lnTo>
                    <a:pt x="1413" y="1881"/>
                  </a:lnTo>
                  <a:lnTo>
                    <a:pt x="1406" y="1902"/>
                  </a:lnTo>
                  <a:lnTo>
                    <a:pt x="1395" y="1921"/>
                  </a:lnTo>
                  <a:lnTo>
                    <a:pt x="1380" y="1936"/>
                  </a:lnTo>
                  <a:lnTo>
                    <a:pt x="719" y="2488"/>
                  </a:lnTo>
                  <a:lnTo>
                    <a:pt x="700" y="2501"/>
                  </a:lnTo>
                  <a:lnTo>
                    <a:pt x="677" y="2509"/>
                  </a:lnTo>
                  <a:lnTo>
                    <a:pt x="654" y="2512"/>
                  </a:lnTo>
                  <a:lnTo>
                    <a:pt x="633" y="2510"/>
                  </a:lnTo>
                  <a:lnTo>
                    <a:pt x="611" y="2503"/>
                  </a:lnTo>
                  <a:lnTo>
                    <a:pt x="591" y="2490"/>
                  </a:lnTo>
                  <a:lnTo>
                    <a:pt x="575" y="2474"/>
                  </a:lnTo>
                  <a:lnTo>
                    <a:pt x="562" y="2455"/>
                  </a:lnTo>
                  <a:lnTo>
                    <a:pt x="555" y="2433"/>
                  </a:lnTo>
                  <a:lnTo>
                    <a:pt x="552" y="2410"/>
                  </a:lnTo>
                  <a:lnTo>
                    <a:pt x="552" y="1413"/>
                  </a:lnTo>
                  <a:lnTo>
                    <a:pt x="129" y="1761"/>
                  </a:lnTo>
                  <a:lnTo>
                    <a:pt x="111" y="1773"/>
                  </a:lnTo>
                  <a:lnTo>
                    <a:pt x="91" y="1778"/>
                  </a:lnTo>
                  <a:lnTo>
                    <a:pt x="71" y="1779"/>
                  </a:lnTo>
                  <a:lnTo>
                    <a:pt x="52" y="1775"/>
                  </a:lnTo>
                  <a:lnTo>
                    <a:pt x="34" y="1765"/>
                  </a:lnTo>
                  <a:lnTo>
                    <a:pt x="18" y="1750"/>
                  </a:lnTo>
                  <a:lnTo>
                    <a:pt x="7" y="1733"/>
                  </a:lnTo>
                  <a:lnTo>
                    <a:pt x="2" y="1713"/>
                  </a:lnTo>
                  <a:lnTo>
                    <a:pt x="2" y="1693"/>
                  </a:lnTo>
                  <a:lnTo>
                    <a:pt x="6" y="1674"/>
                  </a:lnTo>
                  <a:lnTo>
                    <a:pt x="15" y="1655"/>
                  </a:lnTo>
                  <a:lnTo>
                    <a:pt x="29" y="1640"/>
                  </a:lnTo>
                  <a:lnTo>
                    <a:pt x="509" y="1245"/>
                  </a:lnTo>
                  <a:lnTo>
                    <a:pt x="28" y="835"/>
                  </a:lnTo>
                  <a:lnTo>
                    <a:pt x="14" y="819"/>
                  </a:lnTo>
                  <a:lnTo>
                    <a:pt x="5" y="800"/>
                  </a:lnTo>
                  <a:lnTo>
                    <a:pt x="0" y="780"/>
                  </a:lnTo>
                  <a:lnTo>
                    <a:pt x="2" y="760"/>
                  </a:lnTo>
                  <a:lnTo>
                    <a:pt x="8" y="742"/>
                  </a:lnTo>
                  <a:lnTo>
                    <a:pt x="19" y="724"/>
                  </a:lnTo>
                  <a:lnTo>
                    <a:pt x="35" y="710"/>
                  </a:lnTo>
                  <a:lnTo>
                    <a:pt x="54" y="701"/>
                  </a:lnTo>
                  <a:lnTo>
                    <a:pt x="73" y="696"/>
                  </a:lnTo>
                  <a:lnTo>
                    <a:pt x="93" y="697"/>
                  </a:lnTo>
                  <a:lnTo>
                    <a:pt x="112" y="703"/>
                  </a:lnTo>
                  <a:lnTo>
                    <a:pt x="130" y="715"/>
                  </a:lnTo>
                  <a:lnTo>
                    <a:pt x="552" y="1075"/>
                  </a:lnTo>
                  <a:lnTo>
                    <a:pt x="552" y="102"/>
                  </a:lnTo>
                  <a:lnTo>
                    <a:pt x="555" y="79"/>
                  </a:lnTo>
                  <a:lnTo>
                    <a:pt x="562" y="57"/>
                  </a:lnTo>
                  <a:lnTo>
                    <a:pt x="575" y="38"/>
                  </a:lnTo>
                  <a:lnTo>
                    <a:pt x="591" y="22"/>
                  </a:lnTo>
                  <a:lnTo>
                    <a:pt x="611" y="9"/>
                  </a:lnTo>
                  <a:lnTo>
                    <a:pt x="633" y="2"/>
                  </a:lnTo>
                  <a:lnTo>
                    <a:pt x="6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68"/>
            <p:cNvSpPr>
              <a:spLocks noEditPoints="1"/>
            </p:cNvSpPr>
            <p:nvPr/>
          </p:nvSpPr>
          <p:spPr bwMode="auto">
            <a:xfrm>
              <a:off x="4375150" y="5765800"/>
              <a:ext cx="579438" cy="579438"/>
            </a:xfrm>
            <a:custGeom>
              <a:avLst/>
              <a:gdLst>
                <a:gd name="T0" fmla="*/ 1502 w 3650"/>
                <a:gd name="T1" fmla="*/ 188 h 3650"/>
                <a:gd name="T2" fmla="*/ 1105 w 3650"/>
                <a:gd name="T3" fmla="*/ 321 h 3650"/>
                <a:gd name="T4" fmla="*/ 760 w 3650"/>
                <a:gd name="T5" fmla="*/ 542 h 3650"/>
                <a:gd name="T6" fmla="*/ 479 w 3650"/>
                <a:gd name="T7" fmla="*/ 841 h 3650"/>
                <a:gd name="T8" fmla="*/ 279 w 3650"/>
                <a:gd name="T9" fmla="*/ 1200 h 3650"/>
                <a:gd name="T10" fmla="*/ 171 w 3650"/>
                <a:gd name="T11" fmla="*/ 1608 h 3650"/>
                <a:gd name="T12" fmla="*/ 171 w 3650"/>
                <a:gd name="T13" fmla="*/ 2042 h 3650"/>
                <a:gd name="T14" fmla="*/ 279 w 3650"/>
                <a:gd name="T15" fmla="*/ 2450 h 3650"/>
                <a:gd name="T16" fmla="*/ 479 w 3650"/>
                <a:gd name="T17" fmla="*/ 2809 h 3650"/>
                <a:gd name="T18" fmla="*/ 760 w 3650"/>
                <a:gd name="T19" fmla="*/ 3108 h 3650"/>
                <a:gd name="T20" fmla="*/ 1105 w 3650"/>
                <a:gd name="T21" fmla="*/ 3329 h 3650"/>
                <a:gd name="T22" fmla="*/ 1502 w 3650"/>
                <a:gd name="T23" fmla="*/ 3462 h 3650"/>
                <a:gd name="T24" fmla="*/ 1935 w 3650"/>
                <a:gd name="T25" fmla="*/ 3490 h 3650"/>
                <a:gd name="T26" fmla="*/ 2351 w 3650"/>
                <a:gd name="T27" fmla="*/ 3408 h 3650"/>
                <a:gd name="T28" fmla="*/ 2724 w 3650"/>
                <a:gd name="T29" fmla="*/ 3229 h 3650"/>
                <a:gd name="T30" fmla="*/ 3039 w 3650"/>
                <a:gd name="T31" fmla="*/ 2968 h 3650"/>
                <a:gd name="T32" fmla="*/ 3282 w 3650"/>
                <a:gd name="T33" fmla="*/ 2637 h 3650"/>
                <a:gd name="T34" fmla="*/ 3438 w 3650"/>
                <a:gd name="T35" fmla="*/ 2251 h 3650"/>
                <a:gd name="T36" fmla="*/ 3493 w 3650"/>
                <a:gd name="T37" fmla="*/ 1825 h 3650"/>
                <a:gd name="T38" fmla="*/ 3438 w 3650"/>
                <a:gd name="T39" fmla="*/ 1399 h 3650"/>
                <a:gd name="T40" fmla="*/ 3282 w 3650"/>
                <a:gd name="T41" fmla="*/ 1013 h 3650"/>
                <a:gd name="T42" fmla="*/ 3039 w 3650"/>
                <a:gd name="T43" fmla="*/ 682 h 3650"/>
                <a:gd name="T44" fmla="*/ 2724 w 3650"/>
                <a:gd name="T45" fmla="*/ 421 h 3650"/>
                <a:gd name="T46" fmla="*/ 2351 w 3650"/>
                <a:gd name="T47" fmla="*/ 242 h 3650"/>
                <a:gd name="T48" fmla="*/ 1935 w 3650"/>
                <a:gd name="T49" fmla="*/ 160 h 3650"/>
                <a:gd name="T50" fmla="*/ 2032 w 3650"/>
                <a:gd name="T51" fmla="*/ 11 h 3650"/>
                <a:gd name="T52" fmla="*/ 2429 w 3650"/>
                <a:gd name="T53" fmla="*/ 102 h 3650"/>
                <a:gd name="T54" fmla="*/ 2794 w 3650"/>
                <a:gd name="T55" fmla="*/ 278 h 3650"/>
                <a:gd name="T56" fmla="*/ 3116 w 3650"/>
                <a:gd name="T57" fmla="*/ 534 h 3650"/>
                <a:gd name="T58" fmla="*/ 3372 w 3650"/>
                <a:gd name="T59" fmla="*/ 856 h 3650"/>
                <a:gd name="T60" fmla="*/ 3548 w 3650"/>
                <a:gd name="T61" fmla="*/ 1221 h 3650"/>
                <a:gd name="T62" fmla="*/ 3639 w 3650"/>
                <a:gd name="T63" fmla="*/ 1618 h 3650"/>
                <a:gd name="T64" fmla="*/ 3639 w 3650"/>
                <a:gd name="T65" fmla="*/ 2032 h 3650"/>
                <a:gd name="T66" fmla="*/ 3548 w 3650"/>
                <a:gd name="T67" fmla="*/ 2429 h 3650"/>
                <a:gd name="T68" fmla="*/ 3372 w 3650"/>
                <a:gd name="T69" fmla="*/ 2794 h 3650"/>
                <a:gd name="T70" fmla="*/ 3116 w 3650"/>
                <a:gd name="T71" fmla="*/ 3116 h 3650"/>
                <a:gd name="T72" fmla="*/ 2794 w 3650"/>
                <a:gd name="T73" fmla="*/ 3372 h 3650"/>
                <a:gd name="T74" fmla="*/ 2429 w 3650"/>
                <a:gd name="T75" fmla="*/ 3548 h 3650"/>
                <a:gd name="T76" fmla="*/ 2032 w 3650"/>
                <a:gd name="T77" fmla="*/ 3639 h 3650"/>
                <a:gd name="T78" fmla="*/ 1618 w 3650"/>
                <a:gd name="T79" fmla="*/ 3639 h 3650"/>
                <a:gd name="T80" fmla="*/ 1221 w 3650"/>
                <a:gd name="T81" fmla="*/ 3548 h 3650"/>
                <a:gd name="T82" fmla="*/ 856 w 3650"/>
                <a:gd name="T83" fmla="*/ 3372 h 3650"/>
                <a:gd name="T84" fmla="*/ 534 w 3650"/>
                <a:gd name="T85" fmla="*/ 3116 h 3650"/>
                <a:gd name="T86" fmla="*/ 278 w 3650"/>
                <a:gd name="T87" fmla="*/ 2794 h 3650"/>
                <a:gd name="T88" fmla="*/ 102 w 3650"/>
                <a:gd name="T89" fmla="*/ 2429 h 3650"/>
                <a:gd name="T90" fmla="*/ 11 w 3650"/>
                <a:gd name="T91" fmla="*/ 2032 h 3650"/>
                <a:gd name="T92" fmla="*/ 11 w 3650"/>
                <a:gd name="T93" fmla="*/ 1618 h 3650"/>
                <a:gd name="T94" fmla="*/ 102 w 3650"/>
                <a:gd name="T95" fmla="*/ 1221 h 3650"/>
                <a:gd name="T96" fmla="*/ 278 w 3650"/>
                <a:gd name="T97" fmla="*/ 856 h 3650"/>
                <a:gd name="T98" fmla="*/ 534 w 3650"/>
                <a:gd name="T99" fmla="*/ 534 h 3650"/>
                <a:gd name="T100" fmla="*/ 856 w 3650"/>
                <a:gd name="T101" fmla="*/ 278 h 3650"/>
                <a:gd name="T102" fmla="*/ 1221 w 3650"/>
                <a:gd name="T103" fmla="*/ 102 h 3650"/>
                <a:gd name="T104" fmla="*/ 1618 w 3650"/>
                <a:gd name="T105" fmla="*/ 11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50">
                  <a:moveTo>
                    <a:pt x="1825" y="157"/>
                  </a:moveTo>
                  <a:lnTo>
                    <a:pt x="1716" y="160"/>
                  </a:lnTo>
                  <a:lnTo>
                    <a:pt x="1608" y="171"/>
                  </a:lnTo>
                  <a:lnTo>
                    <a:pt x="1502" y="188"/>
                  </a:lnTo>
                  <a:lnTo>
                    <a:pt x="1399" y="212"/>
                  </a:lnTo>
                  <a:lnTo>
                    <a:pt x="1299" y="242"/>
                  </a:lnTo>
                  <a:lnTo>
                    <a:pt x="1200" y="279"/>
                  </a:lnTo>
                  <a:lnTo>
                    <a:pt x="1105" y="321"/>
                  </a:lnTo>
                  <a:lnTo>
                    <a:pt x="1013" y="368"/>
                  </a:lnTo>
                  <a:lnTo>
                    <a:pt x="926" y="421"/>
                  </a:lnTo>
                  <a:lnTo>
                    <a:pt x="841" y="479"/>
                  </a:lnTo>
                  <a:lnTo>
                    <a:pt x="760" y="542"/>
                  </a:lnTo>
                  <a:lnTo>
                    <a:pt x="682" y="611"/>
                  </a:lnTo>
                  <a:lnTo>
                    <a:pt x="611" y="682"/>
                  </a:lnTo>
                  <a:lnTo>
                    <a:pt x="542" y="760"/>
                  </a:lnTo>
                  <a:lnTo>
                    <a:pt x="479" y="841"/>
                  </a:lnTo>
                  <a:lnTo>
                    <a:pt x="421" y="926"/>
                  </a:lnTo>
                  <a:lnTo>
                    <a:pt x="368" y="1013"/>
                  </a:lnTo>
                  <a:lnTo>
                    <a:pt x="321" y="1105"/>
                  </a:lnTo>
                  <a:lnTo>
                    <a:pt x="279" y="1200"/>
                  </a:lnTo>
                  <a:lnTo>
                    <a:pt x="242" y="1299"/>
                  </a:lnTo>
                  <a:lnTo>
                    <a:pt x="212" y="1399"/>
                  </a:lnTo>
                  <a:lnTo>
                    <a:pt x="188" y="1502"/>
                  </a:lnTo>
                  <a:lnTo>
                    <a:pt x="171" y="1608"/>
                  </a:lnTo>
                  <a:lnTo>
                    <a:pt x="160" y="1716"/>
                  </a:lnTo>
                  <a:lnTo>
                    <a:pt x="157" y="1825"/>
                  </a:lnTo>
                  <a:lnTo>
                    <a:pt x="160" y="1935"/>
                  </a:lnTo>
                  <a:lnTo>
                    <a:pt x="171" y="2042"/>
                  </a:lnTo>
                  <a:lnTo>
                    <a:pt x="188" y="2148"/>
                  </a:lnTo>
                  <a:lnTo>
                    <a:pt x="212" y="2251"/>
                  </a:lnTo>
                  <a:lnTo>
                    <a:pt x="242" y="2351"/>
                  </a:lnTo>
                  <a:lnTo>
                    <a:pt x="279" y="2450"/>
                  </a:lnTo>
                  <a:lnTo>
                    <a:pt x="321" y="2545"/>
                  </a:lnTo>
                  <a:lnTo>
                    <a:pt x="368" y="2637"/>
                  </a:lnTo>
                  <a:lnTo>
                    <a:pt x="421" y="2724"/>
                  </a:lnTo>
                  <a:lnTo>
                    <a:pt x="479" y="2809"/>
                  </a:lnTo>
                  <a:lnTo>
                    <a:pt x="542" y="2890"/>
                  </a:lnTo>
                  <a:lnTo>
                    <a:pt x="611" y="2968"/>
                  </a:lnTo>
                  <a:lnTo>
                    <a:pt x="682" y="3039"/>
                  </a:lnTo>
                  <a:lnTo>
                    <a:pt x="760" y="3108"/>
                  </a:lnTo>
                  <a:lnTo>
                    <a:pt x="841" y="3171"/>
                  </a:lnTo>
                  <a:lnTo>
                    <a:pt x="926" y="3229"/>
                  </a:lnTo>
                  <a:lnTo>
                    <a:pt x="1013" y="3282"/>
                  </a:lnTo>
                  <a:lnTo>
                    <a:pt x="1105" y="3329"/>
                  </a:lnTo>
                  <a:lnTo>
                    <a:pt x="1200" y="3371"/>
                  </a:lnTo>
                  <a:lnTo>
                    <a:pt x="1299" y="3408"/>
                  </a:lnTo>
                  <a:lnTo>
                    <a:pt x="1399" y="3438"/>
                  </a:lnTo>
                  <a:lnTo>
                    <a:pt x="1502" y="3462"/>
                  </a:lnTo>
                  <a:lnTo>
                    <a:pt x="1608" y="3479"/>
                  </a:lnTo>
                  <a:lnTo>
                    <a:pt x="1716" y="3490"/>
                  </a:lnTo>
                  <a:lnTo>
                    <a:pt x="1825" y="3493"/>
                  </a:lnTo>
                  <a:lnTo>
                    <a:pt x="1935" y="3490"/>
                  </a:lnTo>
                  <a:lnTo>
                    <a:pt x="2042" y="3479"/>
                  </a:lnTo>
                  <a:lnTo>
                    <a:pt x="2148" y="3462"/>
                  </a:lnTo>
                  <a:lnTo>
                    <a:pt x="2251" y="3438"/>
                  </a:lnTo>
                  <a:lnTo>
                    <a:pt x="2351" y="3408"/>
                  </a:lnTo>
                  <a:lnTo>
                    <a:pt x="2450" y="3371"/>
                  </a:lnTo>
                  <a:lnTo>
                    <a:pt x="2545" y="3329"/>
                  </a:lnTo>
                  <a:lnTo>
                    <a:pt x="2637" y="3282"/>
                  </a:lnTo>
                  <a:lnTo>
                    <a:pt x="2724" y="3229"/>
                  </a:lnTo>
                  <a:lnTo>
                    <a:pt x="2809" y="3171"/>
                  </a:lnTo>
                  <a:lnTo>
                    <a:pt x="2890" y="3108"/>
                  </a:lnTo>
                  <a:lnTo>
                    <a:pt x="2968" y="3039"/>
                  </a:lnTo>
                  <a:lnTo>
                    <a:pt x="3039" y="2968"/>
                  </a:lnTo>
                  <a:lnTo>
                    <a:pt x="3108" y="2890"/>
                  </a:lnTo>
                  <a:lnTo>
                    <a:pt x="3171" y="2809"/>
                  </a:lnTo>
                  <a:lnTo>
                    <a:pt x="3229" y="2724"/>
                  </a:lnTo>
                  <a:lnTo>
                    <a:pt x="3282" y="2637"/>
                  </a:lnTo>
                  <a:lnTo>
                    <a:pt x="3329" y="2545"/>
                  </a:lnTo>
                  <a:lnTo>
                    <a:pt x="3371" y="2450"/>
                  </a:lnTo>
                  <a:lnTo>
                    <a:pt x="3408" y="2351"/>
                  </a:lnTo>
                  <a:lnTo>
                    <a:pt x="3438" y="2251"/>
                  </a:lnTo>
                  <a:lnTo>
                    <a:pt x="3462" y="2148"/>
                  </a:lnTo>
                  <a:lnTo>
                    <a:pt x="3479" y="2042"/>
                  </a:lnTo>
                  <a:lnTo>
                    <a:pt x="3490" y="1935"/>
                  </a:lnTo>
                  <a:lnTo>
                    <a:pt x="3493" y="1825"/>
                  </a:lnTo>
                  <a:lnTo>
                    <a:pt x="3490" y="1716"/>
                  </a:lnTo>
                  <a:lnTo>
                    <a:pt x="3479" y="1608"/>
                  </a:lnTo>
                  <a:lnTo>
                    <a:pt x="3462" y="1502"/>
                  </a:lnTo>
                  <a:lnTo>
                    <a:pt x="3438" y="1399"/>
                  </a:lnTo>
                  <a:lnTo>
                    <a:pt x="3408" y="1299"/>
                  </a:lnTo>
                  <a:lnTo>
                    <a:pt x="3371" y="1200"/>
                  </a:lnTo>
                  <a:lnTo>
                    <a:pt x="3329" y="1105"/>
                  </a:lnTo>
                  <a:lnTo>
                    <a:pt x="3282" y="1013"/>
                  </a:lnTo>
                  <a:lnTo>
                    <a:pt x="3229" y="926"/>
                  </a:lnTo>
                  <a:lnTo>
                    <a:pt x="3171" y="841"/>
                  </a:lnTo>
                  <a:lnTo>
                    <a:pt x="3108" y="760"/>
                  </a:lnTo>
                  <a:lnTo>
                    <a:pt x="3039" y="682"/>
                  </a:lnTo>
                  <a:lnTo>
                    <a:pt x="2968" y="611"/>
                  </a:lnTo>
                  <a:lnTo>
                    <a:pt x="2890" y="542"/>
                  </a:lnTo>
                  <a:lnTo>
                    <a:pt x="2809" y="479"/>
                  </a:lnTo>
                  <a:lnTo>
                    <a:pt x="2724" y="421"/>
                  </a:lnTo>
                  <a:lnTo>
                    <a:pt x="2637" y="368"/>
                  </a:lnTo>
                  <a:lnTo>
                    <a:pt x="2545" y="321"/>
                  </a:lnTo>
                  <a:lnTo>
                    <a:pt x="2450" y="279"/>
                  </a:lnTo>
                  <a:lnTo>
                    <a:pt x="2351" y="242"/>
                  </a:lnTo>
                  <a:lnTo>
                    <a:pt x="2251" y="212"/>
                  </a:lnTo>
                  <a:lnTo>
                    <a:pt x="2148" y="188"/>
                  </a:lnTo>
                  <a:lnTo>
                    <a:pt x="2042" y="171"/>
                  </a:lnTo>
                  <a:lnTo>
                    <a:pt x="1935" y="160"/>
                  </a:lnTo>
                  <a:lnTo>
                    <a:pt x="1825" y="157"/>
                  </a:lnTo>
                  <a:close/>
                  <a:moveTo>
                    <a:pt x="1825" y="0"/>
                  </a:moveTo>
                  <a:lnTo>
                    <a:pt x="1929" y="3"/>
                  </a:lnTo>
                  <a:lnTo>
                    <a:pt x="2032" y="11"/>
                  </a:lnTo>
                  <a:lnTo>
                    <a:pt x="2134" y="25"/>
                  </a:lnTo>
                  <a:lnTo>
                    <a:pt x="2234" y="45"/>
                  </a:lnTo>
                  <a:lnTo>
                    <a:pt x="2333" y="71"/>
                  </a:lnTo>
                  <a:lnTo>
                    <a:pt x="2429" y="102"/>
                  </a:lnTo>
                  <a:lnTo>
                    <a:pt x="2524" y="138"/>
                  </a:lnTo>
                  <a:lnTo>
                    <a:pt x="2616" y="179"/>
                  </a:lnTo>
                  <a:lnTo>
                    <a:pt x="2707" y="226"/>
                  </a:lnTo>
                  <a:lnTo>
                    <a:pt x="2794" y="278"/>
                  </a:lnTo>
                  <a:lnTo>
                    <a:pt x="2879" y="335"/>
                  </a:lnTo>
                  <a:lnTo>
                    <a:pt x="2961" y="396"/>
                  </a:lnTo>
                  <a:lnTo>
                    <a:pt x="3039" y="463"/>
                  </a:lnTo>
                  <a:lnTo>
                    <a:pt x="3116" y="534"/>
                  </a:lnTo>
                  <a:lnTo>
                    <a:pt x="3187" y="611"/>
                  </a:lnTo>
                  <a:lnTo>
                    <a:pt x="3254" y="689"/>
                  </a:lnTo>
                  <a:lnTo>
                    <a:pt x="3315" y="771"/>
                  </a:lnTo>
                  <a:lnTo>
                    <a:pt x="3372" y="856"/>
                  </a:lnTo>
                  <a:lnTo>
                    <a:pt x="3424" y="943"/>
                  </a:lnTo>
                  <a:lnTo>
                    <a:pt x="3471" y="1034"/>
                  </a:lnTo>
                  <a:lnTo>
                    <a:pt x="3512" y="1126"/>
                  </a:lnTo>
                  <a:lnTo>
                    <a:pt x="3548" y="1221"/>
                  </a:lnTo>
                  <a:lnTo>
                    <a:pt x="3579" y="1317"/>
                  </a:lnTo>
                  <a:lnTo>
                    <a:pt x="3605" y="1416"/>
                  </a:lnTo>
                  <a:lnTo>
                    <a:pt x="3625" y="1516"/>
                  </a:lnTo>
                  <a:lnTo>
                    <a:pt x="3639" y="1618"/>
                  </a:lnTo>
                  <a:lnTo>
                    <a:pt x="3647" y="1721"/>
                  </a:lnTo>
                  <a:lnTo>
                    <a:pt x="3650" y="1825"/>
                  </a:lnTo>
                  <a:lnTo>
                    <a:pt x="3647" y="1929"/>
                  </a:lnTo>
                  <a:lnTo>
                    <a:pt x="3639" y="2032"/>
                  </a:lnTo>
                  <a:lnTo>
                    <a:pt x="3625" y="2134"/>
                  </a:lnTo>
                  <a:lnTo>
                    <a:pt x="3605" y="2234"/>
                  </a:lnTo>
                  <a:lnTo>
                    <a:pt x="3579" y="2333"/>
                  </a:lnTo>
                  <a:lnTo>
                    <a:pt x="3548" y="2429"/>
                  </a:lnTo>
                  <a:lnTo>
                    <a:pt x="3512" y="2524"/>
                  </a:lnTo>
                  <a:lnTo>
                    <a:pt x="3471" y="2616"/>
                  </a:lnTo>
                  <a:lnTo>
                    <a:pt x="3424" y="2707"/>
                  </a:lnTo>
                  <a:lnTo>
                    <a:pt x="3372" y="2794"/>
                  </a:lnTo>
                  <a:lnTo>
                    <a:pt x="3315" y="2879"/>
                  </a:lnTo>
                  <a:lnTo>
                    <a:pt x="3254" y="2961"/>
                  </a:lnTo>
                  <a:lnTo>
                    <a:pt x="3187" y="3039"/>
                  </a:lnTo>
                  <a:lnTo>
                    <a:pt x="3116" y="3116"/>
                  </a:lnTo>
                  <a:lnTo>
                    <a:pt x="3039" y="3187"/>
                  </a:lnTo>
                  <a:lnTo>
                    <a:pt x="2961" y="3254"/>
                  </a:lnTo>
                  <a:lnTo>
                    <a:pt x="2879" y="3315"/>
                  </a:lnTo>
                  <a:lnTo>
                    <a:pt x="2794" y="3372"/>
                  </a:lnTo>
                  <a:lnTo>
                    <a:pt x="2707" y="3424"/>
                  </a:lnTo>
                  <a:lnTo>
                    <a:pt x="2616" y="3471"/>
                  </a:lnTo>
                  <a:lnTo>
                    <a:pt x="2524" y="3512"/>
                  </a:lnTo>
                  <a:lnTo>
                    <a:pt x="2429" y="3548"/>
                  </a:lnTo>
                  <a:lnTo>
                    <a:pt x="2333" y="3579"/>
                  </a:lnTo>
                  <a:lnTo>
                    <a:pt x="2234" y="3605"/>
                  </a:lnTo>
                  <a:lnTo>
                    <a:pt x="2134" y="3625"/>
                  </a:lnTo>
                  <a:lnTo>
                    <a:pt x="2032" y="3639"/>
                  </a:lnTo>
                  <a:lnTo>
                    <a:pt x="1929" y="3647"/>
                  </a:lnTo>
                  <a:lnTo>
                    <a:pt x="1825" y="3650"/>
                  </a:lnTo>
                  <a:lnTo>
                    <a:pt x="1721" y="3647"/>
                  </a:lnTo>
                  <a:lnTo>
                    <a:pt x="1618" y="3639"/>
                  </a:lnTo>
                  <a:lnTo>
                    <a:pt x="1516" y="3625"/>
                  </a:lnTo>
                  <a:lnTo>
                    <a:pt x="1416" y="3605"/>
                  </a:lnTo>
                  <a:lnTo>
                    <a:pt x="1317" y="3579"/>
                  </a:lnTo>
                  <a:lnTo>
                    <a:pt x="1221" y="3548"/>
                  </a:lnTo>
                  <a:lnTo>
                    <a:pt x="1126" y="3512"/>
                  </a:lnTo>
                  <a:lnTo>
                    <a:pt x="1034" y="3471"/>
                  </a:lnTo>
                  <a:lnTo>
                    <a:pt x="943" y="3424"/>
                  </a:lnTo>
                  <a:lnTo>
                    <a:pt x="856" y="3372"/>
                  </a:lnTo>
                  <a:lnTo>
                    <a:pt x="771" y="3315"/>
                  </a:lnTo>
                  <a:lnTo>
                    <a:pt x="689" y="3254"/>
                  </a:lnTo>
                  <a:lnTo>
                    <a:pt x="611" y="3187"/>
                  </a:lnTo>
                  <a:lnTo>
                    <a:pt x="534" y="3116"/>
                  </a:lnTo>
                  <a:lnTo>
                    <a:pt x="463" y="3039"/>
                  </a:lnTo>
                  <a:lnTo>
                    <a:pt x="396" y="2961"/>
                  </a:lnTo>
                  <a:lnTo>
                    <a:pt x="335" y="2879"/>
                  </a:lnTo>
                  <a:lnTo>
                    <a:pt x="278" y="2794"/>
                  </a:lnTo>
                  <a:lnTo>
                    <a:pt x="226" y="2707"/>
                  </a:lnTo>
                  <a:lnTo>
                    <a:pt x="179" y="2616"/>
                  </a:lnTo>
                  <a:lnTo>
                    <a:pt x="138" y="2524"/>
                  </a:lnTo>
                  <a:lnTo>
                    <a:pt x="102" y="2429"/>
                  </a:lnTo>
                  <a:lnTo>
                    <a:pt x="71" y="2333"/>
                  </a:lnTo>
                  <a:lnTo>
                    <a:pt x="45" y="2234"/>
                  </a:lnTo>
                  <a:lnTo>
                    <a:pt x="25" y="2134"/>
                  </a:lnTo>
                  <a:lnTo>
                    <a:pt x="11" y="2032"/>
                  </a:lnTo>
                  <a:lnTo>
                    <a:pt x="3" y="1929"/>
                  </a:lnTo>
                  <a:lnTo>
                    <a:pt x="0" y="1825"/>
                  </a:lnTo>
                  <a:lnTo>
                    <a:pt x="3" y="1721"/>
                  </a:lnTo>
                  <a:lnTo>
                    <a:pt x="11" y="1618"/>
                  </a:lnTo>
                  <a:lnTo>
                    <a:pt x="25" y="1516"/>
                  </a:lnTo>
                  <a:lnTo>
                    <a:pt x="45" y="1416"/>
                  </a:lnTo>
                  <a:lnTo>
                    <a:pt x="71" y="1317"/>
                  </a:lnTo>
                  <a:lnTo>
                    <a:pt x="102" y="1221"/>
                  </a:lnTo>
                  <a:lnTo>
                    <a:pt x="138" y="1126"/>
                  </a:lnTo>
                  <a:lnTo>
                    <a:pt x="179" y="1034"/>
                  </a:lnTo>
                  <a:lnTo>
                    <a:pt x="226" y="943"/>
                  </a:lnTo>
                  <a:lnTo>
                    <a:pt x="278" y="856"/>
                  </a:lnTo>
                  <a:lnTo>
                    <a:pt x="335" y="771"/>
                  </a:lnTo>
                  <a:lnTo>
                    <a:pt x="396" y="689"/>
                  </a:lnTo>
                  <a:lnTo>
                    <a:pt x="463" y="611"/>
                  </a:lnTo>
                  <a:lnTo>
                    <a:pt x="534" y="534"/>
                  </a:lnTo>
                  <a:lnTo>
                    <a:pt x="611" y="463"/>
                  </a:lnTo>
                  <a:lnTo>
                    <a:pt x="689" y="396"/>
                  </a:lnTo>
                  <a:lnTo>
                    <a:pt x="771" y="335"/>
                  </a:lnTo>
                  <a:lnTo>
                    <a:pt x="856" y="278"/>
                  </a:lnTo>
                  <a:lnTo>
                    <a:pt x="943" y="226"/>
                  </a:lnTo>
                  <a:lnTo>
                    <a:pt x="1034" y="179"/>
                  </a:lnTo>
                  <a:lnTo>
                    <a:pt x="1126" y="138"/>
                  </a:lnTo>
                  <a:lnTo>
                    <a:pt x="1221" y="102"/>
                  </a:lnTo>
                  <a:lnTo>
                    <a:pt x="1317" y="71"/>
                  </a:lnTo>
                  <a:lnTo>
                    <a:pt x="1416" y="45"/>
                  </a:lnTo>
                  <a:lnTo>
                    <a:pt x="1516" y="25"/>
                  </a:lnTo>
                  <a:lnTo>
                    <a:pt x="1618" y="11"/>
                  </a:lnTo>
                  <a:lnTo>
                    <a:pt x="1721" y="3"/>
                  </a:lnTo>
                  <a:lnTo>
                    <a:pt x="1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5" name="Group 1004"/>
          <p:cNvGrpSpPr/>
          <p:nvPr/>
        </p:nvGrpSpPr>
        <p:grpSpPr>
          <a:xfrm>
            <a:off x="3541502" y="5765800"/>
            <a:ext cx="422275" cy="579438"/>
            <a:chOff x="3552825" y="5765800"/>
            <a:chExt cx="42227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2" name="Freeform 473"/>
            <p:cNvSpPr>
              <a:spLocks noEditPoints="1"/>
            </p:cNvSpPr>
            <p:nvPr/>
          </p:nvSpPr>
          <p:spPr bwMode="auto">
            <a:xfrm>
              <a:off x="3552825" y="5765800"/>
              <a:ext cx="422275" cy="579438"/>
            </a:xfrm>
            <a:custGeom>
              <a:avLst/>
              <a:gdLst>
                <a:gd name="T0" fmla="*/ 1772 w 2659"/>
                <a:gd name="T1" fmla="*/ 1310 h 3650"/>
                <a:gd name="T2" fmla="*/ 1831 w 2659"/>
                <a:gd name="T3" fmla="*/ 1294 h 3650"/>
                <a:gd name="T4" fmla="*/ 1967 w 2659"/>
                <a:gd name="T5" fmla="*/ 1381 h 3650"/>
                <a:gd name="T6" fmla="*/ 2129 w 2659"/>
                <a:gd name="T7" fmla="*/ 905 h 3650"/>
                <a:gd name="T8" fmla="*/ 2122 w 2659"/>
                <a:gd name="T9" fmla="*/ 1577 h 3650"/>
                <a:gd name="T10" fmla="*/ 2085 w 2659"/>
                <a:gd name="T11" fmla="*/ 1615 h 3650"/>
                <a:gd name="T12" fmla="*/ 2033 w 2659"/>
                <a:gd name="T13" fmla="*/ 1623 h 3650"/>
                <a:gd name="T14" fmla="*/ 1821 w 2659"/>
                <a:gd name="T15" fmla="*/ 1475 h 3650"/>
                <a:gd name="T16" fmla="*/ 1610 w 2659"/>
                <a:gd name="T17" fmla="*/ 1623 h 3650"/>
                <a:gd name="T18" fmla="*/ 1557 w 2659"/>
                <a:gd name="T19" fmla="*/ 1616 h 3650"/>
                <a:gd name="T20" fmla="*/ 1519 w 2659"/>
                <a:gd name="T21" fmla="*/ 1578 h 3650"/>
                <a:gd name="T22" fmla="*/ 1511 w 2659"/>
                <a:gd name="T23" fmla="*/ 905 h 3650"/>
                <a:gd name="T24" fmla="*/ 2496 w 2659"/>
                <a:gd name="T25" fmla="*/ 3487 h 3650"/>
                <a:gd name="T26" fmla="*/ 163 w 2659"/>
                <a:gd name="T27" fmla="*/ 800 h 3650"/>
                <a:gd name="T28" fmla="*/ 175 w 2659"/>
                <a:gd name="T29" fmla="*/ 3282 h 3650"/>
                <a:gd name="T30" fmla="*/ 235 w 2659"/>
                <a:gd name="T31" fmla="*/ 3389 h 3650"/>
                <a:gd name="T32" fmla="*/ 334 w 2659"/>
                <a:gd name="T33" fmla="*/ 3462 h 3650"/>
                <a:gd name="T34" fmla="*/ 326 w 2659"/>
                <a:gd name="T35" fmla="*/ 887 h 3650"/>
                <a:gd name="T36" fmla="*/ 200 w 2659"/>
                <a:gd name="T37" fmla="*/ 827 h 3650"/>
                <a:gd name="T38" fmla="*/ 2457 w 2659"/>
                <a:gd name="T39" fmla="*/ 188 h 3650"/>
                <a:gd name="T40" fmla="*/ 2358 w 2659"/>
                <a:gd name="T41" fmla="*/ 261 h 3650"/>
                <a:gd name="T42" fmla="*/ 2298 w 2659"/>
                <a:gd name="T43" fmla="*/ 368 h 3650"/>
                <a:gd name="T44" fmla="*/ 2289 w 2659"/>
                <a:gd name="T45" fmla="*/ 496 h 3650"/>
                <a:gd name="T46" fmla="*/ 2334 w 2659"/>
                <a:gd name="T47" fmla="*/ 612 h 3650"/>
                <a:gd name="T48" fmla="*/ 2420 w 2659"/>
                <a:gd name="T49" fmla="*/ 697 h 3650"/>
                <a:gd name="T50" fmla="*/ 2496 w 2659"/>
                <a:gd name="T51" fmla="*/ 174 h 3650"/>
                <a:gd name="T52" fmla="*/ 371 w 2659"/>
                <a:gd name="T53" fmla="*/ 175 h 3650"/>
                <a:gd name="T54" fmla="*/ 263 w 2659"/>
                <a:gd name="T55" fmla="*/ 233 h 3650"/>
                <a:gd name="T56" fmla="*/ 190 w 2659"/>
                <a:gd name="T57" fmla="*/ 331 h 3650"/>
                <a:gd name="T58" fmla="*/ 163 w 2659"/>
                <a:gd name="T59" fmla="*/ 452 h 3650"/>
                <a:gd name="T60" fmla="*/ 190 w 2659"/>
                <a:gd name="T61" fmla="*/ 575 h 3650"/>
                <a:gd name="T62" fmla="*/ 263 w 2659"/>
                <a:gd name="T63" fmla="*/ 671 h 3650"/>
                <a:gd name="T64" fmla="*/ 371 w 2659"/>
                <a:gd name="T65" fmla="*/ 731 h 3650"/>
                <a:gd name="T66" fmla="*/ 2229 w 2659"/>
                <a:gd name="T67" fmla="*/ 743 h 3650"/>
                <a:gd name="T68" fmla="*/ 2152 w 2659"/>
                <a:gd name="T69" fmla="*/ 609 h 3650"/>
                <a:gd name="T70" fmla="*/ 2123 w 2659"/>
                <a:gd name="T71" fmla="*/ 452 h 3650"/>
                <a:gd name="T72" fmla="*/ 2152 w 2659"/>
                <a:gd name="T73" fmla="*/ 295 h 3650"/>
                <a:gd name="T74" fmla="*/ 2229 w 2659"/>
                <a:gd name="T75" fmla="*/ 163 h 3650"/>
                <a:gd name="T76" fmla="*/ 2578 w 2659"/>
                <a:gd name="T77" fmla="*/ 0 h 3650"/>
                <a:gd name="T78" fmla="*/ 2634 w 2659"/>
                <a:gd name="T79" fmla="*/ 23 h 3650"/>
                <a:gd name="T80" fmla="*/ 2659 w 2659"/>
                <a:gd name="T81" fmla="*/ 81 h 3650"/>
                <a:gd name="T82" fmla="*/ 2659 w 2659"/>
                <a:gd name="T83" fmla="*/ 3569 h 3650"/>
                <a:gd name="T84" fmla="*/ 2634 w 2659"/>
                <a:gd name="T85" fmla="*/ 3627 h 3650"/>
                <a:gd name="T86" fmla="*/ 2578 w 2659"/>
                <a:gd name="T87" fmla="*/ 3650 h 3650"/>
                <a:gd name="T88" fmla="*/ 351 w 2659"/>
                <a:gd name="T89" fmla="*/ 3638 h 3650"/>
                <a:gd name="T90" fmla="*/ 211 w 2659"/>
                <a:gd name="T91" fmla="*/ 3579 h 3650"/>
                <a:gd name="T92" fmla="*/ 100 w 2659"/>
                <a:gd name="T93" fmla="*/ 3481 h 3650"/>
                <a:gd name="T94" fmla="*/ 27 w 2659"/>
                <a:gd name="T95" fmla="*/ 3350 h 3650"/>
                <a:gd name="T96" fmla="*/ 0 w 2659"/>
                <a:gd name="T97" fmla="*/ 3198 h 3650"/>
                <a:gd name="T98" fmla="*/ 12 w 2659"/>
                <a:gd name="T99" fmla="*/ 350 h 3650"/>
                <a:gd name="T100" fmla="*/ 71 w 2659"/>
                <a:gd name="T101" fmla="*/ 210 h 3650"/>
                <a:gd name="T102" fmla="*/ 171 w 2659"/>
                <a:gd name="T103" fmla="*/ 100 h 3650"/>
                <a:gd name="T104" fmla="*/ 302 w 2659"/>
                <a:gd name="T105" fmla="*/ 27 h 3650"/>
                <a:gd name="T106" fmla="*/ 454 w 2659"/>
                <a:gd name="T107" fmla="*/ 0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9" h="3650">
                  <a:moveTo>
                    <a:pt x="1674" y="905"/>
                  </a:moveTo>
                  <a:lnTo>
                    <a:pt x="1674" y="1383"/>
                  </a:lnTo>
                  <a:lnTo>
                    <a:pt x="1772" y="1310"/>
                  </a:lnTo>
                  <a:lnTo>
                    <a:pt x="1791" y="1299"/>
                  </a:lnTo>
                  <a:lnTo>
                    <a:pt x="1811" y="1294"/>
                  </a:lnTo>
                  <a:lnTo>
                    <a:pt x="1831" y="1294"/>
                  </a:lnTo>
                  <a:lnTo>
                    <a:pt x="1851" y="1299"/>
                  </a:lnTo>
                  <a:lnTo>
                    <a:pt x="1870" y="1310"/>
                  </a:lnTo>
                  <a:lnTo>
                    <a:pt x="1967" y="1381"/>
                  </a:lnTo>
                  <a:lnTo>
                    <a:pt x="1967" y="905"/>
                  </a:lnTo>
                  <a:lnTo>
                    <a:pt x="1674" y="905"/>
                  </a:lnTo>
                  <a:close/>
                  <a:moveTo>
                    <a:pt x="2129" y="905"/>
                  </a:moveTo>
                  <a:lnTo>
                    <a:pt x="2129" y="1543"/>
                  </a:lnTo>
                  <a:lnTo>
                    <a:pt x="2127" y="1561"/>
                  </a:lnTo>
                  <a:lnTo>
                    <a:pt x="2122" y="1577"/>
                  </a:lnTo>
                  <a:lnTo>
                    <a:pt x="2113" y="1593"/>
                  </a:lnTo>
                  <a:lnTo>
                    <a:pt x="2101" y="1605"/>
                  </a:lnTo>
                  <a:lnTo>
                    <a:pt x="2085" y="1615"/>
                  </a:lnTo>
                  <a:lnTo>
                    <a:pt x="2067" y="1621"/>
                  </a:lnTo>
                  <a:lnTo>
                    <a:pt x="2051" y="1624"/>
                  </a:lnTo>
                  <a:lnTo>
                    <a:pt x="2033" y="1623"/>
                  </a:lnTo>
                  <a:lnTo>
                    <a:pt x="2015" y="1617"/>
                  </a:lnTo>
                  <a:lnTo>
                    <a:pt x="2000" y="1608"/>
                  </a:lnTo>
                  <a:lnTo>
                    <a:pt x="1821" y="1475"/>
                  </a:lnTo>
                  <a:lnTo>
                    <a:pt x="1641" y="1608"/>
                  </a:lnTo>
                  <a:lnTo>
                    <a:pt x="1627" y="1618"/>
                  </a:lnTo>
                  <a:lnTo>
                    <a:pt x="1610" y="1623"/>
                  </a:lnTo>
                  <a:lnTo>
                    <a:pt x="1593" y="1625"/>
                  </a:lnTo>
                  <a:lnTo>
                    <a:pt x="1575" y="1623"/>
                  </a:lnTo>
                  <a:lnTo>
                    <a:pt x="1557" y="1616"/>
                  </a:lnTo>
                  <a:lnTo>
                    <a:pt x="1541" y="1606"/>
                  </a:lnTo>
                  <a:lnTo>
                    <a:pt x="1529" y="1594"/>
                  </a:lnTo>
                  <a:lnTo>
                    <a:pt x="1519" y="1578"/>
                  </a:lnTo>
                  <a:lnTo>
                    <a:pt x="1514" y="1562"/>
                  </a:lnTo>
                  <a:lnTo>
                    <a:pt x="1511" y="1544"/>
                  </a:lnTo>
                  <a:lnTo>
                    <a:pt x="1511" y="905"/>
                  </a:lnTo>
                  <a:lnTo>
                    <a:pt x="536" y="905"/>
                  </a:lnTo>
                  <a:lnTo>
                    <a:pt x="536" y="3487"/>
                  </a:lnTo>
                  <a:lnTo>
                    <a:pt x="2496" y="3487"/>
                  </a:lnTo>
                  <a:lnTo>
                    <a:pt x="2496" y="905"/>
                  </a:lnTo>
                  <a:lnTo>
                    <a:pt x="2129" y="905"/>
                  </a:lnTo>
                  <a:close/>
                  <a:moveTo>
                    <a:pt x="163" y="800"/>
                  </a:moveTo>
                  <a:lnTo>
                    <a:pt x="163" y="3198"/>
                  </a:lnTo>
                  <a:lnTo>
                    <a:pt x="166" y="3241"/>
                  </a:lnTo>
                  <a:lnTo>
                    <a:pt x="175" y="3282"/>
                  </a:lnTo>
                  <a:lnTo>
                    <a:pt x="191" y="3320"/>
                  </a:lnTo>
                  <a:lnTo>
                    <a:pt x="211" y="3357"/>
                  </a:lnTo>
                  <a:lnTo>
                    <a:pt x="235" y="3389"/>
                  </a:lnTo>
                  <a:lnTo>
                    <a:pt x="264" y="3418"/>
                  </a:lnTo>
                  <a:lnTo>
                    <a:pt x="297" y="3442"/>
                  </a:lnTo>
                  <a:lnTo>
                    <a:pt x="334" y="3462"/>
                  </a:lnTo>
                  <a:lnTo>
                    <a:pt x="373" y="3476"/>
                  </a:lnTo>
                  <a:lnTo>
                    <a:pt x="373" y="898"/>
                  </a:lnTo>
                  <a:lnTo>
                    <a:pt x="326" y="887"/>
                  </a:lnTo>
                  <a:lnTo>
                    <a:pt x="282" y="872"/>
                  </a:lnTo>
                  <a:lnTo>
                    <a:pt x="240" y="852"/>
                  </a:lnTo>
                  <a:lnTo>
                    <a:pt x="200" y="827"/>
                  </a:lnTo>
                  <a:lnTo>
                    <a:pt x="163" y="800"/>
                  </a:lnTo>
                  <a:close/>
                  <a:moveTo>
                    <a:pt x="2496" y="174"/>
                  </a:moveTo>
                  <a:lnTo>
                    <a:pt x="2457" y="188"/>
                  </a:lnTo>
                  <a:lnTo>
                    <a:pt x="2420" y="208"/>
                  </a:lnTo>
                  <a:lnTo>
                    <a:pt x="2388" y="232"/>
                  </a:lnTo>
                  <a:lnTo>
                    <a:pt x="2358" y="261"/>
                  </a:lnTo>
                  <a:lnTo>
                    <a:pt x="2334" y="294"/>
                  </a:lnTo>
                  <a:lnTo>
                    <a:pt x="2314" y="330"/>
                  </a:lnTo>
                  <a:lnTo>
                    <a:pt x="2298" y="368"/>
                  </a:lnTo>
                  <a:lnTo>
                    <a:pt x="2289" y="409"/>
                  </a:lnTo>
                  <a:lnTo>
                    <a:pt x="2286" y="452"/>
                  </a:lnTo>
                  <a:lnTo>
                    <a:pt x="2289" y="496"/>
                  </a:lnTo>
                  <a:lnTo>
                    <a:pt x="2298" y="536"/>
                  </a:lnTo>
                  <a:lnTo>
                    <a:pt x="2314" y="576"/>
                  </a:lnTo>
                  <a:lnTo>
                    <a:pt x="2334" y="612"/>
                  </a:lnTo>
                  <a:lnTo>
                    <a:pt x="2358" y="644"/>
                  </a:lnTo>
                  <a:lnTo>
                    <a:pt x="2388" y="672"/>
                  </a:lnTo>
                  <a:lnTo>
                    <a:pt x="2420" y="697"/>
                  </a:lnTo>
                  <a:lnTo>
                    <a:pt x="2457" y="717"/>
                  </a:lnTo>
                  <a:lnTo>
                    <a:pt x="2496" y="731"/>
                  </a:lnTo>
                  <a:lnTo>
                    <a:pt x="2496" y="174"/>
                  </a:lnTo>
                  <a:close/>
                  <a:moveTo>
                    <a:pt x="454" y="163"/>
                  </a:moveTo>
                  <a:lnTo>
                    <a:pt x="412" y="166"/>
                  </a:lnTo>
                  <a:lnTo>
                    <a:pt x="371" y="175"/>
                  </a:lnTo>
                  <a:lnTo>
                    <a:pt x="332" y="189"/>
                  </a:lnTo>
                  <a:lnTo>
                    <a:pt x="296" y="209"/>
                  </a:lnTo>
                  <a:lnTo>
                    <a:pt x="263" y="233"/>
                  </a:lnTo>
                  <a:lnTo>
                    <a:pt x="234" y="262"/>
                  </a:lnTo>
                  <a:lnTo>
                    <a:pt x="210" y="294"/>
                  </a:lnTo>
                  <a:lnTo>
                    <a:pt x="190" y="331"/>
                  </a:lnTo>
                  <a:lnTo>
                    <a:pt x="175" y="368"/>
                  </a:lnTo>
                  <a:lnTo>
                    <a:pt x="166" y="409"/>
                  </a:lnTo>
                  <a:lnTo>
                    <a:pt x="163" y="452"/>
                  </a:lnTo>
                  <a:lnTo>
                    <a:pt x="166" y="496"/>
                  </a:lnTo>
                  <a:lnTo>
                    <a:pt x="175" y="536"/>
                  </a:lnTo>
                  <a:lnTo>
                    <a:pt x="190" y="575"/>
                  </a:lnTo>
                  <a:lnTo>
                    <a:pt x="210" y="611"/>
                  </a:lnTo>
                  <a:lnTo>
                    <a:pt x="234" y="643"/>
                  </a:lnTo>
                  <a:lnTo>
                    <a:pt x="263" y="671"/>
                  </a:lnTo>
                  <a:lnTo>
                    <a:pt x="296" y="696"/>
                  </a:lnTo>
                  <a:lnTo>
                    <a:pt x="332" y="716"/>
                  </a:lnTo>
                  <a:lnTo>
                    <a:pt x="371" y="731"/>
                  </a:lnTo>
                  <a:lnTo>
                    <a:pt x="412" y="740"/>
                  </a:lnTo>
                  <a:lnTo>
                    <a:pt x="454" y="743"/>
                  </a:lnTo>
                  <a:lnTo>
                    <a:pt x="2229" y="743"/>
                  </a:lnTo>
                  <a:lnTo>
                    <a:pt x="2198" y="702"/>
                  </a:lnTo>
                  <a:lnTo>
                    <a:pt x="2173" y="657"/>
                  </a:lnTo>
                  <a:lnTo>
                    <a:pt x="2152" y="609"/>
                  </a:lnTo>
                  <a:lnTo>
                    <a:pt x="2136" y="560"/>
                  </a:lnTo>
                  <a:lnTo>
                    <a:pt x="2126" y="507"/>
                  </a:lnTo>
                  <a:lnTo>
                    <a:pt x="2123" y="452"/>
                  </a:lnTo>
                  <a:lnTo>
                    <a:pt x="2126" y="398"/>
                  </a:lnTo>
                  <a:lnTo>
                    <a:pt x="2136" y="346"/>
                  </a:lnTo>
                  <a:lnTo>
                    <a:pt x="2152" y="295"/>
                  </a:lnTo>
                  <a:lnTo>
                    <a:pt x="2173" y="248"/>
                  </a:lnTo>
                  <a:lnTo>
                    <a:pt x="2198" y="204"/>
                  </a:lnTo>
                  <a:lnTo>
                    <a:pt x="2229" y="163"/>
                  </a:lnTo>
                  <a:lnTo>
                    <a:pt x="454" y="163"/>
                  </a:lnTo>
                  <a:close/>
                  <a:moveTo>
                    <a:pt x="454" y="0"/>
                  </a:moveTo>
                  <a:lnTo>
                    <a:pt x="2578" y="0"/>
                  </a:lnTo>
                  <a:lnTo>
                    <a:pt x="2599" y="3"/>
                  </a:lnTo>
                  <a:lnTo>
                    <a:pt x="2619" y="11"/>
                  </a:lnTo>
                  <a:lnTo>
                    <a:pt x="2634" y="23"/>
                  </a:lnTo>
                  <a:lnTo>
                    <a:pt x="2648" y="40"/>
                  </a:lnTo>
                  <a:lnTo>
                    <a:pt x="2655" y="60"/>
                  </a:lnTo>
                  <a:lnTo>
                    <a:pt x="2659" y="81"/>
                  </a:lnTo>
                  <a:lnTo>
                    <a:pt x="2659" y="3558"/>
                  </a:lnTo>
                  <a:lnTo>
                    <a:pt x="2659" y="3564"/>
                  </a:lnTo>
                  <a:lnTo>
                    <a:pt x="2659" y="3569"/>
                  </a:lnTo>
                  <a:lnTo>
                    <a:pt x="2655" y="3590"/>
                  </a:lnTo>
                  <a:lnTo>
                    <a:pt x="2648" y="3610"/>
                  </a:lnTo>
                  <a:lnTo>
                    <a:pt x="2634" y="3627"/>
                  </a:lnTo>
                  <a:lnTo>
                    <a:pt x="2619" y="3639"/>
                  </a:lnTo>
                  <a:lnTo>
                    <a:pt x="2599" y="3647"/>
                  </a:lnTo>
                  <a:lnTo>
                    <a:pt x="2578" y="3650"/>
                  </a:lnTo>
                  <a:lnTo>
                    <a:pt x="454" y="3650"/>
                  </a:lnTo>
                  <a:lnTo>
                    <a:pt x="402" y="3647"/>
                  </a:lnTo>
                  <a:lnTo>
                    <a:pt x="351" y="3638"/>
                  </a:lnTo>
                  <a:lnTo>
                    <a:pt x="302" y="3623"/>
                  </a:lnTo>
                  <a:lnTo>
                    <a:pt x="255" y="3604"/>
                  </a:lnTo>
                  <a:lnTo>
                    <a:pt x="211" y="3579"/>
                  </a:lnTo>
                  <a:lnTo>
                    <a:pt x="171" y="3550"/>
                  </a:lnTo>
                  <a:lnTo>
                    <a:pt x="133" y="3517"/>
                  </a:lnTo>
                  <a:lnTo>
                    <a:pt x="100" y="3481"/>
                  </a:lnTo>
                  <a:lnTo>
                    <a:pt x="71" y="3440"/>
                  </a:lnTo>
                  <a:lnTo>
                    <a:pt x="46" y="3397"/>
                  </a:lnTo>
                  <a:lnTo>
                    <a:pt x="27" y="3350"/>
                  </a:lnTo>
                  <a:lnTo>
                    <a:pt x="12" y="3302"/>
                  </a:lnTo>
                  <a:lnTo>
                    <a:pt x="3" y="3250"/>
                  </a:lnTo>
                  <a:lnTo>
                    <a:pt x="0" y="3198"/>
                  </a:lnTo>
                  <a:lnTo>
                    <a:pt x="0" y="452"/>
                  </a:lnTo>
                  <a:lnTo>
                    <a:pt x="3" y="400"/>
                  </a:lnTo>
                  <a:lnTo>
                    <a:pt x="12" y="350"/>
                  </a:lnTo>
                  <a:lnTo>
                    <a:pt x="27" y="300"/>
                  </a:lnTo>
                  <a:lnTo>
                    <a:pt x="46" y="253"/>
                  </a:lnTo>
                  <a:lnTo>
                    <a:pt x="71" y="210"/>
                  </a:lnTo>
                  <a:lnTo>
                    <a:pt x="100" y="169"/>
                  </a:lnTo>
                  <a:lnTo>
                    <a:pt x="133" y="133"/>
                  </a:lnTo>
                  <a:lnTo>
                    <a:pt x="171" y="100"/>
                  </a:lnTo>
                  <a:lnTo>
                    <a:pt x="211" y="71"/>
                  </a:lnTo>
                  <a:lnTo>
                    <a:pt x="255" y="46"/>
                  </a:lnTo>
                  <a:lnTo>
                    <a:pt x="302" y="27"/>
                  </a:lnTo>
                  <a:lnTo>
                    <a:pt x="351" y="12"/>
                  </a:lnTo>
                  <a:lnTo>
                    <a:pt x="402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474"/>
            <p:cNvSpPr>
              <a:spLocks/>
            </p:cNvSpPr>
            <p:nvPr/>
          </p:nvSpPr>
          <p:spPr bwMode="auto">
            <a:xfrm>
              <a:off x="3716338" y="6073775"/>
              <a:ext cx="153988" cy="25400"/>
            </a:xfrm>
            <a:custGeom>
              <a:avLst/>
              <a:gdLst>
                <a:gd name="T0" fmla="*/ 81 w 961"/>
                <a:gd name="T1" fmla="*/ 0 h 163"/>
                <a:gd name="T2" fmla="*/ 880 w 961"/>
                <a:gd name="T3" fmla="*/ 0 h 163"/>
                <a:gd name="T4" fmla="*/ 901 w 961"/>
                <a:gd name="T5" fmla="*/ 4 h 163"/>
                <a:gd name="T6" fmla="*/ 921 w 961"/>
                <a:gd name="T7" fmla="*/ 11 h 163"/>
                <a:gd name="T8" fmla="*/ 938 w 961"/>
                <a:gd name="T9" fmla="*/ 25 h 163"/>
                <a:gd name="T10" fmla="*/ 950 w 961"/>
                <a:gd name="T11" fmla="*/ 40 h 163"/>
                <a:gd name="T12" fmla="*/ 958 w 961"/>
                <a:gd name="T13" fmla="*/ 60 h 163"/>
                <a:gd name="T14" fmla="*/ 961 w 961"/>
                <a:gd name="T15" fmla="*/ 81 h 163"/>
                <a:gd name="T16" fmla="*/ 958 w 961"/>
                <a:gd name="T17" fmla="*/ 103 h 163"/>
                <a:gd name="T18" fmla="*/ 950 w 961"/>
                <a:gd name="T19" fmla="*/ 122 h 163"/>
                <a:gd name="T20" fmla="*/ 938 w 961"/>
                <a:gd name="T21" fmla="*/ 139 h 163"/>
                <a:gd name="T22" fmla="*/ 921 w 961"/>
                <a:gd name="T23" fmla="*/ 152 h 163"/>
                <a:gd name="T24" fmla="*/ 901 w 961"/>
                <a:gd name="T25" fmla="*/ 160 h 163"/>
                <a:gd name="T26" fmla="*/ 880 w 961"/>
                <a:gd name="T27" fmla="*/ 163 h 163"/>
                <a:gd name="T28" fmla="*/ 81 w 961"/>
                <a:gd name="T29" fmla="*/ 163 h 163"/>
                <a:gd name="T30" fmla="*/ 60 w 961"/>
                <a:gd name="T31" fmla="*/ 160 h 163"/>
                <a:gd name="T32" fmla="*/ 40 w 961"/>
                <a:gd name="T33" fmla="*/ 152 h 163"/>
                <a:gd name="T34" fmla="*/ 24 w 961"/>
                <a:gd name="T35" fmla="*/ 139 h 163"/>
                <a:gd name="T36" fmla="*/ 11 w 961"/>
                <a:gd name="T37" fmla="*/ 122 h 163"/>
                <a:gd name="T38" fmla="*/ 2 w 961"/>
                <a:gd name="T39" fmla="*/ 103 h 163"/>
                <a:gd name="T40" fmla="*/ 0 w 961"/>
                <a:gd name="T41" fmla="*/ 81 h 163"/>
                <a:gd name="T42" fmla="*/ 2 w 961"/>
                <a:gd name="T43" fmla="*/ 60 h 163"/>
                <a:gd name="T44" fmla="*/ 11 w 961"/>
                <a:gd name="T45" fmla="*/ 40 h 163"/>
                <a:gd name="T46" fmla="*/ 24 w 961"/>
                <a:gd name="T47" fmla="*/ 25 h 163"/>
                <a:gd name="T48" fmla="*/ 40 w 961"/>
                <a:gd name="T49" fmla="*/ 11 h 163"/>
                <a:gd name="T50" fmla="*/ 60 w 961"/>
                <a:gd name="T51" fmla="*/ 4 h 163"/>
                <a:gd name="T52" fmla="*/ 81 w 96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1" h="163">
                  <a:moveTo>
                    <a:pt x="81" y="0"/>
                  </a:moveTo>
                  <a:lnTo>
                    <a:pt x="880" y="0"/>
                  </a:lnTo>
                  <a:lnTo>
                    <a:pt x="901" y="4"/>
                  </a:lnTo>
                  <a:lnTo>
                    <a:pt x="921" y="11"/>
                  </a:lnTo>
                  <a:lnTo>
                    <a:pt x="938" y="25"/>
                  </a:lnTo>
                  <a:lnTo>
                    <a:pt x="950" y="40"/>
                  </a:lnTo>
                  <a:lnTo>
                    <a:pt x="958" y="60"/>
                  </a:lnTo>
                  <a:lnTo>
                    <a:pt x="961" y="81"/>
                  </a:lnTo>
                  <a:lnTo>
                    <a:pt x="958" y="103"/>
                  </a:lnTo>
                  <a:lnTo>
                    <a:pt x="950" y="122"/>
                  </a:lnTo>
                  <a:lnTo>
                    <a:pt x="938" y="139"/>
                  </a:lnTo>
                  <a:lnTo>
                    <a:pt x="921" y="152"/>
                  </a:lnTo>
                  <a:lnTo>
                    <a:pt x="901" y="160"/>
                  </a:lnTo>
                  <a:lnTo>
                    <a:pt x="880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2"/>
                  </a:lnTo>
                  <a:lnTo>
                    <a:pt x="24" y="139"/>
                  </a:lnTo>
                  <a:lnTo>
                    <a:pt x="11" y="122"/>
                  </a:lnTo>
                  <a:lnTo>
                    <a:pt x="2" y="103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1" y="40"/>
                  </a:lnTo>
                  <a:lnTo>
                    <a:pt x="24" y="25"/>
                  </a:lnTo>
                  <a:lnTo>
                    <a:pt x="40" y="11"/>
                  </a:lnTo>
                  <a:lnTo>
                    <a:pt x="60" y="4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475"/>
            <p:cNvSpPr>
              <a:spLocks/>
            </p:cNvSpPr>
            <p:nvPr/>
          </p:nvSpPr>
          <p:spPr bwMode="auto">
            <a:xfrm>
              <a:off x="3681413" y="6154738"/>
              <a:ext cx="223838" cy="25400"/>
            </a:xfrm>
            <a:custGeom>
              <a:avLst/>
              <a:gdLst>
                <a:gd name="T0" fmla="*/ 81 w 1416"/>
                <a:gd name="T1" fmla="*/ 0 h 162"/>
                <a:gd name="T2" fmla="*/ 1335 w 1416"/>
                <a:gd name="T3" fmla="*/ 0 h 162"/>
                <a:gd name="T4" fmla="*/ 1356 w 1416"/>
                <a:gd name="T5" fmla="*/ 2 h 162"/>
                <a:gd name="T6" fmla="*/ 1376 w 1416"/>
                <a:gd name="T7" fmla="*/ 11 h 162"/>
                <a:gd name="T8" fmla="*/ 1392 w 1416"/>
                <a:gd name="T9" fmla="*/ 23 h 162"/>
                <a:gd name="T10" fmla="*/ 1405 w 1416"/>
                <a:gd name="T11" fmla="*/ 40 h 162"/>
                <a:gd name="T12" fmla="*/ 1412 w 1416"/>
                <a:gd name="T13" fmla="*/ 60 h 162"/>
                <a:gd name="T14" fmla="*/ 1416 w 1416"/>
                <a:gd name="T15" fmla="*/ 81 h 162"/>
                <a:gd name="T16" fmla="*/ 1412 w 1416"/>
                <a:gd name="T17" fmla="*/ 103 h 162"/>
                <a:gd name="T18" fmla="*/ 1405 w 1416"/>
                <a:gd name="T19" fmla="*/ 122 h 162"/>
                <a:gd name="T20" fmla="*/ 1392 w 1416"/>
                <a:gd name="T21" fmla="*/ 138 h 162"/>
                <a:gd name="T22" fmla="*/ 1376 w 1416"/>
                <a:gd name="T23" fmla="*/ 150 h 162"/>
                <a:gd name="T24" fmla="*/ 1356 w 1416"/>
                <a:gd name="T25" fmla="*/ 159 h 162"/>
                <a:gd name="T26" fmla="*/ 1335 w 1416"/>
                <a:gd name="T27" fmla="*/ 162 h 162"/>
                <a:gd name="T28" fmla="*/ 81 w 1416"/>
                <a:gd name="T29" fmla="*/ 162 h 162"/>
                <a:gd name="T30" fmla="*/ 60 w 1416"/>
                <a:gd name="T31" fmla="*/ 159 h 162"/>
                <a:gd name="T32" fmla="*/ 40 w 1416"/>
                <a:gd name="T33" fmla="*/ 150 h 162"/>
                <a:gd name="T34" fmla="*/ 23 w 1416"/>
                <a:gd name="T35" fmla="*/ 138 h 162"/>
                <a:gd name="T36" fmla="*/ 11 w 1416"/>
                <a:gd name="T37" fmla="*/ 122 h 162"/>
                <a:gd name="T38" fmla="*/ 3 w 1416"/>
                <a:gd name="T39" fmla="*/ 103 h 162"/>
                <a:gd name="T40" fmla="*/ 0 w 1416"/>
                <a:gd name="T41" fmla="*/ 81 h 162"/>
                <a:gd name="T42" fmla="*/ 3 w 1416"/>
                <a:gd name="T43" fmla="*/ 60 h 162"/>
                <a:gd name="T44" fmla="*/ 11 w 1416"/>
                <a:gd name="T45" fmla="*/ 40 h 162"/>
                <a:gd name="T46" fmla="*/ 23 w 1416"/>
                <a:gd name="T47" fmla="*/ 23 h 162"/>
                <a:gd name="T48" fmla="*/ 40 w 1416"/>
                <a:gd name="T49" fmla="*/ 11 h 162"/>
                <a:gd name="T50" fmla="*/ 60 w 1416"/>
                <a:gd name="T51" fmla="*/ 2 h 162"/>
                <a:gd name="T52" fmla="*/ 81 w 1416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6" h="162">
                  <a:moveTo>
                    <a:pt x="81" y="0"/>
                  </a:moveTo>
                  <a:lnTo>
                    <a:pt x="1335" y="0"/>
                  </a:lnTo>
                  <a:lnTo>
                    <a:pt x="1356" y="2"/>
                  </a:lnTo>
                  <a:lnTo>
                    <a:pt x="1376" y="11"/>
                  </a:lnTo>
                  <a:lnTo>
                    <a:pt x="1392" y="23"/>
                  </a:lnTo>
                  <a:lnTo>
                    <a:pt x="1405" y="40"/>
                  </a:lnTo>
                  <a:lnTo>
                    <a:pt x="1412" y="60"/>
                  </a:lnTo>
                  <a:lnTo>
                    <a:pt x="1416" y="81"/>
                  </a:lnTo>
                  <a:lnTo>
                    <a:pt x="1412" y="103"/>
                  </a:lnTo>
                  <a:lnTo>
                    <a:pt x="1405" y="122"/>
                  </a:lnTo>
                  <a:lnTo>
                    <a:pt x="1392" y="138"/>
                  </a:lnTo>
                  <a:lnTo>
                    <a:pt x="1376" y="150"/>
                  </a:lnTo>
                  <a:lnTo>
                    <a:pt x="1356" y="159"/>
                  </a:lnTo>
                  <a:lnTo>
                    <a:pt x="1335" y="162"/>
                  </a:lnTo>
                  <a:lnTo>
                    <a:pt x="81" y="162"/>
                  </a:lnTo>
                  <a:lnTo>
                    <a:pt x="60" y="159"/>
                  </a:lnTo>
                  <a:lnTo>
                    <a:pt x="40" y="150"/>
                  </a:lnTo>
                  <a:lnTo>
                    <a:pt x="23" y="138"/>
                  </a:lnTo>
                  <a:lnTo>
                    <a:pt x="11" y="122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3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3" name="Group 1012"/>
          <p:cNvGrpSpPr/>
          <p:nvPr/>
        </p:nvGrpSpPr>
        <p:grpSpPr>
          <a:xfrm>
            <a:off x="2527426" y="5826125"/>
            <a:ext cx="579438" cy="460375"/>
            <a:chOff x="2495550" y="5826125"/>
            <a:chExt cx="579438" cy="460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9" name="Freeform 480"/>
            <p:cNvSpPr>
              <a:spLocks noEditPoints="1"/>
            </p:cNvSpPr>
            <p:nvPr/>
          </p:nvSpPr>
          <p:spPr bwMode="auto">
            <a:xfrm>
              <a:off x="2495550" y="5826125"/>
              <a:ext cx="579438" cy="460375"/>
            </a:xfrm>
            <a:custGeom>
              <a:avLst/>
              <a:gdLst>
                <a:gd name="T0" fmla="*/ 358 w 3650"/>
                <a:gd name="T1" fmla="*/ 2742 h 2904"/>
                <a:gd name="T2" fmla="*/ 3292 w 3650"/>
                <a:gd name="T3" fmla="*/ 2742 h 2904"/>
                <a:gd name="T4" fmla="*/ 358 w 3650"/>
                <a:gd name="T5" fmla="*/ 685 h 2904"/>
                <a:gd name="T6" fmla="*/ 161 w 3650"/>
                <a:gd name="T7" fmla="*/ 523 h 2904"/>
                <a:gd name="T8" fmla="*/ 3489 w 3650"/>
                <a:gd name="T9" fmla="*/ 523 h 2904"/>
                <a:gd name="T10" fmla="*/ 161 w 3650"/>
                <a:gd name="T11" fmla="*/ 161 h 2904"/>
                <a:gd name="T12" fmla="*/ 3489 w 3650"/>
                <a:gd name="T13" fmla="*/ 0 h 2904"/>
                <a:gd name="T14" fmla="*/ 3552 w 3650"/>
                <a:gd name="T15" fmla="*/ 12 h 2904"/>
                <a:gd name="T16" fmla="*/ 3602 w 3650"/>
                <a:gd name="T17" fmla="*/ 46 h 2904"/>
                <a:gd name="T18" fmla="*/ 3638 w 3650"/>
                <a:gd name="T19" fmla="*/ 98 h 2904"/>
                <a:gd name="T20" fmla="*/ 3650 w 3650"/>
                <a:gd name="T21" fmla="*/ 161 h 2904"/>
                <a:gd name="T22" fmla="*/ 3647 w 3650"/>
                <a:gd name="T23" fmla="*/ 555 h 2904"/>
                <a:gd name="T24" fmla="*/ 3622 w 3650"/>
                <a:gd name="T25" fmla="*/ 613 h 2904"/>
                <a:gd name="T26" fmla="*/ 3579 w 3650"/>
                <a:gd name="T27" fmla="*/ 657 h 2904"/>
                <a:gd name="T28" fmla="*/ 3521 w 3650"/>
                <a:gd name="T29" fmla="*/ 681 h 2904"/>
                <a:gd name="T30" fmla="*/ 3453 w 3650"/>
                <a:gd name="T31" fmla="*/ 685 h 2904"/>
                <a:gd name="T32" fmla="*/ 3450 w 3650"/>
                <a:gd name="T33" fmla="*/ 2774 h 2904"/>
                <a:gd name="T34" fmla="*/ 3425 w 3650"/>
                <a:gd name="T35" fmla="*/ 2832 h 2904"/>
                <a:gd name="T36" fmla="*/ 3382 w 3650"/>
                <a:gd name="T37" fmla="*/ 2876 h 2904"/>
                <a:gd name="T38" fmla="*/ 3325 w 3650"/>
                <a:gd name="T39" fmla="*/ 2901 h 2904"/>
                <a:gd name="T40" fmla="*/ 358 w 3650"/>
                <a:gd name="T41" fmla="*/ 2904 h 2904"/>
                <a:gd name="T42" fmla="*/ 295 w 3650"/>
                <a:gd name="T43" fmla="*/ 2891 h 2904"/>
                <a:gd name="T44" fmla="*/ 244 w 3650"/>
                <a:gd name="T45" fmla="*/ 2856 h 2904"/>
                <a:gd name="T46" fmla="*/ 209 w 3650"/>
                <a:gd name="T47" fmla="*/ 2805 h 2904"/>
                <a:gd name="T48" fmla="*/ 197 w 3650"/>
                <a:gd name="T49" fmla="*/ 2742 h 2904"/>
                <a:gd name="T50" fmla="*/ 161 w 3650"/>
                <a:gd name="T51" fmla="*/ 685 h 2904"/>
                <a:gd name="T52" fmla="*/ 98 w 3650"/>
                <a:gd name="T53" fmla="*/ 671 h 2904"/>
                <a:gd name="T54" fmla="*/ 48 w 3650"/>
                <a:gd name="T55" fmla="*/ 637 h 2904"/>
                <a:gd name="T56" fmla="*/ 12 w 3650"/>
                <a:gd name="T57" fmla="*/ 586 h 2904"/>
                <a:gd name="T58" fmla="*/ 0 w 3650"/>
                <a:gd name="T59" fmla="*/ 523 h 2904"/>
                <a:gd name="T60" fmla="*/ 3 w 3650"/>
                <a:gd name="T61" fmla="*/ 128 h 2904"/>
                <a:gd name="T62" fmla="*/ 28 w 3650"/>
                <a:gd name="T63" fmla="*/ 70 h 2904"/>
                <a:gd name="T64" fmla="*/ 71 w 3650"/>
                <a:gd name="T65" fmla="*/ 27 h 2904"/>
                <a:gd name="T66" fmla="*/ 129 w 3650"/>
                <a:gd name="T67" fmla="*/ 3 h 2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50" h="2904">
                  <a:moveTo>
                    <a:pt x="358" y="685"/>
                  </a:moveTo>
                  <a:lnTo>
                    <a:pt x="358" y="2742"/>
                  </a:lnTo>
                  <a:lnTo>
                    <a:pt x="3292" y="2742"/>
                  </a:lnTo>
                  <a:lnTo>
                    <a:pt x="3292" y="2742"/>
                  </a:lnTo>
                  <a:lnTo>
                    <a:pt x="3292" y="685"/>
                  </a:lnTo>
                  <a:lnTo>
                    <a:pt x="358" y="685"/>
                  </a:lnTo>
                  <a:close/>
                  <a:moveTo>
                    <a:pt x="161" y="161"/>
                  </a:moveTo>
                  <a:lnTo>
                    <a:pt x="161" y="523"/>
                  </a:lnTo>
                  <a:lnTo>
                    <a:pt x="3489" y="523"/>
                  </a:lnTo>
                  <a:lnTo>
                    <a:pt x="3489" y="523"/>
                  </a:lnTo>
                  <a:lnTo>
                    <a:pt x="3489" y="161"/>
                  </a:lnTo>
                  <a:lnTo>
                    <a:pt x="161" y="161"/>
                  </a:lnTo>
                  <a:close/>
                  <a:moveTo>
                    <a:pt x="161" y="0"/>
                  </a:moveTo>
                  <a:lnTo>
                    <a:pt x="3489" y="0"/>
                  </a:lnTo>
                  <a:lnTo>
                    <a:pt x="3521" y="3"/>
                  </a:lnTo>
                  <a:lnTo>
                    <a:pt x="3552" y="12"/>
                  </a:lnTo>
                  <a:lnTo>
                    <a:pt x="3579" y="27"/>
                  </a:lnTo>
                  <a:lnTo>
                    <a:pt x="3602" y="46"/>
                  </a:lnTo>
                  <a:lnTo>
                    <a:pt x="3622" y="70"/>
                  </a:lnTo>
                  <a:lnTo>
                    <a:pt x="3638" y="98"/>
                  </a:lnTo>
                  <a:lnTo>
                    <a:pt x="3647" y="128"/>
                  </a:lnTo>
                  <a:lnTo>
                    <a:pt x="3650" y="161"/>
                  </a:lnTo>
                  <a:lnTo>
                    <a:pt x="3650" y="523"/>
                  </a:lnTo>
                  <a:lnTo>
                    <a:pt x="3647" y="555"/>
                  </a:lnTo>
                  <a:lnTo>
                    <a:pt x="3638" y="586"/>
                  </a:lnTo>
                  <a:lnTo>
                    <a:pt x="3622" y="613"/>
                  </a:lnTo>
                  <a:lnTo>
                    <a:pt x="3602" y="637"/>
                  </a:lnTo>
                  <a:lnTo>
                    <a:pt x="3579" y="657"/>
                  </a:lnTo>
                  <a:lnTo>
                    <a:pt x="3552" y="671"/>
                  </a:lnTo>
                  <a:lnTo>
                    <a:pt x="3521" y="681"/>
                  </a:lnTo>
                  <a:lnTo>
                    <a:pt x="3489" y="685"/>
                  </a:lnTo>
                  <a:lnTo>
                    <a:pt x="3453" y="685"/>
                  </a:lnTo>
                  <a:lnTo>
                    <a:pt x="3453" y="2742"/>
                  </a:lnTo>
                  <a:lnTo>
                    <a:pt x="3450" y="2774"/>
                  </a:lnTo>
                  <a:lnTo>
                    <a:pt x="3441" y="2805"/>
                  </a:lnTo>
                  <a:lnTo>
                    <a:pt x="3425" y="2832"/>
                  </a:lnTo>
                  <a:lnTo>
                    <a:pt x="3406" y="2856"/>
                  </a:lnTo>
                  <a:lnTo>
                    <a:pt x="3382" y="2876"/>
                  </a:lnTo>
                  <a:lnTo>
                    <a:pt x="3355" y="2891"/>
                  </a:lnTo>
                  <a:lnTo>
                    <a:pt x="3325" y="2901"/>
                  </a:lnTo>
                  <a:lnTo>
                    <a:pt x="3292" y="2904"/>
                  </a:lnTo>
                  <a:lnTo>
                    <a:pt x="358" y="2904"/>
                  </a:lnTo>
                  <a:lnTo>
                    <a:pt x="325" y="2901"/>
                  </a:lnTo>
                  <a:lnTo>
                    <a:pt x="295" y="2891"/>
                  </a:lnTo>
                  <a:lnTo>
                    <a:pt x="268" y="2876"/>
                  </a:lnTo>
                  <a:lnTo>
                    <a:pt x="244" y="2856"/>
                  </a:lnTo>
                  <a:lnTo>
                    <a:pt x="225" y="2832"/>
                  </a:lnTo>
                  <a:lnTo>
                    <a:pt x="209" y="2805"/>
                  </a:lnTo>
                  <a:lnTo>
                    <a:pt x="200" y="2774"/>
                  </a:lnTo>
                  <a:lnTo>
                    <a:pt x="197" y="2742"/>
                  </a:lnTo>
                  <a:lnTo>
                    <a:pt x="197" y="685"/>
                  </a:lnTo>
                  <a:lnTo>
                    <a:pt x="161" y="685"/>
                  </a:lnTo>
                  <a:lnTo>
                    <a:pt x="129" y="681"/>
                  </a:lnTo>
                  <a:lnTo>
                    <a:pt x="98" y="671"/>
                  </a:lnTo>
                  <a:lnTo>
                    <a:pt x="71" y="657"/>
                  </a:lnTo>
                  <a:lnTo>
                    <a:pt x="48" y="637"/>
                  </a:lnTo>
                  <a:lnTo>
                    <a:pt x="28" y="613"/>
                  </a:lnTo>
                  <a:lnTo>
                    <a:pt x="12" y="586"/>
                  </a:lnTo>
                  <a:lnTo>
                    <a:pt x="3" y="555"/>
                  </a:lnTo>
                  <a:lnTo>
                    <a:pt x="0" y="523"/>
                  </a:lnTo>
                  <a:lnTo>
                    <a:pt x="0" y="161"/>
                  </a:lnTo>
                  <a:lnTo>
                    <a:pt x="3" y="128"/>
                  </a:lnTo>
                  <a:lnTo>
                    <a:pt x="12" y="98"/>
                  </a:lnTo>
                  <a:lnTo>
                    <a:pt x="28" y="70"/>
                  </a:lnTo>
                  <a:lnTo>
                    <a:pt x="48" y="46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9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81"/>
            <p:cNvSpPr>
              <a:spLocks noEditPoints="1"/>
            </p:cNvSpPr>
            <p:nvPr/>
          </p:nvSpPr>
          <p:spPr bwMode="auto">
            <a:xfrm>
              <a:off x="2714625" y="6032500"/>
              <a:ext cx="141288" cy="187325"/>
            </a:xfrm>
            <a:custGeom>
              <a:avLst/>
              <a:gdLst>
                <a:gd name="T0" fmla="*/ 211 w 898"/>
                <a:gd name="T1" fmla="*/ 587 h 1186"/>
                <a:gd name="T2" fmla="*/ 172 w 898"/>
                <a:gd name="T3" fmla="*/ 610 h 1186"/>
                <a:gd name="T4" fmla="*/ 149 w 898"/>
                <a:gd name="T5" fmla="*/ 650 h 1186"/>
                <a:gd name="T6" fmla="*/ 146 w 898"/>
                <a:gd name="T7" fmla="*/ 951 h 1186"/>
                <a:gd name="T8" fmla="*/ 158 w 898"/>
                <a:gd name="T9" fmla="*/ 997 h 1186"/>
                <a:gd name="T10" fmla="*/ 190 w 898"/>
                <a:gd name="T11" fmla="*/ 1028 h 1186"/>
                <a:gd name="T12" fmla="*/ 234 w 898"/>
                <a:gd name="T13" fmla="*/ 1040 h 1186"/>
                <a:gd name="T14" fmla="*/ 687 w 898"/>
                <a:gd name="T15" fmla="*/ 1036 h 1186"/>
                <a:gd name="T16" fmla="*/ 726 w 898"/>
                <a:gd name="T17" fmla="*/ 1014 h 1186"/>
                <a:gd name="T18" fmla="*/ 749 w 898"/>
                <a:gd name="T19" fmla="*/ 975 h 1186"/>
                <a:gd name="T20" fmla="*/ 752 w 898"/>
                <a:gd name="T21" fmla="*/ 673 h 1186"/>
                <a:gd name="T22" fmla="*/ 740 w 898"/>
                <a:gd name="T23" fmla="*/ 628 h 1186"/>
                <a:gd name="T24" fmla="*/ 708 w 898"/>
                <a:gd name="T25" fmla="*/ 597 h 1186"/>
                <a:gd name="T26" fmla="*/ 664 w 898"/>
                <a:gd name="T27" fmla="*/ 585 h 1186"/>
                <a:gd name="T28" fmla="*/ 449 w 898"/>
                <a:gd name="T29" fmla="*/ 145 h 1186"/>
                <a:gd name="T30" fmla="*/ 395 w 898"/>
                <a:gd name="T31" fmla="*/ 158 h 1186"/>
                <a:gd name="T32" fmla="*/ 353 w 898"/>
                <a:gd name="T33" fmla="*/ 192 h 1186"/>
                <a:gd name="T34" fmla="*/ 328 w 898"/>
                <a:gd name="T35" fmla="*/ 241 h 1186"/>
                <a:gd name="T36" fmla="*/ 325 w 898"/>
                <a:gd name="T37" fmla="*/ 439 h 1186"/>
                <a:gd name="T38" fmla="*/ 573 w 898"/>
                <a:gd name="T39" fmla="*/ 269 h 1186"/>
                <a:gd name="T40" fmla="*/ 561 w 898"/>
                <a:gd name="T41" fmla="*/ 215 h 1186"/>
                <a:gd name="T42" fmla="*/ 526 w 898"/>
                <a:gd name="T43" fmla="*/ 173 h 1186"/>
                <a:gd name="T44" fmla="*/ 478 w 898"/>
                <a:gd name="T45" fmla="*/ 149 h 1186"/>
                <a:gd name="T46" fmla="*/ 449 w 898"/>
                <a:gd name="T47" fmla="*/ 0 h 1186"/>
                <a:gd name="T48" fmla="*/ 526 w 898"/>
                <a:gd name="T49" fmla="*/ 12 h 1186"/>
                <a:gd name="T50" fmla="*/ 595 w 898"/>
                <a:gd name="T51" fmla="*/ 44 h 1186"/>
                <a:gd name="T52" fmla="*/ 653 w 898"/>
                <a:gd name="T53" fmla="*/ 92 h 1186"/>
                <a:gd name="T54" fmla="*/ 693 w 898"/>
                <a:gd name="T55" fmla="*/ 155 h 1186"/>
                <a:gd name="T56" fmla="*/ 716 w 898"/>
                <a:gd name="T57" fmla="*/ 230 h 1186"/>
                <a:gd name="T58" fmla="*/ 718 w 898"/>
                <a:gd name="T59" fmla="*/ 445 h 1186"/>
                <a:gd name="T60" fmla="*/ 790 w 898"/>
                <a:gd name="T61" fmla="*/ 476 h 1186"/>
                <a:gd name="T62" fmla="*/ 846 w 898"/>
                <a:gd name="T63" fmla="*/ 527 h 1186"/>
                <a:gd name="T64" fmla="*/ 884 w 898"/>
                <a:gd name="T65" fmla="*/ 595 h 1186"/>
                <a:gd name="T66" fmla="*/ 898 w 898"/>
                <a:gd name="T67" fmla="*/ 673 h 1186"/>
                <a:gd name="T68" fmla="*/ 895 w 898"/>
                <a:gd name="T69" fmla="*/ 989 h 1186"/>
                <a:gd name="T70" fmla="*/ 872 w 898"/>
                <a:gd name="T71" fmla="*/ 1059 h 1186"/>
                <a:gd name="T72" fmla="*/ 828 w 898"/>
                <a:gd name="T73" fmla="*/ 1117 h 1186"/>
                <a:gd name="T74" fmla="*/ 771 w 898"/>
                <a:gd name="T75" fmla="*/ 1159 h 1186"/>
                <a:gd name="T76" fmla="*/ 701 w 898"/>
                <a:gd name="T77" fmla="*/ 1183 h 1186"/>
                <a:gd name="T78" fmla="*/ 234 w 898"/>
                <a:gd name="T79" fmla="*/ 1186 h 1186"/>
                <a:gd name="T80" fmla="*/ 160 w 898"/>
                <a:gd name="T81" fmla="*/ 1174 h 1186"/>
                <a:gd name="T82" fmla="*/ 96 w 898"/>
                <a:gd name="T83" fmla="*/ 1141 h 1186"/>
                <a:gd name="T84" fmla="*/ 45 w 898"/>
                <a:gd name="T85" fmla="*/ 1090 h 1186"/>
                <a:gd name="T86" fmla="*/ 12 w 898"/>
                <a:gd name="T87" fmla="*/ 1025 h 1186"/>
                <a:gd name="T88" fmla="*/ 0 w 898"/>
                <a:gd name="T89" fmla="*/ 951 h 1186"/>
                <a:gd name="T90" fmla="*/ 4 w 898"/>
                <a:gd name="T91" fmla="*/ 632 h 1186"/>
                <a:gd name="T92" fmla="*/ 30 w 898"/>
                <a:gd name="T93" fmla="*/ 559 h 1186"/>
                <a:gd name="T94" fmla="*/ 77 w 898"/>
                <a:gd name="T95" fmla="*/ 500 h 1186"/>
                <a:gd name="T96" fmla="*/ 143 w 898"/>
                <a:gd name="T97" fmla="*/ 458 h 1186"/>
                <a:gd name="T98" fmla="*/ 180 w 898"/>
                <a:gd name="T99" fmla="*/ 269 h 1186"/>
                <a:gd name="T100" fmla="*/ 191 w 898"/>
                <a:gd name="T101" fmla="*/ 192 h 1186"/>
                <a:gd name="T102" fmla="*/ 223 w 898"/>
                <a:gd name="T103" fmla="*/ 123 h 1186"/>
                <a:gd name="T104" fmla="*/ 272 w 898"/>
                <a:gd name="T105" fmla="*/ 66 h 1186"/>
                <a:gd name="T106" fmla="*/ 335 w 898"/>
                <a:gd name="T107" fmla="*/ 25 h 1186"/>
                <a:gd name="T108" fmla="*/ 409 w 898"/>
                <a:gd name="T109" fmla="*/ 3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8" h="1186">
                  <a:moveTo>
                    <a:pt x="234" y="585"/>
                  </a:moveTo>
                  <a:lnTo>
                    <a:pt x="211" y="587"/>
                  </a:lnTo>
                  <a:lnTo>
                    <a:pt x="190" y="597"/>
                  </a:lnTo>
                  <a:lnTo>
                    <a:pt x="172" y="610"/>
                  </a:lnTo>
                  <a:lnTo>
                    <a:pt x="158" y="628"/>
                  </a:lnTo>
                  <a:lnTo>
                    <a:pt x="149" y="650"/>
                  </a:lnTo>
                  <a:lnTo>
                    <a:pt x="146" y="673"/>
                  </a:lnTo>
                  <a:lnTo>
                    <a:pt x="146" y="951"/>
                  </a:lnTo>
                  <a:lnTo>
                    <a:pt x="149" y="975"/>
                  </a:lnTo>
                  <a:lnTo>
                    <a:pt x="158" y="997"/>
                  </a:lnTo>
                  <a:lnTo>
                    <a:pt x="172" y="1014"/>
                  </a:lnTo>
                  <a:lnTo>
                    <a:pt x="190" y="1028"/>
                  </a:lnTo>
                  <a:lnTo>
                    <a:pt x="211" y="1036"/>
                  </a:lnTo>
                  <a:lnTo>
                    <a:pt x="234" y="1040"/>
                  </a:lnTo>
                  <a:lnTo>
                    <a:pt x="664" y="1040"/>
                  </a:lnTo>
                  <a:lnTo>
                    <a:pt x="687" y="1036"/>
                  </a:lnTo>
                  <a:lnTo>
                    <a:pt x="708" y="1028"/>
                  </a:lnTo>
                  <a:lnTo>
                    <a:pt x="726" y="1014"/>
                  </a:lnTo>
                  <a:lnTo>
                    <a:pt x="740" y="997"/>
                  </a:lnTo>
                  <a:lnTo>
                    <a:pt x="749" y="975"/>
                  </a:lnTo>
                  <a:lnTo>
                    <a:pt x="752" y="951"/>
                  </a:lnTo>
                  <a:lnTo>
                    <a:pt x="752" y="673"/>
                  </a:lnTo>
                  <a:lnTo>
                    <a:pt x="749" y="650"/>
                  </a:lnTo>
                  <a:lnTo>
                    <a:pt x="740" y="628"/>
                  </a:lnTo>
                  <a:lnTo>
                    <a:pt x="726" y="610"/>
                  </a:lnTo>
                  <a:lnTo>
                    <a:pt x="708" y="597"/>
                  </a:lnTo>
                  <a:lnTo>
                    <a:pt x="687" y="587"/>
                  </a:lnTo>
                  <a:lnTo>
                    <a:pt x="664" y="585"/>
                  </a:lnTo>
                  <a:lnTo>
                    <a:pt x="234" y="585"/>
                  </a:lnTo>
                  <a:close/>
                  <a:moveTo>
                    <a:pt x="449" y="145"/>
                  </a:moveTo>
                  <a:lnTo>
                    <a:pt x="420" y="149"/>
                  </a:lnTo>
                  <a:lnTo>
                    <a:pt x="395" y="158"/>
                  </a:lnTo>
                  <a:lnTo>
                    <a:pt x="372" y="173"/>
                  </a:lnTo>
                  <a:lnTo>
                    <a:pt x="353" y="192"/>
                  </a:lnTo>
                  <a:lnTo>
                    <a:pt x="337" y="215"/>
                  </a:lnTo>
                  <a:lnTo>
                    <a:pt x="328" y="241"/>
                  </a:lnTo>
                  <a:lnTo>
                    <a:pt x="325" y="269"/>
                  </a:lnTo>
                  <a:lnTo>
                    <a:pt x="325" y="439"/>
                  </a:lnTo>
                  <a:lnTo>
                    <a:pt x="573" y="439"/>
                  </a:lnTo>
                  <a:lnTo>
                    <a:pt x="573" y="269"/>
                  </a:lnTo>
                  <a:lnTo>
                    <a:pt x="570" y="241"/>
                  </a:lnTo>
                  <a:lnTo>
                    <a:pt x="561" y="215"/>
                  </a:lnTo>
                  <a:lnTo>
                    <a:pt x="545" y="192"/>
                  </a:lnTo>
                  <a:lnTo>
                    <a:pt x="526" y="173"/>
                  </a:lnTo>
                  <a:lnTo>
                    <a:pt x="503" y="158"/>
                  </a:lnTo>
                  <a:lnTo>
                    <a:pt x="478" y="149"/>
                  </a:lnTo>
                  <a:lnTo>
                    <a:pt x="449" y="145"/>
                  </a:lnTo>
                  <a:close/>
                  <a:moveTo>
                    <a:pt x="449" y="0"/>
                  </a:moveTo>
                  <a:lnTo>
                    <a:pt x="489" y="3"/>
                  </a:lnTo>
                  <a:lnTo>
                    <a:pt x="526" y="12"/>
                  </a:lnTo>
                  <a:lnTo>
                    <a:pt x="563" y="25"/>
                  </a:lnTo>
                  <a:lnTo>
                    <a:pt x="595" y="44"/>
                  </a:lnTo>
                  <a:lnTo>
                    <a:pt x="626" y="66"/>
                  </a:lnTo>
                  <a:lnTo>
                    <a:pt x="653" y="92"/>
                  </a:lnTo>
                  <a:lnTo>
                    <a:pt x="675" y="123"/>
                  </a:lnTo>
                  <a:lnTo>
                    <a:pt x="693" y="155"/>
                  </a:lnTo>
                  <a:lnTo>
                    <a:pt x="707" y="192"/>
                  </a:lnTo>
                  <a:lnTo>
                    <a:pt x="716" y="230"/>
                  </a:lnTo>
                  <a:lnTo>
                    <a:pt x="718" y="269"/>
                  </a:lnTo>
                  <a:lnTo>
                    <a:pt x="718" y="445"/>
                  </a:lnTo>
                  <a:lnTo>
                    <a:pt x="755" y="458"/>
                  </a:lnTo>
                  <a:lnTo>
                    <a:pt x="790" y="476"/>
                  </a:lnTo>
                  <a:lnTo>
                    <a:pt x="821" y="500"/>
                  </a:lnTo>
                  <a:lnTo>
                    <a:pt x="846" y="527"/>
                  </a:lnTo>
                  <a:lnTo>
                    <a:pt x="868" y="559"/>
                  </a:lnTo>
                  <a:lnTo>
                    <a:pt x="884" y="595"/>
                  </a:lnTo>
                  <a:lnTo>
                    <a:pt x="894" y="632"/>
                  </a:lnTo>
                  <a:lnTo>
                    <a:pt x="898" y="673"/>
                  </a:lnTo>
                  <a:lnTo>
                    <a:pt x="898" y="951"/>
                  </a:lnTo>
                  <a:lnTo>
                    <a:pt x="895" y="989"/>
                  </a:lnTo>
                  <a:lnTo>
                    <a:pt x="886" y="1025"/>
                  </a:lnTo>
                  <a:lnTo>
                    <a:pt x="872" y="1059"/>
                  </a:lnTo>
                  <a:lnTo>
                    <a:pt x="853" y="1090"/>
                  </a:lnTo>
                  <a:lnTo>
                    <a:pt x="828" y="1117"/>
                  </a:lnTo>
                  <a:lnTo>
                    <a:pt x="802" y="1141"/>
                  </a:lnTo>
                  <a:lnTo>
                    <a:pt x="771" y="1159"/>
                  </a:lnTo>
                  <a:lnTo>
                    <a:pt x="738" y="1174"/>
                  </a:lnTo>
                  <a:lnTo>
                    <a:pt x="701" y="1183"/>
                  </a:lnTo>
                  <a:lnTo>
                    <a:pt x="664" y="1186"/>
                  </a:lnTo>
                  <a:lnTo>
                    <a:pt x="234" y="1186"/>
                  </a:lnTo>
                  <a:lnTo>
                    <a:pt x="197" y="1183"/>
                  </a:lnTo>
                  <a:lnTo>
                    <a:pt x="160" y="1174"/>
                  </a:lnTo>
                  <a:lnTo>
                    <a:pt x="127" y="1159"/>
                  </a:lnTo>
                  <a:lnTo>
                    <a:pt x="96" y="1141"/>
                  </a:lnTo>
                  <a:lnTo>
                    <a:pt x="70" y="1117"/>
                  </a:lnTo>
                  <a:lnTo>
                    <a:pt x="45" y="1090"/>
                  </a:lnTo>
                  <a:lnTo>
                    <a:pt x="26" y="1059"/>
                  </a:lnTo>
                  <a:lnTo>
                    <a:pt x="12" y="1025"/>
                  </a:lnTo>
                  <a:lnTo>
                    <a:pt x="3" y="989"/>
                  </a:lnTo>
                  <a:lnTo>
                    <a:pt x="0" y="951"/>
                  </a:lnTo>
                  <a:lnTo>
                    <a:pt x="0" y="673"/>
                  </a:lnTo>
                  <a:lnTo>
                    <a:pt x="4" y="632"/>
                  </a:lnTo>
                  <a:lnTo>
                    <a:pt x="14" y="595"/>
                  </a:lnTo>
                  <a:lnTo>
                    <a:pt x="30" y="559"/>
                  </a:lnTo>
                  <a:lnTo>
                    <a:pt x="52" y="527"/>
                  </a:lnTo>
                  <a:lnTo>
                    <a:pt x="77" y="500"/>
                  </a:lnTo>
                  <a:lnTo>
                    <a:pt x="108" y="476"/>
                  </a:lnTo>
                  <a:lnTo>
                    <a:pt x="143" y="458"/>
                  </a:lnTo>
                  <a:lnTo>
                    <a:pt x="180" y="445"/>
                  </a:lnTo>
                  <a:lnTo>
                    <a:pt x="180" y="269"/>
                  </a:lnTo>
                  <a:lnTo>
                    <a:pt x="182" y="230"/>
                  </a:lnTo>
                  <a:lnTo>
                    <a:pt x="191" y="192"/>
                  </a:lnTo>
                  <a:lnTo>
                    <a:pt x="205" y="155"/>
                  </a:lnTo>
                  <a:lnTo>
                    <a:pt x="223" y="123"/>
                  </a:lnTo>
                  <a:lnTo>
                    <a:pt x="245" y="92"/>
                  </a:lnTo>
                  <a:lnTo>
                    <a:pt x="272" y="66"/>
                  </a:lnTo>
                  <a:lnTo>
                    <a:pt x="303" y="44"/>
                  </a:lnTo>
                  <a:lnTo>
                    <a:pt x="335" y="25"/>
                  </a:lnTo>
                  <a:lnTo>
                    <a:pt x="372" y="12"/>
                  </a:lnTo>
                  <a:lnTo>
                    <a:pt x="409" y="3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82"/>
            <p:cNvSpPr>
              <a:spLocks/>
            </p:cNvSpPr>
            <p:nvPr/>
          </p:nvSpPr>
          <p:spPr bwMode="auto">
            <a:xfrm>
              <a:off x="2587625" y="5972175"/>
              <a:ext cx="134938" cy="23812"/>
            </a:xfrm>
            <a:custGeom>
              <a:avLst/>
              <a:gdLst>
                <a:gd name="T0" fmla="*/ 73 w 848"/>
                <a:gd name="T1" fmla="*/ 0 h 146"/>
                <a:gd name="T2" fmla="*/ 776 w 848"/>
                <a:gd name="T3" fmla="*/ 0 h 146"/>
                <a:gd name="T4" fmla="*/ 795 w 848"/>
                <a:gd name="T5" fmla="*/ 4 h 146"/>
                <a:gd name="T6" fmla="*/ 813 w 848"/>
                <a:gd name="T7" fmla="*/ 10 h 146"/>
                <a:gd name="T8" fmla="*/ 827 w 848"/>
                <a:gd name="T9" fmla="*/ 21 h 146"/>
                <a:gd name="T10" fmla="*/ 838 w 848"/>
                <a:gd name="T11" fmla="*/ 37 h 146"/>
                <a:gd name="T12" fmla="*/ 846 w 848"/>
                <a:gd name="T13" fmla="*/ 53 h 146"/>
                <a:gd name="T14" fmla="*/ 848 w 848"/>
                <a:gd name="T15" fmla="*/ 73 h 146"/>
                <a:gd name="T16" fmla="*/ 846 w 848"/>
                <a:gd name="T17" fmla="*/ 92 h 146"/>
                <a:gd name="T18" fmla="*/ 838 w 848"/>
                <a:gd name="T19" fmla="*/ 110 h 146"/>
                <a:gd name="T20" fmla="*/ 827 w 848"/>
                <a:gd name="T21" fmla="*/ 124 h 146"/>
                <a:gd name="T22" fmla="*/ 813 w 848"/>
                <a:gd name="T23" fmla="*/ 136 h 146"/>
                <a:gd name="T24" fmla="*/ 795 w 848"/>
                <a:gd name="T25" fmla="*/ 143 h 146"/>
                <a:gd name="T26" fmla="*/ 776 w 848"/>
                <a:gd name="T27" fmla="*/ 146 h 146"/>
                <a:gd name="T28" fmla="*/ 73 w 848"/>
                <a:gd name="T29" fmla="*/ 146 h 146"/>
                <a:gd name="T30" fmla="*/ 54 w 848"/>
                <a:gd name="T31" fmla="*/ 143 h 146"/>
                <a:gd name="T32" fmla="*/ 36 w 848"/>
                <a:gd name="T33" fmla="*/ 136 h 146"/>
                <a:gd name="T34" fmla="*/ 22 w 848"/>
                <a:gd name="T35" fmla="*/ 124 h 146"/>
                <a:gd name="T36" fmla="*/ 10 w 848"/>
                <a:gd name="T37" fmla="*/ 110 h 146"/>
                <a:gd name="T38" fmla="*/ 3 w 848"/>
                <a:gd name="T39" fmla="*/ 92 h 146"/>
                <a:gd name="T40" fmla="*/ 0 w 848"/>
                <a:gd name="T41" fmla="*/ 73 h 146"/>
                <a:gd name="T42" fmla="*/ 3 w 848"/>
                <a:gd name="T43" fmla="*/ 53 h 146"/>
                <a:gd name="T44" fmla="*/ 10 w 848"/>
                <a:gd name="T45" fmla="*/ 37 h 146"/>
                <a:gd name="T46" fmla="*/ 22 w 848"/>
                <a:gd name="T47" fmla="*/ 21 h 146"/>
                <a:gd name="T48" fmla="*/ 36 w 848"/>
                <a:gd name="T49" fmla="*/ 10 h 146"/>
                <a:gd name="T50" fmla="*/ 54 w 848"/>
                <a:gd name="T51" fmla="*/ 4 h 146"/>
                <a:gd name="T52" fmla="*/ 73 w 848"/>
                <a:gd name="T5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8" h="146">
                  <a:moveTo>
                    <a:pt x="73" y="0"/>
                  </a:moveTo>
                  <a:lnTo>
                    <a:pt x="776" y="0"/>
                  </a:lnTo>
                  <a:lnTo>
                    <a:pt x="795" y="4"/>
                  </a:lnTo>
                  <a:lnTo>
                    <a:pt x="813" y="10"/>
                  </a:lnTo>
                  <a:lnTo>
                    <a:pt x="827" y="21"/>
                  </a:lnTo>
                  <a:lnTo>
                    <a:pt x="838" y="37"/>
                  </a:lnTo>
                  <a:lnTo>
                    <a:pt x="846" y="53"/>
                  </a:lnTo>
                  <a:lnTo>
                    <a:pt x="848" y="73"/>
                  </a:lnTo>
                  <a:lnTo>
                    <a:pt x="846" y="92"/>
                  </a:lnTo>
                  <a:lnTo>
                    <a:pt x="838" y="110"/>
                  </a:lnTo>
                  <a:lnTo>
                    <a:pt x="827" y="124"/>
                  </a:lnTo>
                  <a:lnTo>
                    <a:pt x="813" y="136"/>
                  </a:lnTo>
                  <a:lnTo>
                    <a:pt x="795" y="143"/>
                  </a:lnTo>
                  <a:lnTo>
                    <a:pt x="776" y="146"/>
                  </a:lnTo>
                  <a:lnTo>
                    <a:pt x="73" y="146"/>
                  </a:lnTo>
                  <a:lnTo>
                    <a:pt x="54" y="143"/>
                  </a:lnTo>
                  <a:lnTo>
                    <a:pt x="36" y="136"/>
                  </a:lnTo>
                  <a:lnTo>
                    <a:pt x="22" y="124"/>
                  </a:lnTo>
                  <a:lnTo>
                    <a:pt x="10" y="110"/>
                  </a:lnTo>
                  <a:lnTo>
                    <a:pt x="3" y="92"/>
                  </a:lnTo>
                  <a:lnTo>
                    <a:pt x="0" y="73"/>
                  </a:lnTo>
                  <a:lnTo>
                    <a:pt x="3" y="53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483"/>
            <p:cNvSpPr>
              <a:spLocks/>
            </p:cNvSpPr>
            <p:nvPr/>
          </p:nvSpPr>
          <p:spPr bwMode="auto">
            <a:xfrm>
              <a:off x="2587625" y="6022975"/>
              <a:ext cx="79375" cy="23812"/>
            </a:xfrm>
            <a:custGeom>
              <a:avLst/>
              <a:gdLst>
                <a:gd name="T0" fmla="*/ 73 w 498"/>
                <a:gd name="T1" fmla="*/ 0 h 145"/>
                <a:gd name="T2" fmla="*/ 425 w 498"/>
                <a:gd name="T3" fmla="*/ 0 h 145"/>
                <a:gd name="T4" fmla="*/ 443 w 498"/>
                <a:gd name="T5" fmla="*/ 2 h 145"/>
                <a:gd name="T6" fmla="*/ 461 w 498"/>
                <a:gd name="T7" fmla="*/ 10 h 145"/>
                <a:gd name="T8" fmla="*/ 476 w 498"/>
                <a:gd name="T9" fmla="*/ 21 h 145"/>
                <a:gd name="T10" fmla="*/ 488 w 498"/>
                <a:gd name="T11" fmla="*/ 35 h 145"/>
                <a:gd name="T12" fmla="*/ 494 w 498"/>
                <a:gd name="T13" fmla="*/ 53 h 145"/>
                <a:gd name="T14" fmla="*/ 498 w 498"/>
                <a:gd name="T15" fmla="*/ 73 h 145"/>
                <a:gd name="T16" fmla="*/ 494 w 498"/>
                <a:gd name="T17" fmla="*/ 92 h 145"/>
                <a:gd name="T18" fmla="*/ 488 w 498"/>
                <a:gd name="T19" fmla="*/ 110 h 145"/>
                <a:gd name="T20" fmla="*/ 476 w 498"/>
                <a:gd name="T21" fmla="*/ 124 h 145"/>
                <a:gd name="T22" fmla="*/ 461 w 498"/>
                <a:gd name="T23" fmla="*/ 135 h 145"/>
                <a:gd name="T24" fmla="*/ 443 w 498"/>
                <a:gd name="T25" fmla="*/ 143 h 145"/>
                <a:gd name="T26" fmla="*/ 425 w 498"/>
                <a:gd name="T27" fmla="*/ 145 h 145"/>
                <a:gd name="T28" fmla="*/ 73 w 498"/>
                <a:gd name="T29" fmla="*/ 145 h 145"/>
                <a:gd name="T30" fmla="*/ 54 w 498"/>
                <a:gd name="T31" fmla="*/ 143 h 145"/>
                <a:gd name="T32" fmla="*/ 36 w 498"/>
                <a:gd name="T33" fmla="*/ 135 h 145"/>
                <a:gd name="T34" fmla="*/ 22 w 498"/>
                <a:gd name="T35" fmla="*/ 124 h 145"/>
                <a:gd name="T36" fmla="*/ 10 w 498"/>
                <a:gd name="T37" fmla="*/ 110 h 145"/>
                <a:gd name="T38" fmla="*/ 3 w 498"/>
                <a:gd name="T39" fmla="*/ 92 h 145"/>
                <a:gd name="T40" fmla="*/ 0 w 498"/>
                <a:gd name="T41" fmla="*/ 73 h 145"/>
                <a:gd name="T42" fmla="*/ 3 w 498"/>
                <a:gd name="T43" fmla="*/ 53 h 145"/>
                <a:gd name="T44" fmla="*/ 10 w 498"/>
                <a:gd name="T45" fmla="*/ 35 h 145"/>
                <a:gd name="T46" fmla="*/ 22 w 498"/>
                <a:gd name="T47" fmla="*/ 21 h 145"/>
                <a:gd name="T48" fmla="*/ 36 w 498"/>
                <a:gd name="T49" fmla="*/ 10 h 145"/>
                <a:gd name="T50" fmla="*/ 54 w 498"/>
                <a:gd name="T51" fmla="*/ 2 h 145"/>
                <a:gd name="T52" fmla="*/ 73 w 498"/>
                <a:gd name="T5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8" h="145">
                  <a:moveTo>
                    <a:pt x="73" y="0"/>
                  </a:moveTo>
                  <a:lnTo>
                    <a:pt x="425" y="0"/>
                  </a:lnTo>
                  <a:lnTo>
                    <a:pt x="443" y="2"/>
                  </a:lnTo>
                  <a:lnTo>
                    <a:pt x="461" y="10"/>
                  </a:lnTo>
                  <a:lnTo>
                    <a:pt x="476" y="21"/>
                  </a:lnTo>
                  <a:lnTo>
                    <a:pt x="488" y="35"/>
                  </a:lnTo>
                  <a:lnTo>
                    <a:pt x="494" y="53"/>
                  </a:lnTo>
                  <a:lnTo>
                    <a:pt x="498" y="73"/>
                  </a:lnTo>
                  <a:lnTo>
                    <a:pt x="494" y="92"/>
                  </a:lnTo>
                  <a:lnTo>
                    <a:pt x="488" y="110"/>
                  </a:lnTo>
                  <a:lnTo>
                    <a:pt x="476" y="124"/>
                  </a:lnTo>
                  <a:lnTo>
                    <a:pt x="461" y="135"/>
                  </a:lnTo>
                  <a:lnTo>
                    <a:pt x="443" y="143"/>
                  </a:lnTo>
                  <a:lnTo>
                    <a:pt x="425" y="145"/>
                  </a:lnTo>
                  <a:lnTo>
                    <a:pt x="73" y="145"/>
                  </a:lnTo>
                  <a:lnTo>
                    <a:pt x="54" y="143"/>
                  </a:lnTo>
                  <a:lnTo>
                    <a:pt x="36" y="135"/>
                  </a:lnTo>
                  <a:lnTo>
                    <a:pt x="22" y="124"/>
                  </a:lnTo>
                  <a:lnTo>
                    <a:pt x="10" y="110"/>
                  </a:lnTo>
                  <a:lnTo>
                    <a:pt x="3" y="92"/>
                  </a:lnTo>
                  <a:lnTo>
                    <a:pt x="0" y="73"/>
                  </a:lnTo>
                  <a:lnTo>
                    <a:pt x="3" y="53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6" name="Group 1025"/>
          <p:cNvGrpSpPr/>
          <p:nvPr/>
        </p:nvGrpSpPr>
        <p:grpSpPr>
          <a:xfrm>
            <a:off x="1652257" y="5793047"/>
            <a:ext cx="458788" cy="524944"/>
            <a:chOff x="1644650" y="5765800"/>
            <a:chExt cx="506413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7" name="Freeform 488"/>
            <p:cNvSpPr>
              <a:spLocks noEditPoints="1"/>
            </p:cNvSpPr>
            <p:nvPr/>
          </p:nvSpPr>
          <p:spPr bwMode="auto">
            <a:xfrm>
              <a:off x="1644650" y="5765800"/>
              <a:ext cx="506413" cy="579438"/>
            </a:xfrm>
            <a:custGeom>
              <a:avLst/>
              <a:gdLst>
                <a:gd name="T0" fmla="*/ 1178 w 3187"/>
                <a:gd name="T1" fmla="*/ 3477 h 3650"/>
                <a:gd name="T2" fmla="*/ 2009 w 3187"/>
                <a:gd name="T3" fmla="*/ 2394 h 3650"/>
                <a:gd name="T4" fmla="*/ 173 w 3187"/>
                <a:gd name="T5" fmla="*/ 2394 h 3650"/>
                <a:gd name="T6" fmla="*/ 176 w 3187"/>
                <a:gd name="T7" fmla="*/ 3448 h 3650"/>
                <a:gd name="T8" fmla="*/ 191 w 3187"/>
                <a:gd name="T9" fmla="*/ 3469 h 3650"/>
                <a:gd name="T10" fmla="*/ 216 w 3187"/>
                <a:gd name="T11" fmla="*/ 3477 h 3650"/>
                <a:gd name="T12" fmla="*/ 1004 w 3187"/>
                <a:gd name="T13" fmla="*/ 2394 h 3650"/>
                <a:gd name="T14" fmla="*/ 2182 w 3187"/>
                <a:gd name="T15" fmla="*/ 1138 h 3650"/>
                <a:gd name="T16" fmla="*/ 2971 w 3187"/>
                <a:gd name="T17" fmla="*/ 3477 h 3650"/>
                <a:gd name="T18" fmla="*/ 2997 w 3187"/>
                <a:gd name="T19" fmla="*/ 3469 h 3650"/>
                <a:gd name="T20" fmla="*/ 3012 w 3187"/>
                <a:gd name="T21" fmla="*/ 3448 h 3650"/>
                <a:gd name="T22" fmla="*/ 3014 w 3187"/>
                <a:gd name="T23" fmla="*/ 1138 h 3650"/>
                <a:gd name="T24" fmla="*/ 1178 w 3187"/>
                <a:gd name="T25" fmla="*/ 1138 h 3650"/>
                <a:gd name="T26" fmla="*/ 2009 w 3187"/>
                <a:gd name="T27" fmla="*/ 2221 h 3650"/>
                <a:gd name="T28" fmla="*/ 1178 w 3187"/>
                <a:gd name="T29" fmla="*/ 1138 h 3650"/>
                <a:gd name="T30" fmla="*/ 173 w 3187"/>
                <a:gd name="T31" fmla="*/ 2221 h 3650"/>
                <a:gd name="T32" fmla="*/ 1004 w 3187"/>
                <a:gd name="T33" fmla="*/ 1138 h 3650"/>
                <a:gd name="T34" fmla="*/ 216 w 3187"/>
                <a:gd name="T35" fmla="*/ 173 h 3650"/>
                <a:gd name="T36" fmla="*/ 191 w 3187"/>
                <a:gd name="T37" fmla="*/ 181 h 3650"/>
                <a:gd name="T38" fmla="*/ 176 w 3187"/>
                <a:gd name="T39" fmla="*/ 202 h 3650"/>
                <a:gd name="T40" fmla="*/ 173 w 3187"/>
                <a:gd name="T41" fmla="*/ 966 h 3650"/>
                <a:gd name="T42" fmla="*/ 3014 w 3187"/>
                <a:gd name="T43" fmla="*/ 216 h 3650"/>
                <a:gd name="T44" fmla="*/ 3005 w 3187"/>
                <a:gd name="T45" fmla="*/ 190 h 3650"/>
                <a:gd name="T46" fmla="*/ 2984 w 3187"/>
                <a:gd name="T47" fmla="*/ 175 h 3650"/>
                <a:gd name="T48" fmla="*/ 216 w 3187"/>
                <a:gd name="T49" fmla="*/ 173 h 3650"/>
                <a:gd name="T50" fmla="*/ 2971 w 3187"/>
                <a:gd name="T51" fmla="*/ 0 h 3650"/>
                <a:gd name="T52" fmla="*/ 3046 w 3187"/>
                <a:gd name="T53" fmla="*/ 13 h 3650"/>
                <a:gd name="T54" fmla="*/ 3109 w 3187"/>
                <a:gd name="T55" fmla="*/ 51 h 3650"/>
                <a:gd name="T56" fmla="*/ 3157 w 3187"/>
                <a:gd name="T57" fmla="*/ 107 h 3650"/>
                <a:gd name="T58" fmla="*/ 3183 w 3187"/>
                <a:gd name="T59" fmla="*/ 177 h 3650"/>
                <a:gd name="T60" fmla="*/ 3187 w 3187"/>
                <a:gd name="T61" fmla="*/ 3434 h 3650"/>
                <a:gd name="T62" fmla="*/ 3173 w 3187"/>
                <a:gd name="T63" fmla="*/ 3510 h 3650"/>
                <a:gd name="T64" fmla="*/ 3136 w 3187"/>
                <a:gd name="T65" fmla="*/ 3573 h 3650"/>
                <a:gd name="T66" fmla="*/ 3079 w 3187"/>
                <a:gd name="T67" fmla="*/ 3620 h 3650"/>
                <a:gd name="T68" fmla="*/ 3010 w 3187"/>
                <a:gd name="T69" fmla="*/ 3647 h 3650"/>
                <a:gd name="T70" fmla="*/ 216 w 3187"/>
                <a:gd name="T71" fmla="*/ 3650 h 3650"/>
                <a:gd name="T72" fmla="*/ 141 w 3187"/>
                <a:gd name="T73" fmla="*/ 3637 h 3650"/>
                <a:gd name="T74" fmla="*/ 77 w 3187"/>
                <a:gd name="T75" fmla="*/ 3599 h 3650"/>
                <a:gd name="T76" fmla="*/ 30 w 3187"/>
                <a:gd name="T77" fmla="*/ 3543 h 3650"/>
                <a:gd name="T78" fmla="*/ 3 w 3187"/>
                <a:gd name="T79" fmla="*/ 3473 h 3650"/>
                <a:gd name="T80" fmla="*/ 0 w 3187"/>
                <a:gd name="T81" fmla="*/ 216 h 3650"/>
                <a:gd name="T82" fmla="*/ 13 w 3187"/>
                <a:gd name="T83" fmla="*/ 140 h 3650"/>
                <a:gd name="T84" fmla="*/ 51 w 3187"/>
                <a:gd name="T85" fmla="*/ 77 h 3650"/>
                <a:gd name="T86" fmla="*/ 107 w 3187"/>
                <a:gd name="T87" fmla="*/ 30 h 3650"/>
                <a:gd name="T88" fmla="*/ 178 w 3187"/>
                <a:gd name="T89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87" h="3650">
                  <a:moveTo>
                    <a:pt x="1178" y="2394"/>
                  </a:moveTo>
                  <a:lnTo>
                    <a:pt x="1178" y="3477"/>
                  </a:lnTo>
                  <a:lnTo>
                    <a:pt x="2009" y="3477"/>
                  </a:lnTo>
                  <a:lnTo>
                    <a:pt x="2009" y="2394"/>
                  </a:lnTo>
                  <a:lnTo>
                    <a:pt x="1178" y="2394"/>
                  </a:lnTo>
                  <a:close/>
                  <a:moveTo>
                    <a:pt x="173" y="2394"/>
                  </a:moveTo>
                  <a:lnTo>
                    <a:pt x="173" y="3434"/>
                  </a:lnTo>
                  <a:lnTo>
                    <a:pt x="176" y="3448"/>
                  </a:lnTo>
                  <a:lnTo>
                    <a:pt x="181" y="3460"/>
                  </a:lnTo>
                  <a:lnTo>
                    <a:pt x="191" y="3469"/>
                  </a:lnTo>
                  <a:lnTo>
                    <a:pt x="202" y="3475"/>
                  </a:lnTo>
                  <a:lnTo>
                    <a:pt x="216" y="3477"/>
                  </a:lnTo>
                  <a:lnTo>
                    <a:pt x="1004" y="3477"/>
                  </a:lnTo>
                  <a:lnTo>
                    <a:pt x="1004" y="2394"/>
                  </a:lnTo>
                  <a:lnTo>
                    <a:pt x="173" y="2394"/>
                  </a:lnTo>
                  <a:close/>
                  <a:moveTo>
                    <a:pt x="2182" y="1138"/>
                  </a:moveTo>
                  <a:lnTo>
                    <a:pt x="2182" y="3477"/>
                  </a:lnTo>
                  <a:lnTo>
                    <a:pt x="2971" y="3477"/>
                  </a:lnTo>
                  <a:lnTo>
                    <a:pt x="2984" y="3475"/>
                  </a:lnTo>
                  <a:lnTo>
                    <a:pt x="2997" y="3469"/>
                  </a:lnTo>
                  <a:lnTo>
                    <a:pt x="3005" y="3460"/>
                  </a:lnTo>
                  <a:lnTo>
                    <a:pt x="3012" y="3448"/>
                  </a:lnTo>
                  <a:lnTo>
                    <a:pt x="3014" y="3434"/>
                  </a:lnTo>
                  <a:lnTo>
                    <a:pt x="3014" y="1138"/>
                  </a:lnTo>
                  <a:lnTo>
                    <a:pt x="2182" y="1138"/>
                  </a:lnTo>
                  <a:close/>
                  <a:moveTo>
                    <a:pt x="1178" y="1138"/>
                  </a:moveTo>
                  <a:lnTo>
                    <a:pt x="1178" y="2221"/>
                  </a:lnTo>
                  <a:lnTo>
                    <a:pt x="2009" y="2221"/>
                  </a:lnTo>
                  <a:lnTo>
                    <a:pt x="2009" y="1138"/>
                  </a:lnTo>
                  <a:lnTo>
                    <a:pt x="1178" y="1138"/>
                  </a:lnTo>
                  <a:close/>
                  <a:moveTo>
                    <a:pt x="173" y="1138"/>
                  </a:moveTo>
                  <a:lnTo>
                    <a:pt x="173" y="2221"/>
                  </a:lnTo>
                  <a:lnTo>
                    <a:pt x="1004" y="2221"/>
                  </a:lnTo>
                  <a:lnTo>
                    <a:pt x="1004" y="1138"/>
                  </a:lnTo>
                  <a:lnTo>
                    <a:pt x="173" y="1138"/>
                  </a:lnTo>
                  <a:close/>
                  <a:moveTo>
                    <a:pt x="216" y="173"/>
                  </a:moveTo>
                  <a:lnTo>
                    <a:pt x="202" y="175"/>
                  </a:lnTo>
                  <a:lnTo>
                    <a:pt x="191" y="181"/>
                  </a:lnTo>
                  <a:lnTo>
                    <a:pt x="181" y="190"/>
                  </a:lnTo>
                  <a:lnTo>
                    <a:pt x="176" y="202"/>
                  </a:lnTo>
                  <a:lnTo>
                    <a:pt x="173" y="216"/>
                  </a:lnTo>
                  <a:lnTo>
                    <a:pt x="173" y="966"/>
                  </a:lnTo>
                  <a:lnTo>
                    <a:pt x="3014" y="966"/>
                  </a:lnTo>
                  <a:lnTo>
                    <a:pt x="3014" y="216"/>
                  </a:lnTo>
                  <a:lnTo>
                    <a:pt x="3012" y="202"/>
                  </a:lnTo>
                  <a:lnTo>
                    <a:pt x="3005" y="190"/>
                  </a:lnTo>
                  <a:lnTo>
                    <a:pt x="2997" y="181"/>
                  </a:lnTo>
                  <a:lnTo>
                    <a:pt x="2984" y="175"/>
                  </a:lnTo>
                  <a:lnTo>
                    <a:pt x="2971" y="173"/>
                  </a:lnTo>
                  <a:lnTo>
                    <a:pt x="216" y="173"/>
                  </a:lnTo>
                  <a:close/>
                  <a:moveTo>
                    <a:pt x="216" y="0"/>
                  </a:moveTo>
                  <a:lnTo>
                    <a:pt x="2971" y="0"/>
                  </a:lnTo>
                  <a:lnTo>
                    <a:pt x="3010" y="3"/>
                  </a:lnTo>
                  <a:lnTo>
                    <a:pt x="3046" y="13"/>
                  </a:lnTo>
                  <a:lnTo>
                    <a:pt x="3079" y="30"/>
                  </a:lnTo>
                  <a:lnTo>
                    <a:pt x="3109" y="51"/>
                  </a:lnTo>
                  <a:lnTo>
                    <a:pt x="3136" y="77"/>
                  </a:lnTo>
                  <a:lnTo>
                    <a:pt x="3157" y="107"/>
                  </a:lnTo>
                  <a:lnTo>
                    <a:pt x="3173" y="140"/>
                  </a:lnTo>
                  <a:lnTo>
                    <a:pt x="3183" y="177"/>
                  </a:lnTo>
                  <a:lnTo>
                    <a:pt x="3187" y="216"/>
                  </a:lnTo>
                  <a:lnTo>
                    <a:pt x="3187" y="3434"/>
                  </a:lnTo>
                  <a:lnTo>
                    <a:pt x="3183" y="3473"/>
                  </a:lnTo>
                  <a:lnTo>
                    <a:pt x="3173" y="3510"/>
                  </a:lnTo>
                  <a:lnTo>
                    <a:pt x="3157" y="3543"/>
                  </a:lnTo>
                  <a:lnTo>
                    <a:pt x="3136" y="3573"/>
                  </a:lnTo>
                  <a:lnTo>
                    <a:pt x="3109" y="3599"/>
                  </a:lnTo>
                  <a:lnTo>
                    <a:pt x="3079" y="3620"/>
                  </a:lnTo>
                  <a:lnTo>
                    <a:pt x="3046" y="3637"/>
                  </a:lnTo>
                  <a:lnTo>
                    <a:pt x="3010" y="3647"/>
                  </a:lnTo>
                  <a:lnTo>
                    <a:pt x="2971" y="3650"/>
                  </a:lnTo>
                  <a:lnTo>
                    <a:pt x="216" y="3650"/>
                  </a:lnTo>
                  <a:lnTo>
                    <a:pt x="178" y="3647"/>
                  </a:lnTo>
                  <a:lnTo>
                    <a:pt x="141" y="3637"/>
                  </a:lnTo>
                  <a:lnTo>
                    <a:pt x="107" y="3620"/>
                  </a:lnTo>
                  <a:lnTo>
                    <a:pt x="77" y="3599"/>
                  </a:lnTo>
                  <a:lnTo>
                    <a:pt x="51" y="3573"/>
                  </a:lnTo>
                  <a:lnTo>
                    <a:pt x="30" y="3543"/>
                  </a:lnTo>
                  <a:lnTo>
                    <a:pt x="13" y="3510"/>
                  </a:lnTo>
                  <a:lnTo>
                    <a:pt x="3" y="3473"/>
                  </a:lnTo>
                  <a:lnTo>
                    <a:pt x="0" y="3434"/>
                  </a:lnTo>
                  <a:lnTo>
                    <a:pt x="0" y="216"/>
                  </a:lnTo>
                  <a:lnTo>
                    <a:pt x="3" y="177"/>
                  </a:lnTo>
                  <a:lnTo>
                    <a:pt x="13" y="140"/>
                  </a:lnTo>
                  <a:lnTo>
                    <a:pt x="30" y="107"/>
                  </a:lnTo>
                  <a:lnTo>
                    <a:pt x="51" y="77"/>
                  </a:lnTo>
                  <a:lnTo>
                    <a:pt x="77" y="51"/>
                  </a:lnTo>
                  <a:lnTo>
                    <a:pt x="107" y="30"/>
                  </a:lnTo>
                  <a:lnTo>
                    <a:pt x="141" y="13"/>
                  </a:lnTo>
                  <a:lnTo>
                    <a:pt x="178" y="3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489"/>
            <p:cNvSpPr>
              <a:spLocks/>
            </p:cNvSpPr>
            <p:nvPr/>
          </p:nvSpPr>
          <p:spPr bwMode="auto">
            <a:xfrm>
              <a:off x="1690688" y="5984875"/>
              <a:ext cx="95250" cy="95250"/>
            </a:xfrm>
            <a:custGeom>
              <a:avLst/>
              <a:gdLst>
                <a:gd name="T0" fmla="*/ 300 w 599"/>
                <a:gd name="T1" fmla="*/ 0 h 601"/>
                <a:gd name="T2" fmla="*/ 323 w 599"/>
                <a:gd name="T3" fmla="*/ 4 h 601"/>
                <a:gd name="T4" fmla="*/ 343 w 599"/>
                <a:gd name="T5" fmla="*/ 12 h 601"/>
                <a:gd name="T6" fmla="*/ 361 w 599"/>
                <a:gd name="T7" fmla="*/ 26 h 601"/>
                <a:gd name="T8" fmla="*/ 374 w 599"/>
                <a:gd name="T9" fmla="*/ 43 h 601"/>
                <a:gd name="T10" fmla="*/ 383 w 599"/>
                <a:gd name="T11" fmla="*/ 64 h 601"/>
                <a:gd name="T12" fmla="*/ 386 w 599"/>
                <a:gd name="T13" fmla="*/ 87 h 601"/>
                <a:gd name="T14" fmla="*/ 386 w 599"/>
                <a:gd name="T15" fmla="*/ 214 h 601"/>
                <a:gd name="T16" fmla="*/ 513 w 599"/>
                <a:gd name="T17" fmla="*/ 214 h 601"/>
                <a:gd name="T18" fmla="*/ 536 w 599"/>
                <a:gd name="T19" fmla="*/ 217 h 601"/>
                <a:gd name="T20" fmla="*/ 557 w 599"/>
                <a:gd name="T21" fmla="*/ 226 h 601"/>
                <a:gd name="T22" fmla="*/ 574 w 599"/>
                <a:gd name="T23" fmla="*/ 239 h 601"/>
                <a:gd name="T24" fmla="*/ 588 w 599"/>
                <a:gd name="T25" fmla="*/ 257 h 601"/>
                <a:gd name="T26" fmla="*/ 596 w 599"/>
                <a:gd name="T27" fmla="*/ 278 h 601"/>
                <a:gd name="T28" fmla="*/ 599 w 599"/>
                <a:gd name="T29" fmla="*/ 301 h 601"/>
                <a:gd name="T30" fmla="*/ 596 w 599"/>
                <a:gd name="T31" fmla="*/ 323 h 601"/>
                <a:gd name="T32" fmla="*/ 588 w 599"/>
                <a:gd name="T33" fmla="*/ 344 h 601"/>
                <a:gd name="T34" fmla="*/ 574 w 599"/>
                <a:gd name="T35" fmla="*/ 362 h 601"/>
                <a:gd name="T36" fmla="*/ 557 w 599"/>
                <a:gd name="T37" fmla="*/ 375 h 601"/>
                <a:gd name="T38" fmla="*/ 536 w 599"/>
                <a:gd name="T39" fmla="*/ 384 h 601"/>
                <a:gd name="T40" fmla="*/ 513 w 599"/>
                <a:gd name="T41" fmla="*/ 387 h 601"/>
                <a:gd name="T42" fmla="*/ 386 w 599"/>
                <a:gd name="T43" fmla="*/ 387 h 601"/>
                <a:gd name="T44" fmla="*/ 386 w 599"/>
                <a:gd name="T45" fmla="*/ 515 h 601"/>
                <a:gd name="T46" fmla="*/ 383 w 599"/>
                <a:gd name="T47" fmla="*/ 538 h 601"/>
                <a:gd name="T48" fmla="*/ 374 w 599"/>
                <a:gd name="T49" fmla="*/ 558 h 601"/>
                <a:gd name="T50" fmla="*/ 361 w 599"/>
                <a:gd name="T51" fmla="*/ 575 h 601"/>
                <a:gd name="T52" fmla="*/ 343 w 599"/>
                <a:gd name="T53" fmla="*/ 589 h 601"/>
                <a:gd name="T54" fmla="*/ 323 w 599"/>
                <a:gd name="T55" fmla="*/ 598 h 601"/>
                <a:gd name="T56" fmla="*/ 300 w 599"/>
                <a:gd name="T57" fmla="*/ 601 h 601"/>
                <a:gd name="T58" fmla="*/ 277 w 599"/>
                <a:gd name="T59" fmla="*/ 598 h 601"/>
                <a:gd name="T60" fmla="*/ 257 w 599"/>
                <a:gd name="T61" fmla="*/ 589 h 601"/>
                <a:gd name="T62" fmla="*/ 239 w 599"/>
                <a:gd name="T63" fmla="*/ 575 h 601"/>
                <a:gd name="T64" fmla="*/ 225 w 599"/>
                <a:gd name="T65" fmla="*/ 558 h 601"/>
                <a:gd name="T66" fmla="*/ 217 w 599"/>
                <a:gd name="T67" fmla="*/ 538 h 601"/>
                <a:gd name="T68" fmla="*/ 214 w 599"/>
                <a:gd name="T69" fmla="*/ 515 h 601"/>
                <a:gd name="T70" fmla="*/ 214 w 599"/>
                <a:gd name="T71" fmla="*/ 387 h 601"/>
                <a:gd name="T72" fmla="*/ 87 w 599"/>
                <a:gd name="T73" fmla="*/ 387 h 601"/>
                <a:gd name="T74" fmla="*/ 63 w 599"/>
                <a:gd name="T75" fmla="*/ 384 h 601"/>
                <a:gd name="T76" fmla="*/ 42 w 599"/>
                <a:gd name="T77" fmla="*/ 375 h 601"/>
                <a:gd name="T78" fmla="*/ 26 w 599"/>
                <a:gd name="T79" fmla="*/ 362 h 601"/>
                <a:gd name="T80" fmla="*/ 11 w 599"/>
                <a:gd name="T81" fmla="*/ 344 h 601"/>
                <a:gd name="T82" fmla="*/ 3 w 599"/>
                <a:gd name="T83" fmla="*/ 323 h 601"/>
                <a:gd name="T84" fmla="*/ 0 w 599"/>
                <a:gd name="T85" fmla="*/ 301 h 601"/>
                <a:gd name="T86" fmla="*/ 3 w 599"/>
                <a:gd name="T87" fmla="*/ 278 h 601"/>
                <a:gd name="T88" fmla="*/ 11 w 599"/>
                <a:gd name="T89" fmla="*/ 257 h 601"/>
                <a:gd name="T90" fmla="*/ 26 w 599"/>
                <a:gd name="T91" fmla="*/ 239 h 601"/>
                <a:gd name="T92" fmla="*/ 42 w 599"/>
                <a:gd name="T93" fmla="*/ 226 h 601"/>
                <a:gd name="T94" fmla="*/ 63 w 599"/>
                <a:gd name="T95" fmla="*/ 217 h 601"/>
                <a:gd name="T96" fmla="*/ 87 w 599"/>
                <a:gd name="T97" fmla="*/ 214 h 601"/>
                <a:gd name="T98" fmla="*/ 214 w 599"/>
                <a:gd name="T99" fmla="*/ 214 h 601"/>
                <a:gd name="T100" fmla="*/ 214 w 599"/>
                <a:gd name="T101" fmla="*/ 87 h 601"/>
                <a:gd name="T102" fmla="*/ 217 w 599"/>
                <a:gd name="T103" fmla="*/ 64 h 601"/>
                <a:gd name="T104" fmla="*/ 225 w 599"/>
                <a:gd name="T105" fmla="*/ 43 h 601"/>
                <a:gd name="T106" fmla="*/ 239 w 599"/>
                <a:gd name="T107" fmla="*/ 26 h 601"/>
                <a:gd name="T108" fmla="*/ 257 w 599"/>
                <a:gd name="T109" fmla="*/ 12 h 601"/>
                <a:gd name="T110" fmla="*/ 277 w 599"/>
                <a:gd name="T111" fmla="*/ 4 h 601"/>
                <a:gd name="T112" fmla="*/ 300 w 599"/>
                <a:gd name="T113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9" h="601">
                  <a:moveTo>
                    <a:pt x="300" y="0"/>
                  </a:moveTo>
                  <a:lnTo>
                    <a:pt x="323" y="4"/>
                  </a:lnTo>
                  <a:lnTo>
                    <a:pt x="343" y="12"/>
                  </a:lnTo>
                  <a:lnTo>
                    <a:pt x="361" y="26"/>
                  </a:lnTo>
                  <a:lnTo>
                    <a:pt x="374" y="43"/>
                  </a:lnTo>
                  <a:lnTo>
                    <a:pt x="383" y="64"/>
                  </a:lnTo>
                  <a:lnTo>
                    <a:pt x="386" y="87"/>
                  </a:lnTo>
                  <a:lnTo>
                    <a:pt x="386" y="214"/>
                  </a:lnTo>
                  <a:lnTo>
                    <a:pt x="513" y="214"/>
                  </a:lnTo>
                  <a:lnTo>
                    <a:pt x="536" y="217"/>
                  </a:lnTo>
                  <a:lnTo>
                    <a:pt x="557" y="226"/>
                  </a:lnTo>
                  <a:lnTo>
                    <a:pt x="574" y="239"/>
                  </a:lnTo>
                  <a:lnTo>
                    <a:pt x="588" y="257"/>
                  </a:lnTo>
                  <a:lnTo>
                    <a:pt x="596" y="278"/>
                  </a:lnTo>
                  <a:lnTo>
                    <a:pt x="599" y="301"/>
                  </a:lnTo>
                  <a:lnTo>
                    <a:pt x="596" y="323"/>
                  </a:lnTo>
                  <a:lnTo>
                    <a:pt x="588" y="344"/>
                  </a:lnTo>
                  <a:lnTo>
                    <a:pt x="574" y="362"/>
                  </a:lnTo>
                  <a:lnTo>
                    <a:pt x="557" y="375"/>
                  </a:lnTo>
                  <a:lnTo>
                    <a:pt x="536" y="384"/>
                  </a:lnTo>
                  <a:lnTo>
                    <a:pt x="513" y="387"/>
                  </a:lnTo>
                  <a:lnTo>
                    <a:pt x="386" y="387"/>
                  </a:lnTo>
                  <a:lnTo>
                    <a:pt x="386" y="515"/>
                  </a:lnTo>
                  <a:lnTo>
                    <a:pt x="383" y="538"/>
                  </a:lnTo>
                  <a:lnTo>
                    <a:pt x="374" y="558"/>
                  </a:lnTo>
                  <a:lnTo>
                    <a:pt x="361" y="575"/>
                  </a:lnTo>
                  <a:lnTo>
                    <a:pt x="343" y="589"/>
                  </a:lnTo>
                  <a:lnTo>
                    <a:pt x="323" y="598"/>
                  </a:lnTo>
                  <a:lnTo>
                    <a:pt x="300" y="601"/>
                  </a:lnTo>
                  <a:lnTo>
                    <a:pt x="277" y="598"/>
                  </a:lnTo>
                  <a:lnTo>
                    <a:pt x="257" y="589"/>
                  </a:lnTo>
                  <a:lnTo>
                    <a:pt x="239" y="575"/>
                  </a:lnTo>
                  <a:lnTo>
                    <a:pt x="225" y="558"/>
                  </a:lnTo>
                  <a:lnTo>
                    <a:pt x="217" y="538"/>
                  </a:lnTo>
                  <a:lnTo>
                    <a:pt x="214" y="515"/>
                  </a:lnTo>
                  <a:lnTo>
                    <a:pt x="214" y="387"/>
                  </a:lnTo>
                  <a:lnTo>
                    <a:pt x="87" y="387"/>
                  </a:lnTo>
                  <a:lnTo>
                    <a:pt x="63" y="384"/>
                  </a:lnTo>
                  <a:lnTo>
                    <a:pt x="42" y="375"/>
                  </a:lnTo>
                  <a:lnTo>
                    <a:pt x="26" y="362"/>
                  </a:lnTo>
                  <a:lnTo>
                    <a:pt x="11" y="344"/>
                  </a:lnTo>
                  <a:lnTo>
                    <a:pt x="3" y="323"/>
                  </a:lnTo>
                  <a:lnTo>
                    <a:pt x="0" y="301"/>
                  </a:lnTo>
                  <a:lnTo>
                    <a:pt x="3" y="278"/>
                  </a:lnTo>
                  <a:lnTo>
                    <a:pt x="11" y="257"/>
                  </a:lnTo>
                  <a:lnTo>
                    <a:pt x="26" y="239"/>
                  </a:lnTo>
                  <a:lnTo>
                    <a:pt x="42" y="226"/>
                  </a:lnTo>
                  <a:lnTo>
                    <a:pt x="63" y="217"/>
                  </a:lnTo>
                  <a:lnTo>
                    <a:pt x="87" y="214"/>
                  </a:lnTo>
                  <a:lnTo>
                    <a:pt x="214" y="214"/>
                  </a:lnTo>
                  <a:lnTo>
                    <a:pt x="214" y="87"/>
                  </a:lnTo>
                  <a:lnTo>
                    <a:pt x="217" y="64"/>
                  </a:lnTo>
                  <a:lnTo>
                    <a:pt x="225" y="43"/>
                  </a:lnTo>
                  <a:lnTo>
                    <a:pt x="239" y="26"/>
                  </a:lnTo>
                  <a:lnTo>
                    <a:pt x="257" y="12"/>
                  </a:lnTo>
                  <a:lnTo>
                    <a:pt x="277" y="4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490"/>
            <p:cNvSpPr>
              <a:spLocks/>
            </p:cNvSpPr>
            <p:nvPr/>
          </p:nvSpPr>
          <p:spPr bwMode="auto">
            <a:xfrm>
              <a:off x="1849438" y="6018213"/>
              <a:ext cx="96838" cy="28575"/>
            </a:xfrm>
            <a:custGeom>
              <a:avLst/>
              <a:gdLst>
                <a:gd name="T0" fmla="*/ 87 w 608"/>
                <a:gd name="T1" fmla="*/ 0 h 173"/>
                <a:gd name="T2" fmla="*/ 522 w 608"/>
                <a:gd name="T3" fmla="*/ 0 h 173"/>
                <a:gd name="T4" fmla="*/ 545 w 608"/>
                <a:gd name="T5" fmla="*/ 3 h 173"/>
                <a:gd name="T6" fmla="*/ 566 w 608"/>
                <a:gd name="T7" fmla="*/ 12 h 173"/>
                <a:gd name="T8" fmla="*/ 583 w 608"/>
                <a:gd name="T9" fmla="*/ 25 h 173"/>
                <a:gd name="T10" fmla="*/ 597 w 608"/>
                <a:gd name="T11" fmla="*/ 43 h 173"/>
                <a:gd name="T12" fmla="*/ 605 w 608"/>
                <a:gd name="T13" fmla="*/ 64 h 173"/>
                <a:gd name="T14" fmla="*/ 608 w 608"/>
                <a:gd name="T15" fmla="*/ 87 h 173"/>
                <a:gd name="T16" fmla="*/ 605 w 608"/>
                <a:gd name="T17" fmla="*/ 109 h 173"/>
                <a:gd name="T18" fmla="*/ 597 w 608"/>
                <a:gd name="T19" fmla="*/ 130 h 173"/>
                <a:gd name="T20" fmla="*/ 583 w 608"/>
                <a:gd name="T21" fmla="*/ 148 h 173"/>
                <a:gd name="T22" fmla="*/ 566 w 608"/>
                <a:gd name="T23" fmla="*/ 161 h 173"/>
                <a:gd name="T24" fmla="*/ 545 w 608"/>
                <a:gd name="T25" fmla="*/ 170 h 173"/>
                <a:gd name="T26" fmla="*/ 522 w 608"/>
                <a:gd name="T27" fmla="*/ 173 h 173"/>
                <a:gd name="T28" fmla="*/ 87 w 608"/>
                <a:gd name="T29" fmla="*/ 173 h 173"/>
                <a:gd name="T30" fmla="*/ 63 w 608"/>
                <a:gd name="T31" fmla="*/ 170 h 173"/>
                <a:gd name="T32" fmla="*/ 43 w 608"/>
                <a:gd name="T33" fmla="*/ 161 h 173"/>
                <a:gd name="T34" fmla="*/ 26 w 608"/>
                <a:gd name="T35" fmla="*/ 148 h 173"/>
                <a:gd name="T36" fmla="*/ 13 w 608"/>
                <a:gd name="T37" fmla="*/ 130 h 173"/>
                <a:gd name="T38" fmla="*/ 4 w 608"/>
                <a:gd name="T39" fmla="*/ 109 h 173"/>
                <a:gd name="T40" fmla="*/ 0 w 608"/>
                <a:gd name="T41" fmla="*/ 87 h 173"/>
                <a:gd name="T42" fmla="*/ 4 w 608"/>
                <a:gd name="T43" fmla="*/ 64 h 173"/>
                <a:gd name="T44" fmla="*/ 13 w 608"/>
                <a:gd name="T45" fmla="*/ 43 h 173"/>
                <a:gd name="T46" fmla="*/ 26 w 608"/>
                <a:gd name="T47" fmla="*/ 25 h 173"/>
                <a:gd name="T48" fmla="*/ 43 w 608"/>
                <a:gd name="T49" fmla="*/ 12 h 173"/>
                <a:gd name="T50" fmla="*/ 63 w 608"/>
                <a:gd name="T51" fmla="*/ 3 h 173"/>
                <a:gd name="T52" fmla="*/ 87 w 608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8" h="173">
                  <a:moveTo>
                    <a:pt x="87" y="0"/>
                  </a:moveTo>
                  <a:lnTo>
                    <a:pt x="522" y="0"/>
                  </a:lnTo>
                  <a:lnTo>
                    <a:pt x="545" y="3"/>
                  </a:lnTo>
                  <a:lnTo>
                    <a:pt x="566" y="12"/>
                  </a:lnTo>
                  <a:lnTo>
                    <a:pt x="583" y="25"/>
                  </a:lnTo>
                  <a:lnTo>
                    <a:pt x="597" y="43"/>
                  </a:lnTo>
                  <a:lnTo>
                    <a:pt x="605" y="64"/>
                  </a:lnTo>
                  <a:lnTo>
                    <a:pt x="608" y="87"/>
                  </a:lnTo>
                  <a:lnTo>
                    <a:pt x="605" y="109"/>
                  </a:lnTo>
                  <a:lnTo>
                    <a:pt x="597" y="130"/>
                  </a:lnTo>
                  <a:lnTo>
                    <a:pt x="583" y="148"/>
                  </a:lnTo>
                  <a:lnTo>
                    <a:pt x="566" y="161"/>
                  </a:lnTo>
                  <a:lnTo>
                    <a:pt x="545" y="170"/>
                  </a:lnTo>
                  <a:lnTo>
                    <a:pt x="522" y="173"/>
                  </a:lnTo>
                  <a:lnTo>
                    <a:pt x="87" y="173"/>
                  </a:lnTo>
                  <a:lnTo>
                    <a:pt x="63" y="170"/>
                  </a:lnTo>
                  <a:lnTo>
                    <a:pt x="43" y="161"/>
                  </a:lnTo>
                  <a:lnTo>
                    <a:pt x="26" y="148"/>
                  </a:lnTo>
                  <a:lnTo>
                    <a:pt x="13" y="130"/>
                  </a:lnTo>
                  <a:lnTo>
                    <a:pt x="4" y="109"/>
                  </a:lnTo>
                  <a:lnTo>
                    <a:pt x="0" y="87"/>
                  </a:lnTo>
                  <a:lnTo>
                    <a:pt x="4" y="64"/>
                  </a:lnTo>
                  <a:lnTo>
                    <a:pt x="13" y="43"/>
                  </a:lnTo>
                  <a:lnTo>
                    <a:pt x="26" y="25"/>
                  </a:lnTo>
                  <a:lnTo>
                    <a:pt x="43" y="12"/>
                  </a:lnTo>
                  <a:lnTo>
                    <a:pt x="63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491"/>
            <p:cNvSpPr>
              <a:spLocks/>
            </p:cNvSpPr>
            <p:nvPr/>
          </p:nvSpPr>
          <p:spPr bwMode="auto">
            <a:xfrm>
              <a:off x="1698625" y="6191250"/>
              <a:ext cx="79375" cy="80963"/>
            </a:xfrm>
            <a:custGeom>
              <a:avLst/>
              <a:gdLst>
                <a:gd name="T0" fmla="*/ 114 w 502"/>
                <a:gd name="T1" fmla="*/ 5 h 504"/>
                <a:gd name="T2" fmla="*/ 147 w 502"/>
                <a:gd name="T3" fmla="*/ 25 h 504"/>
                <a:gd name="T4" fmla="*/ 355 w 502"/>
                <a:gd name="T5" fmla="*/ 25 h 504"/>
                <a:gd name="T6" fmla="*/ 388 w 502"/>
                <a:gd name="T7" fmla="*/ 5 h 504"/>
                <a:gd name="T8" fmla="*/ 425 w 502"/>
                <a:gd name="T9" fmla="*/ 0 h 504"/>
                <a:gd name="T10" fmla="*/ 462 w 502"/>
                <a:gd name="T11" fmla="*/ 13 h 504"/>
                <a:gd name="T12" fmla="*/ 490 w 502"/>
                <a:gd name="T13" fmla="*/ 41 h 504"/>
                <a:gd name="T14" fmla="*/ 502 w 502"/>
                <a:gd name="T15" fmla="*/ 77 h 504"/>
                <a:gd name="T16" fmla="*/ 497 w 502"/>
                <a:gd name="T17" fmla="*/ 114 h 504"/>
                <a:gd name="T18" fmla="*/ 477 w 502"/>
                <a:gd name="T19" fmla="*/ 148 h 504"/>
                <a:gd name="T20" fmla="*/ 477 w 502"/>
                <a:gd name="T21" fmla="*/ 357 h 504"/>
                <a:gd name="T22" fmla="*/ 497 w 502"/>
                <a:gd name="T23" fmla="*/ 389 h 504"/>
                <a:gd name="T24" fmla="*/ 502 w 502"/>
                <a:gd name="T25" fmla="*/ 426 h 504"/>
                <a:gd name="T26" fmla="*/ 490 w 502"/>
                <a:gd name="T27" fmla="*/ 463 h 504"/>
                <a:gd name="T28" fmla="*/ 464 w 502"/>
                <a:gd name="T29" fmla="*/ 489 h 504"/>
                <a:gd name="T30" fmla="*/ 432 w 502"/>
                <a:gd name="T31" fmla="*/ 503 h 504"/>
                <a:gd name="T32" fmla="*/ 400 w 502"/>
                <a:gd name="T33" fmla="*/ 503 h 504"/>
                <a:gd name="T34" fmla="*/ 369 w 502"/>
                <a:gd name="T35" fmla="*/ 489 h 504"/>
                <a:gd name="T36" fmla="*/ 251 w 502"/>
                <a:gd name="T37" fmla="*/ 374 h 504"/>
                <a:gd name="T38" fmla="*/ 133 w 502"/>
                <a:gd name="T39" fmla="*/ 489 h 504"/>
                <a:gd name="T40" fmla="*/ 102 w 502"/>
                <a:gd name="T41" fmla="*/ 503 h 504"/>
                <a:gd name="T42" fmla="*/ 69 w 502"/>
                <a:gd name="T43" fmla="*/ 503 h 504"/>
                <a:gd name="T44" fmla="*/ 38 w 502"/>
                <a:gd name="T45" fmla="*/ 489 h 504"/>
                <a:gd name="T46" fmla="*/ 12 w 502"/>
                <a:gd name="T47" fmla="*/ 463 h 504"/>
                <a:gd name="T48" fmla="*/ 0 w 502"/>
                <a:gd name="T49" fmla="*/ 426 h 504"/>
                <a:gd name="T50" fmla="*/ 3 w 502"/>
                <a:gd name="T51" fmla="*/ 389 h 504"/>
                <a:gd name="T52" fmla="*/ 24 w 502"/>
                <a:gd name="T53" fmla="*/ 357 h 504"/>
                <a:gd name="T54" fmla="*/ 24 w 502"/>
                <a:gd name="T55" fmla="*/ 148 h 504"/>
                <a:gd name="T56" fmla="*/ 3 w 502"/>
                <a:gd name="T57" fmla="*/ 114 h 504"/>
                <a:gd name="T58" fmla="*/ 0 w 502"/>
                <a:gd name="T59" fmla="*/ 77 h 504"/>
                <a:gd name="T60" fmla="*/ 12 w 502"/>
                <a:gd name="T61" fmla="*/ 41 h 504"/>
                <a:gd name="T62" fmla="*/ 40 w 502"/>
                <a:gd name="T63" fmla="*/ 13 h 504"/>
                <a:gd name="T64" fmla="*/ 76 w 502"/>
                <a:gd name="T6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2" h="504">
                  <a:moveTo>
                    <a:pt x="95" y="0"/>
                  </a:moveTo>
                  <a:lnTo>
                    <a:pt x="114" y="5"/>
                  </a:lnTo>
                  <a:lnTo>
                    <a:pt x="130" y="13"/>
                  </a:lnTo>
                  <a:lnTo>
                    <a:pt x="147" y="25"/>
                  </a:lnTo>
                  <a:lnTo>
                    <a:pt x="251" y="130"/>
                  </a:lnTo>
                  <a:lnTo>
                    <a:pt x="355" y="25"/>
                  </a:lnTo>
                  <a:lnTo>
                    <a:pt x="370" y="13"/>
                  </a:lnTo>
                  <a:lnTo>
                    <a:pt x="388" y="5"/>
                  </a:lnTo>
                  <a:lnTo>
                    <a:pt x="407" y="0"/>
                  </a:lnTo>
                  <a:lnTo>
                    <a:pt x="425" y="0"/>
                  </a:lnTo>
                  <a:lnTo>
                    <a:pt x="444" y="5"/>
                  </a:lnTo>
                  <a:lnTo>
                    <a:pt x="462" y="13"/>
                  </a:lnTo>
                  <a:lnTo>
                    <a:pt x="477" y="25"/>
                  </a:lnTo>
                  <a:lnTo>
                    <a:pt x="490" y="41"/>
                  </a:lnTo>
                  <a:lnTo>
                    <a:pt x="497" y="58"/>
                  </a:lnTo>
                  <a:lnTo>
                    <a:pt x="502" y="77"/>
                  </a:lnTo>
                  <a:lnTo>
                    <a:pt x="502" y="96"/>
                  </a:lnTo>
                  <a:lnTo>
                    <a:pt x="497" y="114"/>
                  </a:lnTo>
                  <a:lnTo>
                    <a:pt x="490" y="132"/>
                  </a:lnTo>
                  <a:lnTo>
                    <a:pt x="477" y="148"/>
                  </a:lnTo>
                  <a:lnTo>
                    <a:pt x="372" y="251"/>
                  </a:lnTo>
                  <a:lnTo>
                    <a:pt x="477" y="357"/>
                  </a:lnTo>
                  <a:lnTo>
                    <a:pt x="490" y="372"/>
                  </a:lnTo>
                  <a:lnTo>
                    <a:pt x="497" y="389"/>
                  </a:lnTo>
                  <a:lnTo>
                    <a:pt x="502" y="407"/>
                  </a:lnTo>
                  <a:lnTo>
                    <a:pt x="502" y="426"/>
                  </a:lnTo>
                  <a:lnTo>
                    <a:pt x="497" y="445"/>
                  </a:lnTo>
                  <a:lnTo>
                    <a:pt x="490" y="463"/>
                  </a:lnTo>
                  <a:lnTo>
                    <a:pt x="477" y="478"/>
                  </a:lnTo>
                  <a:lnTo>
                    <a:pt x="464" y="489"/>
                  </a:lnTo>
                  <a:lnTo>
                    <a:pt x="449" y="497"/>
                  </a:lnTo>
                  <a:lnTo>
                    <a:pt x="432" y="503"/>
                  </a:lnTo>
                  <a:lnTo>
                    <a:pt x="417" y="504"/>
                  </a:lnTo>
                  <a:lnTo>
                    <a:pt x="400" y="503"/>
                  </a:lnTo>
                  <a:lnTo>
                    <a:pt x="383" y="497"/>
                  </a:lnTo>
                  <a:lnTo>
                    <a:pt x="369" y="489"/>
                  </a:lnTo>
                  <a:lnTo>
                    <a:pt x="355" y="478"/>
                  </a:lnTo>
                  <a:lnTo>
                    <a:pt x="251" y="374"/>
                  </a:lnTo>
                  <a:lnTo>
                    <a:pt x="147" y="478"/>
                  </a:lnTo>
                  <a:lnTo>
                    <a:pt x="133" y="489"/>
                  </a:lnTo>
                  <a:lnTo>
                    <a:pt x="118" y="497"/>
                  </a:lnTo>
                  <a:lnTo>
                    <a:pt x="102" y="503"/>
                  </a:lnTo>
                  <a:lnTo>
                    <a:pt x="85" y="504"/>
                  </a:lnTo>
                  <a:lnTo>
                    <a:pt x="69" y="503"/>
                  </a:lnTo>
                  <a:lnTo>
                    <a:pt x="53" y="497"/>
                  </a:lnTo>
                  <a:lnTo>
                    <a:pt x="38" y="489"/>
                  </a:lnTo>
                  <a:lnTo>
                    <a:pt x="24" y="478"/>
                  </a:lnTo>
                  <a:lnTo>
                    <a:pt x="12" y="463"/>
                  </a:lnTo>
                  <a:lnTo>
                    <a:pt x="3" y="445"/>
                  </a:lnTo>
                  <a:lnTo>
                    <a:pt x="0" y="426"/>
                  </a:lnTo>
                  <a:lnTo>
                    <a:pt x="0" y="407"/>
                  </a:lnTo>
                  <a:lnTo>
                    <a:pt x="3" y="389"/>
                  </a:lnTo>
                  <a:lnTo>
                    <a:pt x="12" y="372"/>
                  </a:lnTo>
                  <a:lnTo>
                    <a:pt x="24" y="357"/>
                  </a:lnTo>
                  <a:lnTo>
                    <a:pt x="128" y="251"/>
                  </a:lnTo>
                  <a:lnTo>
                    <a:pt x="24" y="148"/>
                  </a:lnTo>
                  <a:lnTo>
                    <a:pt x="12" y="132"/>
                  </a:lnTo>
                  <a:lnTo>
                    <a:pt x="3" y="114"/>
                  </a:lnTo>
                  <a:lnTo>
                    <a:pt x="0" y="96"/>
                  </a:lnTo>
                  <a:lnTo>
                    <a:pt x="0" y="77"/>
                  </a:lnTo>
                  <a:lnTo>
                    <a:pt x="3" y="58"/>
                  </a:lnTo>
                  <a:lnTo>
                    <a:pt x="12" y="41"/>
                  </a:lnTo>
                  <a:lnTo>
                    <a:pt x="24" y="25"/>
                  </a:lnTo>
                  <a:lnTo>
                    <a:pt x="40" y="13"/>
                  </a:lnTo>
                  <a:lnTo>
                    <a:pt x="57" y="5"/>
                  </a:lnTo>
                  <a:lnTo>
                    <a:pt x="76" y="0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Freeform 492"/>
            <p:cNvSpPr>
              <a:spLocks/>
            </p:cNvSpPr>
            <p:nvPr/>
          </p:nvSpPr>
          <p:spPr bwMode="auto">
            <a:xfrm>
              <a:off x="1857375" y="6191250"/>
              <a:ext cx="79375" cy="80963"/>
            </a:xfrm>
            <a:custGeom>
              <a:avLst/>
              <a:gdLst>
                <a:gd name="T0" fmla="*/ 426 w 502"/>
                <a:gd name="T1" fmla="*/ 0 h 504"/>
                <a:gd name="T2" fmla="*/ 445 w 502"/>
                <a:gd name="T3" fmla="*/ 5 h 504"/>
                <a:gd name="T4" fmla="*/ 462 w 502"/>
                <a:gd name="T5" fmla="*/ 13 h 504"/>
                <a:gd name="T6" fmla="*/ 478 w 502"/>
                <a:gd name="T7" fmla="*/ 25 h 504"/>
                <a:gd name="T8" fmla="*/ 490 w 502"/>
                <a:gd name="T9" fmla="*/ 41 h 504"/>
                <a:gd name="T10" fmla="*/ 499 w 502"/>
                <a:gd name="T11" fmla="*/ 58 h 504"/>
                <a:gd name="T12" fmla="*/ 502 w 502"/>
                <a:gd name="T13" fmla="*/ 77 h 504"/>
                <a:gd name="T14" fmla="*/ 502 w 502"/>
                <a:gd name="T15" fmla="*/ 96 h 504"/>
                <a:gd name="T16" fmla="*/ 499 w 502"/>
                <a:gd name="T17" fmla="*/ 114 h 504"/>
                <a:gd name="T18" fmla="*/ 490 w 502"/>
                <a:gd name="T19" fmla="*/ 132 h 504"/>
                <a:gd name="T20" fmla="*/ 478 w 502"/>
                <a:gd name="T21" fmla="*/ 148 h 504"/>
                <a:gd name="T22" fmla="*/ 147 w 502"/>
                <a:gd name="T23" fmla="*/ 478 h 504"/>
                <a:gd name="T24" fmla="*/ 133 w 502"/>
                <a:gd name="T25" fmla="*/ 489 h 504"/>
                <a:gd name="T26" fmla="*/ 119 w 502"/>
                <a:gd name="T27" fmla="*/ 497 h 504"/>
                <a:gd name="T28" fmla="*/ 102 w 502"/>
                <a:gd name="T29" fmla="*/ 503 h 504"/>
                <a:gd name="T30" fmla="*/ 85 w 502"/>
                <a:gd name="T31" fmla="*/ 504 h 504"/>
                <a:gd name="T32" fmla="*/ 70 w 502"/>
                <a:gd name="T33" fmla="*/ 503 h 504"/>
                <a:gd name="T34" fmla="*/ 53 w 502"/>
                <a:gd name="T35" fmla="*/ 497 h 504"/>
                <a:gd name="T36" fmla="*/ 38 w 502"/>
                <a:gd name="T37" fmla="*/ 489 h 504"/>
                <a:gd name="T38" fmla="*/ 25 w 502"/>
                <a:gd name="T39" fmla="*/ 478 h 504"/>
                <a:gd name="T40" fmla="*/ 13 w 502"/>
                <a:gd name="T41" fmla="*/ 463 h 504"/>
                <a:gd name="T42" fmla="*/ 5 w 502"/>
                <a:gd name="T43" fmla="*/ 445 h 504"/>
                <a:gd name="T44" fmla="*/ 0 w 502"/>
                <a:gd name="T45" fmla="*/ 426 h 504"/>
                <a:gd name="T46" fmla="*/ 0 w 502"/>
                <a:gd name="T47" fmla="*/ 407 h 504"/>
                <a:gd name="T48" fmla="*/ 5 w 502"/>
                <a:gd name="T49" fmla="*/ 389 h 504"/>
                <a:gd name="T50" fmla="*/ 13 w 502"/>
                <a:gd name="T51" fmla="*/ 372 h 504"/>
                <a:gd name="T52" fmla="*/ 25 w 502"/>
                <a:gd name="T53" fmla="*/ 357 h 504"/>
                <a:gd name="T54" fmla="*/ 355 w 502"/>
                <a:gd name="T55" fmla="*/ 25 h 504"/>
                <a:gd name="T56" fmla="*/ 372 w 502"/>
                <a:gd name="T57" fmla="*/ 13 h 504"/>
                <a:gd name="T58" fmla="*/ 388 w 502"/>
                <a:gd name="T59" fmla="*/ 5 h 504"/>
                <a:gd name="T60" fmla="*/ 407 w 502"/>
                <a:gd name="T61" fmla="*/ 0 h 504"/>
                <a:gd name="T62" fmla="*/ 426 w 502"/>
                <a:gd name="T63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2" h="504">
                  <a:moveTo>
                    <a:pt x="426" y="0"/>
                  </a:moveTo>
                  <a:lnTo>
                    <a:pt x="445" y="5"/>
                  </a:lnTo>
                  <a:lnTo>
                    <a:pt x="462" y="13"/>
                  </a:lnTo>
                  <a:lnTo>
                    <a:pt x="478" y="25"/>
                  </a:lnTo>
                  <a:lnTo>
                    <a:pt x="490" y="41"/>
                  </a:lnTo>
                  <a:lnTo>
                    <a:pt x="499" y="58"/>
                  </a:lnTo>
                  <a:lnTo>
                    <a:pt x="502" y="77"/>
                  </a:lnTo>
                  <a:lnTo>
                    <a:pt x="502" y="96"/>
                  </a:lnTo>
                  <a:lnTo>
                    <a:pt x="499" y="114"/>
                  </a:lnTo>
                  <a:lnTo>
                    <a:pt x="490" y="132"/>
                  </a:lnTo>
                  <a:lnTo>
                    <a:pt x="478" y="148"/>
                  </a:lnTo>
                  <a:lnTo>
                    <a:pt x="147" y="478"/>
                  </a:lnTo>
                  <a:lnTo>
                    <a:pt x="133" y="489"/>
                  </a:lnTo>
                  <a:lnTo>
                    <a:pt x="119" y="497"/>
                  </a:lnTo>
                  <a:lnTo>
                    <a:pt x="102" y="503"/>
                  </a:lnTo>
                  <a:lnTo>
                    <a:pt x="85" y="504"/>
                  </a:lnTo>
                  <a:lnTo>
                    <a:pt x="70" y="503"/>
                  </a:lnTo>
                  <a:lnTo>
                    <a:pt x="53" y="497"/>
                  </a:lnTo>
                  <a:lnTo>
                    <a:pt x="38" y="489"/>
                  </a:lnTo>
                  <a:lnTo>
                    <a:pt x="25" y="478"/>
                  </a:lnTo>
                  <a:lnTo>
                    <a:pt x="13" y="463"/>
                  </a:lnTo>
                  <a:lnTo>
                    <a:pt x="5" y="445"/>
                  </a:lnTo>
                  <a:lnTo>
                    <a:pt x="0" y="426"/>
                  </a:lnTo>
                  <a:lnTo>
                    <a:pt x="0" y="407"/>
                  </a:lnTo>
                  <a:lnTo>
                    <a:pt x="5" y="389"/>
                  </a:lnTo>
                  <a:lnTo>
                    <a:pt x="13" y="372"/>
                  </a:lnTo>
                  <a:lnTo>
                    <a:pt x="25" y="357"/>
                  </a:lnTo>
                  <a:lnTo>
                    <a:pt x="355" y="25"/>
                  </a:lnTo>
                  <a:lnTo>
                    <a:pt x="372" y="13"/>
                  </a:lnTo>
                  <a:lnTo>
                    <a:pt x="388" y="5"/>
                  </a:lnTo>
                  <a:lnTo>
                    <a:pt x="407" y="0"/>
                  </a:lnTo>
                  <a:lnTo>
                    <a:pt x="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493"/>
            <p:cNvSpPr>
              <a:spLocks/>
            </p:cNvSpPr>
            <p:nvPr/>
          </p:nvSpPr>
          <p:spPr bwMode="auto">
            <a:xfrm>
              <a:off x="1858963" y="6194425"/>
              <a:ext cx="23813" cy="22225"/>
            </a:xfrm>
            <a:custGeom>
              <a:avLst/>
              <a:gdLst>
                <a:gd name="T0" fmla="*/ 72 w 147"/>
                <a:gd name="T1" fmla="*/ 0 h 147"/>
                <a:gd name="T2" fmla="*/ 92 w 147"/>
                <a:gd name="T3" fmla="*/ 2 h 147"/>
                <a:gd name="T4" fmla="*/ 110 w 147"/>
                <a:gd name="T5" fmla="*/ 10 h 147"/>
                <a:gd name="T6" fmla="*/ 126 w 147"/>
                <a:gd name="T7" fmla="*/ 22 h 147"/>
                <a:gd name="T8" fmla="*/ 137 w 147"/>
                <a:gd name="T9" fmla="*/ 36 h 147"/>
                <a:gd name="T10" fmla="*/ 144 w 147"/>
                <a:gd name="T11" fmla="*/ 54 h 147"/>
                <a:gd name="T12" fmla="*/ 147 w 147"/>
                <a:gd name="T13" fmla="*/ 74 h 147"/>
                <a:gd name="T14" fmla="*/ 144 w 147"/>
                <a:gd name="T15" fmla="*/ 92 h 147"/>
                <a:gd name="T16" fmla="*/ 137 w 147"/>
                <a:gd name="T17" fmla="*/ 110 h 147"/>
                <a:gd name="T18" fmla="*/ 126 w 147"/>
                <a:gd name="T19" fmla="*/ 126 h 147"/>
                <a:gd name="T20" fmla="*/ 110 w 147"/>
                <a:gd name="T21" fmla="*/ 137 h 147"/>
                <a:gd name="T22" fmla="*/ 92 w 147"/>
                <a:gd name="T23" fmla="*/ 144 h 147"/>
                <a:gd name="T24" fmla="*/ 72 w 147"/>
                <a:gd name="T25" fmla="*/ 147 h 147"/>
                <a:gd name="T26" fmla="*/ 54 w 147"/>
                <a:gd name="T27" fmla="*/ 144 h 147"/>
                <a:gd name="T28" fmla="*/ 36 w 147"/>
                <a:gd name="T29" fmla="*/ 137 h 147"/>
                <a:gd name="T30" fmla="*/ 21 w 147"/>
                <a:gd name="T31" fmla="*/ 126 h 147"/>
                <a:gd name="T32" fmla="*/ 10 w 147"/>
                <a:gd name="T33" fmla="*/ 110 h 147"/>
                <a:gd name="T34" fmla="*/ 2 w 147"/>
                <a:gd name="T35" fmla="*/ 92 h 147"/>
                <a:gd name="T36" fmla="*/ 0 w 147"/>
                <a:gd name="T37" fmla="*/ 74 h 147"/>
                <a:gd name="T38" fmla="*/ 2 w 147"/>
                <a:gd name="T39" fmla="*/ 54 h 147"/>
                <a:gd name="T40" fmla="*/ 10 w 147"/>
                <a:gd name="T41" fmla="*/ 36 h 147"/>
                <a:gd name="T42" fmla="*/ 21 w 147"/>
                <a:gd name="T43" fmla="*/ 22 h 147"/>
                <a:gd name="T44" fmla="*/ 36 w 147"/>
                <a:gd name="T45" fmla="*/ 10 h 147"/>
                <a:gd name="T46" fmla="*/ 54 w 147"/>
                <a:gd name="T47" fmla="*/ 2 h 147"/>
                <a:gd name="T48" fmla="*/ 72 w 147"/>
                <a:gd name="T4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7" h="147">
                  <a:moveTo>
                    <a:pt x="72" y="0"/>
                  </a:moveTo>
                  <a:lnTo>
                    <a:pt x="92" y="2"/>
                  </a:lnTo>
                  <a:lnTo>
                    <a:pt x="110" y="10"/>
                  </a:lnTo>
                  <a:lnTo>
                    <a:pt x="126" y="22"/>
                  </a:lnTo>
                  <a:lnTo>
                    <a:pt x="137" y="36"/>
                  </a:lnTo>
                  <a:lnTo>
                    <a:pt x="144" y="54"/>
                  </a:lnTo>
                  <a:lnTo>
                    <a:pt x="147" y="74"/>
                  </a:lnTo>
                  <a:lnTo>
                    <a:pt x="144" y="92"/>
                  </a:lnTo>
                  <a:lnTo>
                    <a:pt x="137" y="110"/>
                  </a:lnTo>
                  <a:lnTo>
                    <a:pt x="126" y="126"/>
                  </a:lnTo>
                  <a:lnTo>
                    <a:pt x="110" y="137"/>
                  </a:lnTo>
                  <a:lnTo>
                    <a:pt x="92" y="144"/>
                  </a:lnTo>
                  <a:lnTo>
                    <a:pt x="72" y="147"/>
                  </a:lnTo>
                  <a:lnTo>
                    <a:pt x="54" y="144"/>
                  </a:lnTo>
                  <a:lnTo>
                    <a:pt x="36" y="137"/>
                  </a:lnTo>
                  <a:lnTo>
                    <a:pt x="21" y="126"/>
                  </a:lnTo>
                  <a:lnTo>
                    <a:pt x="10" y="110"/>
                  </a:lnTo>
                  <a:lnTo>
                    <a:pt x="2" y="92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494"/>
            <p:cNvSpPr>
              <a:spLocks/>
            </p:cNvSpPr>
            <p:nvPr/>
          </p:nvSpPr>
          <p:spPr bwMode="auto">
            <a:xfrm>
              <a:off x="1911350" y="6246813"/>
              <a:ext cx="23813" cy="22225"/>
            </a:xfrm>
            <a:custGeom>
              <a:avLst/>
              <a:gdLst>
                <a:gd name="T0" fmla="*/ 74 w 147"/>
                <a:gd name="T1" fmla="*/ 0 h 147"/>
                <a:gd name="T2" fmla="*/ 93 w 147"/>
                <a:gd name="T3" fmla="*/ 4 h 147"/>
                <a:gd name="T4" fmla="*/ 110 w 147"/>
                <a:gd name="T5" fmla="*/ 10 h 147"/>
                <a:gd name="T6" fmla="*/ 126 w 147"/>
                <a:gd name="T7" fmla="*/ 22 h 147"/>
                <a:gd name="T8" fmla="*/ 137 w 147"/>
                <a:gd name="T9" fmla="*/ 37 h 147"/>
                <a:gd name="T10" fmla="*/ 145 w 147"/>
                <a:gd name="T11" fmla="*/ 54 h 147"/>
                <a:gd name="T12" fmla="*/ 147 w 147"/>
                <a:gd name="T13" fmla="*/ 74 h 147"/>
                <a:gd name="T14" fmla="*/ 145 w 147"/>
                <a:gd name="T15" fmla="*/ 93 h 147"/>
                <a:gd name="T16" fmla="*/ 137 w 147"/>
                <a:gd name="T17" fmla="*/ 111 h 147"/>
                <a:gd name="T18" fmla="*/ 126 w 147"/>
                <a:gd name="T19" fmla="*/ 126 h 147"/>
                <a:gd name="T20" fmla="*/ 110 w 147"/>
                <a:gd name="T21" fmla="*/ 137 h 147"/>
                <a:gd name="T22" fmla="*/ 93 w 147"/>
                <a:gd name="T23" fmla="*/ 145 h 147"/>
                <a:gd name="T24" fmla="*/ 74 w 147"/>
                <a:gd name="T25" fmla="*/ 147 h 147"/>
                <a:gd name="T26" fmla="*/ 54 w 147"/>
                <a:gd name="T27" fmla="*/ 145 h 147"/>
                <a:gd name="T28" fmla="*/ 36 w 147"/>
                <a:gd name="T29" fmla="*/ 137 h 147"/>
                <a:gd name="T30" fmla="*/ 22 w 147"/>
                <a:gd name="T31" fmla="*/ 126 h 147"/>
                <a:gd name="T32" fmla="*/ 10 w 147"/>
                <a:gd name="T33" fmla="*/ 111 h 147"/>
                <a:gd name="T34" fmla="*/ 2 w 147"/>
                <a:gd name="T35" fmla="*/ 93 h 147"/>
                <a:gd name="T36" fmla="*/ 0 w 147"/>
                <a:gd name="T37" fmla="*/ 74 h 147"/>
                <a:gd name="T38" fmla="*/ 2 w 147"/>
                <a:gd name="T39" fmla="*/ 54 h 147"/>
                <a:gd name="T40" fmla="*/ 10 w 147"/>
                <a:gd name="T41" fmla="*/ 37 h 147"/>
                <a:gd name="T42" fmla="*/ 22 w 147"/>
                <a:gd name="T43" fmla="*/ 22 h 147"/>
                <a:gd name="T44" fmla="*/ 36 w 147"/>
                <a:gd name="T45" fmla="*/ 10 h 147"/>
                <a:gd name="T46" fmla="*/ 54 w 147"/>
                <a:gd name="T47" fmla="*/ 4 h 147"/>
                <a:gd name="T48" fmla="*/ 74 w 147"/>
                <a:gd name="T4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lnTo>
                    <a:pt x="93" y="4"/>
                  </a:lnTo>
                  <a:lnTo>
                    <a:pt x="110" y="10"/>
                  </a:lnTo>
                  <a:lnTo>
                    <a:pt x="126" y="22"/>
                  </a:lnTo>
                  <a:lnTo>
                    <a:pt x="137" y="37"/>
                  </a:lnTo>
                  <a:lnTo>
                    <a:pt x="145" y="54"/>
                  </a:lnTo>
                  <a:lnTo>
                    <a:pt x="147" y="74"/>
                  </a:lnTo>
                  <a:lnTo>
                    <a:pt x="145" y="93"/>
                  </a:lnTo>
                  <a:lnTo>
                    <a:pt x="137" y="111"/>
                  </a:lnTo>
                  <a:lnTo>
                    <a:pt x="126" y="126"/>
                  </a:lnTo>
                  <a:lnTo>
                    <a:pt x="110" y="137"/>
                  </a:lnTo>
                  <a:lnTo>
                    <a:pt x="93" y="145"/>
                  </a:lnTo>
                  <a:lnTo>
                    <a:pt x="74" y="147"/>
                  </a:lnTo>
                  <a:lnTo>
                    <a:pt x="54" y="145"/>
                  </a:lnTo>
                  <a:lnTo>
                    <a:pt x="36" y="137"/>
                  </a:lnTo>
                  <a:lnTo>
                    <a:pt x="22" y="126"/>
                  </a:lnTo>
                  <a:lnTo>
                    <a:pt x="10" y="111"/>
                  </a:lnTo>
                  <a:lnTo>
                    <a:pt x="2" y="93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4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495"/>
            <p:cNvSpPr>
              <a:spLocks/>
            </p:cNvSpPr>
            <p:nvPr/>
          </p:nvSpPr>
          <p:spPr bwMode="auto">
            <a:xfrm>
              <a:off x="2008188" y="6094413"/>
              <a:ext cx="96838" cy="26988"/>
            </a:xfrm>
            <a:custGeom>
              <a:avLst/>
              <a:gdLst>
                <a:gd name="T0" fmla="*/ 86 w 615"/>
                <a:gd name="T1" fmla="*/ 0 h 172"/>
                <a:gd name="T2" fmla="*/ 528 w 615"/>
                <a:gd name="T3" fmla="*/ 0 h 172"/>
                <a:gd name="T4" fmla="*/ 551 w 615"/>
                <a:gd name="T5" fmla="*/ 3 h 172"/>
                <a:gd name="T6" fmla="*/ 572 w 615"/>
                <a:gd name="T7" fmla="*/ 12 h 172"/>
                <a:gd name="T8" fmla="*/ 589 w 615"/>
                <a:gd name="T9" fmla="*/ 25 h 172"/>
                <a:gd name="T10" fmla="*/ 602 w 615"/>
                <a:gd name="T11" fmla="*/ 43 h 172"/>
                <a:gd name="T12" fmla="*/ 611 w 615"/>
                <a:gd name="T13" fmla="*/ 63 h 172"/>
                <a:gd name="T14" fmla="*/ 615 w 615"/>
                <a:gd name="T15" fmla="*/ 86 h 172"/>
                <a:gd name="T16" fmla="*/ 611 w 615"/>
                <a:gd name="T17" fmla="*/ 109 h 172"/>
                <a:gd name="T18" fmla="*/ 602 w 615"/>
                <a:gd name="T19" fmla="*/ 129 h 172"/>
                <a:gd name="T20" fmla="*/ 589 w 615"/>
                <a:gd name="T21" fmla="*/ 147 h 172"/>
                <a:gd name="T22" fmla="*/ 572 w 615"/>
                <a:gd name="T23" fmla="*/ 160 h 172"/>
                <a:gd name="T24" fmla="*/ 551 w 615"/>
                <a:gd name="T25" fmla="*/ 169 h 172"/>
                <a:gd name="T26" fmla="*/ 528 w 615"/>
                <a:gd name="T27" fmla="*/ 172 h 172"/>
                <a:gd name="T28" fmla="*/ 86 w 615"/>
                <a:gd name="T29" fmla="*/ 172 h 172"/>
                <a:gd name="T30" fmla="*/ 63 w 615"/>
                <a:gd name="T31" fmla="*/ 169 h 172"/>
                <a:gd name="T32" fmla="*/ 43 w 615"/>
                <a:gd name="T33" fmla="*/ 160 h 172"/>
                <a:gd name="T34" fmla="*/ 26 w 615"/>
                <a:gd name="T35" fmla="*/ 147 h 172"/>
                <a:gd name="T36" fmla="*/ 12 w 615"/>
                <a:gd name="T37" fmla="*/ 129 h 172"/>
                <a:gd name="T38" fmla="*/ 4 w 615"/>
                <a:gd name="T39" fmla="*/ 109 h 172"/>
                <a:gd name="T40" fmla="*/ 0 w 615"/>
                <a:gd name="T41" fmla="*/ 86 h 172"/>
                <a:gd name="T42" fmla="*/ 4 w 615"/>
                <a:gd name="T43" fmla="*/ 63 h 172"/>
                <a:gd name="T44" fmla="*/ 12 w 615"/>
                <a:gd name="T45" fmla="*/ 43 h 172"/>
                <a:gd name="T46" fmla="*/ 26 w 615"/>
                <a:gd name="T47" fmla="*/ 25 h 172"/>
                <a:gd name="T48" fmla="*/ 43 w 615"/>
                <a:gd name="T49" fmla="*/ 12 h 172"/>
                <a:gd name="T50" fmla="*/ 63 w 615"/>
                <a:gd name="T51" fmla="*/ 3 h 172"/>
                <a:gd name="T52" fmla="*/ 86 w 615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5" h="172">
                  <a:moveTo>
                    <a:pt x="86" y="0"/>
                  </a:moveTo>
                  <a:lnTo>
                    <a:pt x="528" y="0"/>
                  </a:lnTo>
                  <a:lnTo>
                    <a:pt x="551" y="3"/>
                  </a:lnTo>
                  <a:lnTo>
                    <a:pt x="572" y="12"/>
                  </a:lnTo>
                  <a:lnTo>
                    <a:pt x="589" y="25"/>
                  </a:lnTo>
                  <a:lnTo>
                    <a:pt x="602" y="43"/>
                  </a:lnTo>
                  <a:lnTo>
                    <a:pt x="611" y="63"/>
                  </a:lnTo>
                  <a:lnTo>
                    <a:pt x="615" y="86"/>
                  </a:lnTo>
                  <a:lnTo>
                    <a:pt x="611" y="109"/>
                  </a:lnTo>
                  <a:lnTo>
                    <a:pt x="602" y="129"/>
                  </a:lnTo>
                  <a:lnTo>
                    <a:pt x="589" y="147"/>
                  </a:lnTo>
                  <a:lnTo>
                    <a:pt x="572" y="160"/>
                  </a:lnTo>
                  <a:lnTo>
                    <a:pt x="551" y="169"/>
                  </a:lnTo>
                  <a:lnTo>
                    <a:pt x="528" y="172"/>
                  </a:lnTo>
                  <a:lnTo>
                    <a:pt x="86" y="172"/>
                  </a:lnTo>
                  <a:lnTo>
                    <a:pt x="63" y="169"/>
                  </a:lnTo>
                  <a:lnTo>
                    <a:pt x="43" y="160"/>
                  </a:lnTo>
                  <a:lnTo>
                    <a:pt x="26" y="147"/>
                  </a:lnTo>
                  <a:lnTo>
                    <a:pt x="12" y="129"/>
                  </a:lnTo>
                  <a:lnTo>
                    <a:pt x="4" y="109"/>
                  </a:lnTo>
                  <a:lnTo>
                    <a:pt x="0" y="86"/>
                  </a:lnTo>
                  <a:lnTo>
                    <a:pt x="4" y="63"/>
                  </a:lnTo>
                  <a:lnTo>
                    <a:pt x="12" y="43"/>
                  </a:lnTo>
                  <a:lnTo>
                    <a:pt x="26" y="25"/>
                  </a:lnTo>
                  <a:lnTo>
                    <a:pt x="43" y="12"/>
                  </a:lnTo>
                  <a:lnTo>
                    <a:pt x="63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96"/>
            <p:cNvSpPr>
              <a:spLocks/>
            </p:cNvSpPr>
            <p:nvPr/>
          </p:nvSpPr>
          <p:spPr bwMode="auto">
            <a:xfrm>
              <a:off x="2008188" y="6142038"/>
              <a:ext cx="96838" cy="28575"/>
            </a:xfrm>
            <a:custGeom>
              <a:avLst/>
              <a:gdLst>
                <a:gd name="T0" fmla="*/ 86 w 615"/>
                <a:gd name="T1" fmla="*/ 0 h 172"/>
                <a:gd name="T2" fmla="*/ 528 w 615"/>
                <a:gd name="T3" fmla="*/ 0 h 172"/>
                <a:gd name="T4" fmla="*/ 551 w 615"/>
                <a:gd name="T5" fmla="*/ 2 h 172"/>
                <a:gd name="T6" fmla="*/ 572 w 615"/>
                <a:gd name="T7" fmla="*/ 11 h 172"/>
                <a:gd name="T8" fmla="*/ 589 w 615"/>
                <a:gd name="T9" fmla="*/ 24 h 172"/>
                <a:gd name="T10" fmla="*/ 602 w 615"/>
                <a:gd name="T11" fmla="*/ 42 h 172"/>
                <a:gd name="T12" fmla="*/ 611 w 615"/>
                <a:gd name="T13" fmla="*/ 63 h 172"/>
                <a:gd name="T14" fmla="*/ 615 w 615"/>
                <a:gd name="T15" fmla="*/ 86 h 172"/>
                <a:gd name="T16" fmla="*/ 611 w 615"/>
                <a:gd name="T17" fmla="*/ 109 h 172"/>
                <a:gd name="T18" fmla="*/ 602 w 615"/>
                <a:gd name="T19" fmla="*/ 129 h 172"/>
                <a:gd name="T20" fmla="*/ 589 w 615"/>
                <a:gd name="T21" fmla="*/ 147 h 172"/>
                <a:gd name="T22" fmla="*/ 572 w 615"/>
                <a:gd name="T23" fmla="*/ 160 h 172"/>
                <a:gd name="T24" fmla="*/ 551 w 615"/>
                <a:gd name="T25" fmla="*/ 169 h 172"/>
                <a:gd name="T26" fmla="*/ 528 w 615"/>
                <a:gd name="T27" fmla="*/ 172 h 172"/>
                <a:gd name="T28" fmla="*/ 86 w 615"/>
                <a:gd name="T29" fmla="*/ 172 h 172"/>
                <a:gd name="T30" fmla="*/ 63 w 615"/>
                <a:gd name="T31" fmla="*/ 169 h 172"/>
                <a:gd name="T32" fmla="*/ 43 w 615"/>
                <a:gd name="T33" fmla="*/ 160 h 172"/>
                <a:gd name="T34" fmla="*/ 26 w 615"/>
                <a:gd name="T35" fmla="*/ 147 h 172"/>
                <a:gd name="T36" fmla="*/ 12 w 615"/>
                <a:gd name="T37" fmla="*/ 129 h 172"/>
                <a:gd name="T38" fmla="*/ 4 w 615"/>
                <a:gd name="T39" fmla="*/ 109 h 172"/>
                <a:gd name="T40" fmla="*/ 0 w 615"/>
                <a:gd name="T41" fmla="*/ 86 h 172"/>
                <a:gd name="T42" fmla="*/ 4 w 615"/>
                <a:gd name="T43" fmla="*/ 63 h 172"/>
                <a:gd name="T44" fmla="*/ 12 w 615"/>
                <a:gd name="T45" fmla="*/ 42 h 172"/>
                <a:gd name="T46" fmla="*/ 26 w 615"/>
                <a:gd name="T47" fmla="*/ 24 h 172"/>
                <a:gd name="T48" fmla="*/ 43 w 615"/>
                <a:gd name="T49" fmla="*/ 11 h 172"/>
                <a:gd name="T50" fmla="*/ 63 w 615"/>
                <a:gd name="T51" fmla="*/ 2 h 172"/>
                <a:gd name="T52" fmla="*/ 86 w 615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5" h="172">
                  <a:moveTo>
                    <a:pt x="86" y="0"/>
                  </a:moveTo>
                  <a:lnTo>
                    <a:pt x="528" y="0"/>
                  </a:lnTo>
                  <a:lnTo>
                    <a:pt x="551" y="2"/>
                  </a:lnTo>
                  <a:lnTo>
                    <a:pt x="572" y="11"/>
                  </a:lnTo>
                  <a:lnTo>
                    <a:pt x="589" y="24"/>
                  </a:lnTo>
                  <a:lnTo>
                    <a:pt x="602" y="42"/>
                  </a:lnTo>
                  <a:lnTo>
                    <a:pt x="611" y="63"/>
                  </a:lnTo>
                  <a:lnTo>
                    <a:pt x="615" y="86"/>
                  </a:lnTo>
                  <a:lnTo>
                    <a:pt x="611" y="109"/>
                  </a:lnTo>
                  <a:lnTo>
                    <a:pt x="602" y="129"/>
                  </a:lnTo>
                  <a:lnTo>
                    <a:pt x="589" y="147"/>
                  </a:lnTo>
                  <a:lnTo>
                    <a:pt x="572" y="160"/>
                  </a:lnTo>
                  <a:lnTo>
                    <a:pt x="551" y="169"/>
                  </a:lnTo>
                  <a:lnTo>
                    <a:pt x="528" y="172"/>
                  </a:lnTo>
                  <a:lnTo>
                    <a:pt x="86" y="172"/>
                  </a:lnTo>
                  <a:lnTo>
                    <a:pt x="63" y="169"/>
                  </a:lnTo>
                  <a:lnTo>
                    <a:pt x="43" y="160"/>
                  </a:lnTo>
                  <a:lnTo>
                    <a:pt x="26" y="147"/>
                  </a:lnTo>
                  <a:lnTo>
                    <a:pt x="12" y="129"/>
                  </a:lnTo>
                  <a:lnTo>
                    <a:pt x="4" y="109"/>
                  </a:lnTo>
                  <a:lnTo>
                    <a:pt x="0" y="86"/>
                  </a:lnTo>
                  <a:lnTo>
                    <a:pt x="4" y="63"/>
                  </a:lnTo>
                  <a:lnTo>
                    <a:pt x="12" y="42"/>
                  </a:lnTo>
                  <a:lnTo>
                    <a:pt x="26" y="24"/>
                  </a:lnTo>
                  <a:lnTo>
                    <a:pt x="43" y="11"/>
                  </a:lnTo>
                  <a:lnTo>
                    <a:pt x="63" y="2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6" name="Group 1045"/>
          <p:cNvGrpSpPr/>
          <p:nvPr/>
        </p:nvGrpSpPr>
        <p:grpSpPr>
          <a:xfrm>
            <a:off x="656438" y="5837238"/>
            <a:ext cx="579438" cy="434975"/>
            <a:chOff x="638175" y="5837238"/>
            <a:chExt cx="579438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0" name="Freeform 501"/>
            <p:cNvSpPr>
              <a:spLocks/>
            </p:cNvSpPr>
            <p:nvPr/>
          </p:nvSpPr>
          <p:spPr bwMode="auto">
            <a:xfrm>
              <a:off x="1092200" y="5976938"/>
              <a:ext cx="28575" cy="28575"/>
            </a:xfrm>
            <a:custGeom>
              <a:avLst/>
              <a:gdLst>
                <a:gd name="T0" fmla="*/ 87 w 174"/>
                <a:gd name="T1" fmla="*/ 0 h 176"/>
                <a:gd name="T2" fmla="*/ 110 w 174"/>
                <a:gd name="T3" fmla="*/ 4 h 176"/>
                <a:gd name="T4" fmla="*/ 131 w 174"/>
                <a:gd name="T5" fmla="*/ 12 h 176"/>
                <a:gd name="T6" fmla="*/ 149 w 174"/>
                <a:gd name="T7" fmla="*/ 26 h 176"/>
                <a:gd name="T8" fmla="*/ 162 w 174"/>
                <a:gd name="T9" fmla="*/ 43 h 176"/>
                <a:gd name="T10" fmla="*/ 171 w 174"/>
                <a:gd name="T11" fmla="*/ 64 h 176"/>
                <a:gd name="T12" fmla="*/ 174 w 174"/>
                <a:gd name="T13" fmla="*/ 89 h 176"/>
                <a:gd name="T14" fmla="*/ 171 w 174"/>
                <a:gd name="T15" fmla="*/ 112 h 176"/>
                <a:gd name="T16" fmla="*/ 162 w 174"/>
                <a:gd name="T17" fmla="*/ 133 h 176"/>
                <a:gd name="T18" fmla="*/ 149 w 174"/>
                <a:gd name="T19" fmla="*/ 150 h 176"/>
                <a:gd name="T20" fmla="*/ 131 w 174"/>
                <a:gd name="T21" fmla="*/ 164 h 176"/>
                <a:gd name="T22" fmla="*/ 110 w 174"/>
                <a:gd name="T23" fmla="*/ 172 h 176"/>
                <a:gd name="T24" fmla="*/ 87 w 174"/>
                <a:gd name="T25" fmla="*/ 176 h 176"/>
                <a:gd name="T26" fmla="*/ 64 w 174"/>
                <a:gd name="T27" fmla="*/ 172 h 176"/>
                <a:gd name="T28" fmla="*/ 43 w 174"/>
                <a:gd name="T29" fmla="*/ 164 h 176"/>
                <a:gd name="T30" fmla="*/ 25 w 174"/>
                <a:gd name="T31" fmla="*/ 150 h 176"/>
                <a:gd name="T32" fmla="*/ 11 w 174"/>
                <a:gd name="T33" fmla="*/ 133 h 176"/>
                <a:gd name="T34" fmla="*/ 2 w 174"/>
                <a:gd name="T35" fmla="*/ 112 h 176"/>
                <a:gd name="T36" fmla="*/ 0 w 174"/>
                <a:gd name="T37" fmla="*/ 89 h 176"/>
                <a:gd name="T38" fmla="*/ 2 w 174"/>
                <a:gd name="T39" fmla="*/ 64 h 176"/>
                <a:gd name="T40" fmla="*/ 11 w 174"/>
                <a:gd name="T41" fmla="*/ 43 h 176"/>
                <a:gd name="T42" fmla="*/ 25 w 174"/>
                <a:gd name="T43" fmla="*/ 26 h 176"/>
                <a:gd name="T44" fmla="*/ 43 w 174"/>
                <a:gd name="T45" fmla="*/ 12 h 176"/>
                <a:gd name="T46" fmla="*/ 64 w 174"/>
                <a:gd name="T47" fmla="*/ 4 h 176"/>
                <a:gd name="T48" fmla="*/ 87 w 174"/>
                <a:gd name="T4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6">
                  <a:moveTo>
                    <a:pt x="87" y="0"/>
                  </a:moveTo>
                  <a:lnTo>
                    <a:pt x="110" y="4"/>
                  </a:lnTo>
                  <a:lnTo>
                    <a:pt x="131" y="12"/>
                  </a:lnTo>
                  <a:lnTo>
                    <a:pt x="149" y="26"/>
                  </a:lnTo>
                  <a:lnTo>
                    <a:pt x="162" y="43"/>
                  </a:lnTo>
                  <a:lnTo>
                    <a:pt x="171" y="64"/>
                  </a:lnTo>
                  <a:lnTo>
                    <a:pt x="174" y="89"/>
                  </a:lnTo>
                  <a:lnTo>
                    <a:pt x="171" y="112"/>
                  </a:lnTo>
                  <a:lnTo>
                    <a:pt x="162" y="133"/>
                  </a:lnTo>
                  <a:lnTo>
                    <a:pt x="149" y="150"/>
                  </a:lnTo>
                  <a:lnTo>
                    <a:pt x="131" y="164"/>
                  </a:lnTo>
                  <a:lnTo>
                    <a:pt x="110" y="172"/>
                  </a:lnTo>
                  <a:lnTo>
                    <a:pt x="87" y="176"/>
                  </a:lnTo>
                  <a:lnTo>
                    <a:pt x="64" y="172"/>
                  </a:lnTo>
                  <a:lnTo>
                    <a:pt x="43" y="164"/>
                  </a:lnTo>
                  <a:lnTo>
                    <a:pt x="25" y="150"/>
                  </a:lnTo>
                  <a:lnTo>
                    <a:pt x="11" y="133"/>
                  </a:lnTo>
                  <a:lnTo>
                    <a:pt x="2" y="112"/>
                  </a:lnTo>
                  <a:lnTo>
                    <a:pt x="0" y="89"/>
                  </a:lnTo>
                  <a:lnTo>
                    <a:pt x="2" y="64"/>
                  </a:lnTo>
                  <a:lnTo>
                    <a:pt x="11" y="43"/>
                  </a:lnTo>
                  <a:lnTo>
                    <a:pt x="25" y="26"/>
                  </a:lnTo>
                  <a:lnTo>
                    <a:pt x="43" y="12"/>
                  </a:lnTo>
                  <a:lnTo>
                    <a:pt x="64" y="4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502"/>
            <p:cNvSpPr>
              <a:spLocks/>
            </p:cNvSpPr>
            <p:nvPr/>
          </p:nvSpPr>
          <p:spPr bwMode="auto">
            <a:xfrm>
              <a:off x="1003300" y="5976938"/>
              <a:ext cx="28575" cy="28575"/>
            </a:xfrm>
            <a:custGeom>
              <a:avLst/>
              <a:gdLst>
                <a:gd name="T0" fmla="*/ 87 w 175"/>
                <a:gd name="T1" fmla="*/ 0 h 176"/>
                <a:gd name="T2" fmla="*/ 111 w 175"/>
                <a:gd name="T3" fmla="*/ 4 h 176"/>
                <a:gd name="T4" fmla="*/ 132 w 175"/>
                <a:gd name="T5" fmla="*/ 12 h 176"/>
                <a:gd name="T6" fmla="*/ 150 w 175"/>
                <a:gd name="T7" fmla="*/ 26 h 176"/>
                <a:gd name="T8" fmla="*/ 163 w 175"/>
                <a:gd name="T9" fmla="*/ 43 h 176"/>
                <a:gd name="T10" fmla="*/ 172 w 175"/>
                <a:gd name="T11" fmla="*/ 64 h 176"/>
                <a:gd name="T12" fmla="*/ 175 w 175"/>
                <a:gd name="T13" fmla="*/ 89 h 176"/>
                <a:gd name="T14" fmla="*/ 172 w 175"/>
                <a:gd name="T15" fmla="*/ 112 h 176"/>
                <a:gd name="T16" fmla="*/ 163 w 175"/>
                <a:gd name="T17" fmla="*/ 133 h 176"/>
                <a:gd name="T18" fmla="*/ 150 w 175"/>
                <a:gd name="T19" fmla="*/ 150 h 176"/>
                <a:gd name="T20" fmla="*/ 132 w 175"/>
                <a:gd name="T21" fmla="*/ 164 h 176"/>
                <a:gd name="T22" fmla="*/ 111 w 175"/>
                <a:gd name="T23" fmla="*/ 172 h 176"/>
                <a:gd name="T24" fmla="*/ 87 w 175"/>
                <a:gd name="T25" fmla="*/ 176 h 176"/>
                <a:gd name="T26" fmla="*/ 64 w 175"/>
                <a:gd name="T27" fmla="*/ 172 h 176"/>
                <a:gd name="T28" fmla="*/ 43 w 175"/>
                <a:gd name="T29" fmla="*/ 164 h 176"/>
                <a:gd name="T30" fmla="*/ 25 w 175"/>
                <a:gd name="T31" fmla="*/ 150 h 176"/>
                <a:gd name="T32" fmla="*/ 12 w 175"/>
                <a:gd name="T33" fmla="*/ 133 h 176"/>
                <a:gd name="T34" fmla="*/ 3 w 175"/>
                <a:gd name="T35" fmla="*/ 112 h 176"/>
                <a:gd name="T36" fmla="*/ 0 w 175"/>
                <a:gd name="T37" fmla="*/ 89 h 176"/>
                <a:gd name="T38" fmla="*/ 3 w 175"/>
                <a:gd name="T39" fmla="*/ 64 h 176"/>
                <a:gd name="T40" fmla="*/ 12 w 175"/>
                <a:gd name="T41" fmla="*/ 43 h 176"/>
                <a:gd name="T42" fmla="*/ 25 w 175"/>
                <a:gd name="T43" fmla="*/ 26 h 176"/>
                <a:gd name="T44" fmla="*/ 43 w 175"/>
                <a:gd name="T45" fmla="*/ 12 h 176"/>
                <a:gd name="T46" fmla="*/ 64 w 175"/>
                <a:gd name="T47" fmla="*/ 4 h 176"/>
                <a:gd name="T48" fmla="*/ 87 w 175"/>
                <a:gd name="T4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5" h="176">
                  <a:moveTo>
                    <a:pt x="87" y="0"/>
                  </a:moveTo>
                  <a:lnTo>
                    <a:pt x="111" y="4"/>
                  </a:lnTo>
                  <a:lnTo>
                    <a:pt x="132" y="12"/>
                  </a:lnTo>
                  <a:lnTo>
                    <a:pt x="150" y="26"/>
                  </a:lnTo>
                  <a:lnTo>
                    <a:pt x="163" y="43"/>
                  </a:lnTo>
                  <a:lnTo>
                    <a:pt x="172" y="64"/>
                  </a:lnTo>
                  <a:lnTo>
                    <a:pt x="175" y="89"/>
                  </a:lnTo>
                  <a:lnTo>
                    <a:pt x="172" y="112"/>
                  </a:lnTo>
                  <a:lnTo>
                    <a:pt x="163" y="133"/>
                  </a:lnTo>
                  <a:lnTo>
                    <a:pt x="150" y="150"/>
                  </a:lnTo>
                  <a:lnTo>
                    <a:pt x="132" y="164"/>
                  </a:lnTo>
                  <a:lnTo>
                    <a:pt x="111" y="172"/>
                  </a:lnTo>
                  <a:lnTo>
                    <a:pt x="87" y="176"/>
                  </a:lnTo>
                  <a:lnTo>
                    <a:pt x="64" y="172"/>
                  </a:lnTo>
                  <a:lnTo>
                    <a:pt x="43" y="164"/>
                  </a:lnTo>
                  <a:lnTo>
                    <a:pt x="25" y="150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4"/>
                  </a:lnTo>
                  <a:lnTo>
                    <a:pt x="12" y="43"/>
                  </a:lnTo>
                  <a:lnTo>
                    <a:pt x="25" y="26"/>
                  </a:lnTo>
                  <a:lnTo>
                    <a:pt x="43" y="12"/>
                  </a:lnTo>
                  <a:lnTo>
                    <a:pt x="64" y="4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503"/>
            <p:cNvSpPr>
              <a:spLocks/>
            </p:cNvSpPr>
            <p:nvPr/>
          </p:nvSpPr>
          <p:spPr bwMode="auto">
            <a:xfrm>
              <a:off x="914400" y="5976938"/>
              <a:ext cx="26988" cy="28575"/>
            </a:xfrm>
            <a:custGeom>
              <a:avLst/>
              <a:gdLst>
                <a:gd name="T0" fmla="*/ 87 w 174"/>
                <a:gd name="T1" fmla="*/ 0 h 176"/>
                <a:gd name="T2" fmla="*/ 110 w 174"/>
                <a:gd name="T3" fmla="*/ 4 h 176"/>
                <a:gd name="T4" fmla="*/ 131 w 174"/>
                <a:gd name="T5" fmla="*/ 12 h 176"/>
                <a:gd name="T6" fmla="*/ 149 w 174"/>
                <a:gd name="T7" fmla="*/ 26 h 176"/>
                <a:gd name="T8" fmla="*/ 163 w 174"/>
                <a:gd name="T9" fmla="*/ 43 h 176"/>
                <a:gd name="T10" fmla="*/ 172 w 174"/>
                <a:gd name="T11" fmla="*/ 64 h 176"/>
                <a:gd name="T12" fmla="*/ 174 w 174"/>
                <a:gd name="T13" fmla="*/ 89 h 176"/>
                <a:gd name="T14" fmla="*/ 172 w 174"/>
                <a:gd name="T15" fmla="*/ 112 h 176"/>
                <a:gd name="T16" fmla="*/ 163 w 174"/>
                <a:gd name="T17" fmla="*/ 133 h 176"/>
                <a:gd name="T18" fmla="*/ 149 w 174"/>
                <a:gd name="T19" fmla="*/ 150 h 176"/>
                <a:gd name="T20" fmla="*/ 131 w 174"/>
                <a:gd name="T21" fmla="*/ 164 h 176"/>
                <a:gd name="T22" fmla="*/ 110 w 174"/>
                <a:gd name="T23" fmla="*/ 172 h 176"/>
                <a:gd name="T24" fmla="*/ 87 w 174"/>
                <a:gd name="T25" fmla="*/ 176 h 176"/>
                <a:gd name="T26" fmla="*/ 64 w 174"/>
                <a:gd name="T27" fmla="*/ 172 h 176"/>
                <a:gd name="T28" fmla="*/ 43 w 174"/>
                <a:gd name="T29" fmla="*/ 164 h 176"/>
                <a:gd name="T30" fmla="*/ 25 w 174"/>
                <a:gd name="T31" fmla="*/ 150 h 176"/>
                <a:gd name="T32" fmla="*/ 12 w 174"/>
                <a:gd name="T33" fmla="*/ 133 h 176"/>
                <a:gd name="T34" fmla="*/ 3 w 174"/>
                <a:gd name="T35" fmla="*/ 112 h 176"/>
                <a:gd name="T36" fmla="*/ 0 w 174"/>
                <a:gd name="T37" fmla="*/ 89 h 176"/>
                <a:gd name="T38" fmla="*/ 3 w 174"/>
                <a:gd name="T39" fmla="*/ 64 h 176"/>
                <a:gd name="T40" fmla="*/ 12 w 174"/>
                <a:gd name="T41" fmla="*/ 43 h 176"/>
                <a:gd name="T42" fmla="*/ 25 w 174"/>
                <a:gd name="T43" fmla="*/ 26 h 176"/>
                <a:gd name="T44" fmla="*/ 43 w 174"/>
                <a:gd name="T45" fmla="*/ 12 h 176"/>
                <a:gd name="T46" fmla="*/ 64 w 174"/>
                <a:gd name="T47" fmla="*/ 4 h 176"/>
                <a:gd name="T48" fmla="*/ 87 w 174"/>
                <a:gd name="T4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6">
                  <a:moveTo>
                    <a:pt x="87" y="0"/>
                  </a:moveTo>
                  <a:lnTo>
                    <a:pt x="110" y="4"/>
                  </a:lnTo>
                  <a:lnTo>
                    <a:pt x="131" y="12"/>
                  </a:lnTo>
                  <a:lnTo>
                    <a:pt x="149" y="26"/>
                  </a:lnTo>
                  <a:lnTo>
                    <a:pt x="163" y="43"/>
                  </a:lnTo>
                  <a:lnTo>
                    <a:pt x="172" y="64"/>
                  </a:lnTo>
                  <a:lnTo>
                    <a:pt x="174" y="89"/>
                  </a:lnTo>
                  <a:lnTo>
                    <a:pt x="172" y="112"/>
                  </a:lnTo>
                  <a:lnTo>
                    <a:pt x="163" y="133"/>
                  </a:lnTo>
                  <a:lnTo>
                    <a:pt x="149" y="150"/>
                  </a:lnTo>
                  <a:lnTo>
                    <a:pt x="131" y="164"/>
                  </a:lnTo>
                  <a:lnTo>
                    <a:pt x="110" y="172"/>
                  </a:lnTo>
                  <a:lnTo>
                    <a:pt x="87" y="176"/>
                  </a:lnTo>
                  <a:lnTo>
                    <a:pt x="64" y="172"/>
                  </a:lnTo>
                  <a:lnTo>
                    <a:pt x="43" y="164"/>
                  </a:lnTo>
                  <a:lnTo>
                    <a:pt x="25" y="150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4"/>
                  </a:lnTo>
                  <a:lnTo>
                    <a:pt x="12" y="43"/>
                  </a:lnTo>
                  <a:lnTo>
                    <a:pt x="25" y="26"/>
                  </a:lnTo>
                  <a:lnTo>
                    <a:pt x="43" y="12"/>
                  </a:lnTo>
                  <a:lnTo>
                    <a:pt x="64" y="4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504"/>
            <p:cNvSpPr>
              <a:spLocks/>
            </p:cNvSpPr>
            <p:nvPr/>
          </p:nvSpPr>
          <p:spPr bwMode="auto">
            <a:xfrm>
              <a:off x="823913" y="5976938"/>
              <a:ext cx="28575" cy="28575"/>
            </a:xfrm>
            <a:custGeom>
              <a:avLst/>
              <a:gdLst>
                <a:gd name="T0" fmla="*/ 88 w 175"/>
                <a:gd name="T1" fmla="*/ 0 h 176"/>
                <a:gd name="T2" fmla="*/ 111 w 175"/>
                <a:gd name="T3" fmla="*/ 4 h 176"/>
                <a:gd name="T4" fmla="*/ 132 w 175"/>
                <a:gd name="T5" fmla="*/ 12 h 176"/>
                <a:gd name="T6" fmla="*/ 150 w 175"/>
                <a:gd name="T7" fmla="*/ 26 h 176"/>
                <a:gd name="T8" fmla="*/ 163 w 175"/>
                <a:gd name="T9" fmla="*/ 43 h 176"/>
                <a:gd name="T10" fmla="*/ 172 w 175"/>
                <a:gd name="T11" fmla="*/ 64 h 176"/>
                <a:gd name="T12" fmla="*/ 175 w 175"/>
                <a:gd name="T13" fmla="*/ 89 h 176"/>
                <a:gd name="T14" fmla="*/ 172 w 175"/>
                <a:gd name="T15" fmla="*/ 112 h 176"/>
                <a:gd name="T16" fmla="*/ 163 w 175"/>
                <a:gd name="T17" fmla="*/ 133 h 176"/>
                <a:gd name="T18" fmla="*/ 150 w 175"/>
                <a:gd name="T19" fmla="*/ 150 h 176"/>
                <a:gd name="T20" fmla="*/ 132 w 175"/>
                <a:gd name="T21" fmla="*/ 164 h 176"/>
                <a:gd name="T22" fmla="*/ 111 w 175"/>
                <a:gd name="T23" fmla="*/ 172 h 176"/>
                <a:gd name="T24" fmla="*/ 88 w 175"/>
                <a:gd name="T25" fmla="*/ 176 h 176"/>
                <a:gd name="T26" fmla="*/ 64 w 175"/>
                <a:gd name="T27" fmla="*/ 172 h 176"/>
                <a:gd name="T28" fmla="*/ 44 w 175"/>
                <a:gd name="T29" fmla="*/ 164 h 176"/>
                <a:gd name="T30" fmla="*/ 25 w 175"/>
                <a:gd name="T31" fmla="*/ 150 h 176"/>
                <a:gd name="T32" fmla="*/ 12 w 175"/>
                <a:gd name="T33" fmla="*/ 133 h 176"/>
                <a:gd name="T34" fmla="*/ 3 w 175"/>
                <a:gd name="T35" fmla="*/ 112 h 176"/>
                <a:gd name="T36" fmla="*/ 0 w 175"/>
                <a:gd name="T37" fmla="*/ 89 h 176"/>
                <a:gd name="T38" fmla="*/ 3 w 175"/>
                <a:gd name="T39" fmla="*/ 64 h 176"/>
                <a:gd name="T40" fmla="*/ 12 w 175"/>
                <a:gd name="T41" fmla="*/ 43 h 176"/>
                <a:gd name="T42" fmla="*/ 25 w 175"/>
                <a:gd name="T43" fmla="*/ 26 h 176"/>
                <a:gd name="T44" fmla="*/ 44 w 175"/>
                <a:gd name="T45" fmla="*/ 12 h 176"/>
                <a:gd name="T46" fmla="*/ 64 w 175"/>
                <a:gd name="T47" fmla="*/ 4 h 176"/>
                <a:gd name="T48" fmla="*/ 88 w 175"/>
                <a:gd name="T4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5" h="176">
                  <a:moveTo>
                    <a:pt x="88" y="0"/>
                  </a:moveTo>
                  <a:lnTo>
                    <a:pt x="111" y="4"/>
                  </a:lnTo>
                  <a:lnTo>
                    <a:pt x="132" y="12"/>
                  </a:lnTo>
                  <a:lnTo>
                    <a:pt x="150" y="26"/>
                  </a:lnTo>
                  <a:lnTo>
                    <a:pt x="163" y="43"/>
                  </a:lnTo>
                  <a:lnTo>
                    <a:pt x="172" y="64"/>
                  </a:lnTo>
                  <a:lnTo>
                    <a:pt x="175" y="89"/>
                  </a:lnTo>
                  <a:lnTo>
                    <a:pt x="172" y="112"/>
                  </a:lnTo>
                  <a:lnTo>
                    <a:pt x="163" y="133"/>
                  </a:lnTo>
                  <a:lnTo>
                    <a:pt x="150" y="150"/>
                  </a:lnTo>
                  <a:lnTo>
                    <a:pt x="132" y="164"/>
                  </a:lnTo>
                  <a:lnTo>
                    <a:pt x="111" y="172"/>
                  </a:lnTo>
                  <a:lnTo>
                    <a:pt x="88" y="176"/>
                  </a:lnTo>
                  <a:lnTo>
                    <a:pt x="64" y="172"/>
                  </a:lnTo>
                  <a:lnTo>
                    <a:pt x="44" y="164"/>
                  </a:lnTo>
                  <a:lnTo>
                    <a:pt x="25" y="150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4"/>
                  </a:lnTo>
                  <a:lnTo>
                    <a:pt x="12" y="43"/>
                  </a:lnTo>
                  <a:lnTo>
                    <a:pt x="25" y="26"/>
                  </a:lnTo>
                  <a:lnTo>
                    <a:pt x="44" y="12"/>
                  </a:lnTo>
                  <a:lnTo>
                    <a:pt x="64" y="4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505"/>
            <p:cNvSpPr>
              <a:spLocks/>
            </p:cNvSpPr>
            <p:nvPr/>
          </p:nvSpPr>
          <p:spPr bwMode="auto">
            <a:xfrm>
              <a:off x="735013" y="5976938"/>
              <a:ext cx="28575" cy="28575"/>
            </a:xfrm>
            <a:custGeom>
              <a:avLst/>
              <a:gdLst>
                <a:gd name="T0" fmla="*/ 87 w 174"/>
                <a:gd name="T1" fmla="*/ 0 h 176"/>
                <a:gd name="T2" fmla="*/ 110 w 174"/>
                <a:gd name="T3" fmla="*/ 4 h 176"/>
                <a:gd name="T4" fmla="*/ 131 w 174"/>
                <a:gd name="T5" fmla="*/ 12 h 176"/>
                <a:gd name="T6" fmla="*/ 149 w 174"/>
                <a:gd name="T7" fmla="*/ 26 h 176"/>
                <a:gd name="T8" fmla="*/ 163 w 174"/>
                <a:gd name="T9" fmla="*/ 43 h 176"/>
                <a:gd name="T10" fmla="*/ 172 w 174"/>
                <a:gd name="T11" fmla="*/ 64 h 176"/>
                <a:gd name="T12" fmla="*/ 174 w 174"/>
                <a:gd name="T13" fmla="*/ 89 h 176"/>
                <a:gd name="T14" fmla="*/ 172 w 174"/>
                <a:gd name="T15" fmla="*/ 112 h 176"/>
                <a:gd name="T16" fmla="*/ 163 w 174"/>
                <a:gd name="T17" fmla="*/ 133 h 176"/>
                <a:gd name="T18" fmla="*/ 149 w 174"/>
                <a:gd name="T19" fmla="*/ 150 h 176"/>
                <a:gd name="T20" fmla="*/ 131 w 174"/>
                <a:gd name="T21" fmla="*/ 164 h 176"/>
                <a:gd name="T22" fmla="*/ 110 w 174"/>
                <a:gd name="T23" fmla="*/ 172 h 176"/>
                <a:gd name="T24" fmla="*/ 87 w 174"/>
                <a:gd name="T25" fmla="*/ 176 h 176"/>
                <a:gd name="T26" fmla="*/ 64 w 174"/>
                <a:gd name="T27" fmla="*/ 172 h 176"/>
                <a:gd name="T28" fmla="*/ 43 w 174"/>
                <a:gd name="T29" fmla="*/ 164 h 176"/>
                <a:gd name="T30" fmla="*/ 25 w 174"/>
                <a:gd name="T31" fmla="*/ 150 h 176"/>
                <a:gd name="T32" fmla="*/ 12 w 174"/>
                <a:gd name="T33" fmla="*/ 133 h 176"/>
                <a:gd name="T34" fmla="*/ 3 w 174"/>
                <a:gd name="T35" fmla="*/ 112 h 176"/>
                <a:gd name="T36" fmla="*/ 0 w 174"/>
                <a:gd name="T37" fmla="*/ 89 h 176"/>
                <a:gd name="T38" fmla="*/ 3 w 174"/>
                <a:gd name="T39" fmla="*/ 64 h 176"/>
                <a:gd name="T40" fmla="*/ 12 w 174"/>
                <a:gd name="T41" fmla="*/ 43 h 176"/>
                <a:gd name="T42" fmla="*/ 25 w 174"/>
                <a:gd name="T43" fmla="*/ 26 h 176"/>
                <a:gd name="T44" fmla="*/ 43 w 174"/>
                <a:gd name="T45" fmla="*/ 12 h 176"/>
                <a:gd name="T46" fmla="*/ 64 w 174"/>
                <a:gd name="T47" fmla="*/ 4 h 176"/>
                <a:gd name="T48" fmla="*/ 87 w 174"/>
                <a:gd name="T4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6">
                  <a:moveTo>
                    <a:pt x="87" y="0"/>
                  </a:moveTo>
                  <a:lnTo>
                    <a:pt x="110" y="4"/>
                  </a:lnTo>
                  <a:lnTo>
                    <a:pt x="131" y="12"/>
                  </a:lnTo>
                  <a:lnTo>
                    <a:pt x="149" y="26"/>
                  </a:lnTo>
                  <a:lnTo>
                    <a:pt x="163" y="43"/>
                  </a:lnTo>
                  <a:lnTo>
                    <a:pt x="172" y="64"/>
                  </a:lnTo>
                  <a:lnTo>
                    <a:pt x="174" y="89"/>
                  </a:lnTo>
                  <a:lnTo>
                    <a:pt x="172" y="112"/>
                  </a:lnTo>
                  <a:lnTo>
                    <a:pt x="163" y="133"/>
                  </a:lnTo>
                  <a:lnTo>
                    <a:pt x="149" y="150"/>
                  </a:lnTo>
                  <a:lnTo>
                    <a:pt x="131" y="164"/>
                  </a:lnTo>
                  <a:lnTo>
                    <a:pt x="110" y="172"/>
                  </a:lnTo>
                  <a:lnTo>
                    <a:pt x="87" y="176"/>
                  </a:lnTo>
                  <a:lnTo>
                    <a:pt x="64" y="172"/>
                  </a:lnTo>
                  <a:lnTo>
                    <a:pt x="43" y="164"/>
                  </a:lnTo>
                  <a:lnTo>
                    <a:pt x="25" y="150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4"/>
                  </a:lnTo>
                  <a:lnTo>
                    <a:pt x="12" y="43"/>
                  </a:lnTo>
                  <a:lnTo>
                    <a:pt x="25" y="26"/>
                  </a:lnTo>
                  <a:lnTo>
                    <a:pt x="43" y="12"/>
                  </a:lnTo>
                  <a:lnTo>
                    <a:pt x="64" y="4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506"/>
            <p:cNvSpPr>
              <a:spLocks/>
            </p:cNvSpPr>
            <p:nvPr/>
          </p:nvSpPr>
          <p:spPr bwMode="auto">
            <a:xfrm>
              <a:off x="1092200" y="6065838"/>
              <a:ext cx="28575" cy="28575"/>
            </a:xfrm>
            <a:custGeom>
              <a:avLst/>
              <a:gdLst>
                <a:gd name="T0" fmla="*/ 87 w 174"/>
                <a:gd name="T1" fmla="*/ 0 h 175"/>
                <a:gd name="T2" fmla="*/ 110 w 174"/>
                <a:gd name="T3" fmla="*/ 4 h 175"/>
                <a:gd name="T4" fmla="*/ 131 w 174"/>
                <a:gd name="T5" fmla="*/ 13 h 175"/>
                <a:gd name="T6" fmla="*/ 149 w 174"/>
                <a:gd name="T7" fmla="*/ 26 h 175"/>
                <a:gd name="T8" fmla="*/ 162 w 174"/>
                <a:gd name="T9" fmla="*/ 44 h 175"/>
                <a:gd name="T10" fmla="*/ 171 w 174"/>
                <a:gd name="T11" fmla="*/ 64 h 175"/>
                <a:gd name="T12" fmla="*/ 174 w 174"/>
                <a:gd name="T13" fmla="*/ 88 h 175"/>
                <a:gd name="T14" fmla="*/ 171 w 174"/>
                <a:gd name="T15" fmla="*/ 111 h 175"/>
                <a:gd name="T16" fmla="*/ 162 w 174"/>
                <a:gd name="T17" fmla="*/ 132 h 175"/>
                <a:gd name="T18" fmla="*/ 149 w 174"/>
                <a:gd name="T19" fmla="*/ 150 h 175"/>
                <a:gd name="T20" fmla="*/ 131 w 174"/>
                <a:gd name="T21" fmla="*/ 163 h 175"/>
                <a:gd name="T22" fmla="*/ 110 w 174"/>
                <a:gd name="T23" fmla="*/ 172 h 175"/>
                <a:gd name="T24" fmla="*/ 87 w 174"/>
                <a:gd name="T25" fmla="*/ 175 h 175"/>
                <a:gd name="T26" fmla="*/ 64 w 174"/>
                <a:gd name="T27" fmla="*/ 172 h 175"/>
                <a:gd name="T28" fmla="*/ 43 w 174"/>
                <a:gd name="T29" fmla="*/ 163 h 175"/>
                <a:gd name="T30" fmla="*/ 25 w 174"/>
                <a:gd name="T31" fmla="*/ 150 h 175"/>
                <a:gd name="T32" fmla="*/ 11 w 174"/>
                <a:gd name="T33" fmla="*/ 132 h 175"/>
                <a:gd name="T34" fmla="*/ 2 w 174"/>
                <a:gd name="T35" fmla="*/ 111 h 175"/>
                <a:gd name="T36" fmla="*/ 0 w 174"/>
                <a:gd name="T37" fmla="*/ 88 h 175"/>
                <a:gd name="T38" fmla="*/ 2 w 174"/>
                <a:gd name="T39" fmla="*/ 64 h 175"/>
                <a:gd name="T40" fmla="*/ 11 w 174"/>
                <a:gd name="T41" fmla="*/ 44 h 175"/>
                <a:gd name="T42" fmla="*/ 25 w 174"/>
                <a:gd name="T43" fmla="*/ 26 h 175"/>
                <a:gd name="T44" fmla="*/ 43 w 174"/>
                <a:gd name="T45" fmla="*/ 13 h 175"/>
                <a:gd name="T46" fmla="*/ 64 w 174"/>
                <a:gd name="T47" fmla="*/ 4 h 175"/>
                <a:gd name="T48" fmla="*/ 87 w 174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lnTo>
                    <a:pt x="110" y="4"/>
                  </a:lnTo>
                  <a:lnTo>
                    <a:pt x="131" y="13"/>
                  </a:lnTo>
                  <a:lnTo>
                    <a:pt x="149" y="26"/>
                  </a:lnTo>
                  <a:lnTo>
                    <a:pt x="162" y="44"/>
                  </a:lnTo>
                  <a:lnTo>
                    <a:pt x="171" y="64"/>
                  </a:lnTo>
                  <a:lnTo>
                    <a:pt x="174" y="88"/>
                  </a:lnTo>
                  <a:lnTo>
                    <a:pt x="171" y="111"/>
                  </a:lnTo>
                  <a:lnTo>
                    <a:pt x="162" y="132"/>
                  </a:lnTo>
                  <a:lnTo>
                    <a:pt x="149" y="150"/>
                  </a:lnTo>
                  <a:lnTo>
                    <a:pt x="131" y="163"/>
                  </a:lnTo>
                  <a:lnTo>
                    <a:pt x="110" y="172"/>
                  </a:lnTo>
                  <a:lnTo>
                    <a:pt x="87" y="175"/>
                  </a:lnTo>
                  <a:lnTo>
                    <a:pt x="64" y="172"/>
                  </a:lnTo>
                  <a:lnTo>
                    <a:pt x="43" y="163"/>
                  </a:lnTo>
                  <a:lnTo>
                    <a:pt x="25" y="150"/>
                  </a:lnTo>
                  <a:lnTo>
                    <a:pt x="11" y="132"/>
                  </a:lnTo>
                  <a:lnTo>
                    <a:pt x="2" y="111"/>
                  </a:lnTo>
                  <a:lnTo>
                    <a:pt x="0" y="88"/>
                  </a:lnTo>
                  <a:lnTo>
                    <a:pt x="2" y="64"/>
                  </a:lnTo>
                  <a:lnTo>
                    <a:pt x="11" y="44"/>
                  </a:lnTo>
                  <a:lnTo>
                    <a:pt x="25" y="26"/>
                  </a:lnTo>
                  <a:lnTo>
                    <a:pt x="43" y="13"/>
                  </a:lnTo>
                  <a:lnTo>
                    <a:pt x="64" y="4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507"/>
            <p:cNvSpPr>
              <a:spLocks/>
            </p:cNvSpPr>
            <p:nvPr/>
          </p:nvSpPr>
          <p:spPr bwMode="auto">
            <a:xfrm>
              <a:off x="1003300" y="6065838"/>
              <a:ext cx="28575" cy="28575"/>
            </a:xfrm>
            <a:custGeom>
              <a:avLst/>
              <a:gdLst>
                <a:gd name="T0" fmla="*/ 87 w 175"/>
                <a:gd name="T1" fmla="*/ 0 h 175"/>
                <a:gd name="T2" fmla="*/ 111 w 175"/>
                <a:gd name="T3" fmla="*/ 4 h 175"/>
                <a:gd name="T4" fmla="*/ 132 w 175"/>
                <a:gd name="T5" fmla="*/ 13 h 175"/>
                <a:gd name="T6" fmla="*/ 150 w 175"/>
                <a:gd name="T7" fmla="*/ 26 h 175"/>
                <a:gd name="T8" fmla="*/ 163 w 175"/>
                <a:gd name="T9" fmla="*/ 44 h 175"/>
                <a:gd name="T10" fmla="*/ 172 w 175"/>
                <a:gd name="T11" fmla="*/ 64 h 175"/>
                <a:gd name="T12" fmla="*/ 175 w 175"/>
                <a:gd name="T13" fmla="*/ 88 h 175"/>
                <a:gd name="T14" fmla="*/ 172 w 175"/>
                <a:gd name="T15" fmla="*/ 111 h 175"/>
                <a:gd name="T16" fmla="*/ 163 w 175"/>
                <a:gd name="T17" fmla="*/ 132 h 175"/>
                <a:gd name="T18" fmla="*/ 150 w 175"/>
                <a:gd name="T19" fmla="*/ 150 h 175"/>
                <a:gd name="T20" fmla="*/ 132 w 175"/>
                <a:gd name="T21" fmla="*/ 163 h 175"/>
                <a:gd name="T22" fmla="*/ 111 w 175"/>
                <a:gd name="T23" fmla="*/ 172 h 175"/>
                <a:gd name="T24" fmla="*/ 87 w 175"/>
                <a:gd name="T25" fmla="*/ 175 h 175"/>
                <a:gd name="T26" fmla="*/ 64 w 175"/>
                <a:gd name="T27" fmla="*/ 172 h 175"/>
                <a:gd name="T28" fmla="*/ 43 w 175"/>
                <a:gd name="T29" fmla="*/ 163 h 175"/>
                <a:gd name="T30" fmla="*/ 25 w 175"/>
                <a:gd name="T31" fmla="*/ 150 h 175"/>
                <a:gd name="T32" fmla="*/ 12 w 175"/>
                <a:gd name="T33" fmla="*/ 132 h 175"/>
                <a:gd name="T34" fmla="*/ 3 w 175"/>
                <a:gd name="T35" fmla="*/ 111 h 175"/>
                <a:gd name="T36" fmla="*/ 0 w 175"/>
                <a:gd name="T37" fmla="*/ 88 h 175"/>
                <a:gd name="T38" fmla="*/ 3 w 175"/>
                <a:gd name="T39" fmla="*/ 64 h 175"/>
                <a:gd name="T40" fmla="*/ 12 w 175"/>
                <a:gd name="T41" fmla="*/ 44 h 175"/>
                <a:gd name="T42" fmla="*/ 25 w 175"/>
                <a:gd name="T43" fmla="*/ 26 h 175"/>
                <a:gd name="T44" fmla="*/ 43 w 175"/>
                <a:gd name="T45" fmla="*/ 13 h 175"/>
                <a:gd name="T46" fmla="*/ 64 w 175"/>
                <a:gd name="T47" fmla="*/ 4 h 175"/>
                <a:gd name="T48" fmla="*/ 87 w 175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5" h="175">
                  <a:moveTo>
                    <a:pt x="87" y="0"/>
                  </a:moveTo>
                  <a:lnTo>
                    <a:pt x="111" y="4"/>
                  </a:lnTo>
                  <a:lnTo>
                    <a:pt x="132" y="13"/>
                  </a:lnTo>
                  <a:lnTo>
                    <a:pt x="150" y="26"/>
                  </a:lnTo>
                  <a:lnTo>
                    <a:pt x="163" y="44"/>
                  </a:lnTo>
                  <a:lnTo>
                    <a:pt x="172" y="64"/>
                  </a:lnTo>
                  <a:lnTo>
                    <a:pt x="175" y="88"/>
                  </a:lnTo>
                  <a:lnTo>
                    <a:pt x="172" y="111"/>
                  </a:lnTo>
                  <a:lnTo>
                    <a:pt x="163" y="132"/>
                  </a:lnTo>
                  <a:lnTo>
                    <a:pt x="150" y="150"/>
                  </a:lnTo>
                  <a:lnTo>
                    <a:pt x="132" y="163"/>
                  </a:lnTo>
                  <a:lnTo>
                    <a:pt x="111" y="172"/>
                  </a:lnTo>
                  <a:lnTo>
                    <a:pt x="87" y="175"/>
                  </a:lnTo>
                  <a:lnTo>
                    <a:pt x="64" y="172"/>
                  </a:lnTo>
                  <a:lnTo>
                    <a:pt x="43" y="163"/>
                  </a:lnTo>
                  <a:lnTo>
                    <a:pt x="25" y="150"/>
                  </a:lnTo>
                  <a:lnTo>
                    <a:pt x="12" y="132"/>
                  </a:lnTo>
                  <a:lnTo>
                    <a:pt x="3" y="111"/>
                  </a:lnTo>
                  <a:lnTo>
                    <a:pt x="0" y="88"/>
                  </a:lnTo>
                  <a:lnTo>
                    <a:pt x="3" y="64"/>
                  </a:lnTo>
                  <a:lnTo>
                    <a:pt x="12" y="44"/>
                  </a:lnTo>
                  <a:lnTo>
                    <a:pt x="25" y="26"/>
                  </a:lnTo>
                  <a:lnTo>
                    <a:pt x="43" y="13"/>
                  </a:lnTo>
                  <a:lnTo>
                    <a:pt x="64" y="4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508"/>
            <p:cNvSpPr>
              <a:spLocks/>
            </p:cNvSpPr>
            <p:nvPr/>
          </p:nvSpPr>
          <p:spPr bwMode="auto">
            <a:xfrm>
              <a:off x="914400" y="6065838"/>
              <a:ext cx="26988" cy="28575"/>
            </a:xfrm>
            <a:custGeom>
              <a:avLst/>
              <a:gdLst>
                <a:gd name="T0" fmla="*/ 87 w 174"/>
                <a:gd name="T1" fmla="*/ 0 h 175"/>
                <a:gd name="T2" fmla="*/ 110 w 174"/>
                <a:gd name="T3" fmla="*/ 4 h 175"/>
                <a:gd name="T4" fmla="*/ 131 w 174"/>
                <a:gd name="T5" fmla="*/ 13 h 175"/>
                <a:gd name="T6" fmla="*/ 149 w 174"/>
                <a:gd name="T7" fmla="*/ 26 h 175"/>
                <a:gd name="T8" fmla="*/ 163 w 174"/>
                <a:gd name="T9" fmla="*/ 44 h 175"/>
                <a:gd name="T10" fmla="*/ 172 w 174"/>
                <a:gd name="T11" fmla="*/ 64 h 175"/>
                <a:gd name="T12" fmla="*/ 174 w 174"/>
                <a:gd name="T13" fmla="*/ 88 h 175"/>
                <a:gd name="T14" fmla="*/ 172 w 174"/>
                <a:gd name="T15" fmla="*/ 111 h 175"/>
                <a:gd name="T16" fmla="*/ 163 w 174"/>
                <a:gd name="T17" fmla="*/ 132 h 175"/>
                <a:gd name="T18" fmla="*/ 149 w 174"/>
                <a:gd name="T19" fmla="*/ 150 h 175"/>
                <a:gd name="T20" fmla="*/ 131 w 174"/>
                <a:gd name="T21" fmla="*/ 163 h 175"/>
                <a:gd name="T22" fmla="*/ 110 w 174"/>
                <a:gd name="T23" fmla="*/ 172 h 175"/>
                <a:gd name="T24" fmla="*/ 87 w 174"/>
                <a:gd name="T25" fmla="*/ 175 h 175"/>
                <a:gd name="T26" fmla="*/ 64 w 174"/>
                <a:gd name="T27" fmla="*/ 172 h 175"/>
                <a:gd name="T28" fmla="*/ 43 w 174"/>
                <a:gd name="T29" fmla="*/ 163 h 175"/>
                <a:gd name="T30" fmla="*/ 25 w 174"/>
                <a:gd name="T31" fmla="*/ 150 h 175"/>
                <a:gd name="T32" fmla="*/ 12 w 174"/>
                <a:gd name="T33" fmla="*/ 132 h 175"/>
                <a:gd name="T34" fmla="*/ 3 w 174"/>
                <a:gd name="T35" fmla="*/ 111 h 175"/>
                <a:gd name="T36" fmla="*/ 0 w 174"/>
                <a:gd name="T37" fmla="*/ 88 h 175"/>
                <a:gd name="T38" fmla="*/ 3 w 174"/>
                <a:gd name="T39" fmla="*/ 64 h 175"/>
                <a:gd name="T40" fmla="*/ 12 w 174"/>
                <a:gd name="T41" fmla="*/ 44 h 175"/>
                <a:gd name="T42" fmla="*/ 25 w 174"/>
                <a:gd name="T43" fmla="*/ 26 h 175"/>
                <a:gd name="T44" fmla="*/ 43 w 174"/>
                <a:gd name="T45" fmla="*/ 13 h 175"/>
                <a:gd name="T46" fmla="*/ 64 w 174"/>
                <a:gd name="T47" fmla="*/ 4 h 175"/>
                <a:gd name="T48" fmla="*/ 87 w 174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lnTo>
                    <a:pt x="110" y="4"/>
                  </a:lnTo>
                  <a:lnTo>
                    <a:pt x="131" y="13"/>
                  </a:lnTo>
                  <a:lnTo>
                    <a:pt x="149" y="26"/>
                  </a:lnTo>
                  <a:lnTo>
                    <a:pt x="163" y="44"/>
                  </a:lnTo>
                  <a:lnTo>
                    <a:pt x="172" y="64"/>
                  </a:lnTo>
                  <a:lnTo>
                    <a:pt x="174" y="88"/>
                  </a:lnTo>
                  <a:lnTo>
                    <a:pt x="172" y="111"/>
                  </a:lnTo>
                  <a:lnTo>
                    <a:pt x="163" y="132"/>
                  </a:lnTo>
                  <a:lnTo>
                    <a:pt x="149" y="150"/>
                  </a:lnTo>
                  <a:lnTo>
                    <a:pt x="131" y="163"/>
                  </a:lnTo>
                  <a:lnTo>
                    <a:pt x="110" y="172"/>
                  </a:lnTo>
                  <a:lnTo>
                    <a:pt x="87" y="175"/>
                  </a:lnTo>
                  <a:lnTo>
                    <a:pt x="64" y="172"/>
                  </a:lnTo>
                  <a:lnTo>
                    <a:pt x="43" y="163"/>
                  </a:lnTo>
                  <a:lnTo>
                    <a:pt x="25" y="150"/>
                  </a:lnTo>
                  <a:lnTo>
                    <a:pt x="12" y="132"/>
                  </a:lnTo>
                  <a:lnTo>
                    <a:pt x="3" y="111"/>
                  </a:lnTo>
                  <a:lnTo>
                    <a:pt x="0" y="88"/>
                  </a:lnTo>
                  <a:lnTo>
                    <a:pt x="3" y="64"/>
                  </a:lnTo>
                  <a:lnTo>
                    <a:pt x="12" y="44"/>
                  </a:lnTo>
                  <a:lnTo>
                    <a:pt x="25" y="26"/>
                  </a:lnTo>
                  <a:lnTo>
                    <a:pt x="43" y="13"/>
                  </a:lnTo>
                  <a:lnTo>
                    <a:pt x="64" y="4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509"/>
            <p:cNvSpPr>
              <a:spLocks/>
            </p:cNvSpPr>
            <p:nvPr/>
          </p:nvSpPr>
          <p:spPr bwMode="auto">
            <a:xfrm>
              <a:off x="735013" y="6065838"/>
              <a:ext cx="28575" cy="28575"/>
            </a:xfrm>
            <a:custGeom>
              <a:avLst/>
              <a:gdLst>
                <a:gd name="T0" fmla="*/ 87 w 174"/>
                <a:gd name="T1" fmla="*/ 0 h 175"/>
                <a:gd name="T2" fmla="*/ 110 w 174"/>
                <a:gd name="T3" fmla="*/ 4 h 175"/>
                <a:gd name="T4" fmla="*/ 131 w 174"/>
                <a:gd name="T5" fmla="*/ 13 h 175"/>
                <a:gd name="T6" fmla="*/ 149 w 174"/>
                <a:gd name="T7" fmla="*/ 26 h 175"/>
                <a:gd name="T8" fmla="*/ 163 w 174"/>
                <a:gd name="T9" fmla="*/ 44 h 175"/>
                <a:gd name="T10" fmla="*/ 172 w 174"/>
                <a:gd name="T11" fmla="*/ 64 h 175"/>
                <a:gd name="T12" fmla="*/ 174 w 174"/>
                <a:gd name="T13" fmla="*/ 88 h 175"/>
                <a:gd name="T14" fmla="*/ 172 w 174"/>
                <a:gd name="T15" fmla="*/ 111 h 175"/>
                <a:gd name="T16" fmla="*/ 163 w 174"/>
                <a:gd name="T17" fmla="*/ 132 h 175"/>
                <a:gd name="T18" fmla="*/ 149 w 174"/>
                <a:gd name="T19" fmla="*/ 150 h 175"/>
                <a:gd name="T20" fmla="*/ 131 w 174"/>
                <a:gd name="T21" fmla="*/ 163 h 175"/>
                <a:gd name="T22" fmla="*/ 110 w 174"/>
                <a:gd name="T23" fmla="*/ 172 h 175"/>
                <a:gd name="T24" fmla="*/ 87 w 174"/>
                <a:gd name="T25" fmla="*/ 175 h 175"/>
                <a:gd name="T26" fmla="*/ 64 w 174"/>
                <a:gd name="T27" fmla="*/ 172 h 175"/>
                <a:gd name="T28" fmla="*/ 43 w 174"/>
                <a:gd name="T29" fmla="*/ 163 h 175"/>
                <a:gd name="T30" fmla="*/ 25 w 174"/>
                <a:gd name="T31" fmla="*/ 150 h 175"/>
                <a:gd name="T32" fmla="*/ 12 w 174"/>
                <a:gd name="T33" fmla="*/ 132 h 175"/>
                <a:gd name="T34" fmla="*/ 3 w 174"/>
                <a:gd name="T35" fmla="*/ 111 h 175"/>
                <a:gd name="T36" fmla="*/ 0 w 174"/>
                <a:gd name="T37" fmla="*/ 88 h 175"/>
                <a:gd name="T38" fmla="*/ 3 w 174"/>
                <a:gd name="T39" fmla="*/ 64 h 175"/>
                <a:gd name="T40" fmla="*/ 12 w 174"/>
                <a:gd name="T41" fmla="*/ 44 h 175"/>
                <a:gd name="T42" fmla="*/ 25 w 174"/>
                <a:gd name="T43" fmla="*/ 26 h 175"/>
                <a:gd name="T44" fmla="*/ 43 w 174"/>
                <a:gd name="T45" fmla="*/ 13 h 175"/>
                <a:gd name="T46" fmla="*/ 64 w 174"/>
                <a:gd name="T47" fmla="*/ 4 h 175"/>
                <a:gd name="T48" fmla="*/ 87 w 174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lnTo>
                    <a:pt x="110" y="4"/>
                  </a:lnTo>
                  <a:lnTo>
                    <a:pt x="131" y="13"/>
                  </a:lnTo>
                  <a:lnTo>
                    <a:pt x="149" y="26"/>
                  </a:lnTo>
                  <a:lnTo>
                    <a:pt x="163" y="44"/>
                  </a:lnTo>
                  <a:lnTo>
                    <a:pt x="172" y="64"/>
                  </a:lnTo>
                  <a:lnTo>
                    <a:pt x="174" y="88"/>
                  </a:lnTo>
                  <a:lnTo>
                    <a:pt x="172" y="111"/>
                  </a:lnTo>
                  <a:lnTo>
                    <a:pt x="163" y="132"/>
                  </a:lnTo>
                  <a:lnTo>
                    <a:pt x="149" y="150"/>
                  </a:lnTo>
                  <a:lnTo>
                    <a:pt x="131" y="163"/>
                  </a:lnTo>
                  <a:lnTo>
                    <a:pt x="110" y="172"/>
                  </a:lnTo>
                  <a:lnTo>
                    <a:pt x="87" y="175"/>
                  </a:lnTo>
                  <a:lnTo>
                    <a:pt x="64" y="172"/>
                  </a:lnTo>
                  <a:lnTo>
                    <a:pt x="43" y="163"/>
                  </a:lnTo>
                  <a:lnTo>
                    <a:pt x="25" y="150"/>
                  </a:lnTo>
                  <a:lnTo>
                    <a:pt x="12" y="132"/>
                  </a:lnTo>
                  <a:lnTo>
                    <a:pt x="3" y="111"/>
                  </a:lnTo>
                  <a:lnTo>
                    <a:pt x="0" y="88"/>
                  </a:lnTo>
                  <a:lnTo>
                    <a:pt x="3" y="64"/>
                  </a:lnTo>
                  <a:lnTo>
                    <a:pt x="12" y="44"/>
                  </a:lnTo>
                  <a:lnTo>
                    <a:pt x="25" y="26"/>
                  </a:lnTo>
                  <a:lnTo>
                    <a:pt x="43" y="13"/>
                  </a:lnTo>
                  <a:lnTo>
                    <a:pt x="64" y="4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510"/>
            <p:cNvSpPr>
              <a:spLocks/>
            </p:cNvSpPr>
            <p:nvPr/>
          </p:nvSpPr>
          <p:spPr bwMode="auto">
            <a:xfrm>
              <a:off x="1092200" y="6156326"/>
              <a:ext cx="28575" cy="26988"/>
            </a:xfrm>
            <a:custGeom>
              <a:avLst/>
              <a:gdLst>
                <a:gd name="T0" fmla="*/ 87 w 174"/>
                <a:gd name="T1" fmla="*/ 0 h 175"/>
                <a:gd name="T2" fmla="*/ 110 w 174"/>
                <a:gd name="T3" fmla="*/ 3 h 175"/>
                <a:gd name="T4" fmla="*/ 131 w 174"/>
                <a:gd name="T5" fmla="*/ 12 h 175"/>
                <a:gd name="T6" fmla="*/ 149 w 174"/>
                <a:gd name="T7" fmla="*/ 25 h 175"/>
                <a:gd name="T8" fmla="*/ 162 w 174"/>
                <a:gd name="T9" fmla="*/ 43 h 175"/>
                <a:gd name="T10" fmla="*/ 171 w 174"/>
                <a:gd name="T11" fmla="*/ 64 h 175"/>
                <a:gd name="T12" fmla="*/ 174 w 174"/>
                <a:gd name="T13" fmla="*/ 87 h 175"/>
                <a:gd name="T14" fmla="*/ 171 w 174"/>
                <a:gd name="T15" fmla="*/ 111 h 175"/>
                <a:gd name="T16" fmla="*/ 162 w 174"/>
                <a:gd name="T17" fmla="*/ 132 h 175"/>
                <a:gd name="T18" fmla="*/ 149 w 174"/>
                <a:gd name="T19" fmla="*/ 150 h 175"/>
                <a:gd name="T20" fmla="*/ 131 w 174"/>
                <a:gd name="T21" fmla="*/ 163 h 175"/>
                <a:gd name="T22" fmla="*/ 110 w 174"/>
                <a:gd name="T23" fmla="*/ 172 h 175"/>
                <a:gd name="T24" fmla="*/ 87 w 174"/>
                <a:gd name="T25" fmla="*/ 175 h 175"/>
                <a:gd name="T26" fmla="*/ 64 w 174"/>
                <a:gd name="T27" fmla="*/ 172 h 175"/>
                <a:gd name="T28" fmla="*/ 43 w 174"/>
                <a:gd name="T29" fmla="*/ 163 h 175"/>
                <a:gd name="T30" fmla="*/ 25 w 174"/>
                <a:gd name="T31" fmla="*/ 150 h 175"/>
                <a:gd name="T32" fmla="*/ 11 w 174"/>
                <a:gd name="T33" fmla="*/ 132 h 175"/>
                <a:gd name="T34" fmla="*/ 2 w 174"/>
                <a:gd name="T35" fmla="*/ 111 h 175"/>
                <a:gd name="T36" fmla="*/ 0 w 174"/>
                <a:gd name="T37" fmla="*/ 87 h 175"/>
                <a:gd name="T38" fmla="*/ 2 w 174"/>
                <a:gd name="T39" fmla="*/ 64 h 175"/>
                <a:gd name="T40" fmla="*/ 11 w 174"/>
                <a:gd name="T41" fmla="*/ 43 h 175"/>
                <a:gd name="T42" fmla="*/ 25 w 174"/>
                <a:gd name="T43" fmla="*/ 25 h 175"/>
                <a:gd name="T44" fmla="*/ 43 w 174"/>
                <a:gd name="T45" fmla="*/ 12 h 175"/>
                <a:gd name="T46" fmla="*/ 64 w 174"/>
                <a:gd name="T47" fmla="*/ 3 h 175"/>
                <a:gd name="T48" fmla="*/ 87 w 174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lnTo>
                    <a:pt x="110" y="3"/>
                  </a:lnTo>
                  <a:lnTo>
                    <a:pt x="131" y="12"/>
                  </a:lnTo>
                  <a:lnTo>
                    <a:pt x="149" y="25"/>
                  </a:lnTo>
                  <a:lnTo>
                    <a:pt x="162" y="43"/>
                  </a:lnTo>
                  <a:lnTo>
                    <a:pt x="171" y="64"/>
                  </a:lnTo>
                  <a:lnTo>
                    <a:pt x="174" y="87"/>
                  </a:lnTo>
                  <a:lnTo>
                    <a:pt x="171" y="111"/>
                  </a:lnTo>
                  <a:lnTo>
                    <a:pt x="162" y="132"/>
                  </a:lnTo>
                  <a:lnTo>
                    <a:pt x="149" y="150"/>
                  </a:lnTo>
                  <a:lnTo>
                    <a:pt x="131" y="163"/>
                  </a:lnTo>
                  <a:lnTo>
                    <a:pt x="110" y="172"/>
                  </a:lnTo>
                  <a:lnTo>
                    <a:pt x="87" y="175"/>
                  </a:lnTo>
                  <a:lnTo>
                    <a:pt x="64" y="172"/>
                  </a:lnTo>
                  <a:lnTo>
                    <a:pt x="43" y="163"/>
                  </a:lnTo>
                  <a:lnTo>
                    <a:pt x="25" y="150"/>
                  </a:lnTo>
                  <a:lnTo>
                    <a:pt x="11" y="132"/>
                  </a:lnTo>
                  <a:lnTo>
                    <a:pt x="2" y="111"/>
                  </a:lnTo>
                  <a:lnTo>
                    <a:pt x="0" y="87"/>
                  </a:lnTo>
                  <a:lnTo>
                    <a:pt x="2" y="64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511"/>
            <p:cNvSpPr>
              <a:spLocks/>
            </p:cNvSpPr>
            <p:nvPr/>
          </p:nvSpPr>
          <p:spPr bwMode="auto">
            <a:xfrm>
              <a:off x="1003300" y="6156326"/>
              <a:ext cx="28575" cy="26988"/>
            </a:xfrm>
            <a:custGeom>
              <a:avLst/>
              <a:gdLst>
                <a:gd name="T0" fmla="*/ 87 w 175"/>
                <a:gd name="T1" fmla="*/ 0 h 175"/>
                <a:gd name="T2" fmla="*/ 111 w 175"/>
                <a:gd name="T3" fmla="*/ 3 h 175"/>
                <a:gd name="T4" fmla="*/ 132 w 175"/>
                <a:gd name="T5" fmla="*/ 12 h 175"/>
                <a:gd name="T6" fmla="*/ 150 w 175"/>
                <a:gd name="T7" fmla="*/ 25 h 175"/>
                <a:gd name="T8" fmla="*/ 163 w 175"/>
                <a:gd name="T9" fmla="*/ 43 h 175"/>
                <a:gd name="T10" fmla="*/ 172 w 175"/>
                <a:gd name="T11" fmla="*/ 64 h 175"/>
                <a:gd name="T12" fmla="*/ 175 w 175"/>
                <a:gd name="T13" fmla="*/ 87 h 175"/>
                <a:gd name="T14" fmla="*/ 172 w 175"/>
                <a:gd name="T15" fmla="*/ 111 h 175"/>
                <a:gd name="T16" fmla="*/ 163 w 175"/>
                <a:gd name="T17" fmla="*/ 132 h 175"/>
                <a:gd name="T18" fmla="*/ 150 w 175"/>
                <a:gd name="T19" fmla="*/ 150 h 175"/>
                <a:gd name="T20" fmla="*/ 132 w 175"/>
                <a:gd name="T21" fmla="*/ 163 h 175"/>
                <a:gd name="T22" fmla="*/ 111 w 175"/>
                <a:gd name="T23" fmla="*/ 172 h 175"/>
                <a:gd name="T24" fmla="*/ 87 w 175"/>
                <a:gd name="T25" fmla="*/ 175 h 175"/>
                <a:gd name="T26" fmla="*/ 64 w 175"/>
                <a:gd name="T27" fmla="*/ 172 h 175"/>
                <a:gd name="T28" fmla="*/ 43 w 175"/>
                <a:gd name="T29" fmla="*/ 163 h 175"/>
                <a:gd name="T30" fmla="*/ 25 w 175"/>
                <a:gd name="T31" fmla="*/ 150 h 175"/>
                <a:gd name="T32" fmla="*/ 12 w 175"/>
                <a:gd name="T33" fmla="*/ 132 h 175"/>
                <a:gd name="T34" fmla="*/ 3 w 175"/>
                <a:gd name="T35" fmla="*/ 111 h 175"/>
                <a:gd name="T36" fmla="*/ 0 w 175"/>
                <a:gd name="T37" fmla="*/ 87 h 175"/>
                <a:gd name="T38" fmla="*/ 3 w 175"/>
                <a:gd name="T39" fmla="*/ 64 h 175"/>
                <a:gd name="T40" fmla="*/ 12 w 175"/>
                <a:gd name="T41" fmla="*/ 43 h 175"/>
                <a:gd name="T42" fmla="*/ 25 w 175"/>
                <a:gd name="T43" fmla="*/ 25 h 175"/>
                <a:gd name="T44" fmla="*/ 43 w 175"/>
                <a:gd name="T45" fmla="*/ 12 h 175"/>
                <a:gd name="T46" fmla="*/ 64 w 175"/>
                <a:gd name="T47" fmla="*/ 3 h 175"/>
                <a:gd name="T48" fmla="*/ 87 w 175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5" h="175">
                  <a:moveTo>
                    <a:pt x="87" y="0"/>
                  </a:moveTo>
                  <a:lnTo>
                    <a:pt x="111" y="3"/>
                  </a:lnTo>
                  <a:lnTo>
                    <a:pt x="132" y="12"/>
                  </a:lnTo>
                  <a:lnTo>
                    <a:pt x="150" y="25"/>
                  </a:lnTo>
                  <a:lnTo>
                    <a:pt x="163" y="43"/>
                  </a:lnTo>
                  <a:lnTo>
                    <a:pt x="172" y="64"/>
                  </a:lnTo>
                  <a:lnTo>
                    <a:pt x="175" y="87"/>
                  </a:lnTo>
                  <a:lnTo>
                    <a:pt x="172" y="111"/>
                  </a:lnTo>
                  <a:lnTo>
                    <a:pt x="163" y="132"/>
                  </a:lnTo>
                  <a:lnTo>
                    <a:pt x="150" y="150"/>
                  </a:lnTo>
                  <a:lnTo>
                    <a:pt x="132" y="163"/>
                  </a:lnTo>
                  <a:lnTo>
                    <a:pt x="111" y="172"/>
                  </a:lnTo>
                  <a:lnTo>
                    <a:pt x="87" y="175"/>
                  </a:lnTo>
                  <a:lnTo>
                    <a:pt x="64" y="172"/>
                  </a:lnTo>
                  <a:lnTo>
                    <a:pt x="43" y="163"/>
                  </a:lnTo>
                  <a:lnTo>
                    <a:pt x="25" y="150"/>
                  </a:lnTo>
                  <a:lnTo>
                    <a:pt x="12" y="132"/>
                  </a:lnTo>
                  <a:lnTo>
                    <a:pt x="3" y="111"/>
                  </a:lnTo>
                  <a:lnTo>
                    <a:pt x="0" y="87"/>
                  </a:lnTo>
                  <a:lnTo>
                    <a:pt x="3" y="64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512"/>
            <p:cNvSpPr>
              <a:spLocks/>
            </p:cNvSpPr>
            <p:nvPr/>
          </p:nvSpPr>
          <p:spPr bwMode="auto">
            <a:xfrm>
              <a:off x="914400" y="6156326"/>
              <a:ext cx="26988" cy="26988"/>
            </a:xfrm>
            <a:custGeom>
              <a:avLst/>
              <a:gdLst>
                <a:gd name="T0" fmla="*/ 87 w 174"/>
                <a:gd name="T1" fmla="*/ 0 h 175"/>
                <a:gd name="T2" fmla="*/ 110 w 174"/>
                <a:gd name="T3" fmla="*/ 3 h 175"/>
                <a:gd name="T4" fmla="*/ 131 w 174"/>
                <a:gd name="T5" fmla="*/ 12 h 175"/>
                <a:gd name="T6" fmla="*/ 149 w 174"/>
                <a:gd name="T7" fmla="*/ 25 h 175"/>
                <a:gd name="T8" fmla="*/ 163 w 174"/>
                <a:gd name="T9" fmla="*/ 43 h 175"/>
                <a:gd name="T10" fmla="*/ 172 w 174"/>
                <a:gd name="T11" fmla="*/ 64 h 175"/>
                <a:gd name="T12" fmla="*/ 174 w 174"/>
                <a:gd name="T13" fmla="*/ 87 h 175"/>
                <a:gd name="T14" fmla="*/ 172 w 174"/>
                <a:gd name="T15" fmla="*/ 111 h 175"/>
                <a:gd name="T16" fmla="*/ 163 w 174"/>
                <a:gd name="T17" fmla="*/ 132 h 175"/>
                <a:gd name="T18" fmla="*/ 149 w 174"/>
                <a:gd name="T19" fmla="*/ 150 h 175"/>
                <a:gd name="T20" fmla="*/ 131 w 174"/>
                <a:gd name="T21" fmla="*/ 163 h 175"/>
                <a:gd name="T22" fmla="*/ 110 w 174"/>
                <a:gd name="T23" fmla="*/ 172 h 175"/>
                <a:gd name="T24" fmla="*/ 87 w 174"/>
                <a:gd name="T25" fmla="*/ 175 h 175"/>
                <a:gd name="T26" fmla="*/ 64 w 174"/>
                <a:gd name="T27" fmla="*/ 172 h 175"/>
                <a:gd name="T28" fmla="*/ 43 w 174"/>
                <a:gd name="T29" fmla="*/ 163 h 175"/>
                <a:gd name="T30" fmla="*/ 25 w 174"/>
                <a:gd name="T31" fmla="*/ 150 h 175"/>
                <a:gd name="T32" fmla="*/ 12 w 174"/>
                <a:gd name="T33" fmla="*/ 132 h 175"/>
                <a:gd name="T34" fmla="*/ 3 w 174"/>
                <a:gd name="T35" fmla="*/ 111 h 175"/>
                <a:gd name="T36" fmla="*/ 0 w 174"/>
                <a:gd name="T37" fmla="*/ 87 h 175"/>
                <a:gd name="T38" fmla="*/ 3 w 174"/>
                <a:gd name="T39" fmla="*/ 64 h 175"/>
                <a:gd name="T40" fmla="*/ 12 w 174"/>
                <a:gd name="T41" fmla="*/ 43 h 175"/>
                <a:gd name="T42" fmla="*/ 25 w 174"/>
                <a:gd name="T43" fmla="*/ 25 h 175"/>
                <a:gd name="T44" fmla="*/ 43 w 174"/>
                <a:gd name="T45" fmla="*/ 12 h 175"/>
                <a:gd name="T46" fmla="*/ 64 w 174"/>
                <a:gd name="T47" fmla="*/ 3 h 175"/>
                <a:gd name="T48" fmla="*/ 87 w 174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lnTo>
                    <a:pt x="110" y="3"/>
                  </a:lnTo>
                  <a:lnTo>
                    <a:pt x="131" y="12"/>
                  </a:lnTo>
                  <a:lnTo>
                    <a:pt x="149" y="25"/>
                  </a:lnTo>
                  <a:lnTo>
                    <a:pt x="163" y="43"/>
                  </a:lnTo>
                  <a:lnTo>
                    <a:pt x="172" y="64"/>
                  </a:lnTo>
                  <a:lnTo>
                    <a:pt x="174" y="87"/>
                  </a:lnTo>
                  <a:lnTo>
                    <a:pt x="172" y="111"/>
                  </a:lnTo>
                  <a:lnTo>
                    <a:pt x="163" y="132"/>
                  </a:lnTo>
                  <a:lnTo>
                    <a:pt x="149" y="150"/>
                  </a:lnTo>
                  <a:lnTo>
                    <a:pt x="131" y="163"/>
                  </a:lnTo>
                  <a:lnTo>
                    <a:pt x="110" y="172"/>
                  </a:lnTo>
                  <a:lnTo>
                    <a:pt x="87" y="175"/>
                  </a:lnTo>
                  <a:lnTo>
                    <a:pt x="64" y="172"/>
                  </a:lnTo>
                  <a:lnTo>
                    <a:pt x="43" y="163"/>
                  </a:lnTo>
                  <a:lnTo>
                    <a:pt x="25" y="150"/>
                  </a:lnTo>
                  <a:lnTo>
                    <a:pt x="12" y="132"/>
                  </a:lnTo>
                  <a:lnTo>
                    <a:pt x="3" y="111"/>
                  </a:lnTo>
                  <a:lnTo>
                    <a:pt x="0" y="87"/>
                  </a:lnTo>
                  <a:lnTo>
                    <a:pt x="3" y="64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513"/>
            <p:cNvSpPr>
              <a:spLocks/>
            </p:cNvSpPr>
            <p:nvPr/>
          </p:nvSpPr>
          <p:spPr bwMode="auto">
            <a:xfrm>
              <a:off x="823913" y="6156326"/>
              <a:ext cx="28575" cy="26988"/>
            </a:xfrm>
            <a:custGeom>
              <a:avLst/>
              <a:gdLst>
                <a:gd name="T0" fmla="*/ 88 w 175"/>
                <a:gd name="T1" fmla="*/ 0 h 175"/>
                <a:gd name="T2" fmla="*/ 111 w 175"/>
                <a:gd name="T3" fmla="*/ 3 h 175"/>
                <a:gd name="T4" fmla="*/ 132 w 175"/>
                <a:gd name="T5" fmla="*/ 12 h 175"/>
                <a:gd name="T6" fmla="*/ 150 w 175"/>
                <a:gd name="T7" fmla="*/ 25 h 175"/>
                <a:gd name="T8" fmla="*/ 163 w 175"/>
                <a:gd name="T9" fmla="*/ 43 h 175"/>
                <a:gd name="T10" fmla="*/ 172 w 175"/>
                <a:gd name="T11" fmla="*/ 64 h 175"/>
                <a:gd name="T12" fmla="*/ 175 w 175"/>
                <a:gd name="T13" fmla="*/ 87 h 175"/>
                <a:gd name="T14" fmla="*/ 172 w 175"/>
                <a:gd name="T15" fmla="*/ 111 h 175"/>
                <a:gd name="T16" fmla="*/ 163 w 175"/>
                <a:gd name="T17" fmla="*/ 132 h 175"/>
                <a:gd name="T18" fmla="*/ 150 w 175"/>
                <a:gd name="T19" fmla="*/ 150 h 175"/>
                <a:gd name="T20" fmla="*/ 132 w 175"/>
                <a:gd name="T21" fmla="*/ 163 h 175"/>
                <a:gd name="T22" fmla="*/ 111 w 175"/>
                <a:gd name="T23" fmla="*/ 172 h 175"/>
                <a:gd name="T24" fmla="*/ 88 w 175"/>
                <a:gd name="T25" fmla="*/ 175 h 175"/>
                <a:gd name="T26" fmla="*/ 64 w 175"/>
                <a:gd name="T27" fmla="*/ 172 h 175"/>
                <a:gd name="T28" fmla="*/ 44 w 175"/>
                <a:gd name="T29" fmla="*/ 163 h 175"/>
                <a:gd name="T30" fmla="*/ 25 w 175"/>
                <a:gd name="T31" fmla="*/ 150 h 175"/>
                <a:gd name="T32" fmla="*/ 12 w 175"/>
                <a:gd name="T33" fmla="*/ 132 h 175"/>
                <a:gd name="T34" fmla="*/ 3 w 175"/>
                <a:gd name="T35" fmla="*/ 111 h 175"/>
                <a:gd name="T36" fmla="*/ 0 w 175"/>
                <a:gd name="T37" fmla="*/ 87 h 175"/>
                <a:gd name="T38" fmla="*/ 3 w 175"/>
                <a:gd name="T39" fmla="*/ 64 h 175"/>
                <a:gd name="T40" fmla="*/ 12 w 175"/>
                <a:gd name="T41" fmla="*/ 43 h 175"/>
                <a:gd name="T42" fmla="*/ 25 w 175"/>
                <a:gd name="T43" fmla="*/ 25 h 175"/>
                <a:gd name="T44" fmla="*/ 44 w 175"/>
                <a:gd name="T45" fmla="*/ 12 h 175"/>
                <a:gd name="T46" fmla="*/ 64 w 175"/>
                <a:gd name="T47" fmla="*/ 3 h 175"/>
                <a:gd name="T48" fmla="*/ 88 w 175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5" h="175">
                  <a:moveTo>
                    <a:pt x="88" y="0"/>
                  </a:moveTo>
                  <a:lnTo>
                    <a:pt x="111" y="3"/>
                  </a:lnTo>
                  <a:lnTo>
                    <a:pt x="132" y="12"/>
                  </a:lnTo>
                  <a:lnTo>
                    <a:pt x="150" y="25"/>
                  </a:lnTo>
                  <a:lnTo>
                    <a:pt x="163" y="43"/>
                  </a:lnTo>
                  <a:lnTo>
                    <a:pt x="172" y="64"/>
                  </a:lnTo>
                  <a:lnTo>
                    <a:pt x="175" y="87"/>
                  </a:lnTo>
                  <a:lnTo>
                    <a:pt x="172" y="111"/>
                  </a:lnTo>
                  <a:lnTo>
                    <a:pt x="163" y="132"/>
                  </a:lnTo>
                  <a:lnTo>
                    <a:pt x="150" y="150"/>
                  </a:lnTo>
                  <a:lnTo>
                    <a:pt x="132" y="163"/>
                  </a:lnTo>
                  <a:lnTo>
                    <a:pt x="111" y="172"/>
                  </a:lnTo>
                  <a:lnTo>
                    <a:pt x="88" y="175"/>
                  </a:lnTo>
                  <a:lnTo>
                    <a:pt x="64" y="172"/>
                  </a:lnTo>
                  <a:lnTo>
                    <a:pt x="44" y="163"/>
                  </a:lnTo>
                  <a:lnTo>
                    <a:pt x="25" y="150"/>
                  </a:lnTo>
                  <a:lnTo>
                    <a:pt x="12" y="132"/>
                  </a:lnTo>
                  <a:lnTo>
                    <a:pt x="3" y="111"/>
                  </a:lnTo>
                  <a:lnTo>
                    <a:pt x="0" y="87"/>
                  </a:lnTo>
                  <a:lnTo>
                    <a:pt x="3" y="64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4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514"/>
            <p:cNvSpPr>
              <a:spLocks/>
            </p:cNvSpPr>
            <p:nvPr/>
          </p:nvSpPr>
          <p:spPr bwMode="auto">
            <a:xfrm>
              <a:off x="735013" y="6156326"/>
              <a:ext cx="28575" cy="26988"/>
            </a:xfrm>
            <a:custGeom>
              <a:avLst/>
              <a:gdLst>
                <a:gd name="T0" fmla="*/ 87 w 174"/>
                <a:gd name="T1" fmla="*/ 0 h 175"/>
                <a:gd name="T2" fmla="*/ 110 w 174"/>
                <a:gd name="T3" fmla="*/ 3 h 175"/>
                <a:gd name="T4" fmla="*/ 131 w 174"/>
                <a:gd name="T5" fmla="*/ 12 h 175"/>
                <a:gd name="T6" fmla="*/ 149 w 174"/>
                <a:gd name="T7" fmla="*/ 25 h 175"/>
                <a:gd name="T8" fmla="*/ 163 w 174"/>
                <a:gd name="T9" fmla="*/ 43 h 175"/>
                <a:gd name="T10" fmla="*/ 172 w 174"/>
                <a:gd name="T11" fmla="*/ 64 h 175"/>
                <a:gd name="T12" fmla="*/ 174 w 174"/>
                <a:gd name="T13" fmla="*/ 87 h 175"/>
                <a:gd name="T14" fmla="*/ 172 w 174"/>
                <a:gd name="T15" fmla="*/ 111 h 175"/>
                <a:gd name="T16" fmla="*/ 163 w 174"/>
                <a:gd name="T17" fmla="*/ 132 h 175"/>
                <a:gd name="T18" fmla="*/ 149 w 174"/>
                <a:gd name="T19" fmla="*/ 150 h 175"/>
                <a:gd name="T20" fmla="*/ 131 w 174"/>
                <a:gd name="T21" fmla="*/ 163 h 175"/>
                <a:gd name="T22" fmla="*/ 110 w 174"/>
                <a:gd name="T23" fmla="*/ 172 h 175"/>
                <a:gd name="T24" fmla="*/ 87 w 174"/>
                <a:gd name="T25" fmla="*/ 175 h 175"/>
                <a:gd name="T26" fmla="*/ 64 w 174"/>
                <a:gd name="T27" fmla="*/ 172 h 175"/>
                <a:gd name="T28" fmla="*/ 43 w 174"/>
                <a:gd name="T29" fmla="*/ 163 h 175"/>
                <a:gd name="T30" fmla="*/ 25 w 174"/>
                <a:gd name="T31" fmla="*/ 150 h 175"/>
                <a:gd name="T32" fmla="*/ 12 w 174"/>
                <a:gd name="T33" fmla="*/ 132 h 175"/>
                <a:gd name="T34" fmla="*/ 3 w 174"/>
                <a:gd name="T35" fmla="*/ 111 h 175"/>
                <a:gd name="T36" fmla="*/ 0 w 174"/>
                <a:gd name="T37" fmla="*/ 87 h 175"/>
                <a:gd name="T38" fmla="*/ 3 w 174"/>
                <a:gd name="T39" fmla="*/ 64 h 175"/>
                <a:gd name="T40" fmla="*/ 12 w 174"/>
                <a:gd name="T41" fmla="*/ 43 h 175"/>
                <a:gd name="T42" fmla="*/ 25 w 174"/>
                <a:gd name="T43" fmla="*/ 25 h 175"/>
                <a:gd name="T44" fmla="*/ 43 w 174"/>
                <a:gd name="T45" fmla="*/ 12 h 175"/>
                <a:gd name="T46" fmla="*/ 64 w 174"/>
                <a:gd name="T47" fmla="*/ 3 h 175"/>
                <a:gd name="T48" fmla="*/ 87 w 174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lnTo>
                    <a:pt x="110" y="3"/>
                  </a:lnTo>
                  <a:lnTo>
                    <a:pt x="131" y="12"/>
                  </a:lnTo>
                  <a:lnTo>
                    <a:pt x="149" y="25"/>
                  </a:lnTo>
                  <a:lnTo>
                    <a:pt x="163" y="43"/>
                  </a:lnTo>
                  <a:lnTo>
                    <a:pt x="172" y="64"/>
                  </a:lnTo>
                  <a:lnTo>
                    <a:pt x="174" y="87"/>
                  </a:lnTo>
                  <a:lnTo>
                    <a:pt x="172" y="111"/>
                  </a:lnTo>
                  <a:lnTo>
                    <a:pt x="163" y="132"/>
                  </a:lnTo>
                  <a:lnTo>
                    <a:pt x="149" y="150"/>
                  </a:lnTo>
                  <a:lnTo>
                    <a:pt x="131" y="163"/>
                  </a:lnTo>
                  <a:lnTo>
                    <a:pt x="110" y="172"/>
                  </a:lnTo>
                  <a:lnTo>
                    <a:pt x="87" y="175"/>
                  </a:lnTo>
                  <a:lnTo>
                    <a:pt x="64" y="172"/>
                  </a:lnTo>
                  <a:lnTo>
                    <a:pt x="43" y="163"/>
                  </a:lnTo>
                  <a:lnTo>
                    <a:pt x="25" y="150"/>
                  </a:lnTo>
                  <a:lnTo>
                    <a:pt x="12" y="132"/>
                  </a:lnTo>
                  <a:lnTo>
                    <a:pt x="3" y="111"/>
                  </a:lnTo>
                  <a:lnTo>
                    <a:pt x="0" y="87"/>
                  </a:lnTo>
                  <a:lnTo>
                    <a:pt x="3" y="64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515"/>
            <p:cNvSpPr>
              <a:spLocks noEditPoints="1"/>
            </p:cNvSpPr>
            <p:nvPr/>
          </p:nvSpPr>
          <p:spPr bwMode="auto">
            <a:xfrm>
              <a:off x="784225" y="6026151"/>
              <a:ext cx="107950" cy="107950"/>
            </a:xfrm>
            <a:custGeom>
              <a:avLst/>
              <a:gdLst>
                <a:gd name="T0" fmla="*/ 151 w 681"/>
                <a:gd name="T1" fmla="*/ 151 h 680"/>
                <a:gd name="T2" fmla="*/ 151 w 681"/>
                <a:gd name="T3" fmla="*/ 529 h 680"/>
                <a:gd name="T4" fmla="*/ 530 w 681"/>
                <a:gd name="T5" fmla="*/ 529 h 680"/>
                <a:gd name="T6" fmla="*/ 530 w 681"/>
                <a:gd name="T7" fmla="*/ 151 h 680"/>
                <a:gd name="T8" fmla="*/ 151 w 681"/>
                <a:gd name="T9" fmla="*/ 151 h 680"/>
                <a:gd name="T10" fmla="*/ 76 w 681"/>
                <a:gd name="T11" fmla="*/ 0 h 680"/>
                <a:gd name="T12" fmla="*/ 605 w 681"/>
                <a:gd name="T13" fmla="*/ 0 h 680"/>
                <a:gd name="T14" fmla="*/ 625 w 681"/>
                <a:gd name="T15" fmla="*/ 3 h 680"/>
                <a:gd name="T16" fmla="*/ 643 w 681"/>
                <a:gd name="T17" fmla="*/ 11 h 680"/>
                <a:gd name="T18" fmla="*/ 658 w 681"/>
                <a:gd name="T19" fmla="*/ 22 h 680"/>
                <a:gd name="T20" fmla="*/ 671 w 681"/>
                <a:gd name="T21" fmla="*/ 37 h 680"/>
                <a:gd name="T22" fmla="*/ 678 w 681"/>
                <a:gd name="T23" fmla="*/ 55 h 680"/>
                <a:gd name="T24" fmla="*/ 681 w 681"/>
                <a:gd name="T25" fmla="*/ 76 h 680"/>
                <a:gd name="T26" fmla="*/ 681 w 681"/>
                <a:gd name="T27" fmla="*/ 604 h 680"/>
                <a:gd name="T28" fmla="*/ 678 w 681"/>
                <a:gd name="T29" fmla="*/ 625 h 680"/>
                <a:gd name="T30" fmla="*/ 671 w 681"/>
                <a:gd name="T31" fmla="*/ 642 h 680"/>
                <a:gd name="T32" fmla="*/ 658 w 681"/>
                <a:gd name="T33" fmla="*/ 658 h 680"/>
                <a:gd name="T34" fmla="*/ 643 w 681"/>
                <a:gd name="T35" fmla="*/ 669 h 680"/>
                <a:gd name="T36" fmla="*/ 625 w 681"/>
                <a:gd name="T37" fmla="*/ 677 h 680"/>
                <a:gd name="T38" fmla="*/ 605 w 681"/>
                <a:gd name="T39" fmla="*/ 680 h 680"/>
                <a:gd name="T40" fmla="*/ 76 w 681"/>
                <a:gd name="T41" fmla="*/ 680 h 680"/>
                <a:gd name="T42" fmla="*/ 56 w 681"/>
                <a:gd name="T43" fmla="*/ 677 h 680"/>
                <a:gd name="T44" fmla="*/ 38 w 681"/>
                <a:gd name="T45" fmla="*/ 669 h 680"/>
                <a:gd name="T46" fmla="*/ 22 w 681"/>
                <a:gd name="T47" fmla="*/ 658 h 680"/>
                <a:gd name="T48" fmla="*/ 10 w 681"/>
                <a:gd name="T49" fmla="*/ 642 h 680"/>
                <a:gd name="T50" fmla="*/ 3 w 681"/>
                <a:gd name="T51" fmla="*/ 625 h 680"/>
                <a:gd name="T52" fmla="*/ 0 w 681"/>
                <a:gd name="T53" fmla="*/ 604 h 680"/>
                <a:gd name="T54" fmla="*/ 0 w 681"/>
                <a:gd name="T55" fmla="*/ 76 h 680"/>
                <a:gd name="T56" fmla="*/ 3 w 681"/>
                <a:gd name="T57" fmla="*/ 55 h 680"/>
                <a:gd name="T58" fmla="*/ 10 w 681"/>
                <a:gd name="T59" fmla="*/ 37 h 680"/>
                <a:gd name="T60" fmla="*/ 22 w 681"/>
                <a:gd name="T61" fmla="*/ 22 h 680"/>
                <a:gd name="T62" fmla="*/ 38 w 681"/>
                <a:gd name="T63" fmla="*/ 11 h 680"/>
                <a:gd name="T64" fmla="*/ 56 w 681"/>
                <a:gd name="T65" fmla="*/ 3 h 680"/>
                <a:gd name="T66" fmla="*/ 76 w 681"/>
                <a:gd name="T67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1" h="680">
                  <a:moveTo>
                    <a:pt x="151" y="151"/>
                  </a:moveTo>
                  <a:lnTo>
                    <a:pt x="151" y="529"/>
                  </a:lnTo>
                  <a:lnTo>
                    <a:pt x="530" y="529"/>
                  </a:lnTo>
                  <a:lnTo>
                    <a:pt x="530" y="151"/>
                  </a:lnTo>
                  <a:lnTo>
                    <a:pt x="151" y="151"/>
                  </a:lnTo>
                  <a:close/>
                  <a:moveTo>
                    <a:pt x="76" y="0"/>
                  </a:moveTo>
                  <a:lnTo>
                    <a:pt x="605" y="0"/>
                  </a:lnTo>
                  <a:lnTo>
                    <a:pt x="625" y="3"/>
                  </a:lnTo>
                  <a:lnTo>
                    <a:pt x="643" y="11"/>
                  </a:lnTo>
                  <a:lnTo>
                    <a:pt x="658" y="22"/>
                  </a:lnTo>
                  <a:lnTo>
                    <a:pt x="671" y="37"/>
                  </a:lnTo>
                  <a:lnTo>
                    <a:pt x="678" y="55"/>
                  </a:lnTo>
                  <a:lnTo>
                    <a:pt x="681" y="76"/>
                  </a:lnTo>
                  <a:lnTo>
                    <a:pt x="681" y="604"/>
                  </a:lnTo>
                  <a:lnTo>
                    <a:pt x="678" y="625"/>
                  </a:lnTo>
                  <a:lnTo>
                    <a:pt x="671" y="642"/>
                  </a:lnTo>
                  <a:lnTo>
                    <a:pt x="658" y="658"/>
                  </a:lnTo>
                  <a:lnTo>
                    <a:pt x="643" y="669"/>
                  </a:lnTo>
                  <a:lnTo>
                    <a:pt x="625" y="677"/>
                  </a:lnTo>
                  <a:lnTo>
                    <a:pt x="605" y="680"/>
                  </a:lnTo>
                  <a:lnTo>
                    <a:pt x="76" y="680"/>
                  </a:lnTo>
                  <a:lnTo>
                    <a:pt x="56" y="677"/>
                  </a:lnTo>
                  <a:lnTo>
                    <a:pt x="38" y="669"/>
                  </a:lnTo>
                  <a:lnTo>
                    <a:pt x="22" y="658"/>
                  </a:lnTo>
                  <a:lnTo>
                    <a:pt x="10" y="642"/>
                  </a:lnTo>
                  <a:lnTo>
                    <a:pt x="3" y="625"/>
                  </a:lnTo>
                  <a:lnTo>
                    <a:pt x="0" y="604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1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516"/>
            <p:cNvSpPr>
              <a:spLocks noEditPoints="1"/>
            </p:cNvSpPr>
            <p:nvPr/>
          </p:nvSpPr>
          <p:spPr bwMode="auto">
            <a:xfrm>
              <a:off x="638175" y="5837238"/>
              <a:ext cx="579438" cy="434975"/>
            </a:xfrm>
            <a:custGeom>
              <a:avLst/>
              <a:gdLst>
                <a:gd name="T0" fmla="*/ 192 w 3650"/>
                <a:gd name="T1" fmla="*/ 372 h 2737"/>
                <a:gd name="T2" fmla="*/ 168 w 3650"/>
                <a:gd name="T3" fmla="*/ 2485 h 2737"/>
                <a:gd name="T4" fmla="*/ 209 w 3650"/>
                <a:gd name="T5" fmla="*/ 2558 h 2737"/>
                <a:gd name="T6" fmla="*/ 3421 w 3650"/>
                <a:gd name="T7" fmla="*/ 2566 h 2737"/>
                <a:gd name="T8" fmla="*/ 3480 w 3650"/>
                <a:gd name="T9" fmla="*/ 2508 h 2737"/>
                <a:gd name="T10" fmla="*/ 3480 w 3650"/>
                <a:gd name="T11" fmla="*/ 409 h 2737"/>
                <a:gd name="T12" fmla="*/ 3421 w 3650"/>
                <a:gd name="T13" fmla="*/ 350 h 2737"/>
                <a:gd name="T14" fmla="*/ 2841 w 3650"/>
                <a:gd name="T15" fmla="*/ 466 h 2737"/>
                <a:gd name="T16" fmla="*/ 2783 w 3650"/>
                <a:gd name="T17" fmla="*/ 525 h 2737"/>
                <a:gd name="T18" fmla="*/ 2701 w 3650"/>
                <a:gd name="T19" fmla="*/ 504 h 2737"/>
                <a:gd name="T20" fmla="*/ 2677 w 3650"/>
                <a:gd name="T21" fmla="*/ 348 h 2737"/>
                <a:gd name="T22" fmla="*/ 2209 w 3650"/>
                <a:gd name="T23" fmla="*/ 486 h 2737"/>
                <a:gd name="T24" fmla="*/ 2137 w 3650"/>
                <a:gd name="T25" fmla="*/ 528 h 2737"/>
                <a:gd name="T26" fmla="*/ 2065 w 3650"/>
                <a:gd name="T27" fmla="*/ 486 h 2737"/>
                <a:gd name="T28" fmla="*/ 1597 w 3650"/>
                <a:gd name="T29" fmla="*/ 348 h 2737"/>
                <a:gd name="T30" fmla="*/ 1573 w 3650"/>
                <a:gd name="T31" fmla="*/ 504 h 2737"/>
                <a:gd name="T32" fmla="*/ 1491 w 3650"/>
                <a:gd name="T33" fmla="*/ 525 h 2737"/>
                <a:gd name="T34" fmla="*/ 1432 w 3650"/>
                <a:gd name="T35" fmla="*/ 466 h 2737"/>
                <a:gd name="T36" fmla="*/ 973 w 3650"/>
                <a:gd name="T37" fmla="*/ 444 h 2737"/>
                <a:gd name="T38" fmla="*/ 931 w 3650"/>
                <a:gd name="T39" fmla="*/ 517 h 2737"/>
                <a:gd name="T40" fmla="*/ 847 w 3650"/>
                <a:gd name="T41" fmla="*/ 517 h 2737"/>
                <a:gd name="T42" fmla="*/ 805 w 3650"/>
                <a:gd name="T43" fmla="*/ 444 h 2737"/>
                <a:gd name="T44" fmla="*/ 911 w 3650"/>
                <a:gd name="T45" fmla="*/ 4 h 2737"/>
                <a:gd name="T46" fmla="*/ 970 w 3650"/>
                <a:gd name="T47" fmla="*/ 62 h 2737"/>
                <a:gd name="T48" fmla="*/ 1429 w 3650"/>
                <a:gd name="T49" fmla="*/ 84 h 2737"/>
                <a:gd name="T50" fmla="*/ 1471 w 3650"/>
                <a:gd name="T51" fmla="*/ 11 h 2737"/>
                <a:gd name="T52" fmla="*/ 1555 w 3650"/>
                <a:gd name="T53" fmla="*/ 11 h 2737"/>
                <a:gd name="T54" fmla="*/ 1597 w 3650"/>
                <a:gd name="T55" fmla="*/ 84 h 2737"/>
                <a:gd name="T56" fmla="*/ 2056 w 3650"/>
                <a:gd name="T57" fmla="*/ 62 h 2737"/>
                <a:gd name="T58" fmla="*/ 2115 w 3650"/>
                <a:gd name="T59" fmla="*/ 4 h 2737"/>
                <a:gd name="T60" fmla="*/ 2197 w 3650"/>
                <a:gd name="T61" fmla="*/ 25 h 2737"/>
                <a:gd name="T62" fmla="*/ 2221 w 3650"/>
                <a:gd name="T63" fmla="*/ 180 h 2737"/>
                <a:gd name="T64" fmla="*/ 2689 w 3650"/>
                <a:gd name="T65" fmla="*/ 41 h 2737"/>
                <a:gd name="T66" fmla="*/ 2761 w 3650"/>
                <a:gd name="T67" fmla="*/ 0 h 2737"/>
                <a:gd name="T68" fmla="*/ 2833 w 3650"/>
                <a:gd name="T69" fmla="*/ 41 h 2737"/>
                <a:gd name="T70" fmla="*/ 3399 w 3650"/>
                <a:gd name="T71" fmla="*/ 180 h 2737"/>
                <a:gd name="T72" fmla="*/ 3547 w 3650"/>
                <a:gd name="T73" fmla="*/ 229 h 2737"/>
                <a:gd name="T74" fmla="*/ 3637 w 3650"/>
                <a:gd name="T75" fmla="*/ 353 h 2737"/>
                <a:gd name="T76" fmla="*/ 3647 w 3650"/>
                <a:gd name="T77" fmla="*/ 2526 h 2737"/>
                <a:gd name="T78" fmla="*/ 3576 w 3650"/>
                <a:gd name="T79" fmla="*/ 2663 h 2737"/>
                <a:gd name="T80" fmla="*/ 3440 w 3650"/>
                <a:gd name="T81" fmla="*/ 2734 h 2737"/>
                <a:gd name="T82" fmla="*/ 173 w 3650"/>
                <a:gd name="T83" fmla="*/ 2724 h 2737"/>
                <a:gd name="T84" fmla="*/ 49 w 3650"/>
                <a:gd name="T85" fmla="*/ 2634 h 2737"/>
                <a:gd name="T86" fmla="*/ 0 w 3650"/>
                <a:gd name="T87" fmla="*/ 2485 h 2737"/>
                <a:gd name="T88" fmla="*/ 28 w 3650"/>
                <a:gd name="T89" fmla="*/ 316 h 2737"/>
                <a:gd name="T90" fmla="*/ 136 w 3650"/>
                <a:gd name="T91" fmla="*/ 209 h 2737"/>
                <a:gd name="T92" fmla="*/ 805 w 3650"/>
                <a:gd name="T93" fmla="*/ 180 h 2737"/>
                <a:gd name="T94" fmla="*/ 830 w 3650"/>
                <a:gd name="T95" fmla="*/ 25 h 2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0" h="2737">
                  <a:moveTo>
                    <a:pt x="251" y="348"/>
                  </a:moveTo>
                  <a:lnTo>
                    <a:pt x="229" y="350"/>
                  </a:lnTo>
                  <a:lnTo>
                    <a:pt x="209" y="359"/>
                  </a:lnTo>
                  <a:lnTo>
                    <a:pt x="192" y="372"/>
                  </a:lnTo>
                  <a:lnTo>
                    <a:pt x="179" y="389"/>
                  </a:lnTo>
                  <a:lnTo>
                    <a:pt x="170" y="409"/>
                  </a:lnTo>
                  <a:lnTo>
                    <a:pt x="168" y="431"/>
                  </a:lnTo>
                  <a:lnTo>
                    <a:pt x="168" y="2485"/>
                  </a:lnTo>
                  <a:lnTo>
                    <a:pt x="170" y="2508"/>
                  </a:lnTo>
                  <a:lnTo>
                    <a:pt x="179" y="2528"/>
                  </a:lnTo>
                  <a:lnTo>
                    <a:pt x="192" y="2545"/>
                  </a:lnTo>
                  <a:lnTo>
                    <a:pt x="209" y="2558"/>
                  </a:lnTo>
                  <a:lnTo>
                    <a:pt x="229" y="2566"/>
                  </a:lnTo>
                  <a:lnTo>
                    <a:pt x="251" y="2569"/>
                  </a:lnTo>
                  <a:lnTo>
                    <a:pt x="3399" y="2569"/>
                  </a:lnTo>
                  <a:lnTo>
                    <a:pt x="3421" y="2566"/>
                  </a:lnTo>
                  <a:lnTo>
                    <a:pt x="3441" y="2558"/>
                  </a:lnTo>
                  <a:lnTo>
                    <a:pt x="3458" y="2545"/>
                  </a:lnTo>
                  <a:lnTo>
                    <a:pt x="3471" y="2528"/>
                  </a:lnTo>
                  <a:lnTo>
                    <a:pt x="3480" y="2508"/>
                  </a:lnTo>
                  <a:lnTo>
                    <a:pt x="3482" y="2485"/>
                  </a:lnTo>
                  <a:lnTo>
                    <a:pt x="3482" y="2485"/>
                  </a:lnTo>
                  <a:lnTo>
                    <a:pt x="3482" y="431"/>
                  </a:lnTo>
                  <a:lnTo>
                    <a:pt x="3480" y="409"/>
                  </a:lnTo>
                  <a:lnTo>
                    <a:pt x="3471" y="389"/>
                  </a:lnTo>
                  <a:lnTo>
                    <a:pt x="3458" y="372"/>
                  </a:lnTo>
                  <a:lnTo>
                    <a:pt x="3441" y="359"/>
                  </a:lnTo>
                  <a:lnTo>
                    <a:pt x="3421" y="350"/>
                  </a:lnTo>
                  <a:lnTo>
                    <a:pt x="3399" y="348"/>
                  </a:lnTo>
                  <a:lnTo>
                    <a:pt x="2845" y="348"/>
                  </a:lnTo>
                  <a:lnTo>
                    <a:pt x="2845" y="444"/>
                  </a:lnTo>
                  <a:lnTo>
                    <a:pt x="2841" y="466"/>
                  </a:lnTo>
                  <a:lnTo>
                    <a:pt x="2833" y="486"/>
                  </a:lnTo>
                  <a:lnTo>
                    <a:pt x="2820" y="504"/>
                  </a:lnTo>
                  <a:lnTo>
                    <a:pt x="2803" y="517"/>
                  </a:lnTo>
                  <a:lnTo>
                    <a:pt x="2783" y="525"/>
                  </a:lnTo>
                  <a:lnTo>
                    <a:pt x="2761" y="528"/>
                  </a:lnTo>
                  <a:lnTo>
                    <a:pt x="2739" y="525"/>
                  </a:lnTo>
                  <a:lnTo>
                    <a:pt x="2719" y="517"/>
                  </a:lnTo>
                  <a:lnTo>
                    <a:pt x="2701" y="504"/>
                  </a:lnTo>
                  <a:lnTo>
                    <a:pt x="2689" y="486"/>
                  </a:lnTo>
                  <a:lnTo>
                    <a:pt x="2680" y="466"/>
                  </a:lnTo>
                  <a:lnTo>
                    <a:pt x="2677" y="444"/>
                  </a:lnTo>
                  <a:lnTo>
                    <a:pt x="2677" y="348"/>
                  </a:lnTo>
                  <a:lnTo>
                    <a:pt x="2221" y="348"/>
                  </a:lnTo>
                  <a:lnTo>
                    <a:pt x="2221" y="444"/>
                  </a:lnTo>
                  <a:lnTo>
                    <a:pt x="2218" y="466"/>
                  </a:lnTo>
                  <a:lnTo>
                    <a:pt x="2209" y="486"/>
                  </a:lnTo>
                  <a:lnTo>
                    <a:pt x="2197" y="504"/>
                  </a:lnTo>
                  <a:lnTo>
                    <a:pt x="2179" y="517"/>
                  </a:lnTo>
                  <a:lnTo>
                    <a:pt x="2159" y="525"/>
                  </a:lnTo>
                  <a:lnTo>
                    <a:pt x="2137" y="528"/>
                  </a:lnTo>
                  <a:lnTo>
                    <a:pt x="2115" y="525"/>
                  </a:lnTo>
                  <a:lnTo>
                    <a:pt x="2095" y="517"/>
                  </a:lnTo>
                  <a:lnTo>
                    <a:pt x="2077" y="504"/>
                  </a:lnTo>
                  <a:lnTo>
                    <a:pt x="2065" y="486"/>
                  </a:lnTo>
                  <a:lnTo>
                    <a:pt x="2056" y="466"/>
                  </a:lnTo>
                  <a:lnTo>
                    <a:pt x="2053" y="444"/>
                  </a:lnTo>
                  <a:lnTo>
                    <a:pt x="2053" y="348"/>
                  </a:lnTo>
                  <a:lnTo>
                    <a:pt x="1597" y="348"/>
                  </a:lnTo>
                  <a:lnTo>
                    <a:pt x="1597" y="444"/>
                  </a:lnTo>
                  <a:lnTo>
                    <a:pt x="1594" y="466"/>
                  </a:lnTo>
                  <a:lnTo>
                    <a:pt x="1585" y="486"/>
                  </a:lnTo>
                  <a:lnTo>
                    <a:pt x="1573" y="504"/>
                  </a:lnTo>
                  <a:lnTo>
                    <a:pt x="1555" y="517"/>
                  </a:lnTo>
                  <a:lnTo>
                    <a:pt x="1535" y="525"/>
                  </a:lnTo>
                  <a:lnTo>
                    <a:pt x="1513" y="528"/>
                  </a:lnTo>
                  <a:lnTo>
                    <a:pt x="1491" y="525"/>
                  </a:lnTo>
                  <a:lnTo>
                    <a:pt x="1471" y="517"/>
                  </a:lnTo>
                  <a:lnTo>
                    <a:pt x="1453" y="504"/>
                  </a:lnTo>
                  <a:lnTo>
                    <a:pt x="1441" y="486"/>
                  </a:lnTo>
                  <a:lnTo>
                    <a:pt x="1432" y="466"/>
                  </a:lnTo>
                  <a:lnTo>
                    <a:pt x="1429" y="444"/>
                  </a:lnTo>
                  <a:lnTo>
                    <a:pt x="1429" y="348"/>
                  </a:lnTo>
                  <a:lnTo>
                    <a:pt x="973" y="348"/>
                  </a:lnTo>
                  <a:lnTo>
                    <a:pt x="973" y="444"/>
                  </a:lnTo>
                  <a:lnTo>
                    <a:pt x="970" y="466"/>
                  </a:lnTo>
                  <a:lnTo>
                    <a:pt x="961" y="486"/>
                  </a:lnTo>
                  <a:lnTo>
                    <a:pt x="949" y="504"/>
                  </a:lnTo>
                  <a:lnTo>
                    <a:pt x="931" y="517"/>
                  </a:lnTo>
                  <a:lnTo>
                    <a:pt x="911" y="525"/>
                  </a:lnTo>
                  <a:lnTo>
                    <a:pt x="889" y="528"/>
                  </a:lnTo>
                  <a:lnTo>
                    <a:pt x="867" y="525"/>
                  </a:lnTo>
                  <a:lnTo>
                    <a:pt x="847" y="517"/>
                  </a:lnTo>
                  <a:lnTo>
                    <a:pt x="830" y="504"/>
                  </a:lnTo>
                  <a:lnTo>
                    <a:pt x="817" y="486"/>
                  </a:lnTo>
                  <a:lnTo>
                    <a:pt x="809" y="466"/>
                  </a:lnTo>
                  <a:lnTo>
                    <a:pt x="805" y="444"/>
                  </a:lnTo>
                  <a:lnTo>
                    <a:pt x="805" y="348"/>
                  </a:lnTo>
                  <a:lnTo>
                    <a:pt x="251" y="348"/>
                  </a:lnTo>
                  <a:close/>
                  <a:moveTo>
                    <a:pt x="889" y="0"/>
                  </a:moveTo>
                  <a:lnTo>
                    <a:pt x="911" y="4"/>
                  </a:lnTo>
                  <a:lnTo>
                    <a:pt x="931" y="11"/>
                  </a:lnTo>
                  <a:lnTo>
                    <a:pt x="949" y="25"/>
                  </a:lnTo>
                  <a:lnTo>
                    <a:pt x="961" y="41"/>
                  </a:lnTo>
                  <a:lnTo>
                    <a:pt x="970" y="62"/>
                  </a:lnTo>
                  <a:lnTo>
                    <a:pt x="973" y="84"/>
                  </a:lnTo>
                  <a:lnTo>
                    <a:pt x="973" y="180"/>
                  </a:lnTo>
                  <a:lnTo>
                    <a:pt x="1429" y="180"/>
                  </a:lnTo>
                  <a:lnTo>
                    <a:pt x="1429" y="84"/>
                  </a:lnTo>
                  <a:lnTo>
                    <a:pt x="1432" y="62"/>
                  </a:lnTo>
                  <a:lnTo>
                    <a:pt x="1441" y="41"/>
                  </a:lnTo>
                  <a:lnTo>
                    <a:pt x="1453" y="25"/>
                  </a:lnTo>
                  <a:lnTo>
                    <a:pt x="1471" y="11"/>
                  </a:lnTo>
                  <a:lnTo>
                    <a:pt x="1491" y="4"/>
                  </a:lnTo>
                  <a:lnTo>
                    <a:pt x="1513" y="0"/>
                  </a:lnTo>
                  <a:lnTo>
                    <a:pt x="1535" y="4"/>
                  </a:lnTo>
                  <a:lnTo>
                    <a:pt x="1555" y="11"/>
                  </a:lnTo>
                  <a:lnTo>
                    <a:pt x="1573" y="25"/>
                  </a:lnTo>
                  <a:lnTo>
                    <a:pt x="1585" y="41"/>
                  </a:lnTo>
                  <a:lnTo>
                    <a:pt x="1594" y="62"/>
                  </a:lnTo>
                  <a:lnTo>
                    <a:pt x="1597" y="84"/>
                  </a:lnTo>
                  <a:lnTo>
                    <a:pt x="1597" y="180"/>
                  </a:lnTo>
                  <a:lnTo>
                    <a:pt x="2053" y="180"/>
                  </a:lnTo>
                  <a:lnTo>
                    <a:pt x="2053" y="84"/>
                  </a:lnTo>
                  <a:lnTo>
                    <a:pt x="2056" y="62"/>
                  </a:lnTo>
                  <a:lnTo>
                    <a:pt x="2065" y="41"/>
                  </a:lnTo>
                  <a:lnTo>
                    <a:pt x="2077" y="25"/>
                  </a:lnTo>
                  <a:lnTo>
                    <a:pt x="2095" y="11"/>
                  </a:lnTo>
                  <a:lnTo>
                    <a:pt x="2115" y="4"/>
                  </a:lnTo>
                  <a:lnTo>
                    <a:pt x="2137" y="0"/>
                  </a:lnTo>
                  <a:lnTo>
                    <a:pt x="2159" y="4"/>
                  </a:lnTo>
                  <a:lnTo>
                    <a:pt x="2179" y="11"/>
                  </a:lnTo>
                  <a:lnTo>
                    <a:pt x="2197" y="25"/>
                  </a:lnTo>
                  <a:lnTo>
                    <a:pt x="2209" y="41"/>
                  </a:lnTo>
                  <a:lnTo>
                    <a:pt x="2218" y="62"/>
                  </a:lnTo>
                  <a:lnTo>
                    <a:pt x="2221" y="84"/>
                  </a:lnTo>
                  <a:lnTo>
                    <a:pt x="2221" y="180"/>
                  </a:lnTo>
                  <a:lnTo>
                    <a:pt x="2677" y="180"/>
                  </a:lnTo>
                  <a:lnTo>
                    <a:pt x="2677" y="84"/>
                  </a:lnTo>
                  <a:lnTo>
                    <a:pt x="2680" y="62"/>
                  </a:lnTo>
                  <a:lnTo>
                    <a:pt x="2689" y="41"/>
                  </a:lnTo>
                  <a:lnTo>
                    <a:pt x="2701" y="25"/>
                  </a:lnTo>
                  <a:lnTo>
                    <a:pt x="2719" y="11"/>
                  </a:lnTo>
                  <a:lnTo>
                    <a:pt x="2739" y="4"/>
                  </a:lnTo>
                  <a:lnTo>
                    <a:pt x="2761" y="0"/>
                  </a:lnTo>
                  <a:lnTo>
                    <a:pt x="2783" y="4"/>
                  </a:lnTo>
                  <a:lnTo>
                    <a:pt x="2803" y="11"/>
                  </a:lnTo>
                  <a:lnTo>
                    <a:pt x="2820" y="25"/>
                  </a:lnTo>
                  <a:lnTo>
                    <a:pt x="2833" y="41"/>
                  </a:lnTo>
                  <a:lnTo>
                    <a:pt x="2841" y="62"/>
                  </a:lnTo>
                  <a:lnTo>
                    <a:pt x="2845" y="84"/>
                  </a:lnTo>
                  <a:lnTo>
                    <a:pt x="2845" y="180"/>
                  </a:lnTo>
                  <a:lnTo>
                    <a:pt x="3399" y="180"/>
                  </a:lnTo>
                  <a:lnTo>
                    <a:pt x="3440" y="184"/>
                  </a:lnTo>
                  <a:lnTo>
                    <a:pt x="3477" y="194"/>
                  </a:lnTo>
                  <a:lnTo>
                    <a:pt x="3514" y="209"/>
                  </a:lnTo>
                  <a:lnTo>
                    <a:pt x="3547" y="229"/>
                  </a:lnTo>
                  <a:lnTo>
                    <a:pt x="3576" y="254"/>
                  </a:lnTo>
                  <a:lnTo>
                    <a:pt x="3601" y="283"/>
                  </a:lnTo>
                  <a:lnTo>
                    <a:pt x="3622" y="316"/>
                  </a:lnTo>
                  <a:lnTo>
                    <a:pt x="3637" y="353"/>
                  </a:lnTo>
                  <a:lnTo>
                    <a:pt x="3647" y="391"/>
                  </a:lnTo>
                  <a:lnTo>
                    <a:pt x="3650" y="431"/>
                  </a:lnTo>
                  <a:lnTo>
                    <a:pt x="3650" y="2485"/>
                  </a:lnTo>
                  <a:lnTo>
                    <a:pt x="3647" y="2526"/>
                  </a:lnTo>
                  <a:lnTo>
                    <a:pt x="3637" y="2565"/>
                  </a:lnTo>
                  <a:lnTo>
                    <a:pt x="3622" y="2601"/>
                  </a:lnTo>
                  <a:lnTo>
                    <a:pt x="3601" y="2634"/>
                  </a:lnTo>
                  <a:lnTo>
                    <a:pt x="3576" y="2663"/>
                  </a:lnTo>
                  <a:lnTo>
                    <a:pt x="3547" y="2688"/>
                  </a:lnTo>
                  <a:lnTo>
                    <a:pt x="3514" y="2708"/>
                  </a:lnTo>
                  <a:lnTo>
                    <a:pt x="3477" y="2724"/>
                  </a:lnTo>
                  <a:lnTo>
                    <a:pt x="3440" y="2734"/>
                  </a:lnTo>
                  <a:lnTo>
                    <a:pt x="3399" y="2737"/>
                  </a:lnTo>
                  <a:lnTo>
                    <a:pt x="251" y="2737"/>
                  </a:lnTo>
                  <a:lnTo>
                    <a:pt x="210" y="2734"/>
                  </a:lnTo>
                  <a:lnTo>
                    <a:pt x="173" y="2724"/>
                  </a:lnTo>
                  <a:lnTo>
                    <a:pt x="136" y="2708"/>
                  </a:lnTo>
                  <a:lnTo>
                    <a:pt x="103" y="2688"/>
                  </a:lnTo>
                  <a:lnTo>
                    <a:pt x="74" y="2663"/>
                  </a:lnTo>
                  <a:lnTo>
                    <a:pt x="49" y="2634"/>
                  </a:lnTo>
                  <a:lnTo>
                    <a:pt x="28" y="2601"/>
                  </a:lnTo>
                  <a:lnTo>
                    <a:pt x="13" y="2565"/>
                  </a:lnTo>
                  <a:lnTo>
                    <a:pt x="3" y="2526"/>
                  </a:lnTo>
                  <a:lnTo>
                    <a:pt x="0" y="2485"/>
                  </a:lnTo>
                  <a:lnTo>
                    <a:pt x="0" y="431"/>
                  </a:lnTo>
                  <a:lnTo>
                    <a:pt x="3" y="391"/>
                  </a:lnTo>
                  <a:lnTo>
                    <a:pt x="13" y="353"/>
                  </a:lnTo>
                  <a:lnTo>
                    <a:pt x="28" y="316"/>
                  </a:lnTo>
                  <a:lnTo>
                    <a:pt x="49" y="283"/>
                  </a:lnTo>
                  <a:lnTo>
                    <a:pt x="74" y="254"/>
                  </a:lnTo>
                  <a:lnTo>
                    <a:pt x="103" y="229"/>
                  </a:lnTo>
                  <a:lnTo>
                    <a:pt x="136" y="209"/>
                  </a:lnTo>
                  <a:lnTo>
                    <a:pt x="173" y="194"/>
                  </a:lnTo>
                  <a:lnTo>
                    <a:pt x="210" y="184"/>
                  </a:lnTo>
                  <a:lnTo>
                    <a:pt x="251" y="180"/>
                  </a:lnTo>
                  <a:lnTo>
                    <a:pt x="805" y="180"/>
                  </a:lnTo>
                  <a:lnTo>
                    <a:pt x="805" y="84"/>
                  </a:lnTo>
                  <a:lnTo>
                    <a:pt x="809" y="62"/>
                  </a:lnTo>
                  <a:lnTo>
                    <a:pt x="817" y="41"/>
                  </a:lnTo>
                  <a:lnTo>
                    <a:pt x="830" y="25"/>
                  </a:lnTo>
                  <a:lnTo>
                    <a:pt x="847" y="11"/>
                  </a:lnTo>
                  <a:lnTo>
                    <a:pt x="867" y="4"/>
                  </a:lnTo>
                  <a:lnTo>
                    <a:pt x="8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9" name="Group 598"/>
          <p:cNvGrpSpPr/>
          <p:nvPr/>
        </p:nvGrpSpPr>
        <p:grpSpPr>
          <a:xfrm>
            <a:off x="1603119" y="5054347"/>
            <a:ext cx="555625" cy="488951"/>
            <a:chOff x="9091613" y="1949450"/>
            <a:chExt cx="555625" cy="4889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0" name="Freeform 20"/>
            <p:cNvSpPr>
              <a:spLocks/>
            </p:cNvSpPr>
            <p:nvPr/>
          </p:nvSpPr>
          <p:spPr bwMode="auto">
            <a:xfrm>
              <a:off x="9091613" y="2284413"/>
              <a:ext cx="555625" cy="153988"/>
            </a:xfrm>
            <a:custGeom>
              <a:avLst/>
              <a:gdLst>
                <a:gd name="T0" fmla="*/ 112 w 3500"/>
                <a:gd name="T1" fmla="*/ 3 h 965"/>
                <a:gd name="T2" fmla="*/ 152 w 3500"/>
                <a:gd name="T3" fmla="*/ 26 h 965"/>
                <a:gd name="T4" fmla="*/ 175 w 3500"/>
                <a:gd name="T5" fmla="*/ 65 h 965"/>
                <a:gd name="T6" fmla="*/ 178 w 3500"/>
                <a:gd name="T7" fmla="*/ 430 h 965"/>
                <a:gd name="T8" fmla="*/ 191 w 3500"/>
                <a:gd name="T9" fmla="*/ 524 h 965"/>
                <a:gd name="T10" fmla="*/ 227 w 3500"/>
                <a:gd name="T11" fmla="*/ 610 h 965"/>
                <a:gd name="T12" fmla="*/ 283 w 3500"/>
                <a:gd name="T13" fmla="*/ 682 h 965"/>
                <a:gd name="T14" fmla="*/ 355 w 3500"/>
                <a:gd name="T15" fmla="*/ 738 h 965"/>
                <a:gd name="T16" fmla="*/ 440 w 3500"/>
                <a:gd name="T17" fmla="*/ 774 h 965"/>
                <a:gd name="T18" fmla="*/ 535 w 3500"/>
                <a:gd name="T19" fmla="*/ 787 h 965"/>
                <a:gd name="T20" fmla="*/ 3013 w 3500"/>
                <a:gd name="T21" fmla="*/ 783 h 965"/>
                <a:gd name="T22" fmla="*/ 3104 w 3500"/>
                <a:gd name="T23" fmla="*/ 759 h 965"/>
                <a:gd name="T24" fmla="*/ 3183 w 3500"/>
                <a:gd name="T25" fmla="*/ 712 h 965"/>
                <a:gd name="T26" fmla="*/ 3248 w 3500"/>
                <a:gd name="T27" fmla="*/ 647 h 965"/>
                <a:gd name="T28" fmla="*/ 3294 w 3500"/>
                <a:gd name="T29" fmla="*/ 569 h 965"/>
                <a:gd name="T30" fmla="*/ 3319 w 3500"/>
                <a:gd name="T31" fmla="*/ 479 h 965"/>
                <a:gd name="T32" fmla="*/ 3322 w 3500"/>
                <a:gd name="T33" fmla="*/ 89 h 965"/>
                <a:gd name="T34" fmla="*/ 3333 w 3500"/>
                <a:gd name="T35" fmla="*/ 44 h 965"/>
                <a:gd name="T36" fmla="*/ 3366 w 3500"/>
                <a:gd name="T37" fmla="*/ 12 h 965"/>
                <a:gd name="T38" fmla="*/ 3411 w 3500"/>
                <a:gd name="T39" fmla="*/ 0 h 965"/>
                <a:gd name="T40" fmla="*/ 3455 w 3500"/>
                <a:gd name="T41" fmla="*/ 12 h 965"/>
                <a:gd name="T42" fmla="*/ 3488 w 3500"/>
                <a:gd name="T43" fmla="*/ 44 h 965"/>
                <a:gd name="T44" fmla="*/ 3500 w 3500"/>
                <a:gd name="T45" fmla="*/ 89 h 965"/>
                <a:gd name="T46" fmla="*/ 3497 w 3500"/>
                <a:gd name="T47" fmla="*/ 488 h 965"/>
                <a:gd name="T48" fmla="*/ 3472 w 3500"/>
                <a:gd name="T49" fmla="*/ 599 h 965"/>
                <a:gd name="T50" fmla="*/ 3427 w 3500"/>
                <a:gd name="T51" fmla="*/ 699 h 965"/>
                <a:gd name="T52" fmla="*/ 3362 w 3500"/>
                <a:gd name="T53" fmla="*/ 789 h 965"/>
                <a:gd name="T54" fmla="*/ 3280 w 3500"/>
                <a:gd name="T55" fmla="*/ 862 h 965"/>
                <a:gd name="T56" fmla="*/ 3186 w 3500"/>
                <a:gd name="T57" fmla="*/ 917 h 965"/>
                <a:gd name="T58" fmla="*/ 3080 w 3500"/>
                <a:gd name="T59" fmla="*/ 953 h 965"/>
                <a:gd name="T60" fmla="*/ 2965 w 3500"/>
                <a:gd name="T61" fmla="*/ 965 h 965"/>
                <a:gd name="T62" fmla="*/ 476 w 3500"/>
                <a:gd name="T63" fmla="*/ 962 h 965"/>
                <a:gd name="T64" fmla="*/ 366 w 3500"/>
                <a:gd name="T65" fmla="*/ 937 h 965"/>
                <a:gd name="T66" fmla="*/ 265 w 3500"/>
                <a:gd name="T67" fmla="*/ 892 h 965"/>
                <a:gd name="T68" fmla="*/ 177 w 3500"/>
                <a:gd name="T69" fmla="*/ 827 h 965"/>
                <a:gd name="T70" fmla="*/ 103 w 3500"/>
                <a:gd name="T71" fmla="*/ 746 h 965"/>
                <a:gd name="T72" fmla="*/ 48 w 3500"/>
                <a:gd name="T73" fmla="*/ 651 h 965"/>
                <a:gd name="T74" fmla="*/ 13 w 3500"/>
                <a:gd name="T75" fmla="*/ 544 h 965"/>
                <a:gd name="T76" fmla="*/ 0 w 3500"/>
                <a:gd name="T77" fmla="*/ 430 h 965"/>
                <a:gd name="T78" fmla="*/ 3 w 3500"/>
                <a:gd name="T79" fmla="*/ 65 h 965"/>
                <a:gd name="T80" fmla="*/ 27 w 3500"/>
                <a:gd name="T81" fmla="*/ 26 h 965"/>
                <a:gd name="T82" fmla="*/ 66 w 3500"/>
                <a:gd name="T83" fmla="*/ 3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00" h="965">
                  <a:moveTo>
                    <a:pt x="89" y="0"/>
                  </a:moveTo>
                  <a:lnTo>
                    <a:pt x="112" y="3"/>
                  </a:lnTo>
                  <a:lnTo>
                    <a:pt x="134" y="12"/>
                  </a:lnTo>
                  <a:lnTo>
                    <a:pt x="152" y="26"/>
                  </a:lnTo>
                  <a:lnTo>
                    <a:pt x="167" y="44"/>
                  </a:lnTo>
                  <a:lnTo>
                    <a:pt x="175" y="65"/>
                  </a:lnTo>
                  <a:lnTo>
                    <a:pt x="178" y="89"/>
                  </a:lnTo>
                  <a:lnTo>
                    <a:pt x="178" y="430"/>
                  </a:lnTo>
                  <a:lnTo>
                    <a:pt x="181" y="479"/>
                  </a:lnTo>
                  <a:lnTo>
                    <a:pt x="191" y="524"/>
                  </a:lnTo>
                  <a:lnTo>
                    <a:pt x="206" y="569"/>
                  </a:lnTo>
                  <a:lnTo>
                    <a:pt x="227" y="610"/>
                  </a:lnTo>
                  <a:lnTo>
                    <a:pt x="252" y="647"/>
                  </a:lnTo>
                  <a:lnTo>
                    <a:pt x="283" y="682"/>
                  </a:lnTo>
                  <a:lnTo>
                    <a:pt x="317" y="712"/>
                  </a:lnTo>
                  <a:lnTo>
                    <a:pt x="355" y="738"/>
                  </a:lnTo>
                  <a:lnTo>
                    <a:pt x="396" y="759"/>
                  </a:lnTo>
                  <a:lnTo>
                    <a:pt x="440" y="774"/>
                  </a:lnTo>
                  <a:lnTo>
                    <a:pt x="487" y="783"/>
                  </a:lnTo>
                  <a:lnTo>
                    <a:pt x="535" y="787"/>
                  </a:lnTo>
                  <a:lnTo>
                    <a:pt x="2965" y="787"/>
                  </a:lnTo>
                  <a:lnTo>
                    <a:pt x="3013" y="783"/>
                  </a:lnTo>
                  <a:lnTo>
                    <a:pt x="3060" y="774"/>
                  </a:lnTo>
                  <a:lnTo>
                    <a:pt x="3104" y="759"/>
                  </a:lnTo>
                  <a:lnTo>
                    <a:pt x="3145" y="738"/>
                  </a:lnTo>
                  <a:lnTo>
                    <a:pt x="3183" y="712"/>
                  </a:lnTo>
                  <a:lnTo>
                    <a:pt x="3217" y="682"/>
                  </a:lnTo>
                  <a:lnTo>
                    <a:pt x="3248" y="647"/>
                  </a:lnTo>
                  <a:lnTo>
                    <a:pt x="3273" y="610"/>
                  </a:lnTo>
                  <a:lnTo>
                    <a:pt x="3294" y="569"/>
                  </a:lnTo>
                  <a:lnTo>
                    <a:pt x="3309" y="524"/>
                  </a:lnTo>
                  <a:lnTo>
                    <a:pt x="3319" y="479"/>
                  </a:lnTo>
                  <a:lnTo>
                    <a:pt x="3322" y="430"/>
                  </a:lnTo>
                  <a:lnTo>
                    <a:pt x="3322" y="89"/>
                  </a:lnTo>
                  <a:lnTo>
                    <a:pt x="3325" y="65"/>
                  </a:lnTo>
                  <a:lnTo>
                    <a:pt x="3333" y="44"/>
                  </a:lnTo>
                  <a:lnTo>
                    <a:pt x="3348" y="26"/>
                  </a:lnTo>
                  <a:lnTo>
                    <a:pt x="3366" y="12"/>
                  </a:lnTo>
                  <a:lnTo>
                    <a:pt x="3388" y="3"/>
                  </a:lnTo>
                  <a:lnTo>
                    <a:pt x="3411" y="0"/>
                  </a:lnTo>
                  <a:lnTo>
                    <a:pt x="3434" y="3"/>
                  </a:lnTo>
                  <a:lnTo>
                    <a:pt x="3455" y="12"/>
                  </a:lnTo>
                  <a:lnTo>
                    <a:pt x="3473" y="26"/>
                  </a:lnTo>
                  <a:lnTo>
                    <a:pt x="3488" y="44"/>
                  </a:lnTo>
                  <a:lnTo>
                    <a:pt x="3497" y="65"/>
                  </a:lnTo>
                  <a:lnTo>
                    <a:pt x="3500" y="89"/>
                  </a:lnTo>
                  <a:lnTo>
                    <a:pt x="3500" y="430"/>
                  </a:lnTo>
                  <a:lnTo>
                    <a:pt x="3497" y="488"/>
                  </a:lnTo>
                  <a:lnTo>
                    <a:pt x="3487" y="544"/>
                  </a:lnTo>
                  <a:lnTo>
                    <a:pt x="3472" y="599"/>
                  </a:lnTo>
                  <a:lnTo>
                    <a:pt x="3452" y="651"/>
                  </a:lnTo>
                  <a:lnTo>
                    <a:pt x="3427" y="699"/>
                  </a:lnTo>
                  <a:lnTo>
                    <a:pt x="3397" y="746"/>
                  </a:lnTo>
                  <a:lnTo>
                    <a:pt x="3362" y="789"/>
                  </a:lnTo>
                  <a:lnTo>
                    <a:pt x="3323" y="827"/>
                  </a:lnTo>
                  <a:lnTo>
                    <a:pt x="3280" y="862"/>
                  </a:lnTo>
                  <a:lnTo>
                    <a:pt x="3235" y="892"/>
                  </a:lnTo>
                  <a:lnTo>
                    <a:pt x="3186" y="917"/>
                  </a:lnTo>
                  <a:lnTo>
                    <a:pt x="3134" y="937"/>
                  </a:lnTo>
                  <a:lnTo>
                    <a:pt x="3080" y="953"/>
                  </a:lnTo>
                  <a:lnTo>
                    <a:pt x="3024" y="962"/>
                  </a:lnTo>
                  <a:lnTo>
                    <a:pt x="2965" y="965"/>
                  </a:lnTo>
                  <a:lnTo>
                    <a:pt x="535" y="965"/>
                  </a:lnTo>
                  <a:lnTo>
                    <a:pt x="476" y="962"/>
                  </a:lnTo>
                  <a:lnTo>
                    <a:pt x="420" y="953"/>
                  </a:lnTo>
                  <a:lnTo>
                    <a:pt x="366" y="937"/>
                  </a:lnTo>
                  <a:lnTo>
                    <a:pt x="314" y="917"/>
                  </a:lnTo>
                  <a:lnTo>
                    <a:pt x="265" y="892"/>
                  </a:lnTo>
                  <a:lnTo>
                    <a:pt x="220" y="862"/>
                  </a:lnTo>
                  <a:lnTo>
                    <a:pt x="177" y="827"/>
                  </a:lnTo>
                  <a:lnTo>
                    <a:pt x="138" y="789"/>
                  </a:lnTo>
                  <a:lnTo>
                    <a:pt x="103" y="746"/>
                  </a:lnTo>
                  <a:lnTo>
                    <a:pt x="73" y="699"/>
                  </a:lnTo>
                  <a:lnTo>
                    <a:pt x="48" y="651"/>
                  </a:lnTo>
                  <a:lnTo>
                    <a:pt x="28" y="599"/>
                  </a:lnTo>
                  <a:lnTo>
                    <a:pt x="13" y="544"/>
                  </a:lnTo>
                  <a:lnTo>
                    <a:pt x="3" y="488"/>
                  </a:lnTo>
                  <a:lnTo>
                    <a:pt x="0" y="430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7" y="26"/>
                  </a:lnTo>
                  <a:lnTo>
                    <a:pt x="45" y="12"/>
                  </a:lnTo>
                  <a:lnTo>
                    <a:pt x="66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21"/>
            <p:cNvSpPr>
              <a:spLocks/>
            </p:cNvSpPr>
            <p:nvPr/>
          </p:nvSpPr>
          <p:spPr bwMode="auto">
            <a:xfrm>
              <a:off x="9177338" y="2341563"/>
              <a:ext cx="384175" cy="26988"/>
            </a:xfrm>
            <a:custGeom>
              <a:avLst/>
              <a:gdLst>
                <a:gd name="T0" fmla="*/ 89 w 2418"/>
                <a:gd name="T1" fmla="*/ 0 h 179"/>
                <a:gd name="T2" fmla="*/ 2329 w 2418"/>
                <a:gd name="T3" fmla="*/ 0 h 179"/>
                <a:gd name="T4" fmla="*/ 2352 w 2418"/>
                <a:gd name="T5" fmla="*/ 3 h 179"/>
                <a:gd name="T6" fmla="*/ 2374 w 2418"/>
                <a:gd name="T7" fmla="*/ 13 h 179"/>
                <a:gd name="T8" fmla="*/ 2392 w 2418"/>
                <a:gd name="T9" fmla="*/ 27 h 179"/>
                <a:gd name="T10" fmla="*/ 2405 w 2418"/>
                <a:gd name="T11" fmla="*/ 45 h 179"/>
                <a:gd name="T12" fmla="*/ 2415 w 2418"/>
                <a:gd name="T13" fmla="*/ 66 h 179"/>
                <a:gd name="T14" fmla="*/ 2418 w 2418"/>
                <a:gd name="T15" fmla="*/ 89 h 179"/>
                <a:gd name="T16" fmla="*/ 2415 w 2418"/>
                <a:gd name="T17" fmla="*/ 113 h 179"/>
                <a:gd name="T18" fmla="*/ 2405 w 2418"/>
                <a:gd name="T19" fmla="*/ 135 h 179"/>
                <a:gd name="T20" fmla="*/ 2392 w 2418"/>
                <a:gd name="T21" fmla="*/ 153 h 179"/>
                <a:gd name="T22" fmla="*/ 2374 w 2418"/>
                <a:gd name="T23" fmla="*/ 167 h 179"/>
                <a:gd name="T24" fmla="*/ 2352 w 2418"/>
                <a:gd name="T25" fmla="*/ 175 h 179"/>
                <a:gd name="T26" fmla="*/ 2329 w 2418"/>
                <a:gd name="T27" fmla="*/ 179 h 179"/>
                <a:gd name="T28" fmla="*/ 89 w 2418"/>
                <a:gd name="T29" fmla="*/ 179 h 179"/>
                <a:gd name="T30" fmla="*/ 66 w 2418"/>
                <a:gd name="T31" fmla="*/ 175 h 179"/>
                <a:gd name="T32" fmla="*/ 44 w 2418"/>
                <a:gd name="T33" fmla="*/ 167 h 179"/>
                <a:gd name="T34" fmla="*/ 26 w 2418"/>
                <a:gd name="T35" fmla="*/ 153 h 179"/>
                <a:gd name="T36" fmla="*/ 13 w 2418"/>
                <a:gd name="T37" fmla="*/ 135 h 179"/>
                <a:gd name="T38" fmla="*/ 3 w 2418"/>
                <a:gd name="T39" fmla="*/ 113 h 179"/>
                <a:gd name="T40" fmla="*/ 0 w 2418"/>
                <a:gd name="T41" fmla="*/ 89 h 179"/>
                <a:gd name="T42" fmla="*/ 3 w 2418"/>
                <a:gd name="T43" fmla="*/ 66 h 179"/>
                <a:gd name="T44" fmla="*/ 13 w 2418"/>
                <a:gd name="T45" fmla="*/ 45 h 179"/>
                <a:gd name="T46" fmla="*/ 26 w 2418"/>
                <a:gd name="T47" fmla="*/ 27 h 179"/>
                <a:gd name="T48" fmla="*/ 44 w 2418"/>
                <a:gd name="T49" fmla="*/ 13 h 179"/>
                <a:gd name="T50" fmla="*/ 66 w 2418"/>
                <a:gd name="T51" fmla="*/ 3 h 179"/>
                <a:gd name="T52" fmla="*/ 89 w 2418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8" h="179">
                  <a:moveTo>
                    <a:pt x="89" y="0"/>
                  </a:moveTo>
                  <a:lnTo>
                    <a:pt x="2329" y="0"/>
                  </a:lnTo>
                  <a:lnTo>
                    <a:pt x="2352" y="3"/>
                  </a:lnTo>
                  <a:lnTo>
                    <a:pt x="2374" y="13"/>
                  </a:lnTo>
                  <a:lnTo>
                    <a:pt x="2392" y="27"/>
                  </a:lnTo>
                  <a:lnTo>
                    <a:pt x="2405" y="45"/>
                  </a:lnTo>
                  <a:lnTo>
                    <a:pt x="2415" y="66"/>
                  </a:lnTo>
                  <a:lnTo>
                    <a:pt x="2418" y="89"/>
                  </a:lnTo>
                  <a:lnTo>
                    <a:pt x="2415" y="113"/>
                  </a:lnTo>
                  <a:lnTo>
                    <a:pt x="2405" y="135"/>
                  </a:lnTo>
                  <a:lnTo>
                    <a:pt x="2392" y="153"/>
                  </a:lnTo>
                  <a:lnTo>
                    <a:pt x="2374" y="167"/>
                  </a:lnTo>
                  <a:lnTo>
                    <a:pt x="2352" y="175"/>
                  </a:lnTo>
                  <a:lnTo>
                    <a:pt x="2329" y="179"/>
                  </a:lnTo>
                  <a:lnTo>
                    <a:pt x="89" y="179"/>
                  </a:lnTo>
                  <a:lnTo>
                    <a:pt x="66" y="175"/>
                  </a:lnTo>
                  <a:lnTo>
                    <a:pt x="44" y="167"/>
                  </a:lnTo>
                  <a:lnTo>
                    <a:pt x="26" y="153"/>
                  </a:lnTo>
                  <a:lnTo>
                    <a:pt x="13" y="135"/>
                  </a:lnTo>
                  <a:lnTo>
                    <a:pt x="3" y="113"/>
                  </a:lnTo>
                  <a:lnTo>
                    <a:pt x="0" y="89"/>
                  </a:lnTo>
                  <a:lnTo>
                    <a:pt x="3" y="66"/>
                  </a:lnTo>
                  <a:lnTo>
                    <a:pt x="13" y="45"/>
                  </a:lnTo>
                  <a:lnTo>
                    <a:pt x="26" y="27"/>
                  </a:lnTo>
                  <a:lnTo>
                    <a:pt x="44" y="13"/>
                  </a:lnTo>
                  <a:lnTo>
                    <a:pt x="66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22"/>
            <p:cNvSpPr>
              <a:spLocks/>
            </p:cNvSpPr>
            <p:nvPr/>
          </p:nvSpPr>
          <p:spPr bwMode="auto">
            <a:xfrm>
              <a:off x="9223376" y="1949450"/>
              <a:ext cx="292100" cy="327025"/>
            </a:xfrm>
            <a:custGeom>
              <a:avLst/>
              <a:gdLst>
                <a:gd name="T0" fmla="*/ 924 w 1849"/>
                <a:gd name="T1" fmla="*/ 0 h 2061"/>
                <a:gd name="T2" fmla="*/ 957 w 1849"/>
                <a:gd name="T3" fmla="*/ 2 h 2061"/>
                <a:gd name="T4" fmla="*/ 988 w 1849"/>
                <a:gd name="T5" fmla="*/ 8 h 2061"/>
                <a:gd name="T6" fmla="*/ 1018 w 1849"/>
                <a:gd name="T7" fmla="*/ 20 h 2061"/>
                <a:gd name="T8" fmla="*/ 1047 w 1849"/>
                <a:gd name="T9" fmla="*/ 36 h 2061"/>
                <a:gd name="T10" fmla="*/ 1073 w 1849"/>
                <a:gd name="T11" fmla="*/ 56 h 2061"/>
                <a:gd name="T12" fmla="*/ 1820 w 1849"/>
                <a:gd name="T13" fmla="*/ 724 h 2061"/>
                <a:gd name="T14" fmla="*/ 1833 w 1849"/>
                <a:gd name="T15" fmla="*/ 739 h 2061"/>
                <a:gd name="T16" fmla="*/ 1842 w 1849"/>
                <a:gd name="T17" fmla="*/ 757 h 2061"/>
                <a:gd name="T18" fmla="*/ 1848 w 1849"/>
                <a:gd name="T19" fmla="*/ 776 h 2061"/>
                <a:gd name="T20" fmla="*/ 1849 w 1849"/>
                <a:gd name="T21" fmla="*/ 795 h 2061"/>
                <a:gd name="T22" fmla="*/ 1847 w 1849"/>
                <a:gd name="T23" fmla="*/ 815 h 2061"/>
                <a:gd name="T24" fmla="*/ 1838 w 1849"/>
                <a:gd name="T25" fmla="*/ 834 h 2061"/>
                <a:gd name="T26" fmla="*/ 1827 w 1849"/>
                <a:gd name="T27" fmla="*/ 851 h 2061"/>
                <a:gd name="T28" fmla="*/ 1813 w 1849"/>
                <a:gd name="T29" fmla="*/ 863 h 2061"/>
                <a:gd name="T30" fmla="*/ 1796 w 1849"/>
                <a:gd name="T31" fmla="*/ 873 h 2061"/>
                <a:gd name="T32" fmla="*/ 1779 w 1849"/>
                <a:gd name="T33" fmla="*/ 878 h 2061"/>
                <a:gd name="T34" fmla="*/ 1761 w 1849"/>
                <a:gd name="T35" fmla="*/ 880 h 2061"/>
                <a:gd name="T36" fmla="*/ 1740 w 1849"/>
                <a:gd name="T37" fmla="*/ 877 h 2061"/>
                <a:gd name="T38" fmla="*/ 1719 w 1849"/>
                <a:gd name="T39" fmla="*/ 870 h 2061"/>
                <a:gd name="T40" fmla="*/ 1701 w 1849"/>
                <a:gd name="T41" fmla="*/ 857 h 2061"/>
                <a:gd name="T42" fmla="*/ 1014 w 1849"/>
                <a:gd name="T43" fmla="*/ 243 h 2061"/>
                <a:gd name="T44" fmla="*/ 1014 w 1849"/>
                <a:gd name="T45" fmla="*/ 1972 h 2061"/>
                <a:gd name="T46" fmla="*/ 1011 w 1849"/>
                <a:gd name="T47" fmla="*/ 1996 h 2061"/>
                <a:gd name="T48" fmla="*/ 1002 w 1849"/>
                <a:gd name="T49" fmla="*/ 2017 h 2061"/>
                <a:gd name="T50" fmla="*/ 988 w 1849"/>
                <a:gd name="T51" fmla="*/ 2035 h 2061"/>
                <a:gd name="T52" fmla="*/ 970 w 1849"/>
                <a:gd name="T53" fmla="*/ 2049 h 2061"/>
                <a:gd name="T54" fmla="*/ 948 w 1849"/>
                <a:gd name="T55" fmla="*/ 2058 h 2061"/>
                <a:gd name="T56" fmla="*/ 925 w 1849"/>
                <a:gd name="T57" fmla="*/ 2061 h 2061"/>
                <a:gd name="T58" fmla="*/ 902 w 1849"/>
                <a:gd name="T59" fmla="*/ 2058 h 2061"/>
                <a:gd name="T60" fmla="*/ 880 w 1849"/>
                <a:gd name="T61" fmla="*/ 2049 h 2061"/>
                <a:gd name="T62" fmla="*/ 862 w 1849"/>
                <a:gd name="T63" fmla="*/ 2035 h 2061"/>
                <a:gd name="T64" fmla="*/ 848 w 1849"/>
                <a:gd name="T65" fmla="*/ 2017 h 2061"/>
                <a:gd name="T66" fmla="*/ 839 w 1849"/>
                <a:gd name="T67" fmla="*/ 1996 h 2061"/>
                <a:gd name="T68" fmla="*/ 836 w 1849"/>
                <a:gd name="T69" fmla="*/ 1972 h 2061"/>
                <a:gd name="T70" fmla="*/ 836 w 1849"/>
                <a:gd name="T71" fmla="*/ 243 h 2061"/>
                <a:gd name="T72" fmla="*/ 149 w 1849"/>
                <a:gd name="T73" fmla="*/ 857 h 2061"/>
                <a:gd name="T74" fmla="*/ 133 w 1849"/>
                <a:gd name="T75" fmla="*/ 869 h 2061"/>
                <a:gd name="T76" fmla="*/ 114 w 1849"/>
                <a:gd name="T77" fmla="*/ 877 h 2061"/>
                <a:gd name="T78" fmla="*/ 95 w 1849"/>
                <a:gd name="T79" fmla="*/ 880 h 2061"/>
                <a:gd name="T80" fmla="*/ 74 w 1849"/>
                <a:gd name="T81" fmla="*/ 878 h 2061"/>
                <a:gd name="T82" fmla="*/ 56 w 1849"/>
                <a:gd name="T83" fmla="*/ 873 h 2061"/>
                <a:gd name="T84" fmla="*/ 38 w 1849"/>
                <a:gd name="T85" fmla="*/ 863 h 2061"/>
                <a:gd name="T86" fmla="*/ 23 w 1849"/>
                <a:gd name="T87" fmla="*/ 851 h 2061"/>
                <a:gd name="T88" fmla="*/ 12 w 1849"/>
                <a:gd name="T89" fmla="*/ 834 h 2061"/>
                <a:gd name="T90" fmla="*/ 3 w 1849"/>
                <a:gd name="T91" fmla="*/ 815 h 2061"/>
                <a:gd name="T92" fmla="*/ 0 w 1849"/>
                <a:gd name="T93" fmla="*/ 795 h 2061"/>
                <a:gd name="T94" fmla="*/ 2 w 1849"/>
                <a:gd name="T95" fmla="*/ 776 h 2061"/>
                <a:gd name="T96" fmla="*/ 8 w 1849"/>
                <a:gd name="T97" fmla="*/ 757 h 2061"/>
                <a:gd name="T98" fmla="*/ 17 w 1849"/>
                <a:gd name="T99" fmla="*/ 739 h 2061"/>
                <a:gd name="T100" fmla="*/ 30 w 1849"/>
                <a:gd name="T101" fmla="*/ 724 h 2061"/>
                <a:gd name="T102" fmla="*/ 777 w 1849"/>
                <a:gd name="T103" fmla="*/ 56 h 2061"/>
                <a:gd name="T104" fmla="*/ 803 w 1849"/>
                <a:gd name="T105" fmla="*/ 36 h 2061"/>
                <a:gd name="T106" fmla="*/ 832 w 1849"/>
                <a:gd name="T107" fmla="*/ 20 h 2061"/>
                <a:gd name="T108" fmla="*/ 862 w 1849"/>
                <a:gd name="T109" fmla="*/ 8 h 2061"/>
                <a:gd name="T110" fmla="*/ 893 w 1849"/>
                <a:gd name="T111" fmla="*/ 2 h 2061"/>
                <a:gd name="T112" fmla="*/ 924 w 1849"/>
                <a:gd name="T113" fmla="*/ 0 h 2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49" h="2061">
                  <a:moveTo>
                    <a:pt x="924" y="0"/>
                  </a:moveTo>
                  <a:lnTo>
                    <a:pt x="957" y="2"/>
                  </a:lnTo>
                  <a:lnTo>
                    <a:pt x="988" y="8"/>
                  </a:lnTo>
                  <a:lnTo>
                    <a:pt x="1018" y="20"/>
                  </a:lnTo>
                  <a:lnTo>
                    <a:pt x="1047" y="36"/>
                  </a:lnTo>
                  <a:lnTo>
                    <a:pt x="1073" y="56"/>
                  </a:lnTo>
                  <a:lnTo>
                    <a:pt x="1820" y="724"/>
                  </a:lnTo>
                  <a:lnTo>
                    <a:pt x="1833" y="739"/>
                  </a:lnTo>
                  <a:lnTo>
                    <a:pt x="1842" y="757"/>
                  </a:lnTo>
                  <a:lnTo>
                    <a:pt x="1848" y="776"/>
                  </a:lnTo>
                  <a:lnTo>
                    <a:pt x="1849" y="795"/>
                  </a:lnTo>
                  <a:lnTo>
                    <a:pt x="1847" y="815"/>
                  </a:lnTo>
                  <a:lnTo>
                    <a:pt x="1838" y="834"/>
                  </a:lnTo>
                  <a:lnTo>
                    <a:pt x="1827" y="851"/>
                  </a:lnTo>
                  <a:lnTo>
                    <a:pt x="1813" y="863"/>
                  </a:lnTo>
                  <a:lnTo>
                    <a:pt x="1796" y="873"/>
                  </a:lnTo>
                  <a:lnTo>
                    <a:pt x="1779" y="878"/>
                  </a:lnTo>
                  <a:lnTo>
                    <a:pt x="1761" y="880"/>
                  </a:lnTo>
                  <a:lnTo>
                    <a:pt x="1740" y="877"/>
                  </a:lnTo>
                  <a:lnTo>
                    <a:pt x="1719" y="870"/>
                  </a:lnTo>
                  <a:lnTo>
                    <a:pt x="1701" y="857"/>
                  </a:lnTo>
                  <a:lnTo>
                    <a:pt x="1014" y="243"/>
                  </a:lnTo>
                  <a:lnTo>
                    <a:pt x="1014" y="1972"/>
                  </a:lnTo>
                  <a:lnTo>
                    <a:pt x="1011" y="1996"/>
                  </a:lnTo>
                  <a:lnTo>
                    <a:pt x="1002" y="2017"/>
                  </a:lnTo>
                  <a:lnTo>
                    <a:pt x="988" y="2035"/>
                  </a:lnTo>
                  <a:lnTo>
                    <a:pt x="970" y="2049"/>
                  </a:lnTo>
                  <a:lnTo>
                    <a:pt x="948" y="2058"/>
                  </a:lnTo>
                  <a:lnTo>
                    <a:pt x="925" y="2061"/>
                  </a:lnTo>
                  <a:lnTo>
                    <a:pt x="902" y="2058"/>
                  </a:lnTo>
                  <a:lnTo>
                    <a:pt x="880" y="2049"/>
                  </a:lnTo>
                  <a:lnTo>
                    <a:pt x="862" y="2035"/>
                  </a:lnTo>
                  <a:lnTo>
                    <a:pt x="848" y="2017"/>
                  </a:lnTo>
                  <a:lnTo>
                    <a:pt x="839" y="1996"/>
                  </a:lnTo>
                  <a:lnTo>
                    <a:pt x="836" y="1972"/>
                  </a:lnTo>
                  <a:lnTo>
                    <a:pt x="836" y="243"/>
                  </a:lnTo>
                  <a:lnTo>
                    <a:pt x="149" y="857"/>
                  </a:lnTo>
                  <a:lnTo>
                    <a:pt x="133" y="869"/>
                  </a:lnTo>
                  <a:lnTo>
                    <a:pt x="114" y="877"/>
                  </a:lnTo>
                  <a:lnTo>
                    <a:pt x="95" y="880"/>
                  </a:lnTo>
                  <a:lnTo>
                    <a:pt x="74" y="878"/>
                  </a:lnTo>
                  <a:lnTo>
                    <a:pt x="56" y="873"/>
                  </a:lnTo>
                  <a:lnTo>
                    <a:pt x="38" y="863"/>
                  </a:lnTo>
                  <a:lnTo>
                    <a:pt x="23" y="851"/>
                  </a:lnTo>
                  <a:lnTo>
                    <a:pt x="12" y="834"/>
                  </a:lnTo>
                  <a:lnTo>
                    <a:pt x="3" y="815"/>
                  </a:lnTo>
                  <a:lnTo>
                    <a:pt x="0" y="795"/>
                  </a:lnTo>
                  <a:lnTo>
                    <a:pt x="2" y="776"/>
                  </a:lnTo>
                  <a:lnTo>
                    <a:pt x="8" y="757"/>
                  </a:lnTo>
                  <a:lnTo>
                    <a:pt x="17" y="739"/>
                  </a:lnTo>
                  <a:lnTo>
                    <a:pt x="30" y="724"/>
                  </a:lnTo>
                  <a:lnTo>
                    <a:pt x="777" y="56"/>
                  </a:lnTo>
                  <a:lnTo>
                    <a:pt x="803" y="36"/>
                  </a:lnTo>
                  <a:lnTo>
                    <a:pt x="832" y="20"/>
                  </a:lnTo>
                  <a:lnTo>
                    <a:pt x="862" y="8"/>
                  </a:lnTo>
                  <a:lnTo>
                    <a:pt x="893" y="2"/>
                  </a:lnTo>
                  <a:lnTo>
                    <a:pt x="9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3" name="Group 602"/>
          <p:cNvGrpSpPr/>
          <p:nvPr/>
        </p:nvGrpSpPr>
        <p:grpSpPr>
          <a:xfrm>
            <a:off x="10958784" y="5797192"/>
            <a:ext cx="555625" cy="515938"/>
            <a:chOff x="3497263" y="2708275"/>
            <a:chExt cx="555625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4" name="Freeform 88"/>
            <p:cNvSpPr>
              <a:spLocks noEditPoints="1"/>
            </p:cNvSpPr>
            <p:nvPr/>
          </p:nvSpPr>
          <p:spPr bwMode="auto">
            <a:xfrm>
              <a:off x="3681413" y="3125788"/>
              <a:ext cx="98425" cy="98425"/>
            </a:xfrm>
            <a:custGeom>
              <a:avLst/>
              <a:gdLst>
                <a:gd name="T0" fmla="*/ 281 w 616"/>
                <a:gd name="T1" fmla="*/ 175 h 618"/>
                <a:gd name="T2" fmla="*/ 233 w 616"/>
                <a:gd name="T3" fmla="*/ 196 h 618"/>
                <a:gd name="T4" fmla="*/ 195 w 616"/>
                <a:gd name="T5" fmla="*/ 233 h 618"/>
                <a:gd name="T6" fmla="*/ 175 w 616"/>
                <a:gd name="T7" fmla="*/ 282 h 618"/>
                <a:gd name="T8" fmla="*/ 175 w 616"/>
                <a:gd name="T9" fmla="*/ 336 h 618"/>
                <a:gd name="T10" fmla="*/ 195 w 616"/>
                <a:gd name="T11" fmla="*/ 385 h 618"/>
                <a:gd name="T12" fmla="*/ 233 w 616"/>
                <a:gd name="T13" fmla="*/ 422 h 618"/>
                <a:gd name="T14" fmla="*/ 281 w 616"/>
                <a:gd name="T15" fmla="*/ 442 h 618"/>
                <a:gd name="T16" fmla="*/ 336 w 616"/>
                <a:gd name="T17" fmla="*/ 442 h 618"/>
                <a:gd name="T18" fmla="*/ 384 w 616"/>
                <a:gd name="T19" fmla="*/ 422 h 618"/>
                <a:gd name="T20" fmla="*/ 421 w 616"/>
                <a:gd name="T21" fmla="*/ 385 h 618"/>
                <a:gd name="T22" fmla="*/ 441 w 616"/>
                <a:gd name="T23" fmla="*/ 336 h 618"/>
                <a:gd name="T24" fmla="*/ 441 w 616"/>
                <a:gd name="T25" fmla="*/ 282 h 618"/>
                <a:gd name="T26" fmla="*/ 421 w 616"/>
                <a:gd name="T27" fmla="*/ 233 h 618"/>
                <a:gd name="T28" fmla="*/ 384 w 616"/>
                <a:gd name="T29" fmla="*/ 196 h 618"/>
                <a:gd name="T30" fmla="*/ 336 w 616"/>
                <a:gd name="T31" fmla="*/ 175 h 618"/>
                <a:gd name="T32" fmla="*/ 309 w 616"/>
                <a:gd name="T33" fmla="*/ 0 h 618"/>
                <a:gd name="T34" fmla="*/ 397 w 616"/>
                <a:gd name="T35" fmla="*/ 13 h 618"/>
                <a:gd name="T36" fmla="*/ 476 w 616"/>
                <a:gd name="T37" fmla="*/ 50 h 618"/>
                <a:gd name="T38" fmla="*/ 541 w 616"/>
                <a:gd name="T39" fmla="*/ 106 h 618"/>
                <a:gd name="T40" fmla="*/ 588 w 616"/>
                <a:gd name="T41" fmla="*/ 179 h 618"/>
                <a:gd name="T42" fmla="*/ 613 w 616"/>
                <a:gd name="T43" fmla="*/ 263 h 618"/>
                <a:gd name="T44" fmla="*/ 613 w 616"/>
                <a:gd name="T45" fmla="*/ 354 h 618"/>
                <a:gd name="T46" fmla="*/ 588 w 616"/>
                <a:gd name="T47" fmla="*/ 439 h 618"/>
                <a:gd name="T48" fmla="*/ 541 w 616"/>
                <a:gd name="T49" fmla="*/ 512 h 618"/>
                <a:gd name="T50" fmla="*/ 476 w 616"/>
                <a:gd name="T51" fmla="*/ 568 h 618"/>
                <a:gd name="T52" fmla="*/ 397 w 616"/>
                <a:gd name="T53" fmla="*/ 604 h 618"/>
                <a:gd name="T54" fmla="*/ 309 w 616"/>
                <a:gd name="T55" fmla="*/ 618 h 618"/>
                <a:gd name="T56" fmla="*/ 220 w 616"/>
                <a:gd name="T57" fmla="*/ 604 h 618"/>
                <a:gd name="T58" fmla="*/ 141 w 616"/>
                <a:gd name="T59" fmla="*/ 568 h 618"/>
                <a:gd name="T60" fmla="*/ 77 w 616"/>
                <a:gd name="T61" fmla="*/ 512 h 618"/>
                <a:gd name="T62" fmla="*/ 30 w 616"/>
                <a:gd name="T63" fmla="*/ 439 h 618"/>
                <a:gd name="T64" fmla="*/ 4 w 616"/>
                <a:gd name="T65" fmla="*/ 354 h 618"/>
                <a:gd name="T66" fmla="*/ 4 w 616"/>
                <a:gd name="T67" fmla="*/ 263 h 618"/>
                <a:gd name="T68" fmla="*/ 30 w 616"/>
                <a:gd name="T69" fmla="*/ 179 h 618"/>
                <a:gd name="T70" fmla="*/ 77 w 616"/>
                <a:gd name="T71" fmla="*/ 106 h 618"/>
                <a:gd name="T72" fmla="*/ 141 w 616"/>
                <a:gd name="T73" fmla="*/ 50 h 618"/>
                <a:gd name="T74" fmla="*/ 220 w 616"/>
                <a:gd name="T75" fmla="*/ 13 h 618"/>
                <a:gd name="T76" fmla="*/ 309 w 616"/>
                <a:gd name="T77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6" h="618">
                  <a:moveTo>
                    <a:pt x="309" y="172"/>
                  </a:moveTo>
                  <a:lnTo>
                    <a:pt x="281" y="175"/>
                  </a:lnTo>
                  <a:lnTo>
                    <a:pt x="256" y="183"/>
                  </a:lnTo>
                  <a:lnTo>
                    <a:pt x="233" y="196"/>
                  </a:lnTo>
                  <a:lnTo>
                    <a:pt x="212" y="213"/>
                  </a:lnTo>
                  <a:lnTo>
                    <a:pt x="195" y="233"/>
                  </a:lnTo>
                  <a:lnTo>
                    <a:pt x="184" y="255"/>
                  </a:lnTo>
                  <a:lnTo>
                    <a:pt x="175" y="282"/>
                  </a:lnTo>
                  <a:lnTo>
                    <a:pt x="173" y="308"/>
                  </a:lnTo>
                  <a:lnTo>
                    <a:pt x="175" y="336"/>
                  </a:lnTo>
                  <a:lnTo>
                    <a:pt x="184" y="362"/>
                  </a:lnTo>
                  <a:lnTo>
                    <a:pt x="195" y="385"/>
                  </a:lnTo>
                  <a:lnTo>
                    <a:pt x="212" y="405"/>
                  </a:lnTo>
                  <a:lnTo>
                    <a:pt x="233" y="422"/>
                  </a:lnTo>
                  <a:lnTo>
                    <a:pt x="256" y="434"/>
                  </a:lnTo>
                  <a:lnTo>
                    <a:pt x="281" y="442"/>
                  </a:lnTo>
                  <a:lnTo>
                    <a:pt x="309" y="445"/>
                  </a:lnTo>
                  <a:lnTo>
                    <a:pt x="336" y="442"/>
                  </a:lnTo>
                  <a:lnTo>
                    <a:pt x="362" y="434"/>
                  </a:lnTo>
                  <a:lnTo>
                    <a:pt x="384" y="422"/>
                  </a:lnTo>
                  <a:lnTo>
                    <a:pt x="404" y="405"/>
                  </a:lnTo>
                  <a:lnTo>
                    <a:pt x="421" y="385"/>
                  </a:lnTo>
                  <a:lnTo>
                    <a:pt x="434" y="362"/>
                  </a:lnTo>
                  <a:lnTo>
                    <a:pt x="441" y="336"/>
                  </a:lnTo>
                  <a:lnTo>
                    <a:pt x="445" y="308"/>
                  </a:lnTo>
                  <a:lnTo>
                    <a:pt x="441" y="282"/>
                  </a:lnTo>
                  <a:lnTo>
                    <a:pt x="434" y="255"/>
                  </a:lnTo>
                  <a:lnTo>
                    <a:pt x="421" y="233"/>
                  </a:lnTo>
                  <a:lnTo>
                    <a:pt x="404" y="213"/>
                  </a:lnTo>
                  <a:lnTo>
                    <a:pt x="384" y="196"/>
                  </a:lnTo>
                  <a:lnTo>
                    <a:pt x="362" y="183"/>
                  </a:lnTo>
                  <a:lnTo>
                    <a:pt x="336" y="175"/>
                  </a:lnTo>
                  <a:lnTo>
                    <a:pt x="309" y="172"/>
                  </a:lnTo>
                  <a:close/>
                  <a:moveTo>
                    <a:pt x="309" y="0"/>
                  </a:moveTo>
                  <a:lnTo>
                    <a:pt x="354" y="3"/>
                  </a:lnTo>
                  <a:lnTo>
                    <a:pt x="397" y="13"/>
                  </a:lnTo>
                  <a:lnTo>
                    <a:pt x="438" y="29"/>
                  </a:lnTo>
                  <a:lnTo>
                    <a:pt x="476" y="50"/>
                  </a:lnTo>
                  <a:lnTo>
                    <a:pt x="510" y="75"/>
                  </a:lnTo>
                  <a:lnTo>
                    <a:pt x="541" y="106"/>
                  </a:lnTo>
                  <a:lnTo>
                    <a:pt x="567" y="140"/>
                  </a:lnTo>
                  <a:lnTo>
                    <a:pt x="588" y="179"/>
                  </a:lnTo>
                  <a:lnTo>
                    <a:pt x="604" y="220"/>
                  </a:lnTo>
                  <a:lnTo>
                    <a:pt x="613" y="263"/>
                  </a:lnTo>
                  <a:lnTo>
                    <a:pt x="616" y="308"/>
                  </a:lnTo>
                  <a:lnTo>
                    <a:pt x="613" y="354"/>
                  </a:lnTo>
                  <a:lnTo>
                    <a:pt x="604" y="398"/>
                  </a:lnTo>
                  <a:lnTo>
                    <a:pt x="588" y="439"/>
                  </a:lnTo>
                  <a:lnTo>
                    <a:pt x="567" y="477"/>
                  </a:lnTo>
                  <a:lnTo>
                    <a:pt x="541" y="512"/>
                  </a:lnTo>
                  <a:lnTo>
                    <a:pt x="510" y="541"/>
                  </a:lnTo>
                  <a:lnTo>
                    <a:pt x="476" y="568"/>
                  </a:lnTo>
                  <a:lnTo>
                    <a:pt x="438" y="589"/>
                  </a:lnTo>
                  <a:lnTo>
                    <a:pt x="397" y="604"/>
                  </a:lnTo>
                  <a:lnTo>
                    <a:pt x="354" y="614"/>
                  </a:lnTo>
                  <a:lnTo>
                    <a:pt x="309" y="618"/>
                  </a:lnTo>
                  <a:lnTo>
                    <a:pt x="263" y="614"/>
                  </a:lnTo>
                  <a:lnTo>
                    <a:pt x="220" y="604"/>
                  </a:lnTo>
                  <a:lnTo>
                    <a:pt x="178" y="589"/>
                  </a:lnTo>
                  <a:lnTo>
                    <a:pt x="141" y="568"/>
                  </a:lnTo>
                  <a:lnTo>
                    <a:pt x="106" y="541"/>
                  </a:lnTo>
                  <a:lnTo>
                    <a:pt x="77" y="512"/>
                  </a:lnTo>
                  <a:lnTo>
                    <a:pt x="50" y="477"/>
                  </a:lnTo>
                  <a:lnTo>
                    <a:pt x="30" y="439"/>
                  </a:lnTo>
                  <a:lnTo>
                    <a:pt x="14" y="398"/>
                  </a:lnTo>
                  <a:lnTo>
                    <a:pt x="4" y="354"/>
                  </a:lnTo>
                  <a:lnTo>
                    <a:pt x="0" y="308"/>
                  </a:lnTo>
                  <a:lnTo>
                    <a:pt x="4" y="263"/>
                  </a:lnTo>
                  <a:lnTo>
                    <a:pt x="14" y="220"/>
                  </a:lnTo>
                  <a:lnTo>
                    <a:pt x="30" y="179"/>
                  </a:lnTo>
                  <a:lnTo>
                    <a:pt x="50" y="140"/>
                  </a:lnTo>
                  <a:lnTo>
                    <a:pt x="77" y="106"/>
                  </a:lnTo>
                  <a:lnTo>
                    <a:pt x="106" y="75"/>
                  </a:lnTo>
                  <a:lnTo>
                    <a:pt x="141" y="50"/>
                  </a:lnTo>
                  <a:lnTo>
                    <a:pt x="178" y="29"/>
                  </a:lnTo>
                  <a:lnTo>
                    <a:pt x="220" y="13"/>
                  </a:lnTo>
                  <a:lnTo>
                    <a:pt x="263" y="3"/>
                  </a:lnTo>
                  <a:lnTo>
                    <a:pt x="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89"/>
            <p:cNvSpPr>
              <a:spLocks noEditPoints="1"/>
            </p:cNvSpPr>
            <p:nvPr/>
          </p:nvSpPr>
          <p:spPr bwMode="auto">
            <a:xfrm>
              <a:off x="3852863" y="3125788"/>
              <a:ext cx="98425" cy="98425"/>
            </a:xfrm>
            <a:custGeom>
              <a:avLst/>
              <a:gdLst>
                <a:gd name="T0" fmla="*/ 281 w 616"/>
                <a:gd name="T1" fmla="*/ 175 h 618"/>
                <a:gd name="T2" fmla="*/ 232 w 616"/>
                <a:gd name="T3" fmla="*/ 196 h 618"/>
                <a:gd name="T4" fmla="*/ 195 w 616"/>
                <a:gd name="T5" fmla="*/ 233 h 618"/>
                <a:gd name="T6" fmla="*/ 175 w 616"/>
                <a:gd name="T7" fmla="*/ 282 h 618"/>
                <a:gd name="T8" fmla="*/ 175 w 616"/>
                <a:gd name="T9" fmla="*/ 336 h 618"/>
                <a:gd name="T10" fmla="*/ 195 w 616"/>
                <a:gd name="T11" fmla="*/ 385 h 618"/>
                <a:gd name="T12" fmla="*/ 232 w 616"/>
                <a:gd name="T13" fmla="*/ 422 h 618"/>
                <a:gd name="T14" fmla="*/ 281 w 616"/>
                <a:gd name="T15" fmla="*/ 442 h 618"/>
                <a:gd name="T16" fmla="*/ 336 w 616"/>
                <a:gd name="T17" fmla="*/ 442 h 618"/>
                <a:gd name="T18" fmla="*/ 384 w 616"/>
                <a:gd name="T19" fmla="*/ 422 h 618"/>
                <a:gd name="T20" fmla="*/ 421 w 616"/>
                <a:gd name="T21" fmla="*/ 385 h 618"/>
                <a:gd name="T22" fmla="*/ 441 w 616"/>
                <a:gd name="T23" fmla="*/ 336 h 618"/>
                <a:gd name="T24" fmla="*/ 441 w 616"/>
                <a:gd name="T25" fmla="*/ 282 h 618"/>
                <a:gd name="T26" fmla="*/ 421 w 616"/>
                <a:gd name="T27" fmla="*/ 233 h 618"/>
                <a:gd name="T28" fmla="*/ 384 w 616"/>
                <a:gd name="T29" fmla="*/ 196 h 618"/>
                <a:gd name="T30" fmla="*/ 336 w 616"/>
                <a:gd name="T31" fmla="*/ 175 h 618"/>
                <a:gd name="T32" fmla="*/ 309 w 616"/>
                <a:gd name="T33" fmla="*/ 0 h 618"/>
                <a:gd name="T34" fmla="*/ 397 w 616"/>
                <a:gd name="T35" fmla="*/ 13 h 618"/>
                <a:gd name="T36" fmla="*/ 476 w 616"/>
                <a:gd name="T37" fmla="*/ 50 h 618"/>
                <a:gd name="T38" fmla="*/ 541 w 616"/>
                <a:gd name="T39" fmla="*/ 106 h 618"/>
                <a:gd name="T40" fmla="*/ 588 w 616"/>
                <a:gd name="T41" fmla="*/ 179 h 618"/>
                <a:gd name="T42" fmla="*/ 613 w 616"/>
                <a:gd name="T43" fmla="*/ 263 h 618"/>
                <a:gd name="T44" fmla="*/ 613 w 616"/>
                <a:gd name="T45" fmla="*/ 354 h 618"/>
                <a:gd name="T46" fmla="*/ 588 w 616"/>
                <a:gd name="T47" fmla="*/ 439 h 618"/>
                <a:gd name="T48" fmla="*/ 541 w 616"/>
                <a:gd name="T49" fmla="*/ 512 h 618"/>
                <a:gd name="T50" fmla="*/ 476 w 616"/>
                <a:gd name="T51" fmla="*/ 568 h 618"/>
                <a:gd name="T52" fmla="*/ 397 w 616"/>
                <a:gd name="T53" fmla="*/ 604 h 618"/>
                <a:gd name="T54" fmla="*/ 309 w 616"/>
                <a:gd name="T55" fmla="*/ 618 h 618"/>
                <a:gd name="T56" fmla="*/ 219 w 616"/>
                <a:gd name="T57" fmla="*/ 604 h 618"/>
                <a:gd name="T58" fmla="*/ 141 w 616"/>
                <a:gd name="T59" fmla="*/ 568 h 618"/>
                <a:gd name="T60" fmla="*/ 76 w 616"/>
                <a:gd name="T61" fmla="*/ 512 h 618"/>
                <a:gd name="T62" fmla="*/ 30 w 616"/>
                <a:gd name="T63" fmla="*/ 439 h 618"/>
                <a:gd name="T64" fmla="*/ 4 w 616"/>
                <a:gd name="T65" fmla="*/ 354 h 618"/>
                <a:gd name="T66" fmla="*/ 4 w 616"/>
                <a:gd name="T67" fmla="*/ 263 h 618"/>
                <a:gd name="T68" fmla="*/ 30 w 616"/>
                <a:gd name="T69" fmla="*/ 179 h 618"/>
                <a:gd name="T70" fmla="*/ 76 w 616"/>
                <a:gd name="T71" fmla="*/ 106 h 618"/>
                <a:gd name="T72" fmla="*/ 141 w 616"/>
                <a:gd name="T73" fmla="*/ 50 h 618"/>
                <a:gd name="T74" fmla="*/ 219 w 616"/>
                <a:gd name="T75" fmla="*/ 13 h 618"/>
                <a:gd name="T76" fmla="*/ 309 w 616"/>
                <a:gd name="T77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6" h="618">
                  <a:moveTo>
                    <a:pt x="309" y="172"/>
                  </a:moveTo>
                  <a:lnTo>
                    <a:pt x="281" y="175"/>
                  </a:lnTo>
                  <a:lnTo>
                    <a:pt x="256" y="183"/>
                  </a:lnTo>
                  <a:lnTo>
                    <a:pt x="232" y="196"/>
                  </a:lnTo>
                  <a:lnTo>
                    <a:pt x="212" y="213"/>
                  </a:lnTo>
                  <a:lnTo>
                    <a:pt x="195" y="233"/>
                  </a:lnTo>
                  <a:lnTo>
                    <a:pt x="183" y="255"/>
                  </a:lnTo>
                  <a:lnTo>
                    <a:pt x="175" y="282"/>
                  </a:lnTo>
                  <a:lnTo>
                    <a:pt x="173" y="308"/>
                  </a:lnTo>
                  <a:lnTo>
                    <a:pt x="175" y="336"/>
                  </a:lnTo>
                  <a:lnTo>
                    <a:pt x="183" y="362"/>
                  </a:lnTo>
                  <a:lnTo>
                    <a:pt x="195" y="385"/>
                  </a:lnTo>
                  <a:lnTo>
                    <a:pt x="212" y="405"/>
                  </a:lnTo>
                  <a:lnTo>
                    <a:pt x="232" y="422"/>
                  </a:lnTo>
                  <a:lnTo>
                    <a:pt x="256" y="434"/>
                  </a:lnTo>
                  <a:lnTo>
                    <a:pt x="281" y="442"/>
                  </a:lnTo>
                  <a:lnTo>
                    <a:pt x="309" y="445"/>
                  </a:lnTo>
                  <a:lnTo>
                    <a:pt x="336" y="442"/>
                  </a:lnTo>
                  <a:lnTo>
                    <a:pt x="362" y="434"/>
                  </a:lnTo>
                  <a:lnTo>
                    <a:pt x="384" y="422"/>
                  </a:lnTo>
                  <a:lnTo>
                    <a:pt x="404" y="405"/>
                  </a:lnTo>
                  <a:lnTo>
                    <a:pt x="421" y="385"/>
                  </a:lnTo>
                  <a:lnTo>
                    <a:pt x="434" y="362"/>
                  </a:lnTo>
                  <a:lnTo>
                    <a:pt x="441" y="336"/>
                  </a:lnTo>
                  <a:lnTo>
                    <a:pt x="444" y="308"/>
                  </a:lnTo>
                  <a:lnTo>
                    <a:pt x="441" y="282"/>
                  </a:lnTo>
                  <a:lnTo>
                    <a:pt x="434" y="255"/>
                  </a:lnTo>
                  <a:lnTo>
                    <a:pt x="421" y="233"/>
                  </a:lnTo>
                  <a:lnTo>
                    <a:pt x="404" y="213"/>
                  </a:lnTo>
                  <a:lnTo>
                    <a:pt x="384" y="196"/>
                  </a:lnTo>
                  <a:lnTo>
                    <a:pt x="362" y="183"/>
                  </a:lnTo>
                  <a:lnTo>
                    <a:pt x="336" y="175"/>
                  </a:lnTo>
                  <a:lnTo>
                    <a:pt x="309" y="172"/>
                  </a:lnTo>
                  <a:close/>
                  <a:moveTo>
                    <a:pt x="309" y="0"/>
                  </a:moveTo>
                  <a:lnTo>
                    <a:pt x="354" y="3"/>
                  </a:lnTo>
                  <a:lnTo>
                    <a:pt x="397" y="13"/>
                  </a:lnTo>
                  <a:lnTo>
                    <a:pt x="438" y="29"/>
                  </a:lnTo>
                  <a:lnTo>
                    <a:pt x="476" y="50"/>
                  </a:lnTo>
                  <a:lnTo>
                    <a:pt x="510" y="75"/>
                  </a:lnTo>
                  <a:lnTo>
                    <a:pt x="541" y="106"/>
                  </a:lnTo>
                  <a:lnTo>
                    <a:pt x="566" y="140"/>
                  </a:lnTo>
                  <a:lnTo>
                    <a:pt x="588" y="179"/>
                  </a:lnTo>
                  <a:lnTo>
                    <a:pt x="603" y="220"/>
                  </a:lnTo>
                  <a:lnTo>
                    <a:pt x="613" y="263"/>
                  </a:lnTo>
                  <a:lnTo>
                    <a:pt x="616" y="308"/>
                  </a:lnTo>
                  <a:lnTo>
                    <a:pt x="613" y="354"/>
                  </a:lnTo>
                  <a:lnTo>
                    <a:pt x="603" y="398"/>
                  </a:lnTo>
                  <a:lnTo>
                    <a:pt x="588" y="439"/>
                  </a:lnTo>
                  <a:lnTo>
                    <a:pt x="566" y="477"/>
                  </a:lnTo>
                  <a:lnTo>
                    <a:pt x="541" y="512"/>
                  </a:lnTo>
                  <a:lnTo>
                    <a:pt x="510" y="541"/>
                  </a:lnTo>
                  <a:lnTo>
                    <a:pt x="476" y="568"/>
                  </a:lnTo>
                  <a:lnTo>
                    <a:pt x="438" y="589"/>
                  </a:lnTo>
                  <a:lnTo>
                    <a:pt x="397" y="604"/>
                  </a:lnTo>
                  <a:lnTo>
                    <a:pt x="354" y="614"/>
                  </a:lnTo>
                  <a:lnTo>
                    <a:pt x="309" y="618"/>
                  </a:lnTo>
                  <a:lnTo>
                    <a:pt x="263" y="614"/>
                  </a:lnTo>
                  <a:lnTo>
                    <a:pt x="219" y="604"/>
                  </a:lnTo>
                  <a:lnTo>
                    <a:pt x="178" y="589"/>
                  </a:lnTo>
                  <a:lnTo>
                    <a:pt x="141" y="568"/>
                  </a:lnTo>
                  <a:lnTo>
                    <a:pt x="106" y="541"/>
                  </a:lnTo>
                  <a:lnTo>
                    <a:pt x="76" y="512"/>
                  </a:lnTo>
                  <a:lnTo>
                    <a:pt x="50" y="477"/>
                  </a:lnTo>
                  <a:lnTo>
                    <a:pt x="30" y="439"/>
                  </a:lnTo>
                  <a:lnTo>
                    <a:pt x="14" y="398"/>
                  </a:lnTo>
                  <a:lnTo>
                    <a:pt x="4" y="354"/>
                  </a:lnTo>
                  <a:lnTo>
                    <a:pt x="0" y="308"/>
                  </a:lnTo>
                  <a:lnTo>
                    <a:pt x="4" y="263"/>
                  </a:lnTo>
                  <a:lnTo>
                    <a:pt x="14" y="220"/>
                  </a:lnTo>
                  <a:lnTo>
                    <a:pt x="30" y="179"/>
                  </a:lnTo>
                  <a:lnTo>
                    <a:pt x="50" y="140"/>
                  </a:lnTo>
                  <a:lnTo>
                    <a:pt x="76" y="106"/>
                  </a:lnTo>
                  <a:lnTo>
                    <a:pt x="106" y="75"/>
                  </a:lnTo>
                  <a:lnTo>
                    <a:pt x="141" y="50"/>
                  </a:lnTo>
                  <a:lnTo>
                    <a:pt x="178" y="29"/>
                  </a:lnTo>
                  <a:lnTo>
                    <a:pt x="219" y="13"/>
                  </a:lnTo>
                  <a:lnTo>
                    <a:pt x="263" y="3"/>
                  </a:lnTo>
                  <a:lnTo>
                    <a:pt x="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90"/>
            <p:cNvSpPr>
              <a:spLocks/>
            </p:cNvSpPr>
            <p:nvPr/>
          </p:nvSpPr>
          <p:spPr bwMode="auto">
            <a:xfrm>
              <a:off x="3705226" y="2868613"/>
              <a:ext cx="222250" cy="26988"/>
            </a:xfrm>
            <a:custGeom>
              <a:avLst/>
              <a:gdLst>
                <a:gd name="T0" fmla="*/ 86 w 1403"/>
                <a:gd name="T1" fmla="*/ 0 h 173"/>
                <a:gd name="T2" fmla="*/ 1317 w 1403"/>
                <a:gd name="T3" fmla="*/ 0 h 173"/>
                <a:gd name="T4" fmla="*/ 1340 w 1403"/>
                <a:gd name="T5" fmla="*/ 4 h 173"/>
                <a:gd name="T6" fmla="*/ 1360 w 1403"/>
                <a:gd name="T7" fmla="*/ 12 h 173"/>
                <a:gd name="T8" fmla="*/ 1377 w 1403"/>
                <a:gd name="T9" fmla="*/ 26 h 173"/>
                <a:gd name="T10" fmla="*/ 1391 w 1403"/>
                <a:gd name="T11" fmla="*/ 43 h 173"/>
                <a:gd name="T12" fmla="*/ 1400 w 1403"/>
                <a:gd name="T13" fmla="*/ 64 h 173"/>
                <a:gd name="T14" fmla="*/ 1403 w 1403"/>
                <a:gd name="T15" fmla="*/ 87 h 173"/>
                <a:gd name="T16" fmla="*/ 1400 w 1403"/>
                <a:gd name="T17" fmla="*/ 110 h 173"/>
                <a:gd name="T18" fmla="*/ 1391 w 1403"/>
                <a:gd name="T19" fmla="*/ 130 h 173"/>
                <a:gd name="T20" fmla="*/ 1377 w 1403"/>
                <a:gd name="T21" fmla="*/ 147 h 173"/>
                <a:gd name="T22" fmla="*/ 1360 w 1403"/>
                <a:gd name="T23" fmla="*/ 161 h 173"/>
                <a:gd name="T24" fmla="*/ 1340 w 1403"/>
                <a:gd name="T25" fmla="*/ 170 h 173"/>
                <a:gd name="T26" fmla="*/ 1317 w 1403"/>
                <a:gd name="T27" fmla="*/ 173 h 173"/>
                <a:gd name="T28" fmla="*/ 86 w 1403"/>
                <a:gd name="T29" fmla="*/ 173 h 173"/>
                <a:gd name="T30" fmla="*/ 63 w 1403"/>
                <a:gd name="T31" fmla="*/ 170 h 173"/>
                <a:gd name="T32" fmla="*/ 42 w 1403"/>
                <a:gd name="T33" fmla="*/ 161 h 173"/>
                <a:gd name="T34" fmla="*/ 25 w 1403"/>
                <a:gd name="T35" fmla="*/ 147 h 173"/>
                <a:gd name="T36" fmla="*/ 11 w 1403"/>
                <a:gd name="T37" fmla="*/ 130 h 173"/>
                <a:gd name="T38" fmla="*/ 3 w 1403"/>
                <a:gd name="T39" fmla="*/ 110 h 173"/>
                <a:gd name="T40" fmla="*/ 0 w 1403"/>
                <a:gd name="T41" fmla="*/ 87 h 173"/>
                <a:gd name="T42" fmla="*/ 3 w 1403"/>
                <a:gd name="T43" fmla="*/ 64 h 173"/>
                <a:gd name="T44" fmla="*/ 11 w 1403"/>
                <a:gd name="T45" fmla="*/ 43 h 173"/>
                <a:gd name="T46" fmla="*/ 25 w 1403"/>
                <a:gd name="T47" fmla="*/ 26 h 173"/>
                <a:gd name="T48" fmla="*/ 42 w 1403"/>
                <a:gd name="T49" fmla="*/ 12 h 173"/>
                <a:gd name="T50" fmla="*/ 63 w 1403"/>
                <a:gd name="T51" fmla="*/ 4 h 173"/>
                <a:gd name="T52" fmla="*/ 86 w 1403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3" h="173">
                  <a:moveTo>
                    <a:pt x="86" y="0"/>
                  </a:moveTo>
                  <a:lnTo>
                    <a:pt x="1317" y="0"/>
                  </a:lnTo>
                  <a:lnTo>
                    <a:pt x="1340" y="4"/>
                  </a:lnTo>
                  <a:lnTo>
                    <a:pt x="1360" y="12"/>
                  </a:lnTo>
                  <a:lnTo>
                    <a:pt x="1377" y="26"/>
                  </a:lnTo>
                  <a:lnTo>
                    <a:pt x="1391" y="43"/>
                  </a:lnTo>
                  <a:lnTo>
                    <a:pt x="1400" y="64"/>
                  </a:lnTo>
                  <a:lnTo>
                    <a:pt x="1403" y="87"/>
                  </a:lnTo>
                  <a:lnTo>
                    <a:pt x="1400" y="110"/>
                  </a:lnTo>
                  <a:lnTo>
                    <a:pt x="1391" y="130"/>
                  </a:lnTo>
                  <a:lnTo>
                    <a:pt x="1377" y="147"/>
                  </a:lnTo>
                  <a:lnTo>
                    <a:pt x="1360" y="161"/>
                  </a:lnTo>
                  <a:lnTo>
                    <a:pt x="1340" y="170"/>
                  </a:lnTo>
                  <a:lnTo>
                    <a:pt x="1317" y="173"/>
                  </a:lnTo>
                  <a:lnTo>
                    <a:pt x="86" y="173"/>
                  </a:lnTo>
                  <a:lnTo>
                    <a:pt x="63" y="170"/>
                  </a:lnTo>
                  <a:lnTo>
                    <a:pt x="42" y="161"/>
                  </a:lnTo>
                  <a:lnTo>
                    <a:pt x="25" y="147"/>
                  </a:lnTo>
                  <a:lnTo>
                    <a:pt x="11" y="130"/>
                  </a:lnTo>
                  <a:lnTo>
                    <a:pt x="3" y="110"/>
                  </a:lnTo>
                  <a:lnTo>
                    <a:pt x="0" y="87"/>
                  </a:lnTo>
                  <a:lnTo>
                    <a:pt x="3" y="64"/>
                  </a:lnTo>
                  <a:lnTo>
                    <a:pt x="11" y="43"/>
                  </a:lnTo>
                  <a:lnTo>
                    <a:pt x="25" y="26"/>
                  </a:lnTo>
                  <a:lnTo>
                    <a:pt x="42" y="12"/>
                  </a:lnTo>
                  <a:lnTo>
                    <a:pt x="63" y="4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91"/>
            <p:cNvSpPr>
              <a:spLocks/>
            </p:cNvSpPr>
            <p:nvPr/>
          </p:nvSpPr>
          <p:spPr bwMode="auto">
            <a:xfrm>
              <a:off x="3714751" y="2938463"/>
              <a:ext cx="201613" cy="28575"/>
            </a:xfrm>
            <a:custGeom>
              <a:avLst/>
              <a:gdLst>
                <a:gd name="T0" fmla="*/ 86 w 1270"/>
                <a:gd name="T1" fmla="*/ 0 h 173"/>
                <a:gd name="T2" fmla="*/ 1184 w 1270"/>
                <a:gd name="T3" fmla="*/ 0 h 173"/>
                <a:gd name="T4" fmla="*/ 1207 w 1270"/>
                <a:gd name="T5" fmla="*/ 3 h 173"/>
                <a:gd name="T6" fmla="*/ 1228 w 1270"/>
                <a:gd name="T7" fmla="*/ 12 h 173"/>
                <a:gd name="T8" fmla="*/ 1245 w 1270"/>
                <a:gd name="T9" fmla="*/ 26 h 173"/>
                <a:gd name="T10" fmla="*/ 1258 w 1270"/>
                <a:gd name="T11" fmla="*/ 43 h 173"/>
                <a:gd name="T12" fmla="*/ 1267 w 1270"/>
                <a:gd name="T13" fmla="*/ 63 h 173"/>
                <a:gd name="T14" fmla="*/ 1270 w 1270"/>
                <a:gd name="T15" fmla="*/ 86 h 173"/>
                <a:gd name="T16" fmla="*/ 1267 w 1270"/>
                <a:gd name="T17" fmla="*/ 109 h 173"/>
                <a:gd name="T18" fmla="*/ 1258 w 1270"/>
                <a:gd name="T19" fmla="*/ 130 h 173"/>
                <a:gd name="T20" fmla="*/ 1245 w 1270"/>
                <a:gd name="T21" fmla="*/ 147 h 173"/>
                <a:gd name="T22" fmla="*/ 1228 w 1270"/>
                <a:gd name="T23" fmla="*/ 161 h 173"/>
                <a:gd name="T24" fmla="*/ 1207 w 1270"/>
                <a:gd name="T25" fmla="*/ 169 h 173"/>
                <a:gd name="T26" fmla="*/ 1184 w 1270"/>
                <a:gd name="T27" fmla="*/ 173 h 173"/>
                <a:gd name="T28" fmla="*/ 86 w 1270"/>
                <a:gd name="T29" fmla="*/ 173 h 173"/>
                <a:gd name="T30" fmla="*/ 64 w 1270"/>
                <a:gd name="T31" fmla="*/ 169 h 173"/>
                <a:gd name="T32" fmla="*/ 43 w 1270"/>
                <a:gd name="T33" fmla="*/ 161 h 173"/>
                <a:gd name="T34" fmla="*/ 26 w 1270"/>
                <a:gd name="T35" fmla="*/ 147 h 173"/>
                <a:gd name="T36" fmla="*/ 12 w 1270"/>
                <a:gd name="T37" fmla="*/ 130 h 173"/>
                <a:gd name="T38" fmla="*/ 4 w 1270"/>
                <a:gd name="T39" fmla="*/ 109 h 173"/>
                <a:gd name="T40" fmla="*/ 0 w 1270"/>
                <a:gd name="T41" fmla="*/ 86 h 173"/>
                <a:gd name="T42" fmla="*/ 4 w 1270"/>
                <a:gd name="T43" fmla="*/ 63 h 173"/>
                <a:gd name="T44" fmla="*/ 12 w 1270"/>
                <a:gd name="T45" fmla="*/ 43 h 173"/>
                <a:gd name="T46" fmla="*/ 26 w 1270"/>
                <a:gd name="T47" fmla="*/ 26 h 173"/>
                <a:gd name="T48" fmla="*/ 43 w 1270"/>
                <a:gd name="T49" fmla="*/ 12 h 173"/>
                <a:gd name="T50" fmla="*/ 64 w 1270"/>
                <a:gd name="T51" fmla="*/ 3 h 173"/>
                <a:gd name="T52" fmla="*/ 86 w 1270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0" h="173">
                  <a:moveTo>
                    <a:pt x="86" y="0"/>
                  </a:moveTo>
                  <a:lnTo>
                    <a:pt x="1184" y="0"/>
                  </a:lnTo>
                  <a:lnTo>
                    <a:pt x="1207" y="3"/>
                  </a:lnTo>
                  <a:lnTo>
                    <a:pt x="1228" y="12"/>
                  </a:lnTo>
                  <a:lnTo>
                    <a:pt x="1245" y="26"/>
                  </a:lnTo>
                  <a:lnTo>
                    <a:pt x="1258" y="43"/>
                  </a:lnTo>
                  <a:lnTo>
                    <a:pt x="1267" y="63"/>
                  </a:lnTo>
                  <a:lnTo>
                    <a:pt x="1270" y="86"/>
                  </a:lnTo>
                  <a:lnTo>
                    <a:pt x="1267" y="109"/>
                  </a:lnTo>
                  <a:lnTo>
                    <a:pt x="1258" y="130"/>
                  </a:lnTo>
                  <a:lnTo>
                    <a:pt x="1245" y="147"/>
                  </a:lnTo>
                  <a:lnTo>
                    <a:pt x="1228" y="161"/>
                  </a:lnTo>
                  <a:lnTo>
                    <a:pt x="1207" y="169"/>
                  </a:lnTo>
                  <a:lnTo>
                    <a:pt x="1184" y="173"/>
                  </a:lnTo>
                  <a:lnTo>
                    <a:pt x="86" y="173"/>
                  </a:lnTo>
                  <a:lnTo>
                    <a:pt x="64" y="169"/>
                  </a:lnTo>
                  <a:lnTo>
                    <a:pt x="43" y="161"/>
                  </a:lnTo>
                  <a:lnTo>
                    <a:pt x="26" y="147"/>
                  </a:lnTo>
                  <a:lnTo>
                    <a:pt x="12" y="130"/>
                  </a:lnTo>
                  <a:lnTo>
                    <a:pt x="4" y="109"/>
                  </a:lnTo>
                  <a:lnTo>
                    <a:pt x="0" y="86"/>
                  </a:lnTo>
                  <a:lnTo>
                    <a:pt x="4" y="63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92"/>
            <p:cNvSpPr>
              <a:spLocks noEditPoints="1"/>
            </p:cNvSpPr>
            <p:nvPr/>
          </p:nvSpPr>
          <p:spPr bwMode="auto">
            <a:xfrm>
              <a:off x="3497263" y="2708275"/>
              <a:ext cx="555625" cy="395288"/>
            </a:xfrm>
            <a:custGeom>
              <a:avLst/>
              <a:gdLst>
                <a:gd name="T0" fmla="*/ 927 w 3500"/>
                <a:gd name="T1" fmla="*/ 1900 h 2492"/>
                <a:gd name="T2" fmla="*/ 3328 w 3500"/>
                <a:gd name="T3" fmla="*/ 730 h 2492"/>
                <a:gd name="T4" fmla="*/ 82 w 3500"/>
                <a:gd name="T5" fmla="*/ 0 h 2492"/>
                <a:gd name="T6" fmla="*/ 120 w 3500"/>
                <a:gd name="T7" fmla="*/ 8 h 2492"/>
                <a:gd name="T8" fmla="*/ 522 w 3500"/>
                <a:gd name="T9" fmla="*/ 184 h 2492"/>
                <a:gd name="T10" fmla="*/ 562 w 3500"/>
                <a:gd name="T11" fmla="*/ 221 h 2492"/>
                <a:gd name="T12" fmla="*/ 590 w 3500"/>
                <a:gd name="T13" fmla="*/ 268 h 2492"/>
                <a:gd name="T14" fmla="*/ 651 w 3500"/>
                <a:gd name="T15" fmla="*/ 558 h 2492"/>
                <a:gd name="T16" fmla="*/ 3359 w 3500"/>
                <a:gd name="T17" fmla="*/ 561 h 2492"/>
                <a:gd name="T18" fmla="*/ 3415 w 3500"/>
                <a:gd name="T19" fmla="*/ 582 h 2492"/>
                <a:gd name="T20" fmla="*/ 3462 w 3500"/>
                <a:gd name="T21" fmla="*/ 621 h 2492"/>
                <a:gd name="T22" fmla="*/ 3490 w 3500"/>
                <a:gd name="T23" fmla="*/ 675 h 2492"/>
                <a:gd name="T24" fmla="*/ 3500 w 3500"/>
                <a:gd name="T25" fmla="*/ 734 h 2492"/>
                <a:gd name="T26" fmla="*/ 3256 w 3500"/>
                <a:gd name="T27" fmla="*/ 1935 h 2492"/>
                <a:gd name="T28" fmla="*/ 3234 w 3500"/>
                <a:gd name="T29" fmla="*/ 1990 h 2492"/>
                <a:gd name="T30" fmla="*/ 3197 w 3500"/>
                <a:gd name="T31" fmla="*/ 2034 h 2492"/>
                <a:gd name="T32" fmla="*/ 3146 w 3500"/>
                <a:gd name="T33" fmla="*/ 2063 h 2492"/>
                <a:gd name="T34" fmla="*/ 3087 w 3500"/>
                <a:gd name="T35" fmla="*/ 2073 h 2492"/>
                <a:gd name="T36" fmla="*/ 1013 w 3500"/>
                <a:gd name="T37" fmla="*/ 2319 h 2492"/>
                <a:gd name="T38" fmla="*/ 3095 w 3500"/>
                <a:gd name="T39" fmla="*/ 2322 h 2492"/>
                <a:gd name="T40" fmla="*/ 3133 w 3500"/>
                <a:gd name="T41" fmla="*/ 2345 h 2492"/>
                <a:gd name="T42" fmla="*/ 3154 w 3500"/>
                <a:gd name="T43" fmla="*/ 2383 h 2492"/>
                <a:gd name="T44" fmla="*/ 3154 w 3500"/>
                <a:gd name="T45" fmla="*/ 2429 h 2492"/>
                <a:gd name="T46" fmla="*/ 3133 w 3500"/>
                <a:gd name="T47" fmla="*/ 2466 h 2492"/>
                <a:gd name="T48" fmla="*/ 3095 w 3500"/>
                <a:gd name="T49" fmla="*/ 2488 h 2492"/>
                <a:gd name="T50" fmla="*/ 1013 w 3500"/>
                <a:gd name="T51" fmla="*/ 2492 h 2492"/>
                <a:gd name="T52" fmla="*/ 955 w 3500"/>
                <a:gd name="T53" fmla="*/ 2481 h 2492"/>
                <a:gd name="T54" fmla="*/ 905 w 3500"/>
                <a:gd name="T55" fmla="*/ 2453 h 2492"/>
                <a:gd name="T56" fmla="*/ 867 w 3500"/>
                <a:gd name="T57" fmla="*/ 2410 h 2492"/>
                <a:gd name="T58" fmla="*/ 844 w 3500"/>
                <a:gd name="T59" fmla="*/ 2354 h 2492"/>
                <a:gd name="T60" fmla="*/ 52 w 3500"/>
                <a:gd name="T61" fmla="*/ 165 h 2492"/>
                <a:gd name="T62" fmla="*/ 20 w 3500"/>
                <a:gd name="T63" fmla="*/ 143 h 2492"/>
                <a:gd name="T64" fmla="*/ 3 w 3500"/>
                <a:gd name="T65" fmla="*/ 109 h 2492"/>
                <a:gd name="T66" fmla="*/ 1 w 3500"/>
                <a:gd name="T67" fmla="*/ 71 h 2492"/>
                <a:gd name="T68" fmla="*/ 17 w 3500"/>
                <a:gd name="T69" fmla="*/ 35 h 2492"/>
                <a:gd name="T70" fmla="*/ 46 w 3500"/>
                <a:gd name="T71" fmla="*/ 10 h 2492"/>
                <a:gd name="T72" fmla="*/ 82 w 3500"/>
                <a:gd name="T73" fmla="*/ 0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00" h="2492">
                  <a:moveTo>
                    <a:pt x="686" y="730"/>
                  </a:moveTo>
                  <a:lnTo>
                    <a:pt x="927" y="1900"/>
                  </a:lnTo>
                  <a:lnTo>
                    <a:pt x="3087" y="1900"/>
                  </a:lnTo>
                  <a:lnTo>
                    <a:pt x="3328" y="730"/>
                  </a:lnTo>
                  <a:lnTo>
                    <a:pt x="686" y="730"/>
                  </a:lnTo>
                  <a:close/>
                  <a:moveTo>
                    <a:pt x="82" y="0"/>
                  </a:moveTo>
                  <a:lnTo>
                    <a:pt x="101" y="1"/>
                  </a:lnTo>
                  <a:lnTo>
                    <a:pt x="120" y="8"/>
                  </a:lnTo>
                  <a:lnTo>
                    <a:pt x="497" y="171"/>
                  </a:lnTo>
                  <a:lnTo>
                    <a:pt x="522" y="184"/>
                  </a:lnTo>
                  <a:lnTo>
                    <a:pt x="543" y="201"/>
                  </a:lnTo>
                  <a:lnTo>
                    <a:pt x="562" y="221"/>
                  </a:lnTo>
                  <a:lnTo>
                    <a:pt x="578" y="244"/>
                  </a:lnTo>
                  <a:lnTo>
                    <a:pt x="590" y="268"/>
                  </a:lnTo>
                  <a:lnTo>
                    <a:pt x="597" y="295"/>
                  </a:lnTo>
                  <a:lnTo>
                    <a:pt x="651" y="558"/>
                  </a:lnTo>
                  <a:lnTo>
                    <a:pt x="3328" y="558"/>
                  </a:lnTo>
                  <a:lnTo>
                    <a:pt x="3359" y="561"/>
                  </a:lnTo>
                  <a:lnTo>
                    <a:pt x="3388" y="568"/>
                  </a:lnTo>
                  <a:lnTo>
                    <a:pt x="3415" y="582"/>
                  </a:lnTo>
                  <a:lnTo>
                    <a:pt x="3440" y="599"/>
                  </a:lnTo>
                  <a:lnTo>
                    <a:pt x="3462" y="621"/>
                  </a:lnTo>
                  <a:lnTo>
                    <a:pt x="3479" y="647"/>
                  </a:lnTo>
                  <a:lnTo>
                    <a:pt x="3490" y="675"/>
                  </a:lnTo>
                  <a:lnTo>
                    <a:pt x="3498" y="704"/>
                  </a:lnTo>
                  <a:lnTo>
                    <a:pt x="3500" y="734"/>
                  </a:lnTo>
                  <a:lnTo>
                    <a:pt x="3497" y="765"/>
                  </a:lnTo>
                  <a:lnTo>
                    <a:pt x="3256" y="1935"/>
                  </a:lnTo>
                  <a:lnTo>
                    <a:pt x="3248" y="1964"/>
                  </a:lnTo>
                  <a:lnTo>
                    <a:pt x="3234" y="1990"/>
                  </a:lnTo>
                  <a:lnTo>
                    <a:pt x="3217" y="2014"/>
                  </a:lnTo>
                  <a:lnTo>
                    <a:pt x="3197" y="2034"/>
                  </a:lnTo>
                  <a:lnTo>
                    <a:pt x="3172" y="2050"/>
                  </a:lnTo>
                  <a:lnTo>
                    <a:pt x="3146" y="2063"/>
                  </a:lnTo>
                  <a:lnTo>
                    <a:pt x="3117" y="2070"/>
                  </a:lnTo>
                  <a:lnTo>
                    <a:pt x="3087" y="2073"/>
                  </a:lnTo>
                  <a:lnTo>
                    <a:pt x="962" y="2073"/>
                  </a:lnTo>
                  <a:lnTo>
                    <a:pt x="1013" y="2319"/>
                  </a:lnTo>
                  <a:lnTo>
                    <a:pt x="3072" y="2319"/>
                  </a:lnTo>
                  <a:lnTo>
                    <a:pt x="3095" y="2322"/>
                  </a:lnTo>
                  <a:lnTo>
                    <a:pt x="3115" y="2331"/>
                  </a:lnTo>
                  <a:lnTo>
                    <a:pt x="3133" y="2345"/>
                  </a:lnTo>
                  <a:lnTo>
                    <a:pt x="3146" y="2362"/>
                  </a:lnTo>
                  <a:lnTo>
                    <a:pt x="3154" y="2383"/>
                  </a:lnTo>
                  <a:lnTo>
                    <a:pt x="3157" y="2405"/>
                  </a:lnTo>
                  <a:lnTo>
                    <a:pt x="3154" y="2429"/>
                  </a:lnTo>
                  <a:lnTo>
                    <a:pt x="3146" y="2449"/>
                  </a:lnTo>
                  <a:lnTo>
                    <a:pt x="3133" y="2466"/>
                  </a:lnTo>
                  <a:lnTo>
                    <a:pt x="3115" y="2480"/>
                  </a:lnTo>
                  <a:lnTo>
                    <a:pt x="3095" y="2488"/>
                  </a:lnTo>
                  <a:lnTo>
                    <a:pt x="3072" y="2492"/>
                  </a:lnTo>
                  <a:lnTo>
                    <a:pt x="1013" y="2492"/>
                  </a:lnTo>
                  <a:lnTo>
                    <a:pt x="983" y="2489"/>
                  </a:lnTo>
                  <a:lnTo>
                    <a:pt x="955" y="2481"/>
                  </a:lnTo>
                  <a:lnTo>
                    <a:pt x="928" y="2469"/>
                  </a:lnTo>
                  <a:lnTo>
                    <a:pt x="905" y="2453"/>
                  </a:lnTo>
                  <a:lnTo>
                    <a:pt x="883" y="2433"/>
                  </a:lnTo>
                  <a:lnTo>
                    <a:pt x="867" y="2410"/>
                  </a:lnTo>
                  <a:lnTo>
                    <a:pt x="854" y="2383"/>
                  </a:lnTo>
                  <a:lnTo>
                    <a:pt x="844" y="2354"/>
                  </a:lnTo>
                  <a:lnTo>
                    <a:pt x="428" y="330"/>
                  </a:lnTo>
                  <a:lnTo>
                    <a:pt x="52" y="165"/>
                  </a:lnTo>
                  <a:lnTo>
                    <a:pt x="35" y="155"/>
                  </a:lnTo>
                  <a:lnTo>
                    <a:pt x="20" y="143"/>
                  </a:lnTo>
                  <a:lnTo>
                    <a:pt x="10" y="127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7" y="52"/>
                  </a:lnTo>
                  <a:lnTo>
                    <a:pt x="17" y="35"/>
                  </a:lnTo>
                  <a:lnTo>
                    <a:pt x="30" y="20"/>
                  </a:lnTo>
                  <a:lnTo>
                    <a:pt x="46" y="10"/>
                  </a:lnTo>
                  <a:lnTo>
                    <a:pt x="64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Miscellaneous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Miscellaneous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63" name="Group 162"/>
          <p:cNvGrpSpPr/>
          <p:nvPr/>
        </p:nvGrpSpPr>
        <p:grpSpPr>
          <a:xfrm>
            <a:off x="10996090" y="1916283"/>
            <a:ext cx="481012" cy="555625"/>
            <a:chOff x="10996613" y="1916113"/>
            <a:chExt cx="481012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9" name="Freeform 6"/>
            <p:cNvSpPr>
              <a:spLocks noEditPoints="1"/>
            </p:cNvSpPr>
            <p:nvPr/>
          </p:nvSpPr>
          <p:spPr bwMode="auto">
            <a:xfrm>
              <a:off x="10996613" y="1916113"/>
              <a:ext cx="481012" cy="555625"/>
            </a:xfrm>
            <a:custGeom>
              <a:avLst/>
              <a:gdLst>
                <a:gd name="T0" fmla="*/ 504 w 3030"/>
                <a:gd name="T1" fmla="*/ 3198 h 3500"/>
                <a:gd name="T2" fmla="*/ 517 w 3030"/>
                <a:gd name="T3" fmla="*/ 3252 h 3500"/>
                <a:gd name="T4" fmla="*/ 548 w 3030"/>
                <a:gd name="T5" fmla="*/ 3295 h 3500"/>
                <a:gd name="T6" fmla="*/ 593 w 3030"/>
                <a:gd name="T7" fmla="*/ 3325 h 3500"/>
                <a:gd name="T8" fmla="*/ 647 w 3030"/>
                <a:gd name="T9" fmla="*/ 3336 h 3500"/>
                <a:gd name="T10" fmla="*/ 2411 w 3030"/>
                <a:gd name="T11" fmla="*/ 3332 h 3500"/>
                <a:gd name="T12" fmla="*/ 2462 w 3030"/>
                <a:gd name="T13" fmla="*/ 3312 h 3500"/>
                <a:gd name="T14" fmla="*/ 2500 w 3030"/>
                <a:gd name="T15" fmla="*/ 3275 h 3500"/>
                <a:gd name="T16" fmla="*/ 2523 w 3030"/>
                <a:gd name="T17" fmla="*/ 3226 h 3500"/>
                <a:gd name="T18" fmla="*/ 2630 w 3030"/>
                <a:gd name="T19" fmla="*/ 494 h 3500"/>
                <a:gd name="T20" fmla="*/ 1189 w 3030"/>
                <a:gd name="T21" fmla="*/ 164 h 3500"/>
                <a:gd name="T22" fmla="*/ 1841 w 3030"/>
                <a:gd name="T23" fmla="*/ 330 h 3500"/>
                <a:gd name="T24" fmla="*/ 1189 w 3030"/>
                <a:gd name="T25" fmla="*/ 164 h 3500"/>
                <a:gd name="T26" fmla="*/ 1843 w 3030"/>
                <a:gd name="T27" fmla="*/ 0 h 3500"/>
                <a:gd name="T28" fmla="*/ 1906 w 3030"/>
                <a:gd name="T29" fmla="*/ 13 h 3500"/>
                <a:gd name="T30" fmla="*/ 1958 w 3030"/>
                <a:gd name="T31" fmla="*/ 48 h 3500"/>
                <a:gd name="T32" fmla="*/ 1994 w 3030"/>
                <a:gd name="T33" fmla="*/ 100 h 3500"/>
                <a:gd name="T34" fmla="*/ 2007 w 3030"/>
                <a:gd name="T35" fmla="*/ 163 h 3500"/>
                <a:gd name="T36" fmla="*/ 2948 w 3030"/>
                <a:gd name="T37" fmla="*/ 330 h 3500"/>
                <a:gd name="T38" fmla="*/ 2990 w 3030"/>
                <a:gd name="T39" fmla="*/ 342 h 3500"/>
                <a:gd name="T40" fmla="*/ 3019 w 3030"/>
                <a:gd name="T41" fmla="*/ 370 h 3500"/>
                <a:gd name="T42" fmla="*/ 3030 w 3030"/>
                <a:gd name="T43" fmla="*/ 413 h 3500"/>
                <a:gd name="T44" fmla="*/ 3019 w 3030"/>
                <a:gd name="T45" fmla="*/ 454 h 3500"/>
                <a:gd name="T46" fmla="*/ 2990 w 3030"/>
                <a:gd name="T47" fmla="*/ 484 h 3500"/>
                <a:gd name="T48" fmla="*/ 2948 w 3030"/>
                <a:gd name="T49" fmla="*/ 494 h 3500"/>
                <a:gd name="T50" fmla="*/ 2691 w 3030"/>
                <a:gd name="T51" fmla="*/ 3204 h 3500"/>
                <a:gd name="T52" fmla="*/ 2675 w 3030"/>
                <a:gd name="T53" fmla="*/ 3291 h 3500"/>
                <a:gd name="T54" fmla="*/ 2637 w 3030"/>
                <a:gd name="T55" fmla="*/ 3366 h 3500"/>
                <a:gd name="T56" fmla="*/ 2581 w 3030"/>
                <a:gd name="T57" fmla="*/ 3428 h 3500"/>
                <a:gd name="T58" fmla="*/ 2510 w 3030"/>
                <a:gd name="T59" fmla="*/ 3472 h 3500"/>
                <a:gd name="T60" fmla="*/ 2428 w 3030"/>
                <a:gd name="T61" fmla="*/ 3497 h 3500"/>
                <a:gd name="T62" fmla="*/ 647 w 3030"/>
                <a:gd name="T63" fmla="*/ 3500 h 3500"/>
                <a:gd name="T64" fmla="*/ 560 w 3030"/>
                <a:gd name="T65" fmla="*/ 3487 h 3500"/>
                <a:gd name="T66" fmla="*/ 483 w 3030"/>
                <a:gd name="T67" fmla="*/ 3453 h 3500"/>
                <a:gd name="T68" fmla="*/ 419 w 3030"/>
                <a:gd name="T69" fmla="*/ 3399 h 3500"/>
                <a:gd name="T70" fmla="*/ 371 w 3030"/>
                <a:gd name="T71" fmla="*/ 3330 h 3500"/>
                <a:gd name="T72" fmla="*/ 345 w 3030"/>
                <a:gd name="T73" fmla="*/ 3249 h 3500"/>
                <a:gd name="T74" fmla="*/ 236 w 3030"/>
                <a:gd name="T75" fmla="*/ 494 h 3500"/>
                <a:gd name="T76" fmla="*/ 60 w 3030"/>
                <a:gd name="T77" fmla="*/ 491 h 3500"/>
                <a:gd name="T78" fmla="*/ 24 w 3030"/>
                <a:gd name="T79" fmla="*/ 470 h 3500"/>
                <a:gd name="T80" fmla="*/ 3 w 3030"/>
                <a:gd name="T81" fmla="*/ 434 h 3500"/>
                <a:gd name="T82" fmla="*/ 3 w 3030"/>
                <a:gd name="T83" fmla="*/ 390 h 3500"/>
                <a:gd name="T84" fmla="*/ 24 w 3030"/>
                <a:gd name="T85" fmla="*/ 354 h 3500"/>
                <a:gd name="T86" fmla="*/ 60 w 3030"/>
                <a:gd name="T87" fmla="*/ 333 h 3500"/>
                <a:gd name="T88" fmla="*/ 1024 w 3030"/>
                <a:gd name="T89" fmla="*/ 330 h 3500"/>
                <a:gd name="T90" fmla="*/ 1027 w 3030"/>
                <a:gd name="T91" fmla="*/ 130 h 3500"/>
                <a:gd name="T92" fmla="*/ 1052 w 3030"/>
                <a:gd name="T93" fmla="*/ 72 h 3500"/>
                <a:gd name="T94" fmla="*/ 1096 w 3030"/>
                <a:gd name="T95" fmla="*/ 28 h 3500"/>
                <a:gd name="T96" fmla="*/ 1155 w 3030"/>
                <a:gd name="T97" fmla="*/ 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0" h="3500">
                  <a:moveTo>
                    <a:pt x="400" y="494"/>
                  </a:moveTo>
                  <a:lnTo>
                    <a:pt x="504" y="3198"/>
                  </a:lnTo>
                  <a:lnTo>
                    <a:pt x="508" y="3226"/>
                  </a:lnTo>
                  <a:lnTo>
                    <a:pt x="517" y="3252"/>
                  </a:lnTo>
                  <a:lnTo>
                    <a:pt x="531" y="3275"/>
                  </a:lnTo>
                  <a:lnTo>
                    <a:pt x="548" y="3295"/>
                  </a:lnTo>
                  <a:lnTo>
                    <a:pt x="569" y="3312"/>
                  </a:lnTo>
                  <a:lnTo>
                    <a:pt x="593" y="3325"/>
                  </a:lnTo>
                  <a:lnTo>
                    <a:pt x="619" y="3332"/>
                  </a:lnTo>
                  <a:lnTo>
                    <a:pt x="647" y="3336"/>
                  </a:lnTo>
                  <a:lnTo>
                    <a:pt x="2384" y="3336"/>
                  </a:lnTo>
                  <a:lnTo>
                    <a:pt x="2411" y="3332"/>
                  </a:lnTo>
                  <a:lnTo>
                    <a:pt x="2438" y="3325"/>
                  </a:lnTo>
                  <a:lnTo>
                    <a:pt x="2462" y="3312"/>
                  </a:lnTo>
                  <a:lnTo>
                    <a:pt x="2482" y="3295"/>
                  </a:lnTo>
                  <a:lnTo>
                    <a:pt x="2500" y="3275"/>
                  </a:lnTo>
                  <a:lnTo>
                    <a:pt x="2513" y="3252"/>
                  </a:lnTo>
                  <a:lnTo>
                    <a:pt x="2523" y="3226"/>
                  </a:lnTo>
                  <a:lnTo>
                    <a:pt x="2526" y="3198"/>
                  </a:lnTo>
                  <a:lnTo>
                    <a:pt x="2630" y="494"/>
                  </a:lnTo>
                  <a:lnTo>
                    <a:pt x="400" y="494"/>
                  </a:lnTo>
                  <a:close/>
                  <a:moveTo>
                    <a:pt x="1189" y="164"/>
                  </a:moveTo>
                  <a:lnTo>
                    <a:pt x="1189" y="330"/>
                  </a:lnTo>
                  <a:lnTo>
                    <a:pt x="1841" y="330"/>
                  </a:lnTo>
                  <a:lnTo>
                    <a:pt x="1841" y="164"/>
                  </a:lnTo>
                  <a:lnTo>
                    <a:pt x="1189" y="164"/>
                  </a:lnTo>
                  <a:close/>
                  <a:moveTo>
                    <a:pt x="1188" y="0"/>
                  </a:moveTo>
                  <a:lnTo>
                    <a:pt x="1843" y="0"/>
                  </a:lnTo>
                  <a:lnTo>
                    <a:pt x="1876" y="3"/>
                  </a:lnTo>
                  <a:lnTo>
                    <a:pt x="1906" y="13"/>
                  </a:lnTo>
                  <a:lnTo>
                    <a:pt x="1935" y="28"/>
                  </a:lnTo>
                  <a:lnTo>
                    <a:pt x="1958" y="48"/>
                  </a:lnTo>
                  <a:lnTo>
                    <a:pt x="1978" y="72"/>
                  </a:lnTo>
                  <a:lnTo>
                    <a:pt x="1994" y="100"/>
                  </a:lnTo>
                  <a:lnTo>
                    <a:pt x="2004" y="130"/>
                  </a:lnTo>
                  <a:lnTo>
                    <a:pt x="2007" y="163"/>
                  </a:lnTo>
                  <a:lnTo>
                    <a:pt x="2007" y="330"/>
                  </a:lnTo>
                  <a:lnTo>
                    <a:pt x="2948" y="330"/>
                  </a:lnTo>
                  <a:lnTo>
                    <a:pt x="2969" y="333"/>
                  </a:lnTo>
                  <a:lnTo>
                    <a:pt x="2990" y="342"/>
                  </a:lnTo>
                  <a:lnTo>
                    <a:pt x="3007" y="354"/>
                  </a:lnTo>
                  <a:lnTo>
                    <a:pt x="3019" y="370"/>
                  </a:lnTo>
                  <a:lnTo>
                    <a:pt x="3028" y="390"/>
                  </a:lnTo>
                  <a:lnTo>
                    <a:pt x="3030" y="413"/>
                  </a:lnTo>
                  <a:lnTo>
                    <a:pt x="3028" y="434"/>
                  </a:lnTo>
                  <a:lnTo>
                    <a:pt x="3019" y="454"/>
                  </a:lnTo>
                  <a:lnTo>
                    <a:pt x="3007" y="470"/>
                  </a:lnTo>
                  <a:lnTo>
                    <a:pt x="2990" y="484"/>
                  </a:lnTo>
                  <a:lnTo>
                    <a:pt x="2969" y="491"/>
                  </a:lnTo>
                  <a:lnTo>
                    <a:pt x="2948" y="494"/>
                  </a:lnTo>
                  <a:lnTo>
                    <a:pt x="2795" y="494"/>
                  </a:lnTo>
                  <a:lnTo>
                    <a:pt x="2691" y="3204"/>
                  </a:lnTo>
                  <a:lnTo>
                    <a:pt x="2686" y="3249"/>
                  </a:lnTo>
                  <a:lnTo>
                    <a:pt x="2675" y="3291"/>
                  </a:lnTo>
                  <a:lnTo>
                    <a:pt x="2658" y="3330"/>
                  </a:lnTo>
                  <a:lnTo>
                    <a:pt x="2637" y="3366"/>
                  </a:lnTo>
                  <a:lnTo>
                    <a:pt x="2612" y="3399"/>
                  </a:lnTo>
                  <a:lnTo>
                    <a:pt x="2581" y="3428"/>
                  </a:lnTo>
                  <a:lnTo>
                    <a:pt x="2547" y="3453"/>
                  </a:lnTo>
                  <a:lnTo>
                    <a:pt x="2510" y="3472"/>
                  </a:lnTo>
                  <a:lnTo>
                    <a:pt x="2471" y="3487"/>
                  </a:lnTo>
                  <a:lnTo>
                    <a:pt x="2428" y="3497"/>
                  </a:lnTo>
                  <a:lnTo>
                    <a:pt x="2384" y="3500"/>
                  </a:lnTo>
                  <a:lnTo>
                    <a:pt x="647" y="3500"/>
                  </a:lnTo>
                  <a:lnTo>
                    <a:pt x="603" y="3497"/>
                  </a:lnTo>
                  <a:lnTo>
                    <a:pt x="560" y="3487"/>
                  </a:lnTo>
                  <a:lnTo>
                    <a:pt x="520" y="3472"/>
                  </a:lnTo>
                  <a:lnTo>
                    <a:pt x="483" y="3453"/>
                  </a:lnTo>
                  <a:lnTo>
                    <a:pt x="449" y="3428"/>
                  </a:lnTo>
                  <a:lnTo>
                    <a:pt x="419" y="3399"/>
                  </a:lnTo>
                  <a:lnTo>
                    <a:pt x="393" y="3366"/>
                  </a:lnTo>
                  <a:lnTo>
                    <a:pt x="371" y="3330"/>
                  </a:lnTo>
                  <a:lnTo>
                    <a:pt x="355" y="3291"/>
                  </a:lnTo>
                  <a:lnTo>
                    <a:pt x="345" y="3249"/>
                  </a:lnTo>
                  <a:lnTo>
                    <a:pt x="340" y="3204"/>
                  </a:lnTo>
                  <a:lnTo>
                    <a:pt x="236" y="494"/>
                  </a:lnTo>
                  <a:lnTo>
                    <a:pt x="83" y="494"/>
                  </a:lnTo>
                  <a:lnTo>
                    <a:pt x="60" y="491"/>
                  </a:lnTo>
                  <a:lnTo>
                    <a:pt x="41" y="484"/>
                  </a:lnTo>
                  <a:lnTo>
                    <a:pt x="24" y="470"/>
                  </a:lnTo>
                  <a:lnTo>
                    <a:pt x="12" y="454"/>
                  </a:lnTo>
                  <a:lnTo>
                    <a:pt x="3" y="434"/>
                  </a:lnTo>
                  <a:lnTo>
                    <a:pt x="0" y="413"/>
                  </a:lnTo>
                  <a:lnTo>
                    <a:pt x="3" y="390"/>
                  </a:lnTo>
                  <a:lnTo>
                    <a:pt x="12" y="370"/>
                  </a:lnTo>
                  <a:lnTo>
                    <a:pt x="24" y="354"/>
                  </a:lnTo>
                  <a:lnTo>
                    <a:pt x="41" y="342"/>
                  </a:lnTo>
                  <a:lnTo>
                    <a:pt x="60" y="333"/>
                  </a:lnTo>
                  <a:lnTo>
                    <a:pt x="83" y="330"/>
                  </a:lnTo>
                  <a:lnTo>
                    <a:pt x="1024" y="330"/>
                  </a:lnTo>
                  <a:lnTo>
                    <a:pt x="1024" y="163"/>
                  </a:lnTo>
                  <a:lnTo>
                    <a:pt x="1027" y="130"/>
                  </a:lnTo>
                  <a:lnTo>
                    <a:pt x="1037" y="100"/>
                  </a:lnTo>
                  <a:lnTo>
                    <a:pt x="1052" y="72"/>
                  </a:lnTo>
                  <a:lnTo>
                    <a:pt x="1072" y="48"/>
                  </a:lnTo>
                  <a:lnTo>
                    <a:pt x="1096" y="28"/>
                  </a:lnTo>
                  <a:lnTo>
                    <a:pt x="1124" y="13"/>
                  </a:lnTo>
                  <a:lnTo>
                    <a:pt x="1155" y="3"/>
                  </a:lnTo>
                  <a:lnTo>
                    <a:pt x="1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7"/>
            <p:cNvSpPr>
              <a:spLocks/>
            </p:cNvSpPr>
            <p:nvPr/>
          </p:nvSpPr>
          <p:spPr bwMode="auto">
            <a:xfrm>
              <a:off x="11131550" y="2100263"/>
              <a:ext cx="30162" cy="239713"/>
            </a:xfrm>
            <a:custGeom>
              <a:avLst/>
              <a:gdLst>
                <a:gd name="T0" fmla="*/ 82 w 190"/>
                <a:gd name="T1" fmla="*/ 0 h 1510"/>
                <a:gd name="T2" fmla="*/ 104 w 190"/>
                <a:gd name="T3" fmla="*/ 3 h 1510"/>
                <a:gd name="T4" fmla="*/ 123 w 190"/>
                <a:gd name="T5" fmla="*/ 11 h 1510"/>
                <a:gd name="T6" fmla="*/ 140 w 190"/>
                <a:gd name="T7" fmla="*/ 24 h 1510"/>
                <a:gd name="T8" fmla="*/ 153 w 190"/>
                <a:gd name="T9" fmla="*/ 41 h 1510"/>
                <a:gd name="T10" fmla="*/ 161 w 190"/>
                <a:gd name="T11" fmla="*/ 60 h 1510"/>
                <a:gd name="T12" fmla="*/ 164 w 190"/>
                <a:gd name="T13" fmla="*/ 81 h 1510"/>
                <a:gd name="T14" fmla="*/ 190 w 190"/>
                <a:gd name="T15" fmla="*/ 1426 h 1510"/>
                <a:gd name="T16" fmla="*/ 188 w 190"/>
                <a:gd name="T17" fmla="*/ 1447 h 1510"/>
                <a:gd name="T18" fmla="*/ 179 w 190"/>
                <a:gd name="T19" fmla="*/ 1467 h 1510"/>
                <a:gd name="T20" fmla="*/ 168 w 190"/>
                <a:gd name="T21" fmla="*/ 1484 h 1510"/>
                <a:gd name="T22" fmla="*/ 151 w 190"/>
                <a:gd name="T23" fmla="*/ 1497 h 1510"/>
                <a:gd name="T24" fmla="*/ 132 w 190"/>
                <a:gd name="T25" fmla="*/ 1506 h 1510"/>
                <a:gd name="T26" fmla="*/ 109 w 190"/>
                <a:gd name="T27" fmla="*/ 1510 h 1510"/>
                <a:gd name="T28" fmla="*/ 108 w 190"/>
                <a:gd name="T29" fmla="*/ 1510 h 1510"/>
                <a:gd name="T30" fmla="*/ 86 w 190"/>
                <a:gd name="T31" fmla="*/ 1506 h 1510"/>
                <a:gd name="T32" fmla="*/ 67 w 190"/>
                <a:gd name="T33" fmla="*/ 1498 h 1510"/>
                <a:gd name="T34" fmla="*/ 50 w 190"/>
                <a:gd name="T35" fmla="*/ 1486 h 1510"/>
                <a:gd name="T36" fmla="*/ 37 w 190"/>
                <a:gd name="T37" fmla="*/ 1469 h 1510"/>
                <a:gd name="T38" fmla="*/ 29 w 190"/>
                <a:gd name="T39" fmla="*/ 1450 h 1510"/>
                <a:gd name="T40" fmla="*/ 25 w 190"/>
                <a:gd name="T41" fmla="*/ 1429 h 1510"/>
                <a:gd name="T42" fmla="*/ 0 w 190"/>
                <a:gd name="T43" fmla="*/ 84 h 1510"/>
                <a:gd name="T44" fmla="*/ 2 w 190"/>
                <a:gd name="T45" fmla="*/ 63 h 1510"/>
                <a:gd name="T46" fmla="*/ 10 w 190"/>
                <a:gd name="T47" fmla="*/ 43 h 1510"/>
                <a:gd name="T48" fmla="*/ 22 w 190"/>
                <a:gd name="T49" fmla="*/ 26 h 1510"/>
                <a:gd name="T50" fmla="*/ 39 w 190"/>
                <a:gd name="T51" fmla="*/ 12 h 1510"/>
                <a:gd name="T52" fmla="*/ 58 w 190"/>
                <a:gd name="T53" fmla="*/ 3 h 1510"/>
                <a:gd name="T54" fmla="*/ 81 w 190"/>
                <a:gd name="T55" fmla="*/ 0 h 1510"/>
                <a:gd name="T56" fmla="*/ 82 w 190"/>
                <a:gd name="T57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0" h="1510">
                  <a:moveTo>
                    <a:pt x="82" y="0"/>
                  </a:moveTo>
                  <a:lnTo>
                    <a:pt x="104" y="3"/>
                  </a:lnTo>
                  <a:lnTo>
                    <a:pt x="123" y="11"/>
                  </a:lnTo>
                  <a:lnTo>
                    <a:pt x="140" y="24"/>
                  </a:lnTo>
                  <a:lnTo>
                    <a:pt x="153" y="41"/>
                  </a:lnTo>
                  <a:lnTo>
                    <a:pt x="161" y="60"/>
                  </a:lnTo>
                  <a:lnTo>
                    <a:pt x="164" y="81"/>
                  </a:lnTo>
                  <a:lnTo>
                    <a:pt x="190" y="1426"/>
                  </a:lnTo>
                  <a:lnTo>
                    <a:pt x="188" y="1447"/>
                  </a:lnTo>
                  <a:lnTo>
                    <a:pt x="179" y="1467"/>
                  </a:lnTo>
                  <a:lnTo>
                    <a:pt x="168" y="1484"/>
                  </a:lnTo>
                  <a:lnTo>
                    <a:pt x="151" y="1497"/>
                  </a:lnTo>
                  <a:lnTo>
                    <a:pt x="132" y="1506"/>
                  </a:lnTo>
                  <a:lnTo>
                    <a:pt x="109" y="1510"/>
                  </a:lnTo>
                  <a:lnTo>
                    <a:pt x="108" y="1510"/>
                  </a:lnTo>
                  <a:lnTo>
                    <a:pt x="86" y="1506"/>
                  </a:lnTo>
                  <a:lnTo>
                    <a:pt x="67" y="1498"/>
                  </a:lnTo>
                  <a:lnTo>
                    <a:pt x="50" y="1486"/>
                  </a:lnTo>
                  <a:lnTo>
                    <a:pt x="37" y="1469"/>
                  </a:lnTo>
                  <a:lnTo>
                    <a:pt x="29" y="1450"/>
                  </a:lnTo>
                  <a:lnTo>
                    <a:pt x="25" y="1429"/>
                  </a:lnTo>
                  <a:lnTo>
                    <a:pt x="0" y="84"/>
                  </a:lnTo>
                  <a:lnTo>
                    <a:pt x="2" y="63"/>
                  </a:lnTo>
                  <a:lnTo>
                    <a:pt x="10" y="43"/>
                  </a:lnTo>
                  <a:lnTo>
                    <a:pt x="22" y="26"/>
                  </a:lnTo>
                  <a:lnTo>
                    <a:pt x="39" y="12"/>
                  </a:lnTo>
                  <a:lnTo>
                    <a:pt x="58" y="3"/>
                  </a:lnTo>
                  <a:lnTo>
                    <a:pt x="81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8"/>
            <p:cNvSpPr>
              <a:spLocks/>
            </p:cNvSpPr>
            <p:nvPr/>
          </p:nvSpPr>
          <p:spPr bwMode="auto">
            <a:xfrm>
              <a:off x="11223625" y="2100263"/>
              <a:ext cx="26987" cy="239713"/>
            </a:xfrm>
            <a:custGeom>
              <a:avLst/>
              <a:gdLst>
                <a:gd name="T0" fmla="*/ 81 w 164"/>
                <a:gd name="T1" fmla="*/ 0 h 1510"/>
                <a:gd name="T2" fmla="*/ 104 w 164"/>
                <a:gd name="T3" fmla="*/ 3 h 1510"/>
                <a:gd name="T4" fmla="*/ 124 w 164"/>
                <a:gd name="T5" fmla="*/ 12 h 1510"/>
                <a:gd name="T6" fmla="*/ 141 w 164"/>
                <a:gd name="T7" fmla="*/ 25 h 1510"/>
                <a:gd name="T8" fmla="*/ 154 w 164"/>
                <a:gd name="T9" fmla="*/ 42 h 1510"/>
                <a:gd name="T10" fmla="*/ 162 w 164"/>
                <a:gd name="T11" fmla="*/ 61 h 1510"/>
                <a:gd name="T12" fmla="*/ 164 w 164"/>
                <a:gd name="T13" fmla="*/ 83 h 1510"/>
                <a:gd name="T14" fmla="*/ 164 w 164"/>
                <a:gd name="T15" fmla="*/ 1427 h 1510"/>
                <a:gd name="T16" fmla="*/ 162 w 164"/>
                <a:gd name="T17" fmla="*/ 1449 h 1510"/>
                <a:gd name="T18" fmla="*/ 154 w 164"/>
                <a:gd name="T19" fmla="*/ 1468 h 1510"/>
                <a:gd name="T20" fmla="*/ 141 w 164"/>
                <a:gd name="T21" fmla="*/ 1485 h 1510"/>
                <a:gd name="T22" fmla="*/ 124 w 164"/>
                <a:gd name="T23" fmla="*/ 1498 h 1510"/>
                <a:gd name="T24" fmla="*/ 104 w 164"/>
                <a:gd name="T25" fmla="*/ 1506 h 1510"/>
                <a:gd name="T26" fmla="*/ 81 w 164"/>
                <a:gd name="T27" fmla="*/ 1510 h 1510"/>
                <a:gd name="T28" fmla="*/ 60 w 164"/>
                <a:gd name="T29" fmla="*/ 1506 h 1510"/>
                <a:gd name="T30" fmla="*/ 41 w 164"/>
                <a:gd name="T31" fmla="*/ 1498 h 1510"/>
                <a:gd name="T32" fmla="*/ 24 w 164"/>
                <a:gd name="T33" fmla="*/ 1485 h 1510"/>
                <a:gd name="T34" fmla="*/ 11 w 164"/>
                <a:gd name="T35" fmla="*/ 1468 h 1510"/>
                <a:gd name="T36" fmla="*/ 3 w 164"/>
                <a:gd name="T37" fmla="*/ 1449 h 1510"/>
                <a:gd name="T38" fmla="*/ 0 w 164"/>
                <a:gd name="T39" fmla="*/ 1427 h 1510"/>
                <a:gd name="T40" fmla="*/ 0 w 164"/>
                <a:gd name="T41" fmla="*/ 83 h 1510"/>
                <a:gd name="T42" fmla="*/ 3 w 164"/>
                <a:gd name="T43" fmla="*/ 61 h 1510"/>
                <a:gd name="T44" fmla="*/ 11 w 164"/>
                <a:gd name="T45" fmla="*/ 42 h 1510"/>
                <a:gd name="T46" fmla="*/ 24 w 164"/>
                <a:gd name="T47" fmla="*/ 25 h 1510"/>
                <a:gd name="T48" fmla="*/ 41 w 164"/>
                <a:gd name="T49" fmla="*/ 12 h 1510"/>
                <a:gd name="T50" fmla="*/ 60 w 164"/>
                <a:gd name="T51" fmla="*/ 3 h 1510"/>
                <a:gd name="T52" fmla="*/ 81 w 164"/>
                <a:gd name="T53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1510">
                  <a:moveTo>
                    <a:pt x="81" y="0"/>
                  </a:moveTo>
                  <a:lnTo>
                    <a:pt x="104" y="3"/>
                  </a:lnTo>
                  <a:lnTo>
                    <a:pt x="124" y="12"/>
                  </a:lnTo>
                  <a:lnTo>
                    <a:pt x="141" y="25"/>
                  </a:lnTo>
                  <a:lnTo>
                    <a:pt x="154" y="42"/>
                  </a:lnTo>
                  <a:lnTo>
                    <a:pt x="162" y="61"/>
                  </a:lnTo>
                  <a:lnTo>
                    <a:pt x="164" y="83"/>
                  </a:lnTo>
                  <a:lnTo>
                    <a:pt x="164" y="1427"/>
                  </a:lnTo>
                  <a:lnTo>
                    <a:pt x="162" y="1449"/>
                  </a:lnTo>
                  <a:lnTo>
                    <a:pt x="154" y="1468"/>
                  </a:lnTo>
                  <a:lnTo>
                    <a:pt x="141" y="1485"/>
                  </a:lnTo>
                  <a:lnTo>
                    <a:pt x="124" y="1498"/>
                  </a:lnTo>
                  <a:lnTo>
                    <a:pt x="104" y="1506"/>
                  </a:lnTo>
                  <a:lnTo>
                    <a:pt x="81" y="1510"/>
                  </a:lnTo>
                  <a:lnTo>
                    <a:pt x="60" y="1506"/>
                  </a:lnTo>
                  <a:lnTo>
                    <a:pt x="41" y="1498"/>
                  </a:lnTo>
                  <a:lnTo>
                    <a:pt x="24" y="1485"/>
                  </a:lnTo>
                  <a:lnTo>
                    <a:pt x="11" y="1468"/>
                  </a:lnTo>
                  <a:lnTo>
                    <a:pt x="3" y="1449"/>
                  </a:lnTo>
                  <a:lnTo>
                    <a:pt x="0" y="1427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1" y="42"/>
                  </a:lnTo>
                  <a:lnTo>
                    <a:pt x="24" y="25"/>
                  </a:lnTo>
                  <a:lnTo>
                    <a:pt x="41" y="12"/>
                  </a:lnTo>
                  <a:lnTo>
                    <a:pt x="6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"/>
            <p:cNvSpPr>
              <a:spLocks/>
            </p:cNvSpPr>
            <p:nvPr/>
          </p:nvSpPr>
          <p:spPr bwMode="auto">
            <a:xfrm>
              <a:off x="11312525" y="2100263"/>
              <a:ext cx="30162" cy="239713"/>
            </a:xfrm>
            <a:custGeom>
              <a:avLst/>
              <a:gdLst>
                <a:gd name="T0" fmla="*/ 110 w 191"/>
                <a:gd name="T1" fmla="*/ 0 h 1510"/>
                <a:gd name="T2" fmla="*/ 132 w 191"/>
                <a:gd name="T3" fmla="*/ 3 h 1510"/>
                <a:gd name="T4" fmla="*/ 152 w 191"/>
                <a:gd name="T5" fmla="*/ 12 h 1510"/>
                <a:gd name="T6" fmla="*/ 168 w 191"/>
                <a:gd name="T7" fmla="*/ 26 h 1510"/>
                <a:gd name="T8" fmla="*/ 180 w 191"/>
                <a:gd name="T9" fmla="*/ 43 h 1510"/>
                <a:gd name="T10" fmla="*/ 189 w 191"/>
                <a:gd name="T11" fmla="*/ 63 h 1510"/>
                <a:gd name="T12" fmla="*/ 191 w 191"/>
                <a:gd name="T13" fmla="*/ 84 h 1510"/>
                <a:gd name="T14" fmla="*/ 165 w 191"/>
                <a:gd name="T15" fmla="*/ 1429 h 1510"/>
                <a:gd name="T16" fmla="*/ 162 w 191"/>
                <a:gd name="T17" fmla="*/ 1450 h 1510"/>
                <a:gd name="T18" fmla="*/ 154 w 191"/>
                <a:gd name="T19" fmla="*/ 1469 h 1510"/>
                <a:gd name="T20" fmla="*/ 140 w 191"/>
                <a:gd name="T21" fmla="*/ 1486 h 1510"/>
                <a:gd name="T22" fmla="*/ 124 w 191"/>
                <a:gd name="T23" fmla="*/ 1498 h 1510"/>
                <a:gd name="T24" fmla="*/ 104 w 191"/>
                <a:gd name="T25" fmla="*/ 1506 h 1510"/>
                <a:gd name="T26" fmla="*/ 83 w 191"/>
                <a:gd name="T27" fmla="*/ 1510 h 1510"/>
                <a:gd name="T28" fmla="*/ 81 w 191"/>
                <a:gd name="T29" fmla="*/ 1510 h 1510"/>
                <a:gd name="T30" fmla="*/ 59 w 191"/>
                <a:gd name="T31" fmla="*/ 1506 h 1510"/>
                <a:gd name="T32" fmla="*/ 39 w 191"/>
                <a:gd name="T33" fmla="*/ 1497 h 1510"/>
                <a:gd name="T34" fmla="*/ 23 w 191"/>
                <a:gd name="T35" fmla="*/ 1484 h 1510"/>
                <a:gd name="T36" fmla="*/ 11 w 191"/>
                <a:gd name="T37" fmla="*/ 1467 h 1510"/>
                <a:gd name="T38" fmla="*/ 3 w 191"/>
                <a:gd name="T39" fmla="*/ 1447 h 1510"/>
                <a:gd name="T40" fmla="*/ 0 w 191"/>
                <a:gd name="T41" fmla="*/ 1426 h 1510"/>
                <a:gd name="T42" fmla="*/ 26 w 191"/>
                <a:gd name="T43" fmla="*/ 81 h 1510"/>
                <a:gd name="T44" fmla="*/ 30 w 191"/>
                <a:gd name="T45" fmla="*/ 60 h 1510"/>
                <a:gd name="T46" fmla="*/ 38 w 191"/>
                <a:gd name="T47" fmla="*/ 40 h 1510"/>
                <a:gd name="T48" fmla="*/ 52 w 191"/>
                <a:gd name="T49" fmla="*/ 24 h 1510"/>
                <a:gd name="T50" fmla="*/ 69 w 191"/>
                <a:gd name="T51" fmla="*/ 11 h 1510"/>
                <a:gd name="T52" fmla="*/ 88 w 191"/>
                <a:gd name="T53" fmla="*/ 2 h 1510"/>
                <a:gd name="T54" fmla="*/ 110 w 191"/>
                <a:gd name="T55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1" h="1510">
                  <a:moveTo>
                    <a:pt x="110" y="0"/>
                  </a:moveTo>
                  <a:lnTo>
                    <a:pt x="132" y="3"/>
                  </a:lnTo>
                  <a:lnTo>
                    <a:pt x="152" y="12"/>
                  </a:lnTo>
                  <a:lnTo>
                    <a:pt x="168" y="26"/>
                  </a:lnTo>
                  <a:lnTo>
                    <a:pt x="180" y="43"/>
                  </a:lnTo>
                  <a:lnTo>
                    <a:pt x="189" y="63"/>
                  </a:lnTo>
                  <a:lnTo>
                    <a:pt x="191" y="84"/>
                  </a:lnTo>
                  <a:lnTo>
                    <a:pt x="165" y="1429"/>
                  </a:lnTo>
                  <a:lnTo>
                    <a:pt x="162" y="1450"/>
                  </a:lnTo>
                  <a:lnTo>
                    <a:pt x="154" y="1469"/>
                  </a:lnTo>
                  <a:lnTo>
                    <a:pt x="140" y="1486"/>
                  </a:lnTo>
                  <a:lnTo>
                    <a:pt x="124" y="1498"/>
                  </a:lnTo>
                  <a:lnTo>
                    <a:pt x="104" y="1506"/>
                  </a:lnTo>
                  <a:lnTo>
                    <a:pt x="83" y="1510"/>
                  </a:lnTo>
                  <a:lnTo>
                    <a:pt x="81" y="1510"/>
                  </a:lnTo>
                  <a:lnTo>
                    <a:pt x="59" y="1506"/>
                  </a:lnTo>
                  <a:lnTo>
                    <a:pt x="39" y="1497"/>
                  </a:lnTo>
                  <a:lnTo>
                    <a:pt x="23" y="1484"/>
                  </a:lnTo>
                  <a:lnTo>
                    <a:pt x="11" y="1467"/>
                  </a:lnTo>
                  <a:lnTo>
                    <a:pt x="3" y="1447"/>
                  </a:lnTo>
                  <a:lnTo>
                    <a:pt x="0" y="1426"/>
                  </a:lnTo>
                  <a:lnTo>
                    <a:pt x="26" y="81"/>
                  </a:lnTo>
                  <a:lnTo>
                    <a:pt x="30" y="60"/>
                  </a:lnTo>
                  <a:lnTo>
                    <a:pt x="38" y="40"/>
                  </a:lnTo>
                  <a:lnTo>
                    <a:pt x="52" y="24"/>
                  </a:lnTo>
                  <a:lnTo>
                    <a:pt x="69" y="11"/>
                  </a:lnTo>
                  <a:lnTo>
                    <a:pt x="88" y="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10062972" y="1916283"/>
            <a:ext cx="476250" cy="555625"/>
            <a:chOff x="10063163" y="1916113"/>
            <a:chExt cx="47625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7" name="Freeform 14"/>
            <p:cNvSpPr>
              <a:spLocks noEditPoints="1"/>
            </p:cNvSpPr>
            <p:nvPr/>
          </p:nvSpPr>
          <p:spPr bwMode="auto">
            <a:xfrm>
              <a:off x="10063163" y="1916113"/>
              <a:ext cx="476250" cy="555625"/>
            </a:xfrm>
            <a:custGeom>
              <a:avLst/>
              <a:gdLst>
                <a:gd name="T0" fmla="*/ 670 w 2997"/>
                <a:gd name="T1" fmla="*/ 3206 h 3500"/>
                <a:gd name="T2" fmla="*/ 2327 w 2997"/>
                <a:gd name="T3" fmla="*/ 3186 h 3500"/>
                <a:gd name="T4" fmla="*/ 1060 w 2997"/>
                <a:gd name="T5" fmla="*/ 2694 h 3500"/>
                <a:gd name="T6" fmla="*/ 1546 w 2997"/>
                <a:gd name="T7" fmla="*/ 2186 h 3500"/>
                <a:gd name="T8" fmla="*/ 1389 w 2997"/>
                <a:gd name="T9" fmla="*/ 2326 h 3500"/>
                <a:gd name="T10" fmla="*/ 1733 w 2997"/>
                <a:gd name="T11" fmla="*/ 2532 h 3500"/>
                <a:gd name="T12" fmla="*/ 1597 w 2997"/>
                <a:gd name="T13" fmla="*/ 2237 h 3500"/>
                <a:gd name="T14" fmla="*/ 2477 w 2997"/>
                <a:gd name="T15" fmla="*/ 903 h 3500"/>
                <a:gd name="T16" fmla="*/ 2578 w 2997"/>
                <a:gd name="T17" fmla="*/ 1066 h 3500"/>
                <a:gd name="T18" fmla="*/ 2798 w 2997"/>
                <a:gd name="T19" fmla="*/ 665 h 3500"/>
                <a:gd name="T20" fmla="*/ 2813 w 2997"/>
                <a:gd name="T21" fmla="*/ 442 h 3500"/>
                <a:gd name="T22" fmla="*/ 253 w 2997"/>
                <a:gd name="T23" fmla="*/ 410 h 3500"/>
                <a:gd name="T24" fmla="*/ 165 w 2997"/>
                <a:gd name="T25" fmla="*/ 476 h 3500"/>
                <a:gd name="T26" fmla="*/ 254 w 2997"/>
                <a:gd name="T27" fmla="*/ 808 h 3500"/>
                <a:gd name="T28" fmla="*/ 525 w 2997"/>
                <a:gd name="T29" fmla="*/ 1176 h 3500"/>
                <a:gd name="T30" fmla="*/ 500 w 2997"/>
                <a:gd name="T31" fmla="*/ 676 h 3500"/>
                <a:gd name="T32" fmla="*/ 663 w 2997"/>
                <a:gd name="T33" fmla="*/ 164 h 3500"/>
                <a:gd name="T34" fmla="*/ 680 w 2997"/>
                <a:gd name="T35" fmla="*/ 879 h 3500"/>
                <a:gd name="T36" fmla="*/ 835 w 2997"/>
                <a:gd name="T37" fmla="*/ 1451 h 3500"/>
                <a:gd name="T38" fmla="*/ 1108 w 2997"/>
                <a:gd name="T39" fmla="*/ 1855 h 3500"/>
                <a:gd name="T40" fmla="*/ 1440 w 2997"/>
                <a:gd name="T41" fmla="*/ 2023 h 3500"/>
                <a:gd name="T42" fmla="*/ 1784 w 2997"/>
                <a:gd name="T43" fmla="*/ 1938 h 3500"/>
                <a:gd name="T44" fmla="*/ 2079 w 2997"/>
                <a:gd name="T45" fmla="*/ 1612 h 3500"/>
                <a:gd name="T46" fmla="*/ 2282 w 2997"/>
                <a:gd name="T47" fmla="*/ 1082 h 3500"/>
                <a:gd name="T48" fmla="*/ 2337 w 2997"/>
                <a:gd name="T49" fmla="*/ 172 h 3500"/>
                <a:gd name="T50" fmla="*/ 669 w 2997"/>
                <a:gd name="T51" fmla="*/ 0 h 3500"/>
                <a:gd name="T52" fmla="*/ 2459 w 2997"/>
                <a:gd name="T53" fmla="*/ 62 h 3500"/>
                <a:gd name="T54" fmla="*/ 2743 w 2997"/>
                <a:gd name="T55" fmla="*/ 248 h 3500"/>
                <a:gd name="T56" fmla="*/ 2937 w 2997"/>
                <a:gd name="T57" fmla="*/ 337 h 3500"/>
                <a:gd name="T58" fmla="*/ 2994 w 2997"/>
                <a:gd name="T59" fmla="*/ 540 h 3500"/>
                <a:gd name="T60" fmla="*/ 2815 w 2997"/>
                <a:gd name="T61" fmla="*/ 1014 h 3500"/>
                <a:gd name="T62" fmla="*/ 2473 w 2997"/>
                <a:gd name="T63" fmla="*/ 1384 h 3500"/>
                <a:gd name="T64" fmla="*/ 2175 w 2997"/>
                <a:gd name="T65" fmla="*/ 1765 h 3500"/>
                <a:gd name="T66" fmla="*/ 1872 w 2997"/>
                <a:gd name="T67" fmla="*/ 2073 h 3500"/>
                <a:gd name="T68" fmla="*/ 1781 w 2997"/>
                <a:gd name="T69" fmla="*/ 2310 h 3500"/>
                <a:gd name="T70" fmla="*/ 1956 w 2997"/>
                <a:gd name="T71" fmla="*/ 2502 h 3500"/>
                <a:gd name="T72" fmla="*/ 2094 w 2997"/>
                <a:gd name="T73" fmla="*/ 2571 h 3500"/>
                <a:gd name="T74" fmla="*/ 2333 w 2997"/>
                <a:gd name="T75" fmla="*/ 2996 h 3500"/>
                <a:gd name="T76" fmla="*/ 2487 w 2997"/>
                <a:gd name="T77" fmla="*/ 3150 h 3500"/>
                <a:gd name="T78" fmla="*/ 2475 w 2997"/>
                <a:gd name="T79" fmla="*/ 3477 h 3500"/>
                <a:gd name="T80" fmla="*/ 546 w 2997"/>
                <a:gd name="T81" fmla="*/ 3489 h 3500"/>
                <a:gd name="T82" fmla="*/ 509 w 2997"/>
                <a:gd name="T83" fmla="*/ 3188 h 3500"/>
                <a:gd name="T84" fmla="*/ 637 w 2997"/>
                <a:gd name="T85" fmla="*/ 3011 h 3500"/>
                <a:gd name="T86" fmla="*/ 902 w 2997"/>
                <a:gd name="T87" fmla="*/ 2590 h 3500"/>
                <a:gd name="T88" fmla="*/ 1006 w 2997"/>
                <a:gd name="T89" fmla="*/ 2521 h 3500"/>
                <a:gd name="T90" fmla="*/ 1204 w 2997"/>
                <a:gd name="T91" fmla="*/ 2351 h 3500"/>
                <a:gd name="T92" fmla="*/ 1189 w 2997"/>
                <a:gd name="T93" fmla="*/ 2111 h 3500"/>
                <a:gd name="T94" fmla="*/ 870 w 2997"/>
                <a:gd name="T95" fmla="*/ 1831 h 3500"/>
                <a:gd name="T96" fmla="*/ 595 w 2997"/>
                <a:gd name="T97" fmla="*/ 1432 h 3500"/>
                <a:gd name="T98" fmla="*/ 228 w 2997"/>
                <a:gd name="T99" fmla="*/ 1084 h 3500"/>
                <a:gd name="T100" fmla="*/ 20 w 2997"/>
                <a:gd name="T101" fmla="*/ 624 h 3500"/>
                <a:gd name="T102" fmla="*/ 38 w 2997"/>
                <a:gd name="T103" fmla="*/ 367 h 3500"/>
                <a:gd name="T104" fmla="*/ 216 w 2997"/>
                <a:gd name="T105" fmla="*/ 251 h 3500"/>
                <a:gd name="T106" fmla="*/ 522 w 2997"/>
                <a:gd name="T107" fmla="*/ 85 h 3500"/>
                <a:gd name="T108" fmla="*/ 669 w 2997"/>
                <a:gd name="T10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97" h="3500">
                  <a:moveTo>
                    <a:pt x="749" y="3146"/>
                  </a:moveTo>
                  <a:lnTo>
                    <a:pt x="727" y="3149"/>
                  </a:lnTo>
                  <a:lnTo>
                    <a:pt x="707" y="3157"/>
                  </a:lnTo>
                  <a:lnTo>
                    <a:pt x="691" y="3170"/>
                  </a:lnTo>
                  <a:lnTo>
                    <a:pt x="679" y="3186"/>
                  </a:lnTo>
                  <a:lnTo>
                    <a:pt x="670" y="3206"/>
                  </a:lnTo>
                  <a:lnTo>
                    <a:pt x="668" y="3227"/>
                  </a:lnTo>
                  <a:lnTo>
                    <a:pt x="668" y="3338"/>
                  </a:lnTo>
                  <a:lnTo>
                    <a:pt x="2337" y="3338"/>
                  </a:lnTo>
                  <a:lnTo>
                    <a:pt x="2337" y="3227"/>
                  </a:lnTo>
                  <a:lnTo>
                    <a:pt x="2334" y="3206"/>
                  </a:lnTo>
                  <a:lnTo>
                    <a:pt x="2327" y="3186"/>
                  </a:lnTo>
                  <a:lnTo>
                    <a:pt x="2314" y="3170"/>
                  </a:lnTo>
                  <a:lnTo>
                    <a:pt x="2297" y="3157"/>
                  </a:lnTo>
                  <a:lnTo>
                    <a:pt x="2278" y="3149"/>
                  </a:lnTo>
                  <a:lnTo>
                    <a:pt x="2257" y="3146"/>
                  </a:lnTo>
                  <a:lnTo>
                    <a:pt x="749" y="3146"/>
                  </a:lnTo>
                  <a:close/>
                  <a:moveTo>
                    <a:pt x="1060" y="2694"/>
                  </a:moveTo>
                  <a:lnTo>
                    <a:pt x="1060" y="2985"/>
                  </a:lnTo>
                  <a:lnTo>
                    <a:pt x="1944" y="2985"/>
                  </a:lnTo>
                  <a:lnTo>
                    <a:pt x="1944" y="2694"/>
                  </a:lnTo>
                  <a:lnTo>
                    <a:pt x="1060" y="2694"/>
                  </a:lnTo>
                  <a:close/>
                  <a:moveTo>
                    <a:pt x="1593" y="2181"/>
                  </a:moveTo>
                  <a:lnTo>
                    <a:pt x="1546" y="2186"/>
                  </a:lnTo>
                  <a:lnTo>
                    <a:pt x="1498" y="2188"/>
                  </a:lnTo>
                  <a:lnTo>
                    <a:pt x="1455" y="2187"/>
                  </a:lnTo>
                  <a:lnTo>
                    <a:pt x="1411" y="2182"/>
                  </a:lnTo>
                  <a:lnTo>
                    <a:pt x="1408" y="2230"/>
                  </a:lnTo>
                  <a:lnTo>
                    <a:pt x="1401" y="2279"/>
                  </a:lnTo>
                  <a:lnTo>
                    <a:pt x="1389" y="2326"/>
                  </a:lnTo>
                  <a:lnTo>
                    <a:pt x="1373" y="2373"/>
                  </a:lnTo>
                  <a:lnTo>
                    <a:pt x="1353" y="2417"/>
                  </a:lnTo>
                  <a:lnTo>
                    <a:pt x="1328" y="2460"/>
                  </a:lnTo>
                  <a:lnTo>
                    <a:pt x="1302" y="2497"/>
                  </a:lnTo>
                  <a:lnTo>
                    <a:pt x="1274" y="2532"/>
                  </a:lnTo>
                  <a:lnTo>
                    <a:pt x="1733" y="2532"/>
                  </a:lnTo>
                  <a:lnTo>
                    <a:pt x="1698" y="2489"/>
                  </a:lnTo>
                  <a:lnTo>
                    <a:pt x="1667" y="2444"/>
                  </a:lnTo>
                  <a:lnTo>
                    <a:pt x="1643" y="2395"/>
                  </a:lnTo>
                  <a:lnTo>
                    <a:pt x="1621" y="2344"/>
                  </a:lnTo>
                  <a:lnTo>
                    <a:pt x="1607" y="2291"/>
                  </a:lnTo>
                  <a:lnTo>
                    <a:pt x="1597" y="2237"/>
                  </a:lnTo>
                  <a:lnTo>
                    <a:pt x="1593" y="2181"/>
                  </a:lnTo>
                  <a:close/>
                  <a:moveTo>
                    <a:pt x="2499" y="410"/>
                  </a:moveTo>
                  <a:lnTo>
                    <a:pt x="2499" y="559"/>
                  </a:lnTo>
                  <a:lnTo>
                    <a:pt x="2496" y="676"/>
                  </a:lnTo>
                  <a:lnTo>
                    <a:pt x="2490" y="790"/>
                  </a:lnTo>
                  <a:lnTo>
                    <a:pt x="2477" y="903"/>
                  </a:lnTo>
                  <a:lnTo>
                    <a:pt x="2460" y="1013"/>
                  </a:lnTo>
                  <a:lnTo>
                    <a:pt x="2439" y="1121"/>
                  </a:lnTo>
                  <a:lnTo>
                    <a:pt x="2412" y="1226"/>
                  </a:lnTo>
                  <a:lnTo>
                    <a:pt x="2472" y="1176"/>
                  </a:lnTo>
                  <a:lnTo>
                    <a:pt x="2527" y="1123"/>
                  </a:lnTo>
                  <a:lnTo>
                    <a:pt x="2578" y="1066"/>
                  </a:lnTo>
                  <a:lnTo>
                    <a:pt x="2626" y="1005"/>
                  </a:lnTo>
                  <a:lnTo>
                    <a:pt x="2669" y="943"/>
                  </a:lnTo>
                  <a:lnTo>
                    <a:pt x="2708" y="877"/>
                  </a:lnTo>
                  <a:lnTo>
                    <a:pt x="2743" y="808"/>
                  </a:lnTo>
                  <a:lnTo>
                    <a:pt x="2773" y="737"/>
                  </a:lnTo>
                  <a:lnTo>
                    <a:pt x="2798" y="665"/>
                  </a:lnTo>
                  <a:lnTo>
                    <a:pt x="2819" y="590"/>
                  </a:lnTo>
                  <a:lnTo>
                    <a:pt x="2833" y="514"/>
                  </a:lnTo>
                  <a:lnTo>
                    <a:pt x="2835" y="494"/>
                  </a:lnTo>
                  <a:lnTo>
                    <a:pt x="2831" y="476"/>
                  </a:lnTo>
                  <a:lnTo>
                    <a:pt x="2825" y="458"/>
                  </a:lnTo>
                  <a:lnTo>
                    <a:pt x="2813" y="442"/>
                  </a:lnTo>
                  <a:lnTo>
                    <a:pt x="2800" y="428"/>
                  </a:lnTo>
                  <a:lnTo>
                    <a:pt x="2783" y="419"/>
                  </a:lnTo>
                  <a:lnTo>
                    <a:pt x="2763" y="413"/>
                  </a:lnTo>
                  <a:lnTo>
                    <a:pt x="2743" y="410"/>
                  </a:lnTo>
                  <a:lnTo>
                    <a:pt x="2499" y="410"/>
                  </a:lnTo>
                  <a:close/>
                  <a:moveTo>
                    <a:pt x="253" y="410"/>
                  </a:moveTo>
                  <a:lnTo>
                    <a:pt x="233" y="413"/>
                  </a:lnTo>
                  <a:lnTo>
                    <a:pt x="215" y="419"/>
                  </a:lnTo>
                  <a:lnTo>
                    <a:pt x="198" y="428"/>
                  </a:lnTo>
                  <a:lnTo>
                    <a:pt x="183" y="442"/>
                  </a:lnTo>
                  <a:lnTo>
                    <a:pt x="173" y="458"/>
                  </a:lnTo>
                  <a:lnTo>
                    <a:pt x="165" y="476"/>
                  </a:lnTo>
                  <a:lnTo>
                    <a:pt x="162" y="494"/>
                  </a:lnTo>
                  <a:lnTo>
                    <a:pt x="163" y="514"/>
                  </a:lnTo>
                  <a:lnTo>
                    <a:pt x="178" y="590"/>
                  </a:lnTo>
                  <a:lnTo>
                    <a:pt x="198" y="665"/>
                  </a:lnTo>
                  <a:lnTo>
                    <a:pt x="224" y="737"/>
                  </a:lnTo>
                  <a:lnTo>
                    <a:pt x="254" y="808"/>
                  </a:lnTo>
                  <a:lnTo>
                    <a:pt x="288" y="877"/>
                  </a:lnTo>
                  <a:lnTo>
                    <a:pt x="328" y="943"/>
                  </a:lnTo>
                  <a:lnTo>
                    <a:pt x="371" y="1005"/>
                  </a:lnTo>
                  <a:lnTo>
                    <a:pt x="419" y="1066"/>
                  </a:lnTo>
                  <a:lnTo>
                    <a:pt x="470" y="1123"/>
                  </a:lnTo>
                  <a:lnTo>
                    <a:pt x="525" y="1176"/>
                  </a:lnTo>
                  <a:lnTo>
                    <a:pt x="584" y="1226"/>
                  </a:lnTo>
                  <a:lnTo>
                    <a:pt x="558" y="1121"/>
                  </a:lnTo>
                  <a:lnTo>
                    <a:pt x="537" y="1013"/>
                  </a:lnTo>
                  <a:lnTo>
                    <a:pt x="520" y="903"/>
                  </a:lnTo>
                  <a:lnTo>
                    <a:pt x="508" y="790"/>
                  </a:lnTo>
                  <a:lnTo>
                    <a:pt x="500" y="676"/>
                  </a:lnTo>
                  <a:lnTo>
                    <a:pt x="498" y="559"/>
                  </a:lnTo>
                  <a:lnTo>
                    <a:pt x="498" y="410"/>
                  </a:lnTo>
                  <a:lnTo>
                    <a:pt x="253" y="410"/>
                  </a:lnTo>
                  <a:close/>
                  <a:moveTo>
                    <a:pt x="669" y="162"/>
                  </a:moveTo>
                  <a:lnTo>
                    <a:pt x="666" y="162"/>
                  </a:lnTo>
                  <a:lnTo>
                    <a:pt x="663" y="164"/>
                  </a:lnTo>
                  <a:lnTo>
                    <a:pt x="661" y="168"/>
                  </a:lnTo>
                  <a:lnTo>
                    <a:pt x="660" y="172"/>
                  </a:lnTo>
                  <a:lnTo>
                    <a:pt x="660" y="559"/>
                  </a:lnTo>
                  <a:lnTo>
                    <a:pt x="662" y="667"/>
                  </a:lnTo>
                  <a:lnTo>
                    <a:pt x="669" y="774"/>
                  </a:lnTo>
                  <a:lnTo>
                    <a:pt x="680" y="879"/>
                  </a:lnTo>
                  <a:lnTo>
                    <a:pt x="696" y="981"/>
                  </a:lnTo>
                  <a:lnTo>
                    <a:pt x="715" y="1082"/>
                  </a:lnTo>
                  <a:lnTo>
                    <a:pt x="739" y="1178"/>
                  </a:lnTo>
                  <a:lnTo>
                    <a:pt x="767" y="1273"/>
                  </a:lnTo>
                  <a:lnTo>
                    <a:pt x="798" y="1364"/>
                  </a:lnTo>
                  <a:lnTo>
                    <a:pt x="835" y="1451"/>
                  </a:lnTo>
                  <a:lnTo>
                    <a:pt x="875" y="1534"/>
                  </a:lnTo>
                  <a:lnTo>
                    <a:pt x="918" y="1612"/>
                  </a:lnTo>
                  <a:lnTo>
                    <a:pt x="962" y="1682"/>
                  </a:lnTo>
                  <a:lnTo>
                    <a:pt x="1008" y="1746"/>
                  </a:lnTo>
                  <a:lnTo>
                    <a:pt x="1057" y="1803"/>
                  </a:lnTo>
                  <a:lnTo>
                    <a:pt x="1108" y="1855"/>
                  </a:lnTo>
                  <a:lnTo>
                    <a:pt x="1160" y="1900"/>
                  </a:lnTo>
                  <a:lnTo>
                    <a:pt x="1214" y="1938"/>
                  </a:lnTo>
                  <a:lnTo>
                    <a:pt x="1268" y="1970"/>
                  </a:lnTo>
                  <a:lnTo>
                    <a:pt x="1324" y="1994"/>
                  </a:lnTo>
                  <a:lnTo>
                    <a:pt x="1382" y="2012"/>
                  </a:lnTo>
                  <a:lnTo>
                    <a:pt x="1440" y="2023"/>
                  </a:lnTo>
                  <a:lnTo>
                    <a:pt x="1498" y="2026"/>
                  </a:lnTo>
                  <a:lnTo>
                    <a:pt x="1557" y="2023"/>
                  </a:lnTo>
                  <a:lnTo>
                    <a:pt x="1615" y="2012"/>
                  </a:lnTo>
                  <a:lnTo>
                    <a:pt x="1672" y="1994"/>
                  </a:lnTo>
                  <a:lnTo>
                    <a:pt x="1728" y="1970"/>
                  </a:lnTo>
                  <a:lnTo>
                    <a:pt x="1784" y="1938"/>
                  </a:lnTo>
                  <a:lnTo>
                    <a:pt x="1837" y="1900"/>
                  </a:lnTo>
                  <a:lnTo>
                    <a:pt x="1890" y="1855"/>
                  </a:lnTo>
                  <a:lnTo>
                    <a:pt x="1939" y="1803"/>
                  </a:lnTo>
                  <a:lnTo>
                    <a:pt x="1988" y="1746"/>
                  </a:lnTo>
                  <a:lnTo>
                    <a:pt x="2035" y="1682"/>
                  </a:lnTo>
                  <a:lnTo>
                    <a:pt x="2079" y="1612"/>
                  </a:lnTo>
                  <a:lnTo>
                    <a:pt x="2123" y="1534"/>
                  </a:lnTo>
                  <a:lnTo>
                    <a:pt x="2162" y="1451"/>
                  </a:lnTo>
                  <a:lnTo>
                    <a:pt x="2198" y="1364"/>
                  </a:lnTo>
                  <a:lnTo>
                    <a:pt x="2230" y="1273"/>
                  </a:lnTo>
                  <a:lnTo>
                    <a:pt x="2259" y="1178"/>
                  </a:lnTo>
                  <a:lnTo>
                    <a:pt x="2282" y="1082"/>
                  </a:lnTo>
                  <a:lnTo>
                    <a:pt x="2302" y="981"/>
                  </a:lnTo>
                  <a:lnTo>
                    <a:pt x="2317" y="879"/>
                  </a:lnTo>
                  <a:lnTo>
                    <a:pt x="2329" y="774"/>
                  </a:lnTo>
                  <a:lnTo>
                    <a:pt x="2335" y="667"/>
                  </a:lnTo>
                  <a:lnTo>
                    <a:pt x="2337" y="559"/>
                  </a:lnTo>
                  <a:lnTo>
                    <a:pt x="2337" y="172"/>
                  </a:lnTo>
                  <a:lnTo>
                    <a:pt x="2336" y="168"/>
                  </a:lnTo>
                  <a:lnTo>
                    <a:pt x="2334" y="164"/>
                  </a:lnTo>
                  <a:lnTo>
                    <a:pt x="2331" y="162"/>
                  </a:lnTo>
                  <a:lnTo>
                    <a:pt x="2328" y="162"/>
                  </a:lnTo>
                  <a:lnTo>
                    <a:pt x="669" y="162"/>
                  </a:lnTo>
                  <a:close/>
                  <a:moveTo>
                    <a:pt x="669" y="0"/>
                  </a:moveTo>
                  <a:lnTo>
                    <a:pt x="2328" y="0"/>
                  </a:lnTo>
                  <a:lnTo>
                    <a:pt x="2358" y="3"/>
                  </a:lnTo>
                  <a:lnTo>
                    <a:pt x="2387" y="11"/>
                  </a:lnTo>
                  <a:lnTo>
                    <a:pt x="2415" y="23"/>
                  </a:lnTo>
                  <a:lnTo>
                    <a:pt x="2438" y="40"/>
                  </a:lnTo>
                  <a:lnTo>
                    <a:pt x="2459" y="62"/>
                  </a:lnTo>
                  <a:lnTo>
                    <a:pt x="2476" y="85"/>
                  </a:lnTo>
                  <a:lnTo>
                    <a:pt x="2489" y="111"/>
                  </a:lnTo>
                  <a:lnTo>
                    <a:pt x="2496" y="141"/>
                  </a:lnTo>
                  <a:lnTo>
                    <a:pt x="2499" y="172"/>
                  </a:lnTo>
                  <a:lnTo>
                    <a:pt x="2499" y="248"/>
                  </a:lnTo>
                  <a:lnTo>
                    <a:pt x="2743" y="248"/>
                  </a:lnTo>
                  <a:lnTo>
                    <a:pt x="2780" y="251"/>
                  </a:lnTo>
                  <a:lnTo>
                    <a:pt x="2816" y="259"/>
                  </a:lnTo>
                  <a:lnTo>
                    <a:pt x="2850" y="272"/>
                  </a:lnTo>
                  <a:lnTo>
                    <a:pt x="2882" y="290"/>
                  </a:lnTo>
                  <a:lnTo>
                    <a:pt x="2911" y="311"/>
                  </a:lnTo>
                  <a:lnTo>
                    <a:pt x="2937" y="337"/>
                  </a:lnTo>
                  <a:lnTo>
                    <a:pt x="2959" y="367"/>
                  </a:lnTo>
                  <a:lnTo>
                    <a:pt x="2976" y="399"/>
                  </a:lnTo>
                  <a:lnTo>
                    <a:pt x="2987" y="433"/>
                  </a:lnTo>
                  <a:lnTo>
                    <a:pt x="2995" y="468"/>
                  </a:lnTo>
                  <a:lnTo>
                    <a:pt x="2997" y="504"/>
                  </a:lnTo>
                  <a:lnTo>
                    <a:pt x="2994" y="540"/>
                  </a:lnTo>
                  <a:lnTo>
                    <a:pt x="2977" y="624"/>
                  </a:lnTo>
                  <a:lnTo>
                    <a:pt x="2955" y="706"/>
                  </a:lnTo>
                  <a:lnTo>
                    <a:pt x="2928" y="787"/>
                  </a:lnTo>
                  <a:lnTo>
                    <a:pt x="2895" y="864"/>
                  </a:lnTo>
                  <a:lnTo>
                    <a:pt x="2858" y="941"/>
                  </a:lnTo>
                  <a:lnTo>
                    <a:pt x="2815" y="1014"/>
                  </a:lnTo>
                  <a:lnTo>
                    <a:pt x="2769" y="1084"/>
                  </a:lnTo>
                  <a:lnTo>
                    <a:pt x="2718" y="1152"/>
                  </a:lnTo>
                  <a:lnTo>
                    <a:pt x="2663" y="1215"/>
                  </a:lnTo>
                  <a:lnTo>
                    <a:pt x="2603" y="1276"/>
                  </a:lnTo>
                  <a:lnTo>
                    <a:pt x="2540" y="1332"/>
                  </a:lnTo>
                  <a:lnTo>
                    <a:pt x="2473" y="1384"/>
                  </a:lnTo>
                  <a:lnTo>
                    <a:pt x="2402" y="1432"/>
                  </a:lnTo>
                  <a:lnTo>
                    <a:pt x="2328" y="1475"/>
                  </a:lnTo>
                  <a:lnTo>
                    <a:pt x="2295" y="1552"/>
                  </a:lnTo>
                  <a:lnTo>
                    <a:pt x="2258" y="1625"/>
                  </a:lnTo>
                  <a:lnTo>
                    <a:pt x="2218" y="1695"/>
                  </a:lnTo>
                  <a:lnTo>
                    <a:pt x="2175" y="1765"/>
                  </a:lnTo>
                  <a:lnTo>
                    <a:pt x="2129" y="1828"/>
                  </a:lnTo>
                  <a:lnTo>
                    <a:pt x="2081" y="1888"/>
                  </a:lnTo>
                  <a:lnTo>
                    <a:pt x="2031" y="1942"/>
                  </a:lnTo>
                  <a:lnTo>
                    <a:pt x="1980" y="1992"/>
                  </a:lnTo>
                  <a:lnTo>
                    <a:pt x="1926" y="2035"/>
                  </a:lnTo>
                  <a:lnTo>
                    <a:pt x="1872" y="2073"/>
                  </a:lnTo>
                  <a:lnTo>
                    <a:pt x="1814" y="2106"/>
                  </a:lnTo>
                  <a:lnTo>
                    <a:pt x="1757" y="2134"/>
                  </a:lnTo>
                  <a:lnTo>
                    <a:pt x="1755" y="2180"/>
                  </a:lnTo>
                  <a:lnTo>
                    <a:pt x="1759" y="2225"/>
                  </a:lnTo>
                  <a:lnTo>
                    <a:pt x="1768" y="2269"/>
                  </a:lnTo>
                  <a:lnTo>
                    <a:pt x="1781" y="2310"/>
                  </a:lnTo>
                  <a:lnTo>
                    <a:pt x="1801" y="2350"/>
                  </a:lnTo>
                  <a:lnTo>
                    <a:pt x="1824" y="2387"/>
                  </a:lnTo>
                  <a:lnTo>
                    <a:pt x="1851" y="2421"/>
                  </a:lnTo>
                  <a:lnTo>
                    <a:pt x="1882" y="2452"/>
                  </a:lnTo>
                  <a:lnTo>
                    <a:pt x="1917" y="2480"/>
                  </a:lnTo>
                  <a:lnTo>
                    <a:pt x="1956" y="2502"/>
                  </a:lnTo>
                  <a:lnTo>
                    <a:pt x="1998" y="2520"/>
                  </a:lnTo>
                  <a:lnTo>
                    <a:pt x="2042" y="2534"/>
                  </a:lnTo>
                  <a:lnTo>
                    <a:pt x="2043" y="2534"/>
                  </a:lnTo>
                  <a:lnTo>
                    <a:pt x="2064" y="2541"/>
                  </a:lnTo>
                  <a:lnTo>
                    <a:pt x="2081" y="2554"/>
                  </a:lnTo>
                  <a:lnTo>
                    <a:pt x="2094" y="2571"/>
                  </a:lnTo>
                  <a:lnTo>
                    <a:pt x="2103" y="2590"/>
                  </a:lnTo>
                  <a:lnTo>
                    <a:pt x="2106" y="2612"/>
                  </a:lnTo>
                  <a:lnTo>
                    <a:pt x="2106" y="2985"/>
                  </a:lnTo>
                  <a:lnTo>
                    <a:pt x="2257" y="2985"/>
                  </a:lnTo>
                  <a:lnTo>
                    <a:pt x="2296" y="2988"/>
                  </a:lnTo>
                  <a:lnTo>
                    <a:pt x="2333" y="2996"/>
                  </a:lnTo>
                  <a:lnTo>
                    <a:pt x="2368" y="3011"/>
                  </a:lnTo>
                  <a:lnTo>
                    <a:pt x="2400" y="3031"/>
                  </a:lnTo>
                  <a:lnTo>
                    <a:pt x="2428" y="3056"/>
                  </a:lnTo>
                  <a:lnTo>
                    <a:pt x="2453" y="3084"/>
                  </a:lnTo>
                  <a:lnTo>
                    <a:pt x="2472" y="3116"/>
                  </a:lnTo>
                  <a:lnTo>
                    <a:pt x="2487" y="3150"/>
                  </a:lnTo>
                  <a:lnTo>
                    <a:pt x="2496" y="3188"/>
                  </a:lnTo>
                  <a:lnTo>
                    <a:pt x="2499" y="3227"/>
                  </a:lnTo>
                  <a:lnTo>
                    <a:pt x="2499" y="3419"/>
                  </a:lnTo>
                  <a:lnTo>
                    <a:pt x="2496" y="3441"/>
                  </a:lnTo>
                  <a:lnTo>
                    <a:pt x="2488" y="3460"/>
                  </a:lnTo>
                  <a:lnTo>
                    <a:pt x="2475" y="3477"/>
                  </a:lnTo>
                  <a:lnTo>
                    <a:pt x="2459" y="3489"/>
                  </a:lnTo>
                  <a:lnTo>
                    <a:pt x="2440" y="3497"/>
                  </a:lnTo>
                  <a:lnTo>
                    <a:pt x="2418" y="3500"/>
                  </a:lnTo>
                  <a:lnTo>
                    <a:pt x="586" y="3500"/>
                  </a:lnTo>
                  <a:lnTo>
                    <a:pt x="565" y="3497"/>
                  </a:lnTo>
                  <a:lnTo>
                    <a:pt x="546" y="3489"/>
                  </a:lnTo>
                  <a:lnTo>
                    <a:pt x="529" y="3477"/>
                  </a:lnTo>
                  <a:lnTo>
                    <a:pt x="516" y="3460"/>
                  </a:lnTo>
                  <a:lnTo>
                    <a:pt x="509" y="3441"/>
                  </a:lnTo>
                  <a:lnTo>
                    <a:pt x="506" y="3419"/>
                  </a:lnTo>
                  <a:lnTo>
                    <a:pt x="506" y="3227"/>
                  </a:lnTo>
                  <a:lnTo>
                    <a:pt x="509" y="3188"/>
                  </a:lnTo>
                  <a:lnTo>
                    <a:pt x="518" y="3150"/>
                  </a:lnTo>
                  <a:lnTo>
                    <a:pt x="532" y="3116"/>
                  </a:lnTo>
                  <a:lnTo>
                    <a:pt x="552" y="3084"/>
                  </a:lnTo>
                  <a:lnTo>
                    <a:pt x="577" y="3056"/>
                  </a:lnTo>
                  <a:lnTo>
                    <a:pt x="605" y="3031"/>
                  </a:lnTo>
                  <a:lnTo>
                    <a:pt x="637" y="3011"/>
                  </a:lnTo>
                  <a:lnTo>
                    <a:pt x="672" y="2996"/>
                  </a:lnTo>
                  <a:lnTo>
                    <a:pt x="709" y="2988"/>
                  </a:lnTo>
                  <a:lnTo>
                    <a:pt x="749" y="2985"/>
                  </a:lnTo>
                  <a:lnTo>
                    <a:pt x="899" y="2985"/>
                  </a:lnTo>
                  <a:lnTo>
                    <a:pt x="899" y="2612"/>
                  </a:lnTo>
                  <a:lnTo>
                    <a:pt x="902" y="2590"/>
                  </a:lnTo>
                  <a:lnTo>
                    <a:pt x="911" y="2571"/>
                  </a:lnTo>
                  <a:lnTo>
                    <a:pt x="924" y="2554"/>
                  </a:lnTo>
                  <a:lnTo>
                    <a:pt x="941" y="2541"/>
                  </a:lnTo>
                  <a:lnTo>
                    <a:pt x="961" y="2534"/>
                  </a:lnTo>
                  <a:lnTo>
                    <a:pt x="962" y="2534"/>
                  </a:lnTo>
                  <a:lnTo>
                    <a:pt x="1006" y="2521"/>
                  </a:lnTo>
                  <a:lnTo>
                    <a:pt x="1048" y="2503"/>
                  </a:lnTo>
                  <a:lnTo>
                    <a:pt x="1086" y="2480"/>
                  </a:lnTo>
                  <a:lnTo>
                    <a:pt x="1121" y="2453"/>
                  </a:lnTo>
                  <a:lnTo>
                    <a:pt x="1153" y="2422"/>
                  </a:lnTo>
                  <a:lnTo>
                    <a:pt x="1180" y="2388"/>
                  </a:lnTo>
                  <a:lnTo>
                    <a:pt x="1204" y="2351"/>
                  </a:lnTo>
                  <a:lnTo>
                    <a:pt x="1223" y="2312"/>
                  </a:lnTo>
                  <a:lnTo>
                    <a:pt x="1236" y="2271"/>
                  </a:lnTo>
                  <a:lnTo>
                    <a:pt x="1245" y="2227"/>
                  </a:lnTo>
                  <a:lnTo>
                    <a:pt x="1249" y="2183"/>
                  </a:lnTo>
                  <a:lnTo>
                    <a:pt x="1248" y="2138"/>
                  </a:lnTo>
                  <a:lnTo>
                    <a:pt x="1189" y="2111"/>
                  </a:lnTo>
                  <a:lnTo>
                    <a:pt x="1131" y="2078"/>
                  </a:lnTo>
                  <a:lnTo>
                    <a:pt x="1076" y="2040"/>
                  </a:lnTo>
                  <a:lnTo>
                    <a:pt x="1021" y="1995"/>
                  </a:lnTo>
                  <a:lnTo>
                    <a:pt x="969" y="1945"/>
                  </a:lnTo>
                  <a:lnTo>
                    <a:pt x="918" y="1891"/>
                  </a:lnTo>
                  <a:lnTo>
                    <a:pt x="870" y="1831"/>
                  </a:lnTo>
                  <a:lnTo>
                    <a:pt x="823" y="1766"/>
                  </a:lnTo>
                  <a:lnTo>
                    <a:pt x="778" y="1695"/>
                  </a:lnTo>
                  <a:lnTo>
                    <a:pt x="739" y="1625"/>
                  </a:lnTo>
                  <a:lnTo>
                    <a:pt x="703" y="1552"/>
                  </a:lnTo>
                  <a:lnTo>
                    <a:pt x="669" y="1475"/>
                  </a:lnTo>
                  <a:lnTo>
                    <a:pt x="595" y="1432"/>
                  </a:lnTo>
                  <a:lnTo>
                    <a:pt x="525" y="1384"/>
                  </a:lnTo>
                  <a:lnTo>
                    <a:pt x="457" y="1332"/>
                  </a:lnTo>
                  <a:lnTo>
                    <a:pt x="394" y="1276"/>
                  </a:lnTo>
                  <a:lnTo>
                    <a:pt x="335" y="1215"/>
                  </a:lnTo>
                  <a:lnTo>
                    <a:pt x="279" y="1152"/>
                  </a:lnTo>
                  <a:lnTo>
                    <a:pt x="228" y="1084"/>
                  </a:lnTo>
                  <a:lnTo>
                    <a:pt x="181" y="1014"/>
                  </a:lnTo>
                  <a:lnTo>
                    <a:pt x="139" y="941"/>
                  </a:lnTo>
                  <a:lnTo>
                    <a:pt x="102" y="864"/>
                  </a:lnTo>
                  <a:lnTo>
                    <a:pt x="69" y="787"/>
                  </a:lnTo>
                  <a:lnTo>
                    <a:pt x="42" y="706"/>
                  </a:lnTo>
                  <a:lnTo>
                    <a:pt x="20" y="624"/>
                  </a:lnTo>
                  <a:lnTo>
                    <a:pt x="3" y="540"/>
                  </a:lnTo>
                  <a:lnTo>
                    <a:pt x="0" y="504"/>
                  </a:lnTo>
                  <a:lnTo>
                    <a:pt x="2" y="468"/>
                  </a:lnTo>
                  <a:lnTo>
                    <a:pt x="9" y="433"/>
                  </a:lnTo>
                  <a:lnTo>
                    <a:pt x="21" y="399"/>
                  </a:lnTo>
                  <a:lnTo>
                    <a:pt x="38" y="367"/>
                  </a:lnTo>
                  <a:lnTo>
                    <a:pt x="60" y="337"/>
                  </a:lnTo>
                  <a:lnTo>
                    <a:pt x="86" y="311"/>
                  </a:lnTo>
                  <a:lnTo>
                    <a:pt x="116" y="290"/>
                  </a:lnTo>
                  <a:lnTo>
                    <a:pt x="147" y="272"/>
                  </a:lnTo>
                  <a:lnTo>
                    <a:pt x="181" y="259"/>
                  </a:lnTo>
                  <a:lnTo>
                    <a:pt x="216" y="251"/>
                  </a:lnTo>
                  <a:lnTo>
                    <a:pt x="253" y="248"/>
                  </a:lnTo>
                  <a:lnTo>
                    <a:pt x="498" y="248"/>
                  </a:lnTo>
                  <a:lnTo>
                    <a:pt x="498" y="172"/>
                  </a:lnTo>
                  <a:lnTo>
                    <a:pt x="500" y="141"/>
                  </a:lnTo>
                  <a:lnTo>
                    <a:pt x="509" y="111"/>
                  </a:lnTo>
                  <a:lnTo>
                    <a:pt x="522" y="85"/>
                  </a:lnTo>
                  <a:lnTo>
                    <a:pt x="539" y="62"/>
                  </a:lnTo>
                  <a:lnTo>
                    <a:pt x="559" y="40"/>
                  </a:lnTo>
                  <a:lnTo>
                    <a:pt x="583" y="23"/>
                  </a:lnTo>
                  <a:lnTo>
                    <a:pt x="610" y="11"/>
                  </a:lnTo>
                  <a:lnTo>
                    <a:pt x="638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"/>
            <p:cNvSpPr>
              <a:spLocks noEditPoints="1"/>
            </p:cNvSpPr>
            <p:nvPr/>
          </p:nvSpPr>
          <p:spPr bwMode="auto">
            <a:xfrm>
              <a:off x="10221913" y="1990726"/>
              <a:ext cx="157163" cy="152400"/>
            </a:xfrm>
            <a:custGeom>
              <a:avLst/>
              <a:gdLst>
                <a:gd name="T0" fmla="*/ 440 w 991"/>
                <a:gd name="T1" fmla="*/ 377 h 951"/>
                <a:gd name="T2" fmla="*/ 415 w 991"/>
                <a:gd name="T3" fmla="*/ 406 h 951"/>
                <a:gd name="T4" fmla="*/ 379 w 991"/>
                <a:gd name="T5" fmla="*/ 421 h 951"/>
                <a:gd name="T6" fmla="*/ 345 w 991"/>
                <a:gd name="T7" fmla="*/ 527 h 951"/>
                <a:gd name="T8" fmla="*/ 365 w 991"/>
                <a:gd name="T9" fmla="*/ 560 h 951"/>
                <a:gd name="T10" fmla="*/ 368 w 991"/>
                <a:gd name="T11" fmla="*/ 598 h 951"/>
                <a:gd name="T12" fmla="*/ 458 w 991"/>
                <a:gd name="T13" fmla="*/ 664 h 951"/>
                <a:gd name="T14" fmla="*/ 495 w 991"/>
                <a:gd name="T15" fmla="*/ 654 h 951"/>
                <a:gd name="T16" fmla="*/ 534 w 991"/>
                <a:gd name="T17" fmla="*/ 664 h 951"/>
                <a:gd name="T18" fmla="*/ 623 w 991"/>
                <a:gd name="T19" fmla="*/ 598 h 951"/>
                <a:gd name="T20" fmla="*/ 626 w 991"/>
                <a:gd name="T21" fmla="*/ 560 h 951"/>
                <a:gd name="T22" fmla="*/ 646 w 991"/>
                <a:gd name="T23" fmla="*/ 527 h 951"/>
                <a:gd name="T24" fmla="*/ 612 w 991"/>
                <a:gd name="T25" fmla="*/ 421 h 951"/>
                <a:gd name="T26" fmla="*/ 576 w 991"/>
                <a:gd name="T27" fmla="*/ 406 h 951"/>
                <a:gd name="T28" fmla="*/ 552 w 991"/>
                <a:gd name="T29" fmla="*/ 377 h 951"/>
                <a:gd name="T30" fmla="*/ 495 w 991"/>
                <a:gd name="T31" fmla="*/ 0 h 951"/>
                <a:gd name="T32" fmla="*/ 530 w 991"/>
                <a:gd name="T33" fmla="*/ 9 h 951"/>
                <a:gd name="T34" fmla="*/ 558 w 991"/>
                <a:gd name="T35" fmla="*/ 30 h 951"/>
                <a:gd name="T36" fmla="*/ 678 w 991"/>
                <a:gd name="T37" fmla="*/ 267 h 951"/>
                <a:gd name="T38" fmla="*/ 940 w 991"/>
                <a:gd name="T39" fmla="*/ 308 h 951"/>
                <a:gd name="T40" fmla="*/ 969 w 991"/>
                <a:gd name="T41" fmla="*/ 327 h 951"/>
                <a:gd name="T42" fmla="*/ 987 w 991"/>
                <a:gd name="T43" fmla="*/ 358 h 951"/>
                <a:gd name="T44" fmla="*/ 991 w 991"/>
                <a:gd name="T45" fmla="*/ 394 h 951"/>
                <a:gd name="T46" fmla="*/ 978 w 991"/>
                <a:gd name="T47" fmla="*/ 426 h 951"/>
                <a:gd name="T48" fmla="*/ 790 w 991"/>
                <a:gd name="T49" fmla="*/ 613 h 951"/>
                <a:gd name="T50" fmla="*/ 833 w 991"/>
                <a:gd name="T51" fmla="*/ 875 h 951"/>
                <a:gd name="T52" fmla="*/ 823 w 991"/>
                <a:gd name="T53" fmla="*/ 909 h 951"/>
                <a:gd name="T54" fmla="*/ 800 w 991"/>
                <a:gd name="T55" fmla="*/ 936 h 951"/>
                <a:gd name="T56" fmla="*/ 769 w 991"/>
                <a:gd name="T57" fmla="*/ 949 h 951"/>
                <a:gd name="T58" fmla="*/ 733 w 991"/>
                <a:gd name="T59" fmla="*/ 949 h 951"/>
                <a:gd name="T60" fmla="*/ 495 w 991"/>
                <a:gd name="T61" fmla="*/ 827 h 951"/>
                <a:gd name="T62" fmla="*/ 260 w 991"/>
                <a:gd name="T63" fmla="*/ 948 h 951"/>
                <a:gd name="T64" fmla="*/ 225 w 991"/>
                <a:gd name="T65" fmla="*/ 950 h 951"/>
                <a:gd name="T66" fmla="*/ 192 w 991"/>
                <a:gd name="T67" fmla="*/ 936 h 951"/>
                <a:gd name="T68" fmla="*/ 168 w 991"/>
                <a:gd name="T69" fmla="*/ 909 h 951"/>
                <a:gd name="T70" fmla="*/ 158 w 991"/>
                <a:gd name="T71" fmla="*/ 875 h 951"/>
                <a:gd name="T72" fmla="*/ 202 w 991"/>
                <a:gd name="T73" fmla="*/ 613 h 951"/>
                <a:gd name="T74" fmla="*/ 13 w 991"/>
                <a:gd name="T75" fmla="*/ 426 h 951"/>
                <a:gd name="T76" fmla="*/ 0 w 991"/>
                <a:gd name="T77" fmla="*/ 394 h 951"/>
                <a:gd name="T78" fmla="*/ 3 w 991"/>
                <a:gd name="T79" fmla="*/ 358 h 951"/>
                <a:gd name="T80" fmla="*/ 22 w 991"/>
                <a:gd name="T81" fmla="*/ 327 h 951"/>
                <a:gd name="T82" fmla="*/ 52 w 991"/>
                <a:gd name="T83" fmla="*/ 308 h 951"/>
                <a:gd name="T84" fmla="*/ 314 w 991"/>
                <a:gd name="T85" fmla="*/ 267 h 951"/>
                <a:gd name="T86" fmla="*/ 433 w 991"/>
                <a:gd name="T87" fmla="*/ 30 h 951"/>
                <a:gd name="T88" fmla="*/ 460 w 991"/>
                <a:gd name="T89" fmla="*/ 9 h 951"/>
                <a:gd name="T90" fmla="*/ 495 w 991"/>
                <a:gd name="T91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1" h="951">
                  <a:moveTo>
                    <a:pt x="495" y="264"/>
                  </a:moveTo>
                  <a:lnTo>
                    <a:pt x="440" y="377"/>
                  </a:lnTo>
                  <a:lnTo>
                    <a:pt x="430" y="394"/>
                  </a:lnTo>
                  <a:lnTo>
                    <a:pt x="415" y="406"/>
                  </a:lnTo>
                  <a:lnTo>
                    <a:pt x="398" y="416"/>
                  </a:lnTo>
                  <a:lnTo>
                    <a:pt x="379" y="421"/>
                  </a:lnTo>
                  <a:lnTo>
                    <a:pt x="255" y="439"/>
                  </a:lnTo>
                  <a:lnTo>
                    <a:pt x="345" y="527"/>
                  </a:lnTo>
                  <a:lnTo>
                    <a:pt x="357" y="542"/>
                  </a:lnTo>
                  <a:lnTo>
                    <a:pt x="365" y="560"/>
                  </a:lnTo>
                  <a:lnTo>
                    <a:pt x="369" y="579"/>
                  </a:lnTo>
                  <a:lnTo>
                    <a:pt x="368" y="598"/>
                  </a:lnTo>
                  <a:lnTo>
                    <a:pt x="347" y="722"/>
                  </a:lnTo>
                  <a:lnTo>
                    <a:pt x="458" y="664"/>
                  </a:lnTo>
                  <a:lnTo>
                    <a:pt x="476" y="657"/>
                  </a:lnTo>
                  <a:lnTo>
                    <a:pt x="495" y="654"/>
                  </a:lnTo>
                  <a:lnTo>
                    <a:pt x="514" y="657"/>
                  </a:lnTo>
                  <a:lnTo>
                    <a:pt x="534" y="664"/>
                  </a:lnTo>
                  <a:lnTo>
                    <a:pt x="644" y="722"/>
                  </a:lnTo>
                  <a:lnTo>
                    <a:pt x="623" y="598"/>
                  </a:lnTo>
                  <a:lnTo>
                    <a:pt x="623" y="579"/>
                  </a:lnTo>
                  <a:lnTo>
                    <a:pt x="626" y="560"/>
                  </a:lnTo>
                  <a:lnTo>
                    <a:pt x="634" y="542"/>
                  </a:lnTo>
                  <a:lnTo>
                    <a:pt x="646" y="527"/>
                  </a:lnTo>
                  <a:lnTo>
                    <a:pt x="736" y="439"/>
                  </a:lnTo>
                  <a:lnTo>
                    <a:pt x="612" y="421"/>
                  </a:lnTo>
                  <a:lnTo>
                    <a:pt x="593" y="416"/>
                  </a:lnTo>
                  <a:lnTo>
                    <a:pt x="576" y="406"/>
                  </a:lnTo>
                  <a:lnTo>
                    <a:pt x="562" y="394"/>
                  </a:lnTo>
                  <a:lnTo>
                    <a:pt x="552" y="377"/>
                  </a:lnTo>
                  <a:lnTo>
                    <a:pt x="495" y="264"/>
                  </a:lnTo>
                  <a:close/>
                  <a:moveTo>
                    <a:pt x="495" y="0"/>
                  </a:moveTo>
                  <a:lnTo>
                    <a:pt x="513" y="2"/>
                  </a:lnTo>
                  <a:lnTo>
                    <a:pt x="530" y="9"/>
                  </a:lnTo>
                  <a:lnTo>
                    <a:pt x="545" y="18"/>
                  </a:lnTo>
                  <a:lnTo>
                    <a:pt x="558" y="30"/>
                  </a:lnTo>
                  <a:lnTo>
                    <a:pt x="569" y="46"/>
                  </a:lnTo>
                  <a:lnTo>
                    <a:pt x="678" y="267"/>
                  </a:lnTo>
                  <a:lnTo>
                    <a:pt x="922" y="302"/>
                  </a:lnTo>
                  <a:lnTo>
                    <a:pt x="940" y="308"/>
                  </a:lnTo>
                  <a:lnTo>
                    <a:pt x="956" y="315"/>
                  </a:lnTo>
                  <a:lnTo>
                    <a:pt x="969" y="327"/>
                  </a:lnTo>
                  <a:lnTo>
                    <a:pt x="980" y="342"/>
                  </a:lnTo>
                  <a:lnTo>
                    <a:pt x="987" y="358"/>
                  </a:lnTo>
                  <a:lnTo>
                    <a:pt x="991" y="376"/>
                  </a:lnTo>
                  <a:lnTo>
                    <a:pt x="991" y="394"/>
                  </a:lnTo>
                  <a:lnTo>
                    <a:pt x="986" y="411"/>
                  </a:lnTo>
                  <a:lnTo>
                    <a:pt x="978" y="426"/>
                  </a:lnTo>
                  <a:lnTo>
                    <a:pt x="967" y="440"/>
                  </a:lnTo>
                  <a:lnTo>
                    <a:pt x="790" y="613"/>
                  </a:lnTo>
                  <a:lnTo>
                    <a:pt x="832" y="857"/>
                  </a:lnTo>
                  <a:lnTo>
                    <a:pt x="833" y="875"/>
                  </a:lnTo>
                  <a:lnTo>
                    <a:pt x="829" y="892"/>
                  </a:lnTo>
                  <a:lnTo>
                    <a:pt x="823" y="909"/>
                  </a:lnTo>
                  <a:lnTo>
                    <a:pt x="812" y="924"/>
                  </a:lnTo>
                  <a:lnTo>
                    <a:pt x="800" y="936"/>
                  </a:lnTo>
                  <a:lnTo>
                    <a:pt x="785" y="944"/>
                  </a:lnTo>
                  <a:lnTo>
                    <a:pt x="769" y="949"/>
                  </a:lnTo>
                  <a:lnTo>
                    <a:pt x="752" y="951"/>
                  </a:lnTo>
                  <a:lnTo>
                    <a:pt x="733" y="949"/>
                  </a:lnTo>
                  <a:lnTo>
                    <a:pt x="714" y="942"/>
                  </a:lnTo>
                  <a:lnTo>
                    <a:pt x="495" y="827"/>
                  </a:lnTo>
                  <a:lnTo>
                    <a:pt x="277" y="942"/>
                  </a:lnTo>
                  <a:lnTo>
                    <a:pt x="260" y="948"/>
                  </a:lnTo>
                  <a:lnTo>
                    <a:pt x="242" y="951"/>
                  </a:lnTo>
                  <a:lnTo>
                    <a:pt x="225" y="950"/>
                  </a:lnTo>
                  <a:lnTo>
                    <a:pt x="208" y="945"/>
                  </a:lnTo>
                  <a:lnTo>
                    <a:pt x="192" y="936"/>
                  </a:lnTo>
                  <a:lnTo>
                    <a:pt x="178" y="924"/>
                  </a:lnTo>
                  <a:lnTo>
                    <a:pt x="168" y="909"/>
                  </a:lnTo>
                  <a:lnTo>
                    <a:pt x="161" y="892"/>
                  </a:lnTo>
                  <a:lnTo>
                    <a:pt x="158" y="875"/>
                  </a:lnTo>
                  <a:lnTo>
                    <a:pt x="159" y="857"/>
                  </a:lnTo>
                  <a:lnTo>
                    <a:pt x="202" y="613"/>
                  </a:lnTo>
                  <a:lnTo>
                    <a:pt x="25" y="440"/>
                  </a:lnTo>
                  <a:lnTo>
                    <a:pt x="13" y="426"/>
                  </a:lnTo>
                  <a:lnTo>
                    <a:pt x="4" y="411"/>
                  </a:lnTo>
                  <a:lnTo>
                    <a:pt x="0" y="394"/>
                  </a:lnTo>
                  <a:lnTo>
                    <a:pt x="0" y="376"/>
                  </a:lnTo>
                  <a:lnTo>
                    <a:pt x="3" y="358"/>
                  </a:lnTo>
                  <a:lnTo>
                    <a:pt x="12" y="342"/>
                  </a:lnTo>
                  <a:lnTo>
                    <a:pt x="22" y="327"/>
                  </a:lnTo>
                  <a:lnTo>
                    <a:pt x="36" y="315"/>
                  </a:lnTo>
                  <a:lnTo>
                    <a:pt x="52" y="308"/>
                  </a:lnTo>
                  <a:lnTo>
                    <a:pt x="69" y="302"/>
                  </a:lnTo>
                  <a:lnTo>
                    <a:pt x="314" y="267"/>
                  </a:lnTo>
                  <a:lnTo>
                    <a:pt x="423" y="46"/>
                  </a:lnTo>
                  <a:lnTo>
                    <a:pt x="433" y="30"/>
                  </a:lnTo>
                  <a:lnTo>
                    <a:pt x="446" y="18"/>
                  </a:lnTo>
                  <a:lnTo>
                    <a:pt x="460" y="9"/>
                  </a:lnTo>
                  <a:lnTo>
                    <a:pt x="477" y="2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7" name="Freeform 412"/>
          <p:cNvSpPr>
            <a:spLocks noEditPoints="1"/>
          </p:cNvSpPr>
          <p:nvPr/>
        </p:nvSpPr>
        <p:spPr bwMode="auto">
          <a:xfrm>
            <a:off x="9076678" y="1904377"/>
            <a:ext cx="577850" cy="579437"/>
          </a:xfrm>
          <a:custGeom>
            <a:avLst/>
            <a:gdLst>
              <a:gd name="T0" fmla="*/ 1949 w 3642"/>
              <a:gd name="T1" fmla="*/ 1839 h 3651"/>
              <a:gd name="T2" fmla="*/ 1957 w 3642"/>
              <a:gd name="T3" fmla="*/ 1892 h 3651"/>
              <a:gd name="T4" fmla="*/ 1971 w 3642"/>
              <a:gd name="T5" fmla="*/ 1997 h 3651"/>
              <a:gd name="T6" fmla="*/ 1991 w 3642"/>
              <a:gd name="T7" fmla="*/ 2144 h 3651"/>
              <a:gd name="T8" fmla="*/ 2015 w 3642"/>
              <a:gd name="T9" fmla="*/ 2319 h 3651"/>
              <a:gd name="T10" fmla="*/ 2041 w 3642"/>
              <a:gd name="T11" fmla="*/ 2513 h 3651"/>
              <a:gd name="T12" fmla="*/ 2068 w 3642"/>
              <a:gd name="T13" fmla="*/ 2714 h 3651"/>
              <a:gd name="T14" fmla="*/ 2095 w 3642"/>
              <a:gd name="T15" fmla="*/ 2911 h 3651"/>
              <a:gd name="T16" fmla="*/ 2119 w 3642"/>
              <a:gd name="T17" fmla="*/ 3093 h 3651"/>
              <a:gd name="T18" fmla="*/ 2141 w 3642"/>
              <a:gd name="T19" fmla="*/ 3249 h 3651"/>
              <a:gd name="T20" fmla="*/ 2157 w 3642"/>
              <a:gd name="T21" fmla="*/ 3367 h 3651"/>
              <a:gd name="T22" fmla="*/ 2167 w 3642"/>
              <a:gd name="T23" fmla="*/ 3438 h 3651"/>
              <a:gd name="T24" fmla="*/ 2169 w 3642"/>
              <a:gd name="T25" fmla="*/ 3454 h 3651"/>
              <a:gd name="T26" fmla="*/ 2171 w 3642"/>
              <a:gd name="T27" fmla="*/ 3457 h 3651"/>
              <a:gd name="T28" fmla="*/ 2179 w 3642"/>
              <a:gd name="T29" fmla="*/ 3458 h 3651"/>
              <a:gd name="T30" fmla="*/ 2181 w 3642"/>
              <a:gd name="T31" fmla="*/ 3454 h 3651"/>
              <a:gd name="T32" fmla="*/ 197 w 3642"/>
              <a:gd name="T33" fmla="*/ 1465 h 3651"/>
              <a:gd name="T34" fmla="*/ 192 w 3642"/>
              <a:gd name="T35" fmla="*/ 1467 h 3651"/>
              <a:gd name="T36" fmla="*/ 192 w 3642"/>
              <a:gd name="T37" fmla="*/ 1474 h 3651"/>
              <a:gd name="T38" fmla="*/ 196 w 3642"/>
              <a:gd name="T39" fmla="*/ 1477 h 3651"/>
              <a:gd name="T40" fmla="*/ 212 w 3642"/>
              <a:gd name="T41" fmla="*/ 1480 h 3651"/>
              <a:gd name="T42" fmla="*/ 282 w 3642"/>
              <a:gd name="T43" fmla="*/ 1490 h 3651"/>
              <a:gd name="T44" fmla="*/ 400 w 3642"/>
              <a:gd name="T45" fmla="*/ 1505 h 3651"/>
              <a:gd name="T46" fmla="*/ 556 w 3642"/>
              <a:gd name="T47" fmla="*/ 1526 h 3651"/>
              <a:gd name="T48" fmla="*/ 738 w 3642"/>
              <a:gd name="T49" fmla="*/ 1552 h 3651"/>
              <a:gd name="T50" fmla="*/ 935 w 3642"/>
              <a:gd name="T51" fmla="*/ 1578 h 3651"/>
              <a:gd name="T52" fmla="*/ 1136 w 3642"/>
              <a:gd name="T53" fmla="*/ 1605 h 3651"/>
              <a:gd name="T54" fmla="*/ 1328 w 3642"/>
              <a:gd name="T55" fmla="*/ 1631 h 3651"/>
              <a:gd name="T56" fmla="*/ 1504 w 3642"/>
              <a:gd name="T57" fmla="*/ 1656 h 3651"/>
              <a:gd name="T58" fmla="*/ 1649 w 3642"/>
              <a:gd name="T59" fmla="*/ 1676 h 3651"/>
              <a:gd name="T60" fmla="*/ 1754 w 3642"/>
              <a:gd name="T61" fmla="*/ 1690 h 3651"/>
              <a:gd name="T62" fmla="*/ 1808 w 3642"/>
              <a:gd name="T63" fmla="*/ 1698 h 3651"/>
              <a:gd name="T64" fmla="*/ 3435 w 3642"/>
              <a:gd name="T65" fmla="*/ 0 h 3651"/>
              <a:gd name="T66" fmla="*/ 3529 w 3642"/>
              <a:gd name="T67" fmla="*/ 20 h 3651"/>
              <a:gd name="T68" fmla="*/ 3585 w 3642"/>
              <a:gd name="T69" fmla="*/ 59 h 3651"/>
              <a:gd name="T70" fmla="*/ 3623 w 3642"/>
              <a:gd name="T71" fmla="*/ 114 h 3651"/>
              <a:gd name="T72" fmla="*/ 3642 w 3642"/>
              <a:gd name="T73" fmla="*/ 207 h 3651"/>
              <a:gd name="T74" fmla="*/ 2360 w 3642"/>
              <a:gd name="T75" fmla="*/ 3524 h 3651"/>
              <a:gd name="T76" fmla="*/ 2301 w 3642"/>
              <a:gd name="T77" fmla="*/ 3607 h 3651"/>
              <a:gd name="T78" fmla="*/ 2210 w 3642"/>
              <a:gd name="T79" fmla="*/ 3648 h 3651"/>
              <a:gd name="T80" fmla="*/ 2118 w 3642"/>
              <a:gd name="T81" fmla="*/ 3642 h 3651"/>
              <a:gd name="T82" fmla="*/ 2035 w 3642"/>
              <a:gd name="T83" fmla="*/ 3593 h 3651"/>
              <a:gd name="T84" fmla="*/ 1985 w 3642"/>
              <a:gd name="T85" fmla="*/ 3511 h 3651"/>
              <a:gd name="T86" fmla="*/ 1763 w 3642"/>
              <a:gd name="T87" fmla="*/ 1886 h 3651"/>
              <a:gd name="T88" fmla="*/ 173 w 3642"/>
              <a:gd name="T89" fmla="*/ 1669 h 3651"/>
              <a:gd name="T90" fmla="*/ 81 w 3642"/>
              <a:gd name="T91" fmla="*/ 1633 h 3651"/>
              <a:gd name="T92" fmla="*/ 20 w 3642"/>
              <a:gd name="T93" fmla="*/ 1559 h 3651"/>
              <a:gd name="T94" fmla="*/ 0 w 3642"/>
              <a:gd name="T95" fmla="*/ 1461 h 3651"/>
              <a:gd name="T96" fmla="*/ 28 w 3642"/>
              <a:gd name="T97" fmla="*/ 1369 h 3651"/>
              <a:gd name="T98" fmla="*/ 96 w 3642"/>
              <a:gd name="T99" fmla="*/ 1300 h 3651"/>
              <a:gd name="T100" fmla="*/ 3403 w 3642"/>
              <a:gd name="T101" fmla="*/ 4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42" h="3651">
                <a:moveTo>
                  <a:pt x="3368" y="412"/>
                </a:moveTo>
                <a:lnTo>
                  <a:pt x="1948" y="1834"/>
                </a:lnTo>
                <a:lnTo>
                  <a:pt x="1949" y="1839"/>
                </a:lnTo>
                <a:lnTo>
                  <a:pt x="1951" y="1850"/>
                </a:lnTo>
                <a:lnTo>
                  <a:pt x="1953" y="1869"/>
                </a:lnTo>
                <a:lnTo>
                  <a:pt x="1957" y="1892"/>
                </a:lnTo>
                <a:lnTo>
                  <a:pt x="1961" y="1922"/>
                </a:lnTo>
                <a:lnTo>
                  <a:pt x="1965" y="1957"/>
                </a:lnTo>
                <a:lnTo>
                  <a:pt x="1971" y="1997"/>
                </a:lnTo>
                <a:lnTo>
                  <a:pt x="1978" y="2043"/>
                </a:lnTo>
                <a:lnTo>
                  <a:pt x="1984" y="2091"/>
                </a:lnTo>
                <a:lnTo>
                  <a:pt x="1991" y="2144"/>
                </a:lnTo>
                <a:lnTo>
                  <a:pt x="1999" y="2199"/>
                </a:lnTo>
                <a:lnTo>
                  <a:pt x="2006" y="2258"/>
                </a:lnTo>
                <a:lnTo>
                  <a:pt x="2015" y="2319"/>
                </a:lnTo>
                <a:lnTo>
                  <a:pt x="2023" y="2382"/>
                </a:lnTo>
                <a:lnTo>
                  <a:pt x="2032" y="2447"/>
                </a:lnTo>
                <a:lnTo>
                  <a:pt x="2041" y="2513"/>
                </a:lnTo>
                <a:lnTo>
                  <a:pt x="2051" y="2579"/>
                </a:lnTo>
                <a:lnTo>
                  <a:pt x="2059" y="2647"/>
                </a:lnTo>
                <a:lnTo>
                  <a:pt x="2068" y="2714"/>
                </a:lnTo>
                <a:lnTo>
                  <a:pt x="2077" y="2781"/>
                </a:lnTo>
                <a:lnTo>
                  <a:pt x="2086" y="2846"/>
                </a:lnTo>
                <a:lnTo>
                  <a:pt x="2095" y="2911"/>
                </a:lnTo>
                <a:lnTo>
                  <a:pt x="2104" y="2974"/>
                </a:lnTo>
                <a:lnTo>
                  <a:pt x="2111" y="3035"/>
                </a:lnTo>
                <a:lnTo>
                  <a:pt x="2119" y="3093"/>
                </a:lnTo>
                <a:lnTo>
                  <a:pt x="2127" y="3149"/>
                </a:lnTo>
                <a:lnTo>
                  <a:pt x="2135" y="3201"/>
                </a:lnTo>
                <a:lnTo>
                  <a:pt x="2141" y="3249"/>
                </a:lnTo>
                <a:lnTo>
                  <a:pt x="2147" y="3293"/>
                </a:lnTo>
                <a:lnTo>
                  <a:pt x="2152" y="3333"/>
                </a:lnTo>
                <a:lnTo>
                  <a:pt x="2157" y="3367"/>
                </a:lnTo>
                <a:lnTo>
                  <a:pt x="2161" y="3397"/>
                </a:lnTo>
                <a:lnTo>
                  <a:pt x="2165" y="3420"/>
                </a:lnTo>
                <a:lnTo>
                  <a:pt x="2167" y="3438"/>
                </a:lnTo>
                <a:lnTo>
                  <a:pt x="2168" y="3448"/>
                </a:lnTo>
                <a:lnTo>
                  <a:pt x="2168" y="3453"/>
                </a:lnTo>
                <a:lnTo>
                  <a:pt x="2169" y="3454"/>
                </a:lnTo>
                <a:lnTo>
                  <a:pt x="2169" y="3456"/>
                </a:lnTo>
                <a:lnTo>
                  <a:pt x="2170" y="3457"/>
                </a:lnTo>
                <a:lnTo>
                  <a:pt x="2171" y="3457"/>
                </a:lnTo>
                <a:lnTo>
                  <a:pt x="2175" y="3458"/>
                </a:lnTo>
                <a:lnTo>
                  <a:pt x="2177" y="3458"/>
                </a:lnTo>
                <a:lnTo>
                  <a:pt x="2179" y="3458"/>
                </a:lnTo>
                <a:lnTo>
                  <a:pt x="2180" y="3457"/>
                </a:lnTo>
                <a:lnTo>
                  <a:pt x="2180" y="3456"/>
                </a:lnTo>
                <a:lnTo>
                  <a:pt x="2181" y="3454"/>
                </a:lnTo>
                <a:lnTo>
                  <a:pt x="3368" y="412"/>
                </a:lnTo>
                <a:close/>
                <a:moveTo>
                  <a:pt x="3232" y="276"/>
                </a:moveTo>
                <a:lnTo>
                  <a:pt x="197" y="1465"/>
                </a:lnTo>
                <a:lnTo>
                  <a:pt x="195" y="1465"/>
                </a:lnTo>
                <a:lnTo>
                  <a:pt x="194" y="1466"/>
                </a:lnTo>
                <a:lnTo>
                  <a:pt x="192" y="1467"/>
                </a:lnTo>
                <a:lnTo>
                  <a:pt x="192" y="1470"/>
                </a:lnTo>
                <a:lnTo>
                  <a:pt x="192" y="1472"/>
                </a:lnTo>
                <a:lnTo>
                  <a:pt x="192" y="1474"/>
                </a:lnTo>
                <a:lnTo>
                  <a:pt x="194" y="1476"/>
                </a:lnTo>
                <a:lnTo>
                  <a:pt x="195" y="1477"/>
                </a:lnTo>
                <a:lnTo>
                  <a:pt x="196" y="1477"/>
                </a:lnTo>
                <a:lnTo>
                  <a:pt x="198" y="1477"/>
                </a:lnTo>
                <a:lnTo>
                  <a:pt x="201" y="1479"/>
                </a:lnTo>
                <a:lnTo>
                  <a:pt x="212" y="1480"/>
                </a:lnTo>
                <a:lnTo>
                  <a:pt x="230" y="1482"/>
                </a:lnTo>
                <a:lnTo>
                  <a:pt x="253" y="1485"/>
                </a:lnTo>
                <a:lnTo>
                  <a:pt x="282" y="1490"/>
                </a:lnTo>
                <a:lnTo>
                  <a:pt x="317" y="1494"/>
                </a:lnTo>
                <a:lnTo>
                  <a:pt x="356" y="1500"/>
                </a:lnTo>
                <a:lnTo>
                  <a:pt x="400" y="1505"/>
                </a:lnTo>
                <a:lnTo>
                  <a:pt x="449" y="1512"/>
                </a:lnTo>
                <a:lnTo>
                  <a:pt x="501" y="1520"/>
                </a:lnTo>
                <a:lnTo>
                  <a:pt x="556" y="1526"/>
                </a:lnTo>
                <a:lnTo>
                  <a:pt x="615" y="1534"/>
                </a:lnTo>
                <a:lnTo>
                  <a:pt x="676" y="1543"/>
                </a:lnTo>
                <a:lnTo>
                  <a:pt x="738" y="1552"/>
                </a:lnTo>
                <a:lnTo>
                  <a:pt x="803" y="1561"/>
                </a:lnTo>
                <a:lnTo>
                  <a:pt x="868" y="1569"/>
                </a:lnTo>
                <a:lnTo>
                  <a:pt x="935" y="1578"/>
                </a:lnTo>
                <a:lnTo>
                  <a:pt x="1002" y="1587"/>
                </a:lnTo>
                <a:lnTo>
                  <a:pt x="1068" y="1596"/>
                </a:lnTo>
                <a:lnTo>
                  <a:pt x="1136" y="1605"/>
                </a:lnTo>
                <a:lnTo>
                  <a:pt x="1201" y="1614"/>
                </a:lnTo>
                <a:lnTo>
                  <a:pt x="1265" y="1623"/>
                </a:lnTo>
                <a:lnTo>
                  <a:pt x="1328" y="1631"/>
                </a:lnTo>
                <a:lnTo>
                  <a:pt x="1389" y="1640"/>
                </a:lnTo>
                <a:lnTo>
                  <a:pt x="1448" y="1648"/>
                </a:lnTo>
                <a:lnTo>
                  <a:pt x="1504" y="1656"/>
                </a:lnTo>
                <a:lnTo>
                  <a:pt x="1556" y="1663"/>
                </a:lnTo>
                <a:lnTo>
                  <a:pt x="1605" y="1669"/>
                </a:lnTo>
                <a:lnTo>
                  <a:pt x="1649" y="1676"/>
                </a:lnTo>
                <a:lnTo>
                  <a:pt x="1690" y="1681"/>
                </a:lnTo>
                <a:lnTo>
                  <a:pt x="1724" y="1686"/>
                </a:lnTo>
                <a:lnTo>
                  <a:pt x="1754" y="1690"/>
                </a:lnTo>
                <a:lnTo>
                  <a:pt x="1779" y="1694"/>
                </a:lnTo>
                <a:lnTo>
                  <a:pt x="1796" y="1696"/>
                </a:lnTo>
                <a:lnTo>
                  <a:pt x="1808" y="1698"/>
                </a:lnTo>
                <a:lnTo>
                  <a:pt x="1813" y="1698"/>
                </a:lnTo>
                <a:lnTo>
                  <a:pt x="3232" y="276"/>
                </a:lnTo>
                <a:close/>
                <a:moveTo>
                  <a:pt x="3435" y="0"/>
                </a:moveTo>
                <a:lnTo>
                  <a:pt x="3469" y="2"/>
                </a:lnTo>
                <a:lnTo>
                  <a:pt x="3500" y="8"/>
                </a:lnTo>
                <a:lnTo>
                  <a:pt x="3529" y="20"/>
                </a:lnTo>
                <a:lnTo>
                  <a:pt x="3558" y="36"/>
                </a:lnTo>
                <a:lnTo>
                  <a:pt x="3584" y="59"/>
                </a:lnTo>
                <a:lnTo>
                  <a:pt x="3585" y="59"/>
                </a:lnTo>
                <a:lnTo>
                  <a:pt x="3585" y="60"/>
                </a:lnTo>
                <a:lnTo>
                  <a:pt x="3607" y="85"/>
                </a:lnTo>
                <a:lnTo>
                  <a:pt x="3623" y="114"/>
                </a:lnTo>
                <a:lnTo>
                  <a:pt x="3635" y="144"/>
                </a:lnTo>
                <a:lnTo>
                  <a:pt x="3641" y="175"/>
                </a:lnTo>
                <a:lnTo>
                  <a:pt x="3642" y="207"/>
                </a:lnTo>
                <a:lnTo>
                  <a:pt x="3639" y="240"/>
                </a:lnTo>
                <a:lnTo>
                  <a:pt x="3629" y="273"/>
                </a:lnTo>
                <a:lnTo>
                  <a:pt x="2360" y="3524"/>
                </a:lnTo>
                <a:lnTo>
                  <a:pt x="2345" y="3556"/>
                </a:lnTo>
                <a:lnTo>
                  <a:pt x="2325" y="3583"/>
                </a:lnTo>
                <a:lnTo>
                  <a:pt x="2301" y="3607"/>
                </a:lnTo>
                <a:lnTo>
                  <a:pt x="2273" y="3626"/>
                </a:lnTo>
                <a:lnTo>
                  <a:pt x="2243" y="3639"/>
                </a:lnTo>
                <a:lnTo>
                  <a:pt x="2210" y="3648"/>
                </a:lnTo>
                <a:lnTo>
                  <a:pt x="2176" y="3651"/>
                </a:lnTo>
                <a:lnTo>
                  <a:pt x="2151" y="3649"/>
                </a:lnTo>
                <a:lnTo>
                  <a:pt x="2118" y="3642"/>
                </a:lnTo>
                <a:lnTo>
                  <a:pt x="2087" y="3631"/>
                </a:lnTo>
                <a:lnTo>
                  <a:pt x="2059" y="3614"/>
                </a:lnTo>
                <a:lnTo>
                  <a:pt x="2035" y="3593"/>
                </a:lnTo>
                <a:lnTo>
                  <a:pt x="2014" y="3569"/>
                </a:lnTo>
                <a:lnTo>
                  <a:pt x="1998" y="3541"/>
                </a:lnTo>
                <a:lnTo>
                  <a:pt x="1985" y="3511"/>
                </a:lnTo>
                <a:lnTo>
                  <a:pt x="1978" y="3478"/>
                </a:lnTo>
                <a:lnTo>
                  <a:pt x="1764" y="1889"/>
                </a:lnTo>
                <a:lnTo>
                  <a:pt x="1763" y="1886"/>
                </a:lnTo>
                <a:lnTo>
                  <a:pt x="1761" y="1884"/>
                </a:lnTo>
                <a:lnTo>
                  <a:pt x="1759" y="1883"/>
                </a:lnTo>
                <a:lnTo>
                  <a:pt x="173" y="1669"/>
                </a:lnTo>
                <a:lnTo>
                  <a:pt x="139" y="1661"/>
                </a:lnTo>
                <a:lnTo>
                  <a:pt x="108" y="1649"/>
                </a:lnTo>
                <a:lnTo>
                  <a:pt x="81" y="1633"/>
                </a:lnTo>
                <a:lnTo>
                  <a:pt x="56" y="1612"/>
                </a:lnTo>
                <a:lnTo>
                  <a:pt x="37" y="1587"/>
                </a:lnTo>
                <a:lnTo>
                  <a:pt x="20" y="1559"/>
                </a:lnTo>
                <a:lnTo>
                  <a:pt x="8" y="1528"/>
                </a:lnTo>
                <a:lnTo>
                  <a:pt x="1" y="1495"/>
                </a:lnTo>
                <a:lnTo>
                  <a:pt x="0" y="1461"/>
                </a:lnTo>
                <a:lnTo>
                  <a:pt x="4" y="1429"/>
                </a:lnTo>
                <a:lnTo>
                  <a:pt x="13" y="1398"/>
                </a:lnTo>
                <a:lnTo>
                  <a:pt x="28" y="1369"/>
                </a:lnTo>
                <a:lnTo>
                  <a:pt x="46" y="1342"/>
                </a:lnTo>
                <a:lnTo>
                  <a:pt x="70" y="1320"/>
                </a:lnTo>
                <a:lnTo>
                  <a:pt x="96" y="1300"/>
                </a:lnTo>
                <a:lnTo>
                  <a:pt x="126" y="1286"/>
                </a:lnTo>
                <a:lnTo>
                  <a:pt x="3371" y="14"/>
                </a:lnTo>
                <a:lnTo>
                  <a:pt x="3403" y="4"/>
                </a:lnTo>
                <a:lnTo>
                  <a:pt x="34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Freeform 27"/>
          <p:cNvSpPr>
            <a:spLocks noEditPoints="1"/>
          </p:cNvSpPr>
          <p:nvPr/>
        </p:nvSpPr>
        <p:spPr bwMode="auto">
          <a:xfrm>
            <a:off x="8218972" y="1916283"/>
            <a:ext cx="422275" cy="555625"/>
          </a:xfrm>
          <a:custGeom>
            <a:avLst/>
            <a:gdLst>
              <a:gd name="T0" fmla="*/ 593 w 2659"/>
              <a:gd name="T1" fmla="*/ 2426 h 3500"/>
              <a:gd name="T2" fmla="*/ 402 w 2659"/>
              <a:gd name="T3" fmla="*/ 2455 h 3500"/>
              <a:gd name="T4" fmla="*/ 183 w 2659"/>
              <a:gd name="T5" fmla="*/ 2675 h 3500"/>
              <a:gd name="T6" fmla="*/ 2499 w 2659"/>
              <a:gd name="T7" fmla="*/ 2765 h 3500"/>
              <a:gd name="T8" fmla="*/ 2338 w 2659"/>
              <a:gd name="T9" fmla="*/ 2499 h 3500"/>
              <a:gd name="T10" fmla="*/ 2102 w 2659"/>
              <a:gd name="T11" fmla="*/ 2430 h 3500"/>
              <a:gd name="T12" fmla="*/ 1890 w 2659"/>
              <a:gd name="T13" fmla="*/ 2381 h 3500"/>
              <a:gd name="T14" fmla="*/ 1329 w 2659"/>
              <a:gd name="T15" fmla="*/ 3055 h 3500"/>
              <a:gd name="T16" fmla="*/ 1190 w 2659"/>
              <a:gd name="T17" fmla="*/ 2981 h 3500"/>
              <a:gd name="T18" fmla="*/ 1021 w 2659"/>
              <a:gd name="T19" fmla="*/ 2184 h 3500"/>
              <a:gd name="T20" fmla="*/ 1329 w 2659"/>
              <a:gd name="T21" fmla="*/ 2897 h 3500"/>
              <a:gd name="T22" fmla="*/ 1637 w 2659"/>
              <a:gd name="T23" fmla="*/ 2184 h 3500"/>
              <a:gd name="T24" fmla="*/ 1429 w 2659"/>
              <a:gd name="T25" fmla="*/ 1956 h 3500"/>
              <a:gd name="T26" fmla="*/ 992 w 2659"/>
              <a:gd name="T27" fmla="*/ 806 h 3500"/>
              <a:gd name="T28" fmla="*/ 773 w 2659"/>
              <a:gd name="T29" fmla="*/ 1196 h 3500"/>
              <a:gd name="T30" fmla="*/ 954 w 2659"/>
              <a:gd name="T31" fmla="*/ 1608 h 3500"/>
              <a:gd name="T32" fmla="*/ 1279 w 2659"/>
              <a:gd name="T33" fmla="*/ 1803 h 3500"/>
              <a:gd name="T34" fmla="*/ 1619 w 2659"/>
              <a:gd name="T35" fmla="*/ 1696 h 3500"/>
              <a:gd name="T36" fmla="*/ 1849 w 2659"/>
              <a:gd name="T37" fmla="*/ 1345 h 3500"/>
              <a:gd name="T38" fmla="*/ 1889 w 2659"/>
              <a:gd name="T39" fmla="*/ 972 h 3500"/>
              <a:gd name="T40" fmla="*/ 1198 w 2659"/>
              <a:gd name="T41" fmla="*/ 887 h 3500"/>
              <a:gd name="T42" fmla="*/ 1396 w 2659"/>
              <a:gd name="T43" fmla="*/ 158 h 3500"/>
              <a:gd name="T44" fmla="*/ 1112 w 2659"/>
              <a:gd name="T45" fmla="*/ 230 h 3500"/>
              <a:gd name="T46" fmla="*/ 828 w 2659"/>
              <a:gd name="T47" fmla="*/ 368 h 3500"/>
              <a:gd name="T48" fmla="*/ 686 w 2659"/>
              <a:gd name="T49" fmla="*/ 688 h 3500"/>
              <a:gd name="T50" fmla="*/ 778 w 2659"/>
              <a:gd name="T51" fmla="*/ 873 h 3500"/>
              <a:gd name="T52" fmla="*/ 911 w 2659"/>
              <a:gd name="T53" fmla="*/ 599 h 3500"/>
              <a:gd name="T54" fmla="*/ 1039 w 2659"/>
              <a:gd name="T55" fmla="*/ 605 h 3500"/>
              <a:gd name="T56" fmla="*/ 1152 w 2659"/>
              <a:gd name="T57" fmla="*/ 722 h 3500"/>
              <a:gd name="T58" fmla="*/ 1908 w 2659"/>
              <a:gd name="T59" fmla="*/ 777 h 3500"/>
              <a:gd name="T60" fmla="*/ 1934 w 2659"/>
              <a:gd name="T61" fmla="*/ 550 h 3500"/>
              <a:gd name="T62" fmla="*/ 1673 w 2659"/>
              <a:gd name="T63" fmla="*/ 235 h 3500"/>
              <a:gd name="T64" fmla="*/ 1463 w 2659"/>
              <a:gd name="T65" fmla="*/ 3 h 3500"/>
              <a:gd name="T66" fmla="*/ 1872 w 2659"/>
              <a:gd name="T67" fmla="*/ 189 h 3500"/>
              <a:gd name="T68" fmla="*/ 2111 w 2659"/>
              <a:gd name="T69" fmla="*/ 589 h 3500"/>
              <a:gd name="T70" fmla="*/ 2095 w 2659"/>
              <a:gd name="T71" fmla="*/ 1068 h 3500"/>
              <a:gd name="T72" fmla="*/ 1984 w 2659"/>
              <a:gd name="T73" fmla="*/ 1435 h 3500"/>
              <a:gd name="T74" fmla="*/ 1722 w 2659"/>
              <a:gd name="T75" fmla="*/ 1815 h 3500"/>
              <a:gd name="T76" fmla="*/ 1771 w 2659"/>
              <a:gd name="T77" fmla="*/ 2100 h 3500"/>
              <a:gd name="T78" fmla="*/ 1954 w 2659"/>
              <a:gd name="T79" fmla="*/ 2236 h 3500"/>
              <a:gd name="T80" fmla="*/ 2106 w 2659"/>
              <a:gd name="T81" fmla="*/ 2272 h 3500"/>
              <a:gd name="T82" fmla="*/ 2303 w 2659"/>
              <a:gd name="T83" fmla="*/ 2305 h 3500"/>
              <a:gd name="T84" fmla="*/ 2588 w 2659"/>
              <a:gd name="T85" fmla="*/ 2545 h 3500"/>
              <a:gd name="T86" fmla="*/ 2657 w 2659"/>
              <a:gd name="T87" fmla="*/ 3442 h 3500"/>
              <a:gd name="T88" fmla="*/ 58 w 2659"/>
              <a:gd name="T89" fmla="*/ 3497 h 3500"/>
              <a:gd name="T90" fmla="*/ 3 w 2659"/>
              <a:gd name="T91" fmla="*/ 2755 h 3500"/>
              <a:gd name="T92" fmla="*/ 171 w 2659"/>
              <a:gd name="T93" fmla="*/ 2418 h 3500"/>
              <a:gd name="T94" fmla="*/ 522 w 2659"/>
              <a:gd name="T95" fmla="*/ 2273 h 3500"/>
              <a:gd name="T96" fmla="*/ 608 w 2659"/>
              <a:gd name="T97" fmla="*/ 2264 h 3500"/>
              <a:gd name="T98" fmla="*/ 786 w 2659"/>
              <a:gd name="T99" fmla="*/ 2194 h 3500"/>
              <a:gd name="T100" fmla="*/ 949 w 2659"/>
              <a:gd name="T101" fmla="*/ 1994 h 3500"/>
              <a:gd name="T102" fmla="*/ 796 w 2659"/>
              <a:gd name="T103" fmla="*/ 1661 h 3500"/>
              <a:gd name="T104" fmla="*/ 609 w 2659"/>
              <a:gd name="T105" fmla="*/ 1165 h 3500"/>
              <a:gd name="T106" fmla="*/ 522 w 2659"/>
              <a:gd name="T107" fmla="*/ 819 h 3500"/>
              <a:gd name="T108" fmla="*/ 622 w 2659"/>
              <a:gd name="T109" fmla="*/ 387 h 3500"/>
              <a:gd name="T110" fmla="*/ 923 w 2659"/>
              <a:gd name="T111" fmla="*/ 112 h 3500"/>
              <a:gd name="T112" fmla="*/ 1332 w 2659"/>
              <a:gd name="T113" fmla="*/ 3 h 3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59" h="3500">
                <a:moveTo>
                  <a:pt x="769" y="2381"/>
                </a:moveTo>
                <a:lnTo>
                  <a:pt x="739" y="2394"/>
                </a:lnTo>
                <a:lnTo>
                  <a:pt x="707" y="2403"/>
                </a:lnTo>
                <a:lnTo>
                  <a:pt x="676" y="2412"/>
                </a:lnTo>
                <a:lnTo>
                  <a:pt x="647" y="2418"/>
                </a:lnTo>
                <a:lnTo>
                  <a:pt x="618" y="2422"/>
                </a:lnTo>
                <a:lnTo>
                  <a:pt x="593" y="2426"/>
                </a:lnTo>
                <a:lnTo>
                  <a:pt x="572" y="2428"/>
                </a:lnTo>
                <a:lnTo>
                  <a:pt x="556" y="2429"/>
                </a:lnTo>
                <a:lnTo>
                  <a:pt x="544" y="2430"/>
                </a:lnTo>
                <a:lnTo>
                  <a:pt x="540" y="2430"/>
                </a:lnTo>
                <a:lnTo>
                  <a:pt x="492" y="2433"/>
                </a:lnTo>
                <a:lnTo>
                  <a:pt x="446" y="2442"/>
                </a:lnTo>
                <a:lnTo>
                  <a:pt x="402" y="2455"/>
                </a:lnTo>
                <a:lnTo>
                  <a:pt x="360" y="2474"/>
                </a:lnTo>
                <a:lnTo>
                  <a:pt x="322" y="2499"/>
                </a:lnTo>
                <a:lnTo>
                  <a:pt x="286" y="2526"/>
                </a:lnTo>
                <a:lnTo>
                  <a:pt x="254" y="2559"/>
                </a:lnTo>
                <a:lnTo>
                  <a:pt x="226" y="2594"/>
                </a:lnTo>
                <a:lnTo>
                  <a:pt x="202" y="2633"/>
                </a:lnTo>
                <a:lnTo>
                  <a:pt x="183" y="2675"/>
                </a:lnTo>
                <a:lnTo>
                  <a:pt x="169" y="2719"/>
                </a:lnTo>
                <a:lnTo>
                  <a:pt x="161" y="2765"/>
                </a:lnTo>
                <a:lnTo>
                  <a:pt x="158" y="2813"/>
                </a:lnTo>
                <a:lnTo>
                  <a:pt x="158" y="3342"/>
                </a:lnTo>
                <a:lnTo>
                  <a:pt x="2502" y="3342"/>
                </a:lnTo>
                <a:lnTo>
                  <a:pt x="2502" y="2813"/>
                </a:lnTo>
                <a:lnTo>
                  <a:pt x="2499" y="2765"/>
                </a:lnTo>
                <a:lnTo>
                  <a:pt x="2491" y="2719"/>
                </a:lnTo>
                <a:lnTo>
                  <a:pt x="2476" y="2675"/>
                </a:lnTo>
                <a:lnTo>
                  <a:pt x="2457" y="2633"/>
                </a:lnTo>
                <a:lnTo>
                  <a:pt x="2433" y="2594"/>
                </a:lnTo>
                <a:lnTo>
                  <a:pt x="2405" y="2559"/>
                </a:lnTo>
                <a:lnTo>
                  <a:pt x="2373" y="2526"/>
                </a:lnTo>
                <a:lnTo>
                  <a:pt x="2338" y="2499"/>
                </a:lnTo>
                <a:lnTo>
                  <a:pt x="2299" y="2474"/>
                </a:lnTo>
                <a:lnTo>
                  <a:pt x="2258" y="2455"/>
                </a:lnTo>
                <a:lnTo>
                  <a:pt x="2213" y="2442"/>
                </a:lnTo>
                <a:lnTo>
                  <a:pt x="2167" y="2433"/>
                </a:lnTo>
                <a:lnTo>
                  <a:pt x="2119" y="2430"/>
                </a:lnTo>
                <a:lnTo>
                  <a:pt x="2115" y="2430"/>
                </a:lnTo>
                <a:lnTo>
                  <a:pt x="2102" y="2430"/>
                </a:lnTo>
                <a:lnTo>
                  <a:pt x="2084" y="2428"/>
                </a:lnTo>
                <a:lnTo>
                  <a:pt x="2060" y="2426"/>
                </a:lnTo>
                <a:lnTo>
                  <a:pt x="2031" y="2421"/>
                </a:lnTo>
                <a:lnTo>
                  <a:pt x="1999" y="2415"/>
                </a:lnTo>
                <a:lnTo>
                  <a:pt x="1965" y="2407"/>
                </a:lnTo>
                <a:lnTo>
                  <a:pt x="1927" y="2396"/>
                </a:lnTo>
                <a:lnTo>
                  <a:pt x="1890" y="2381"/>
                </a:lnTo>
                <a:lnTo>
                  <a:pt x="1469" y="2981"/>
                </a:lnTo>
                <a:lnTo>
                  <a:pt x="1452" y="3003"/>
                </a:lnTo>
                <a:lnTo>
                  <a:pt x="1431" y="3021"/>
                </a:lnTo>
                <a:lnTo>
                  <a:pt x="1409" y="3034"/>
                </a:lnTo>
                <a:lnTo>
                  <a:pt x="1383" y="3045"/>
                </a:lnTo>
                <a:lnTo>
                  <a:pt x="1357" y="3051"/>
                </a:lnTo>
                <a:lnTo>
                  <a:pt x="1329" y="3055"/>
                </a:lnTo>
                <a:lnTo>
                  <a:pt x="1329" y="3055"/>
                </a:lnTo>
                <a:lnTo>
                  <a:pt x="1302" y="3051"/>
                </a:lnTo>
                <a:lnTo>
                  <a:pt x="1275" y="3045"/>
                </a:lnTo>
                <a:lnTo>
                  <a:pt x="1251" y="3034"/>
                </a:lnTo>
                <a:lnTo>
                  <a:pt x="1228" y="3021"/>
                </a:lnTo>
                <a:lnTo>
                  <a:pt x="1208" y="3003"/>
                </a:lnTo>
                <a:lnTo>
                  <a:pt x="1190" y="2981"/>
                </a:lnTo>
                <a:lnTo>
                  <a:pt x="769" y="2381"/>
                </a:lnTo>
                <a:close/>
                <a:moveTo>
                  <a:pt x="1135" y="1929"/>
                </a:moveTo>
                <a:lnTo>
                  <a:pt x="1121" y="1984"/>
                </a:lnTo>
                <a:lnTo>
                  <a:pt x="1103" y="2038"/>
                </a:lnTo>
                <a:lnTo>
                  <a:pt x="1080" y="2089"/>
                </a:lnTo>
                <a:lnTo>
                  <a:pt x="1053" y="2138"/>
                </a:lnTo>
                <a:lnTo>
                  <a:pt x="1021" y="2184"/>
                </a:lnTo>
                <a:lnTo>
                  <a:pt x="986" y="2226"/>
                </a:lnTo>
                <a:lnTo>
                  <a:pt x="947" y="2265"/>
                </a:lnTo>
                <a:lnTo>
                  <a:pt x="906" y="2302"/>
                </a:lnTo>
                <a:lnTo>
                  <a:pt x="1319" y="2890"/>
                </a:lnTo>
                <a:lnTo>
                  <a:pt x="1322" y="2893"/>
                </a:lnTo>
                <a:lnTo>
                  <a:pt x="1325" y="2895"/>
                </a:lnTo>
                <a:lnTo>
                  <a:pt x="1329" y="2897"/>
                </a:lnTo>
                <a:lnTo>
                  <a:pt x="1334" y="2895"/>
                </a:lnTo>
                <a:lnTo>
                  <a:pt x="1338" y="2893"/>
                </a:lnTo>
                <a:lnTo>
                  <a:pt x="1341" y="2890"/>
                </a:lnTo>
                <a:lnTo>
                  <a:pt x="1754" y="2302"/>
                </a:lnTo>
                <a:lnTo>
                  <a:pt x="1712" y="2265"/>
                </a:lnTo>
                <a:lnTo>
                  <a:pt x="1673" y="2226"/>
                </a:lnTo>
                <a:lnTo>
                  <a:pt x="1637" y="2184"/>
                </a:lnTo>
                <a:lnTo>
                  <a:pt x="1607" y="2138"/>
                </a:lnTo>
                <a:lnTo>
                  <a:pt x="1579" y="2089"/>
                </a:lnTo>
                <a:lnTo>
                  <a:pt x="1557" y="2038"/>
                </a:lnTo>
                <a:lnTo>
                  <a:pt x="1538" y="1985"/>
                </a:lnTo>
                <a:lnTo>
                  <a:pt x="1525" y="1929"/>
                </a:lnTo>
                <a:lnTo>
                  <a:pt x="1478" y="1945"/>
                </a:lnTo>
                <a:lnTo>
                  <a:pt x="1429" y="1956"/>
                </a:lnTo>
                <a:lnTo>
                  <a:pt x="1380" y="1962"/>
                </a:lnTo>
                <a:lnTo>
                  <a:pt x="1329" y="1964"/>
                </a:lnTo>
                <a:lnTo>
                  <a:pt x="1280" y="1962"/>
                </a:lnTo>
                <a:lnTo>
                  <a:pt x="1230" y="1955"/>
                </a:lnTo>
                <a:lnTo>
                  <a:pt x="1181" y="1944"/>
                </a:lnTo>
                <a:lnTo>
                  <a:pt x="1135" y="1929"/>
                </a:lnTo>
                <a:close/>
                <a:moveTo>
                  <a:pt x="992" y="806"/>
                </a:moveTo>
                <a:lnTo>
                  <a:pt x="964" y="867"/>
                </a:lnTo>
                <a:lnTo>
                  <a:pt x="931" y="925"/>
                </a:lnTo>
                <a:lnTo>
                  <a:pt x="895" y="980"/>
                </a:lnTo>
                <a:lnTo>
                  <a:pt x="855" y="1032"/>
                </a:lnTo>
                <a:lnTo>
                  <a:pt x="811" y="1082"/>
                </a:lnTo>
                <a:lnTo>
                  <a:pt x="763" y="1127"/>
                </a:lnTo>
                <a:lnTo>
                  <a:pt x="773" y="1196"/>
                </a:lnTo>
                <a:lnTo>
                  <a:pt x="787" y="1263"/>
                </a:lnTo>
                <a:lnTo>
                  <a:pt x="805" y="1328"/>
                </a:lnTo>
                <a:lnTo>
                  <a:pt x="828" y="1390"/>
                </a:lnTo>
                <a:lnTo>
                  <a:pt x="854" y="1450"/>
                </a:lnTo>
                <a:lnTo>
                  <a:pt x="884" y="1506"/>
                </a:lnTo>
                <a:lnTo>
                  <a:pt x="917" y="1558"/>
                </a:lnTo>
                <a:lnTo>
                  <a:pt x="954" y="1608"/>
                </a:lnTo>
                <a:lnTo>
                  <a:pt x="994" y="1652"/>
                </a:lnTo>
                <a:lnTo>
                  <a:pt x="1037" y="1693"/>
                </a:lnTo>
                <a:lnTo>
                  <a:pt x="1082" y="1727"/>
                </a:lnTo>
                <a:lnTo>
                  <a:pt x="1129" y="1755"/>
                </a:lnTo>
                <a:lnTo>
                  <a:pt x="1178" y="1778"/>
                </a:lnTo>
                <a:lnTo>
                  <a:pt x="1228" y="1793"/>
                </a:lnTo>
                <a:lnTo>
                  <a:pt x="1279" y="1803"/>
                </a:lnTo>
                <a:lnTo>
                  <a:pt x="1329" y="1806"/>
                </a:lnTo>
                <a:lnTo>
                  <a:pt x="1382" y="1803"/>
                </a:lnTo>
                <a:lnTo>
                  <a:pt x="1433" y="1793"/>
                </a:lnTo>
                <a:lnTo>
                  <a:pt x="1482" y="1778"/>
                </a:lnTo>
                <a:lnTo>
                  <a:pt x="1529" y="1756"/>
                </a:lnTo>
                <a:lnTo>
                  <a:pt x="1576" y="1729"/>
                </a:lnTo>
                <a:lnTo>
                  <a:pt x="1619" y="1696"/>
                </a:lnTo>
                <a:lnTo>
                  <a:pt x="1661" y="1659"/>
                </a:lnTo>
                <a:lnTo>
                  <a:pt x="1700" y="1616"/>
                </a:lnTo>
                <a:lnTo>
                  <a:pt x="1736" y="1570"/>
                </a:lnTo>
                <a:lnTo>
                  <a:pt x="1769" y="1519"/>
                </a:lnTo>
                <a:lnTo>
                  <a:pt x="1798" y="1465"/>
                </a:lnTo>
                <a:lnTo>
                  <a:pt x="1826" y="1406"/>
                </a:lnTo>
                <a:lnTo>
                  <a:pt x="1849" y="1345"/>
                </a:lnTo>
                <a:lnTo>
                  <a:pt x="1868" y="1281"/>
                </a:lnTo>
                <a:lnTo>
                  <a:pt x="1883" y="1213"/>
                </a:lnTo>
                <a:lnTo>
                  <a:pt x="1895" y="1144"/>
                </a:lnTo>
                <a:lnTo>
                  <a:pt x="1902" y="1073"/>
                </a:lnTo>
                <a:lnTo>
                  <a:pt x="1904" y="999"/>
                </a:lnTo>
                <a:lnTo>
                  <a:pt x="1904" y="998"/>
                </a:lnTo>
                <a:lnTo>
                  <a:pt x="1889" y="972"/>
                </a:lnTo>
                <a:lnTo>
                  <a:pt x="1870" y="947"/>
                </a:lnTo>
                <a:lnTo>
                  <a:pt x="1849" y="927"/>
                </a:lnTo>
                <a:lnTo>
                  <a:pt x="1824" y="910"/>
                </a:lnTo>
                <a:lnTo>
                  <a:pt x="1795" y="897"/>
                </a:lnTo>
                <a:lnTo>
                  <a:pt x="1766" y="890"/>
                </a:lnTo>
                <a:lnTo>
                  <a:pt x="1734" y="887"/>
                </a:lnTo>
                <a:lnTo>
                  <a:pt x="1198" y="887"/>
                </a:lnTo>
                <a:lnTo>
                  <a:pt x="1158" y="885"/>
                </a:lnTo>
                <a:lnTo>
                  <a:pt x="1121" y="877"/>
                </a:lnTo>
                <a:lnTo>
                  <a:pt x="1084" y="865"/>
                </a:lnTo>
                <a:lnTo>
                  <a:pt x="1049" y="848"/>
                </a:lnTo>
                <a:lnTo>
                  <a:pt x="1016" y="827"/>
                </a:lnTo>
                <a:lnTo>
                  <a:pt x="992" y="806"/>
                </a:lnTo>
                <a:close/>
                <a:moveTo>
                  <a:pt x="1396" y="158"/>
                </a:moveTo>
                <a:lnTo>
                  <a:pt x="1344" y="160"/>
                </a:lnTo>
                <a:lnTo>
                  <a:pt x="1293" y="168"/>
                </a:lnTo>
                <a:lnTo>
                  <a:pt x="1243" y="180"/>
                </a:lnTo>
                <a:lnTo>
                  <a:pt x="1193" y="198"/>
                </a:lnTo>
                <a:lnTo>
                  <a:pt x="1145" y="221"/>
                </a:lnTo>
                <a:lnTo>
                  <a:pt x="1129" y="227"/>
                </a:lnTo>
                <a:lnTo>
                  <a:pt x="1112" y="230"/>
                </a:lnTo>
                <a:lnTo>
                  <a:pt x="1066" y="234"/>
                </a:lnTo>
                <a:lnTo>
                  <a:pt x="1021" y="244"/>
                </a:lnTo>
                <a:lnTo>
                  <a:pt x="978" y="260"/>
                </a:lnTo>
                <a:lnTo>
                  <a:pt x="936" y="281"/>
                </a:lnTo>
                <a:lnTo>
                  <a:pt x="896" y="305"/>
                </a:lnTo>
                <a:lnTo>
                  <a:pt x="860" y="335"/>
                </a:lnTo>
                <a:lnTo>
                  <a:pt x="828" y="368"/>
                </a:lnTo>
                <a:lnTo>
                  <a:pt x="797" y="405"/>
                </a:lnTo>
                <a:lnTo>
                  <a:pt x="769" y="445"/>
                </a:lnTo>
                <a:lnTo>
                  <a:pt x="746" y="489"/>
                </a:lnTo>
                <a:lnTo>
                  <a:pt x="725" y="536"/>
                </a:lnTo>
                <a:lnTo>
                  <a:pt x="708" y="584"/>
                </a:lnTo>
                <a:lnTo>
                  <a:pt x="695" y="635"/>
                </a:lnTo>
                <a:lnTo>
                  <a:pt x="686" y="688"/>
                </a:lnTo>
                <a:lnTo>
                  <a:pt x="681" y="742"/>
                </a:lnTo>
                <a:lnTo>
                  <a:pt x="679" y="798"/>
                </a:lnTo>
                <a:lnTo>
                  <a:pt x="682" y="854"/>
                </a:lnTo>
                <a:lnTo>
                  <a:pt x="689" y="911"/>
                </a:lnTo>
                <a:lnTo>
                  <a:pt x="701" y="968"/>
                </a:lnTo>
                <a:lnTo>
                  <a:pt x="742" y="923"/>
                </a:lnTo>
                <a:lnTo>
                  <a:pt x="778" y="873"/>
                </a:lnTo>
                <a:lnTo>
                  <a:pt x="810" y="821"/>
                </a:lnTo>
                <a:lnTo>
                  <a:pt x="838" y="766"/>
                </a:lnTo>
                <a:lnTo>
                  <a:pt x="860" y="708"/>
                </a:lnTo>
                <a:lnTo>
                  <a:pt x="878" y="649"/>
                </a:lnTo>
                <a:lnTo>
                  <a:pt x="886" y="630"/>
                </a:lnTo>
                <a:lnTo>
                  <a:pt x="896" y="613"/>
                </a:lnTo>
                <a:lnTo>
                  <a:pt x="911" y="599"/>
                </a:lnTo>
                <a:lnTo>
                  <a:pt x="927" y="589"/>
                </a:lnTo>
                <a:lnTo>
                  <a:pt x="946" y="581"/>
                </a:lnTo>
                <a:lnTo>
                  <a:pt x="966" y="577"/>
                </a:lnTo>
                <a:lnTo>
                  <a:pt x="986" y="578"/>
                </a:lnTo>
                <a:lnTo>
                  <a:pt x="1007" y="583"/>
                </a:lnTo>
                <a:lnTo>
                  <a:pt x="1024" y="592"/>
                </a:lnTo>
                <a:lnTo>
                  <a:pt x="1039" y="605"/>
                </a:lnTo>
                <a:lnTo>
                  <a:pt x="1052" y="619"/>
                </a:lnTo>
                <a:lnTo>
                  <a:pt x="1062" y="637"/>
                </a:lnTo>
                <a:lnTo>
                  <a:pt x="1074" y="662"/>
                </a:lnTo>
                <a:lnTo>
                  <a:pt x="1090" y="683"/>
                </a:lnTo>
                <a:lnTo>
                  <a:pt x="1110" y="700"/>
                </a:lnTo>
                <a:lnTo>
                  <a:pt x="1130" y="713"/>
                </a:lnTo>
                <a:lnTo>
                  <a:pt x="1152" y="722"/>
                </a:lnTo>
                <a:lnTo>
                  <a:pt x="1174" y="728"/>
                </a:lnTo>
                <a:lnTo>
                  <a:pt x="1198" y="730"/>
                </a:lnTo>
                <a:lnTo>
                  <a:pt x="1734" y="730"/>
                </a:lnTo>
                <a:lnTo>
                  <a:pt x="1780" y="733"/>
                </a:lnTo>
                <a:lnTo>
                  <a:pt x="1826" y="742"/>
                </a:lnTo>
                <a:lnTo>
                  <a:pt x="1868" y="757"/>
                </a:lnTo>
                <a:lnTo>
                  <a:pt x="1908" y="777"/>
                </a:lnTo>
                <a:lnTo>
                  <a:pt x="1945" y="803"/>
                </a:lnTo>
                <a:lnTo>
                  <a:pt x="1978" y="833"/>
                </a:lnTo>
                <a:lnTo>
                  <a:pt x="1979" y="801"/>
                </a:lnTo>
                <a:lnTo>
                  <a:pt x="1976" y="735"/>
                </a:lnTo>
                <a:lnTo>
                  <a:pt x="1968" y="671"/>
                </a:lnTo>
                <a:lnTo>
                  <a:pt x="1953" y="610"/>
                </a:lnTo>
                <a:lnTo>
                  <a:pt x="1934" y="550"/>
                </a:lnTo>
                <a:lnTo>
                  <a:pt x="1908" y="494"/>
                </a:lnTo>
                <a:lnTo>
                  <a:pt x="1880" y="441"/>
                </a:lnTo>
                <a:lnTo>
                  <a:pt x="1846" y="391"/>
                </a:lnTo>
                <a:lnTo>
                  <a:pt x="1808" y="346"/>
                </a:lnTo>
                <a:lnTo>
                  <a:pt x="1767" y="304"/>
                </a:lnTo>
                <a:lnTo>
                  <a:pt x="1722" y="267"/>
                </a:lnTo>
                <a:lnTo>
                  <a:pt x="1673" y="235"/>
                </a:lnTo>
                <a:lnTo>
                  <a:pt x="1623" y="208"/>
                </a:lnTo>
                <a:lnTo>
                  <a:pt x="1569" y="187"/>
                </a:lnTo>
                <a:lnTo>
                  <a:pt x="1514" y="171"/>
                </a:lnTo>
                <a:lnTo>
                  <a:pt x="1455" y="161"/>
                </a:lnTo>
                <a:lnTo>
                  <a:pt x="1396" y="158"/>
                </a:lnTo>
                <a:close/>
                <a:moveTo>
                  <a:pt x="1396" y="0"/>
                </a:moveTo>
                <a:lnTo>
                  <a:pt x="1463" y="3"/>
                </a:lnTo>
                <a:lnTo>
                  <a:pt x="1528" y="13"/>
                </a:lnTo>
                <a:lnTo>
                  <a:pt x="1593" y="29"/>
                </a:lnTo>
                <a:lnTo>
                  <a:pt x="1654" y="50"/>
                </a:lnTo>
                <a:lnTo>
                  <a:pt x="1713" y="77"/>
                </a:lnTo>
                <a:lnTo>
                  <a:pt x="1770" y="109"/>
                </a:lnTo>
                <a:lnTo>
                  <a:pt x="1823" y="146"/>
                </a:lnTo>
                <a:lnTo>
                  <a:pt x="1872" y="189"/>
                </a:lnTo>
                <a:lnTo>
                  <a:pt x="1919" y="234"/>
                </a:lnTo>
                <a:lnTo>
                  <a:pt x="1962" y="285"/>
                </a:lnTo>
                <a:lnTo>
                  <a:pt x="2000" y="339"/>
                </a:lnTo>
                <a:lnTo>
                  <a:pt x="2035" y="397"/>
                </a:lnTo>
                <a:lnTo>
                  <a:pt x="2065" y="458"/>
                </a:lnTo>
                <a:lnTo>
                  <a:pt x="2090" y="522"/>
                </a:lnTo>
                <a:lnTo>
                  <a:pt x="2111" y="589"/>
                </a:lnTo>
                <a:lnTo>
                  <a:pt x="2124" y="657"/>
                </a:lnTo>
                <a:lnTo>
                  <a:pt x="2134" y="728"/>
                </a:lnTo>
                <a:lnTo>
                  <a:pt x="2137" y="801"/>
                </a:lnTo>
                <a:lnTo>
                  <a:pt x="2134" y="870"/>
                </a:lnTo>
                <a:lnTo>
                  <a:pt x="2126" y="937"/>
                </a:lnTo>
                <a:lnTo>
                  <a:pt x="2113" y="1003"/>
                </a:lnTo>
                <a:lnTo>
                  <a:pt x="2095" y="1068"/>
                </a:lnTo>
                <a:lnTo>
                  <a:pt x="2071" y="1131"/>
                </a:lnTo>
                <a:lnTo>
                  <a:pt x="2063" y="1147"/>
                </a:lnTo>
                <a:lnTo>
                  <a:pt x="2051" y="1158"/>
                </a:lnTo>
                <a:lnTo>
                  <a:pt x="2041" y="1230"/>
                </a:lnTo>
                <a:lnTo>
                  <a:pt x="2025" y="1300"/>
                </a:lnTo>
                <a:lnTo>
                  <a:pt x="2006" y="1368"/>
                </a:lnTo>
                <a:lnTo>
                  <a:pt x="1984" y="1435"/>
                </a:lnTo>
                <a:lnTo>
                  <a:pt x="1957" y="1499"/>
                </a:lnTo>
                <a:lnTo>
                  <a:pt x="1926" y="1559"/>
                </a:lnTo>
                <a:lnTo>
                  <a:pt x="1893" y="1617"/>
                </a:lnTo>
                <a:lnTo>
                  <a:pt x="1854" y="1673"/>
                </a:lnTo>
                <a:lnTo>
                  <a:pt x="1813" y="1726"/>
                </a:lnTo>
                <a:lnTo>
                  <a:pt x="1769" y="1772"/>
                </a:lnTo>
                <a:lnTo>
                  <a:pt x="1722" y="1815"/>
                </a:lnTo>
                <a:lnTo>
                  <a:pt x="1673" y="1853"/>
                </a:lnTo>
                <a:lnTo>
                  <a:pt x="1682" y="1904"/>
                </a:lnTo>
                <a:lnTo>
                  <a:pt x="1695" y="1952"/>
                </a:lnTo>
                <a:lnTo>
                  <a:pt x="1710" y="1995"/>
                </a:lnTo>
                <a:lnTo>
                  <a:pt x="1728" y="2033"/>
                </a:lnTo>
                <a:lnTo>
                  <a:pt x="1749" y="2069"/>
                </a:lnTo>
                <a:lnTo>
                  <a:pt x="1771" y="2100"/>
                </a:lnTo>
                <a:lnTo>
                  <a:pt x="1794" y="2129"/>
                </a:lnTo>
                <a:lnTo>
                  <a:pt x="1819" y="2153"/>
                </a:lnTo>
                <a:lnTo>
                  <a:pt x="1846" y="2175"/>
                </a:lnTo>
                <a:lnTo>
                  <a:pt x="1872" y="2194"/>
                </a:lnTo>
                <a:lnTo>
                  <a:pt x="1900" y="2210"/>
                </a:lnTo>
                <a:lnTo>
                  <a:pt x="1926" y="2224"/>
                </a:lnTo>
                <a:lnTo>
                  <a:pt x="1954" y="2236"/>
                </a:lnTo>
                <a:lnTo>
                  <a:pt x="1980" y="2245"/>
                </a:lnTo>
                <a:lnTo>
                  <a:pt x="2005" y="2254"/>
                </a:lnTo>
                <a:lnTo>
                  <a:pt x="2029" y="2259"/>
                </a:lnTo>
                <a:lnTo>
                  <a:pt x="2051" y="2264"/>
                </a:lnTo>
                <a:lnTo>
                  <a:pt x="2072" y="2268"/>
                </a:lnTo>
                <a:lnTo>
                  <a:pt x="2090" y="2270"/>
                </a:lnTo>
                <a:lnTo>
                  <a:pt x="2106" y="2272"/>
                </a:lnTo>
                <a:lnTo>
                  <a:pt x="2119" y="2272"/>
                </a:lnTo>
                <a:lnTo>
                  <a:pt x="2130" y="2273"/>
                </a:lnTo>
                <a:lnTo>
                  <a:pt x="2135" y="2273"/>
                </a:lnTo>
                <a:lnTo>
                  <a:pt x="2138" y="2273"/>
                </a:lnTo>
                <a:lnTo>
                  <a:pt x="2195" y="2278"/>
                </a:lnTo>
                <a:lnTo>
                  <a:pt x="2250" y="2289"/>
                </a:lnTo>
                <a:lnTo>
                  <a:pt x="2303" y="2305"/>
                </a:lnTo>
                <a:lnTo>
                  <a:pt x="2354" y="2326"/>
                </a:lnTo>
                <a:lnTo>
                  <a:pt x="2402" y="2352"/>
                </a:lnTo>
                <a:lnTo>
                  <a:pt x="2446" y="2383"/>
                </a:lnTo>
                <a:lnTo>
                  <a:pt x="2487" y="2418"/>
                </a:lnTo>
                <a:lnTo>
                  <a:pt x="2526" y="2457"/>
                </a:lnTo>
                <a:lnTo>
                  <a:pt x="2558" y="2500"/>
                </a:lnTo>
                <a:lnTo>
                  <a:pt x="2588" y="2545"/>
                </a:lnTo>
                <a:lnTo>
                  <a:pt x="2613" y="2594"/>
                </a:lnTo>
                <a:lnTo>
                  <a:pt x="2632" y="2646"/>
                </a:lnTo>
                <a:lnTo>
                  <a:pt x="2647" y="2699"/>
                </a:lnTo>
                <a:lnTo>
                  <a:pt x="2656" y="2755"/>
                </a:lnTo>
                <a:lnTo>
                  <a:pt x="2659" y="2813"/>
                </a:lnTo>
                <a:lnTo>
                  <a:pt x="2659" y="3422"/>
                </a:lnTo>
                <a:lnTo>
                  <a:pt x="2657" y="3442"/>
                </a:lnTo>
                <a:lnTo>
                  <a:pt x="2648" y="3461"/>
                </a:lnTo>
                <a:lnTo>
                  <a:pt x="2636" y="3477"/>
                </a:lnTo>
                <a:lnTo>
                  <a:pt x="2620" y="3489"/>
                </a:lnTo>
                <a:lnTo>
                  <a:pt x="2602" y="3497"/>
                </a:lnTo>
                <a:lnTo>
                  <a:pt x="2581" y="3500"/>
                </a:lnTo>
                <a:lnTo>
                  <a:pt x="78" y="3500"/>
                </a:lnTo>
                <a:lnTo>
                  <a:pt x="58" y="3497"/>
                </a:lnTo>
                <a:lnTo>
                  <a:pt x="39" y="3489"/>
                </a:lnTo>
                <a:lnTo>
                  <a:pt x="23" y="3477"/>
                </a:lnTo>
                <a:lnTo>
                  <a:pt x="11" y="3461"/>
                </a:lnTo>
                <a:lnTo>
                  <a:pt x="3" y="3442"/>
                </a:lnTo>
                <a:lnTo>
                  <a:pt x="0" y="3422"/>
                </a:lnTo>
                <a:lnTo>
                  <a:pt x="0" y="2813"/>
                </a:lnTo>
                <a:lnTo>
                  <a:pt x="3" y="2755"/>
                </a:lnTo>
                <a:lnTo>
                  <a:pt x="12" y="2699"/>
                </a:lnTo>
                <a:lnTo>
                  <a:pt x="26" y="2646"/>
                </a:lnTo>
                <a:lnTo>
                  <a:pt x="47" y="2594"/>
                </a:lnTo>
                <a:lnTo>
                  <a:pt x="71" y="2545"/>
                </a:lnTo>
                <a:lnTo>
                  <a:pt x="100" y="2500"/>
                </a:lnTo>
                <a:lnTo>
                  <a:pt x="134" y="2457"/>
                </a:lnTo>
                <a:lnTo>
                  <a:pt x="171" y="2418"/>
                </a:lnTo>
                <a:lnTo>
                  <a:pt x="213" y="2383"/>
                </a:lnTo>
                <a:lnTo>
                  <a:pt x="258" y="2352"/>
                </a:lnTo>
                <a:lnTo>
                  <a:pt x="306" y="2326"/>
                </a:lnTo>
                <a:lnTo>
                  <a:pt x="357" y="2305"/>
                </a:lnTo>
                <a:lnTo>
                  <a:pt x="410" y="2289"/>
                </a:lnTo>
                <a:lnTo>
                  <a:pt x="465" y="2278"/>
                </a:lnTo>
                <a:lnTo>
                  <a:pt x="522" y="2273"/>
                </a:lnTo>
                <a:lnTo>
                  <a:pt x="524" y="2273"/>
                </a:lnTo>
                <a:lnTo>
                  <a:pt x="530" y="2273"/>
                </a:lnTo>
                <a:lnTo>
                  <a:pt x="540" y="2272"/>
                </a:lnTo>
                <a:lnTo>
                  <a:pt x="552" y="2272"/>
                </a:lnTo>
                <a:lnTo>
                  <a:pt x="568" y="2270"/>
                </a:lnTo>
                <a:lnTo>
                  <a:pt x="586" y="2268"/>
                </a:lnTo>
                <a:lnTo>
                  <a:pt x="608" y="2264"/>
                </a:lnTo>
                <a:lnTo>
                  <a:pt x="630" y="2259"/>
                </a:lnTo>
                <a:lnTo>
                  <a:pt x="654" y="2254"/>
                </a:lnTo>
                <a:lnTo>
                  <a:pt x="679" y="2245"/>
                </a:lnTo>
                <a:lnTo>
                  <a:pt x="706" y="2236"/>
                </a:lnTo>
                <a:lnTo>
                  <a:pt x="732" y="2224"/>
                </a:lnTo>
                <a:lnTo>
                  <a:pt x="760" y="2210"/>
                </a:lnTo>
                <a:lnTo>
                  <a:pt x="786" y="2194"/>
                </a:lnTo>
                <a:lnTo>
                  <a:pt x="814" y="2175"/>
                </a:lnTo>
                <a:lnTo>
                  <a:pt x="839" y="2153"/>
                </a:lnTo>
                <a:lnTo>
                  <a:pt x="865" y="2129"/>
                </a:lnTo>
                <a:lnTo>
                  <a:pt x="889" y="2100"/>
                </a:lnTo>
                <a:lnTo>
                  <a:pt x="911" y="2068"/>
                </a:lnTo>
                <a:lnTo>
                  <a:pt x="931" y="2033"/>
                </a:lnTo>
                <a:lnTo>
                  <a:pt x="949" y="1994"/>
                </a:lnTo>
                <a:lnTo>
                  <a:pt x="964" y="1952"/>
                </a:lnTo>
                <a:lnTo>
                  <a:pt x="977" y="1904"/>
                </a:lnTo>
                <a:lnTo>
                  <a:pt x="986" y="1852"/>
                </a:lnTo>
                <a:lnTo>
                  <a:pt x="935" y="1812"/>
                </a:lnTo>
                <a:lnTo>
                  <a:pt x="885" y="1767"/>
                </a:lnTo>
                <a:lnTo>
                  <a:pt x="839" y="1716"/>
                </a:lnTo>
                <a:lnTo>
                  <a:pt x="796" y="1661"/>
                </a:lnTo>
                <a:lnTo>
                  <a:pt x="757" y="1602"/>
                </a:lnTo>
                <a:lnTo>
                  <a:pt x="722" y="1538"/>
                </a:lnTo>
                <a:lnTo>
                  <a:pt x="690" y="1470"/>
                </a:lnTo>
                <a:lnTo>
                  <a:pt x="663" y="1398"/>
                </a:lnTo>
                <a:lnTo>
                  <a:pt x="640" y="1324"/>
                </a:lnTo>
                <a:lnTo>
                  <a:pt x="622" y="1245"/>
                </a:lnTo>
                <a:lnTo>
                  <a:pt x="609" y="1165"/>
                </a:lnTo>
                <a:lnTo>
                  <a:pt x="598" y="1152"/>
                </a:lnTo>
                <a:lnTo>
                  <a:pt x="591" y="1137"/>
                </a:lnTo>
                <a:lnTo>
                  <a:pt x="568" y="1078"/>
                </a:lnTo>
                <a:lnTo>
                  <a:pt x="550" y="1016"/>
                </a:lnTo>
                <a:lnTo>
                  <a:pt x="537" y="950"/>
                </a:lnTo>
                <a:lnTo>
                  <a:pt x="527" y="885"/>
                </a:lnTo>
                <a:lnTo>
                  <a:pt x="522" y="819"/>
                </a:lnTo>
                <a:lnTo>
                  <a:pt x="523" y="754"/>
                </a:lnTo>
                <a:lnTo>
                  <a:pt x="527" y="689"/>
                </a:lnTo>
                <a:lnTo>
                  <a:pt x="537" y="626"/>
                </a:lnTo>
                <a:lnTo>
                  <a:pt x="551" y="563"/>
                </a:lnTo>
                <a:lnTo>
                  <a:pt x="570" y="503"/>
                </a:lnTo>
                <a:lnTo>
                  <a:pt x="594" y="444"/>
                </a:lnTo>
                <a:lnTo>
                  <a:pt x="622" y="387"/>
                </a:lnTo>
                <a:lnTo>
                  <a:pt x="655" y="334"/>
                </a:lnTo>
                <a:lnTo>
                  <a:pt x="692" y="285"/>
                </a:lnTo>
                <a:lnTo>
                  <a:pt x="731" y="241"/>
                </a:lnTo>
                <a:lnTo>
                  <a:pt x="775" y="200"/>
                </a:lnTo>
                <a:lnTo>
                  <a:pt x="821" y="167"/>
                </a:lnTo>
                <a:lnTo>
                  <a:pt x="871" y="137"/>
                </a:lnTo>
                <a:lnTo>
                  <a:pt x="923" y="112"/>
                </a:lnTo>
                <a:lnTo>
                  <a:pt x="978" y="93"/>
                </a:lnTo>
                <a:lnTo>
                  <a:pt x="1032" y="81"/>
                </a:lnTo>
                <a:lnTo>
                  <a:pt x="1087" y="73"/>
                </a:lnTo>
                <a:lnTo>
                  <a:pt x="1146" y="47"/>
                </a:lnTo>
                <a:lnTo>
                  <a:pt x="1208" y="27"/>
                </a:lnTo>
                <a:lnTo>
                  <a:pt x="1269" y="12"/>
                </a:lnTo>
                <a:lnTo>
                  <a:pt x="1332" y="3"/>
                </a:lnTo>
                <a:lnTo>
                  <a:pt x="13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Freeform 32"/>
          <p:cNvSpPr>
            <a:spLocks noEditPoints="1"/>
          </p:cNvSpPr>
          <p:nvPr/>
        </p:nvSpPr>
        <p:spPr bwMode="auto">
          <a:xfrm>
            <a:off x="7292209" y="1916283"/>
            <a:ext cx="404813" cy="555625"/>
          </a:xfrm>
          <a:custGeom>
            <a:avLst/>
            <a:gdLst>
              <a:gd name="T0" fmla="*/ 525 w 2555"/>
              <a:gd name="T1" fmla="*/ 2478 h 3503"/>
              <a:gd name="T2" fmla="*/ 233 w 2555"/>
              <a:gd name="T3" fmla="*/ 2619 h 3503"/>
              <a:gd name="T4" fmla="*/ 2397 w 2555"/>
              <a:gd name="T5" fmla="*/ 2841 h 3503"/>
              <a:gd name="T6" fmla="*/ 2217 w 2555"/>
              <a:gd name="T7" fmla="*/ 2528 h 3503"/>
              <a:gd name="T8" fmla="*/ 1989 w 2555"/>
              <a:gd name="T9" fmla="*/ 2474 h 3503"/>
              <a:gd name="T10" fmla="*/ 1804 w 2555"/>
              <a:gd name="T11" fmla="*/ 2682 h 3503"/>
              <a:gd name="T12" fmla="*/ 1402 w 2555"/>
              <a:gd name="T13" fmla="*/ 2935 h 3503"/>
              <a:gd name="T14" fmla="*/ 927 w 2555"/>
              <a:gd name="T15" fmla="*/ 2845 h 3503"/>
              <a:gd name="T16" fmla="*/ 643 w 2555"/>
              <a:gd name="T17" fmla="*/ 2463 h 3503"/>
              <a:gd name="T18" fmla="*/ 1093 w 2555"/>
              <a:gd name="T19" fmla="*/ 1999 h 3503"/>
              <a:gd name="T20" fmla="*/ 842 w 2555"/>
              <a:gd name="T21" fmla="*/ 2377 h 3503"/>
              <a:gd name="T22" fmla="*/ 988 w 2555"/>
              <a:gd name="T23" fmla="*/ 2696 h 3503"/>
              <a:gd name="T24" fmla="*/ 1382 w 2555"/>
              <a:gd name="T25" fmla="*/ 2778 h 3503"/>
              <a:gd name="T26" fmla="*/ 1703 w 2555"/>
              <a:gd name="T27" fmla="*/ 2549 h 3503"/>
              <a:gd name="T28" fmla="*/ 1552 w 2555"/>
              <a:gd name="T29" fmla="*/ 2214 h 3503"/>
              <a:gd name="T30" fmla="*/ 1488 w 2555"/>
              <a:gd name="T31" fmla="*/ 1052 h 3503"/>
              <a:gd name="T32" fmla="*/ 1132 w 2555"/>
              <a:gd name="T33" fmla="*/ 1207 h 3503"/>
              <a:gd name="T34" fmla="*/ 930 w 2555"/>
              <a:gd name="T35" fmla="*/ 1228 h 3503"/>
              <a:gd name="T36" fmla="*/ 842 w 2555"/>
              <a:gd name="T37" fmla="*/ 1567 h 3503"/>
              <a:gd name="T38" fmla="*/ 1175 w 2555"/>
              <a:gd name="T39" fmla="*/ 1859 h 3503"/>
              <a:gd name="T40" fmla="*/ 1555 w 2555"/>
              <a:gd name="T41" fmla="*/ 1765 h 3503"/>
              <a:gd name="T42" fmla="*/ 1799 w 2555"/>
              <a:gd name="T43" fmla="*/ 1330 h 3503"/>
              <a:gd name="T44" fmla="*/ 1667 w 2555"/>
              <a:gd name="T45" fmla="*/ 993 h 3503"/>
              <a:gd name="T46" fmla="*/ 968 w 2555"/>
              <a:gd name="T47" fmla="*/ 193 h 3503"/>
              <a:gd name="T48" fmla="*/ 599 w 2555"/>
              <a:gd name="T49" fmla="*/ 528 h 3503"/>
              <a:gd name="T50" fmla="*/ 480 w 2555"/>
              <a:gd name="T51" fmla="*/ 1044 h 3503"/>
              <a:gd name="T52" fmla="*/ 566 w 2555"/>
              <a:gd name="T53" fmla="*/ 1264 h 3503"/>
              <a:gd name="T54" fmla="*/ 719 w 2555"/>
              <a:gd name="T55" fmla="*/ 1147 h 3503"/>
              <a:gd name="T56" fmla="*/ 1160 w 2555"/>
              <a:gd name="T57" fmla="*/ 1047 h 3503"/>
              <a:gd name="T58" fmla="*/ 1408 w 2555"/>
              <a:gd name="T59" fmla="*/ 895 h 3503"/>
              <a:gd name="T60" fmla="*/ 1561 w 2555"/>
              <a:gd name="T61" fmla="*/ 744 h 3503"/>
              <a:gd name="T62" fmla="*/ 1967 w 2555"/>
              <a:gd name="T63" fmla="*/ 1111 h 3503"/>
              <a:gd name="T64" fmla="*/ 2110 w 2555"/>
              <a:gd name="T65" fmla="*/ 1005 h 3503"/>
              <a:gd name="T66" fmla="*/ 1990 w 2555"/>
              <a:gd name="T67" fmla="*/ 526 h 3503"/>
              <a:gd name="T68" fmla="*/ 1658 w 2555"/>
              <a:gd name="T69" fmla="*/ 248 h 3503"/>
              <a:gd name="T70" fmla="*/ 1465 w 2555"/>
              <a:gd name="T71" fmla="*/ 226 h 3503"/>
              <a:gd name="T72" fmla="*/ 1263 w 2555"/>
              <a:gd name="T73" fmla="*/ 167 h 3503"/>
              <a:gd name="T74" fmla="*/ 1338 w 2555"/>
              <a:gd name="T75" fmla="*/ 22 h 3503"/>
              <a:gd name="T76" fmla="*/ 1570 w 2555"/>
              <a:gd name="T77" fmla="*/ 70 h 3503"/>
              <a:gd name="T78" fmla="*/ 1995 w 2555"/>
              <a:gd name="T79" fmla="*/ 278 h 3503"/>
              <a:gd name="T80" fmla="*/ 2252 w 2555"/>
              <a:gd name="T81" fmla="*/ 785 h 3503"/>
              <a:gd name="T82" fmla="*/ 2201 w 2555"/>
              <a:gd name="T83" fmla="*/ 1342 h 3503"/>
              <a:gd name="T84" fmla="*/ 2009 w 2555"/>
              <a:gd name="T85" fmla="*/ 1601 h 3503"/>
              <a:gd name="T86" fmla="*/ 1899 w 2555"/>
              <a:gd name="T87" fmla="*/ 1542 h 3503"/>
              <a:gd name="T88" fmla="*/ 1620 w 2555"/>
              <a:gd name="T89" fmla="*/ 1972 h 3503"/>
              <a:gd name="T90" fmla="*/ 1785 w 2555"/>
              <a:gd name="T91" fmla="*/ 2234 h 3503"/>
              <a:gd name="T92" fmla="*/ 1985 w 2555"/>
              <a:gd name="T93" fmla="*/ 2314 h 3503"/>
              <a:gd name="T94" fmla="*/ 2167 w 2555"/>
              <a:gd name="T95" fmla="*/ 2337 h 3503"/>
              <a:gd name="T96" fmla="*/ 2504 w 2555"/>
              <a:gd name="T97" fmla="*/ 2616 h 3503"/>
              <a:gd name="T98" fmla="*/ 2531 w 2555"/>
              <a:gd name="T99" fmla="*/ 3480 h 3503"/>
              <a:gd name="T100" fmla="*/ 11 w 2555"/>
              <a:gd name="T101" fmla="*/ 3464 h 3503"/>
              <a:gd name="T102" fmla="*/ 77 w 2555"/>
              <a:gd name="T103" fmla="*/ 2567 h 3503"/>
              <a:gd name="T104" fmla="*/ 444 w 2555"/>
              <a:gd name="T105" fmla="*/ 2326 h 3503"/>
              <a:gd name="T106" fmla="*/ 589 w 2555"/>
              <a:gd name="T107" fmla="*/ 2311 h 3503"/>
              <a:gd name="T108" fmla="*/ 793 w 2555"/>
              <a:gd name="T109" fmla="*/ 2215 h 3503"/>
              <a:gd name="T110" fmla="*/ 945 w 2555"/>
              <a:gd name="T111" fmla="*/ 1922 h 3503"/>
              <a:gd name="T112" fmla="*/ 642 w 2555"/>
              <a:gd name="T113" fmla="*/ 1508 h 3503"/>
              <a:gd name="T114" fmla="*/ 527 w 2555"/>
              <a:gd name="T115" fmla="*/ 1546 h 3503"/>
              <a:gd name="T116" fmla="*/ 378 w 2555"/>
              <a:gd name="T117" fmla="*/ 1378 h 3503"/>
              <a:gd name="T118" fmla="*/ 327 w 2555"/>
              <a:gd name="T119" fmla="*/ 889 h 3503"/>
              <a:gd name="T120" fmla="*/ 542 w 2555"/>
              <a:gd name="T121" fmla="*/ 325 h 3503"/>
              <a:gd name="T122" fmla="*/ 956 w 2555"/>
              <a:gd name="T123" fmla="*/ 30 h 3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55" h="3503">
                <a:moveTo>
                  <a:pt x="643" y="2463"/>
                </a:moveTo>
                <a:lnTo>
                  <a:pt x="625" y="2467"/>
                </a:lnTo>
                <a:lnTo>
                  <a:pt x="605" y="2470"/>
                </a:lnTo>
                <a:lnTo>
                  <a:pt x="585" y="2473"/>
                </a:lnTo>
                <a:lnTo>
                  <a:pt x="566" y="2474"/>
                </a:lnTo>
                <a:lnTo>
                  <a:pt x="549" y="2477"/>
                </a:lnTo>
                <a:lnTo>
                  <a:pt x="535" y="2477"/>
                </a:lnTo>
                <a:lnTo>
                  <a:pt x="525" y="2478"/>
                </a:lnTo>
                <a:lnTo>
                  <a:pt x="521" y="2478"/>
                </a:lnTo>
                <a:lnTo>
                  <a:pt x="471" y="2481"/>
                </a:lnTo>
                <a:lnTo>
                  <a:pt x="425" y="2490"/>
                </a:lnTo>
                <a:lnTo>
                  <a:pt x="380" y="2506"/>
                </a:lnTo>
                <a:lnTo>
                  <a:pt x="338" y="2528"/>
                </a:lnTo>
                <a:lnTo>
                  <a:pt x="299" y="2553"/>
                </a:lnTo>
                <a:lnTo>
                  <a:pt x="264" y="2584"/>
                </a:lnTo>
                <a:lnTo>
                  <a:pt x="233" y="2619"/>
                </a:lnTo>
                <a:lnTo>
                  <a:pt x="207" y="2657"/>
                </a:lnTo>
                <a:lnTo>
                  <a:pt x="187" y="2700"/>
                </a:lnTo>
                <a:lnTo>
                  <a:pt x="171" y="2745"/>
                </a:lnTo>
                <a:lnTo>
                  <a:pt x="161" y="2792"/>
                </a:lnTo>
                <a:lnTo>
                  <a:pt x="158" y="2841"/>
                </a:lnTo>
                <a:lnTo>
                  <a:pt x="158" y="3345"/>
                </a:lnTo>
                <a:lnTo>
                  <a:pt x="2397" y="3345"/>
                </a:lnTo>
                <a:lnTo>
                  <a:pt x="2397" y="2841"/>
                </a:lnTo>
                <a:lnTo>
                  <a:pt x="2393" y="2792"/>
                </a:lnTo>
                <a:lnTo>
                  <a:pt x="2384" y="2745"/>
                </a:lnTo>
                <a:lnTo>
                  <a:pt x="2368" y="2700"/>
                </a:lnTo>
                <a:lnTo>
                  <a:pt x="2348" y="2657"/>
                </a:lnTo>
                <a:lnTo>
                  <a:pt x="2321" y="2619"/>
                </a:lnTo>
                <a:lnTo>
                  <a:pt x="2290" y="2584"/>
                </a:lnTo>
                <a:lnTo>
                  <a:pt x="2255" y="2553"/>
                </a:lnTo>
                <a:lnTo>
                  <a:pt x="2217" y="2528"/>
                </a:lnTo>
                <a:lnTo>
                  <a:pt x="2175" y="2506"/>
                </a:lnTo>
                <a:lnTo>
                  <a:pt x="2130" y="2490"/>
                </a:lnTo>
                <a:lnTo>
                  <a:pt x="2083" y="2481"/>
                </a:lnTo>
                <a:lnTo>
                  <a:pt x="2034" y="2478"/>
                </a:lnTo>
                <a:lnTo>
                  <a:pt x="2029" y="2478"/>
                </a:lnTo>
                <a:lnTo>
                  <a:pt x="2020" y="2477"/>
                </a:lnTo>
                <a:lnTo>
                  <a:pt x="2006" y="2476"/>
                </a:lnTo>
                <a:lnTo>
                  <a:pt x="1989" y="2474"/>
                </a:lnTo>
                <a:lnTo>
                  <a:pt x="1969" y="2472"/>
                </a:lnTo>
                <a:lnTo>
                  <a:pt x="1950" y="2470"/>
                </a:lnTo>
                <a:lnTo>
                  <a:pt x="1930" y="2467"/>
                </a:lnTo>
                <a:lnTo>
                  <a:pt x="1912" y="2463"/>
                </a:lnTo>
                <a:lnTo>
                  <a:pt x="1892" y="2521"/>
                </a:lnTo>
                <a:lnTo>
                  <a:pt x="1868" y="2578"/>
                </a:lnTo>
                <a:lnTo>
                  <a:pt x="1838" y="2632"/>
                </a:lnTo>
                <a:lnTo>
                  <a:pt x="1804" y="2682"/>
                </a:lnTo>
                <a:lnTo>
                  <a:pt x="1766" y="2729"/>
                </a:lnTo>
                <a:lnTo>
                  <a:pt x="1724" y="2771"/>
                </a:lnTo>
                <a:lnTo>
                  <a:pt x="1678" y="2811"/>
                </a:lnTo>
                <a:lnTo>
                  <a:pt x="1628" y="2845"/>
                </a:lnTo>
                <a:lnTo>
                  <a:pt x="1576" y="2874"/>
                </a:lnTo>
                <a:lnTo>
                  <a:pt x="1520" y="2900"/>
                </a:lnTo>
                <a:lnTo>
                  <a:pt x="1463" y="2920"/>
                </a:lnTo>
                <a:lnTo>
                  <a:pt x="1402" y="2935"/>
                </a:lnTo>
                <a:lnTo>
                  <a:pt x="1340" y="2944"/>
                </a:lnTo>
                <a:lnTo>
                  <a:pt x="1278" y="2947"/>
                </a:lnTo>
                <a:lnTo>
                  <a:pt x="1214" y="2944"/>
                </a:lnTo>
                <a:lnTo>
                  <a:pt x="1153" y="2935"/>
                </a:lnTo>
                <a:lnTo>
                  <a:pt x="1092" y="2920"/>
                </a:lnTo>
                <a:lnTo>
                  <a:pt x="1035" y="2900"/>
                </a:lnTo>
                <a:lnTo>
                  <a:pt x="979" y="2874"/>
                </a:lnTo>
                <a:lnTo>
                  <a:pt x="927" y="2845"/>
                </a:lnTo>
                <a:lnTo>
                  <a:pt x="877" y="2811"/>
                </a:lnTo>
                <a:lnTo>
                  <a:pt x="831" y="2771"/>
                </a:lnTo>
                <a:lnTo>
                  <a:pt x="789" y="2729"/>
                </a:lnTo>
                <a:lnTo>
                  <a:pt x="750" y="2682"/>
                </a:lnTo>
                <a:lnTo>
                  <a:pt x="716" y="2632"/>
                </a:lnTo>
                <a:lnTo>
                  <a:pt x="687" y="2578"/>
                </a:lnTo>
                <a:lnTo>
                  <a:pt x="662" y="2521"/>
                </a:lnTo>
                <a:lnTo>
                  <a:pt x="643" y="2463"/>
                </a:lnTo>
                <a:close/>
                <a:moveTo>
                  <a:pt x="1461" y="1999"/>
                </a:moveTo>
                <a:lnTo>
                  <a:pt x="1417" y="2013"/>
                </a:lnTo>
                <a:lnTo>
                  <a:pt x="1371" y="2023"/>
                </a:lnTo>
                <a:lnTo>
                  <a:pt x="1325" y="2029"/>
                </a:lnTo>
                <a:lnTo>
                  <a:pt x="1277" y="2031"/>
                </a:lnTo>
                <a:lnTo>
                  <a:pt x="1214" y="2028"/>
                </a:lnTo>
                <a:lnTo>
                  <a:pt x="1153" y="2017"/>
                </a:lnTo>
                <a:lnTo>
                  <a:pt x="1093" y="1999"/>
                </a:lnTo>
                <a:lnTo>
                  <a:pt x="1078" y="2056"/>
                </a:lnTo>
                <a:lnTo>
                  <a:pt x="1058" y="2112"/>
                </a:lnTo>
                <a:lnTo>
                  <a:pt x="1034" y="2165"/>
                </a:lnTo>
                <a:lnTo>
                  <a:pt x="1003" y="2214"/>
                </a:lnTo>
                <a:lnTo>
                  <a:pt x="969" y="2261"/>
                </a:lnTo>
                <a:lnTo>
                  <a:pt x="930" y="2303"/>
                </a:lnTo>
                <a:lnTo>
                  <a:pt x="887" y="2343"/>
                </a:lnTo>
                <a:lnTo>
                  <a:pt x="842" y="2377"/>
                </a:lnTo>
                <a:lnTo>
                  <a:pt x="792" y="2406"/>
                </a:lnTo>
                <a:lnTo>
                  <a:pt x="807" y="2456"/>
                </a:lnTo>
                <a:lnTo>
                  <a:pt x="827" y="2504"/>
                </a:lnTo>
                <a:lnTo>
                  <a:pt x="851" y="2549"/>
                </a:lnTo>
                <a:lnTo>
                  <a:pt x="880" y="2590"/>
                </a:lnTo>
                <a:lnTo>
                  <a:pt x="912" y="2630"/>
                </a:lnTo>
                <a:lnTo>
                  <a:pt x="949" y="2664"/>
                </a:lnTo>
                <a:lnTo>
                  <a:pt x="988" y="2696"/>
                </a:lnTo>
                <a:lnTo>
                  <a:pt x="1031" y="2722"/>
                </a:lnTo>
                <a:lnTo>
                  <a:pt x="1076" y="2746"/>
                </a:lnTo>
                <a:lnTo>
                  <a:pt x="1123" y="2764"/>
                </a:lnTo>
                <a:lnTo>
                  <a:pt x="1173" y="2778"/>
                </a:lnTo>
                <a:lnTo>
                  <a:pt x="1225" y="2786"/>
                </a:lnTo>
                <a:lnTo>
                  <a:pt x="1278" y="2788"/>
                </a:lnTo>
                <a:lnTo>
                  <a:pt x="1330" y="2786"/>
                </a:lnTo>
                <a:lnTo>
                  <a:pt x="1382" y="2778"/>
                </a:lnTo>
                <a:lnTo>
                  <a:pt x="1432" y="2764"/>
                </a:lnTo>
                <a:lnTo>
                  <a:pt x="1480" y="2746"/>
                </a:lnTo>
                <a:lnTo>
                  <a:pt x="1524" y="2722"/>
                </a:lnTo>
                <a:lnTo>
                  <a:pt x="1567" y="2696"/>
                </a:lnTo>
                <a:lnTo>
                  <a:pt x="1606" y="2664"/>
                </a:lnTo>
                <a:lnTo>
                  <a:pt x="1643" y="2630"/>
                </a:lnTo>
                <a:lnTo>
                  <a:pt x="1675" y="2590"/>
                </a:lnTo>
                <a:lnTo>
                  <a:pt x="1703" y="2549"/>
                </a:lnTo>
                <a:lnTo>
                  <a:pt x="1728" y="2504"/>
                </a:lnTo>
                <a:lnTo>
                  <a:pt x="1748" y="2456"/>
                </a:lnTo>
                <a:lnTo>
                  <a:pt x="1763" y="2406"/>
                </a:lnTo>
                <a:lnTo>
                  <a:pt x="1713" y="2377"/>
                </a:lnTo>
                <a:lnTo>
                  <a:pt x="1667" y="2343"/>
                </a:lnTo>
                <a:lnTo>
                  <a:pt x="1625" y="2303"/>
                </a:lnTo>
                <a:lnTo>
                  <a:pt x="1586" y="2261"/>
                </a:lnTo>
                <a:lnTo>
                  <a:pt x="1552" y="2214"/>
                </a:lnTo>
                <a:lnTo>
                  <a:pt x="1521" y="2165"/>
                </a:lnTo>
                <a:lnTo>
                  <a:pt x="1497" y="2112"/>
                </a:lnTo>
                <a:lnTo>
                  <a:pt x="1476" y="2056"/>
                </a:lnTo>
                <a:lnTo>
                  <a:pt x="1461" y="1999"/>
                </a:lnTo>
                <a:close/>
                <a:moveTo>
                  <a:pt x="1570" y="925"/>
                </a:moveTo>
                <a:lnTo>
                  <a:pt x="1545" y="972"/>
                </a:lnTo>
                <a:lnTo>
                  <a:pt x="1519" y="1014"/>
                </a:lnTo>
                <a:lnTo>
                  <a:pt x="1488" y="1052"/>
                </a:lnTo>
                <a:lnTo>
                  <a:pt x="1454" y="1086"/>
                </a:lnTo>
                <a:lnTo>
                  <a:pt x="1416" y="1117"/>
                </a:lnTo>
                <a:lnTo>
                  <a:pt x="1374" y="1144"/>
                </a:lnTo>
                <a:lnTo>
                  <a:pt x="1330" y="1165"/>
                </a:lnTo>
                <a:lnTo>
                  <a:pt x="1283" y="1183"/>
                </a:lnTo>
                <a:lnTo>
                  <a:pt x="1235" y="1196"/>
                </a:lnTo>
                <a:lnTo>
                  <a:pt x="1184" y="1203"/>
                </a:lnTo>
                <a:lnTo>
                  <a:pt x="1132" y="1207"/>
                </a:lnTo>
                <a:lnTo>
                  <a:pt x="1126" y="1206"/>
                </a:lnTo>
                <a:lnTo>
                  <a:pt x="1113" y="1206"/>
                </a:lnTo>
                <a:lnTo>
                  <a:pt x="1099" y="1206"/>
                </a:lnTo>
                <a:lnTo>
                  <a:pt x="1085" y="1206"/>
                </a:lnTo>
                <a:lnTo>
                  <a:pt x="1074" y="1206"/>
                </a:lnTo>
                <a:lnTo>
                  <a:pt x="1025" y="1209"/>
                </a:lnTo>
                <a:lnTo>
                  <a:pt x="978" y="1216"/>
                </a:lnTo>
                <a:lnTo>
                  <a:pt x="930" y="1228"/>
                </a:lnTo>
                <a:lnTo>
                  <a:pt x="884" y="1243"/>
                </a:lnTo>
                <a:lnTo>
                  <a:pt x="838" y="1263"/>
                </a:lnTo>
                <a:lnTo>
                  <a:pt x="794" y="1286"/>
                </a:lnTo>
                <a:lnTo>
                  <a:pt x="751" y="1314"/>
                </a:lnTo>
                <a:lnTo>
                  <a:pt x="767" y="1382"/>
                </a:lnTo>
                <a:lnTo>
                  <a:pt x="789" y="1447"/>
                </a:lnTo>
                <a:lnTo>
                  <a:pt x="813" y="1510"/>
                </a:lnTo>
                <a:lnTo>
                  <a:pt x="842" y="1567"/>
                </a:lnTo>
                <a:lnTo>
                  <a:pt x="875" y="1621"/>
                </a:lnTo>
                <a:lnTo>
                  <a:pt x="910" y="1671"/>
                </a:lnTo>
                <a:lnTo>
                  <a:pt x="948" y="1716"/>
                </a:lnTo>
                <a:lnTo>
                  <a:pt x="989" y="1755"/>
                </a:lnTo>
                <a:lnTo>
                  <a:pt x="1033" y="1791"/>
                </a:lnTo>
                <a:lnTo>
                  <a:pt x="1078" y="1819"/>
                </a:lnTo>
                <a:lnTo>
                  <a:pt x="1125" y="1843"/>
                </a:lnTo>
                <a:lnTo>
                  <a:pt x="1175" y="1859"/>
                </a:lnTo>
                <a:lnTo>
                  <a:pt x="1225" y="1869"/>
                </a:lnTo>
                <a:lnTo>
                  <a:pt x="1277" y="1872"/>
                </a:lnTo>
                <a:lnTo>
                  <a:pt x="1326" y="1869"/>
                </a:lnTo>
                <a:lnTo>
                  <a:pt x="1374" y="1861"/>
                </a:lnTo>
                <a:lnTo>
                  <a:pt x="1421" y="1845"/>
                </a:lnTo>
                <a:lnTo>
                  <a:pt x="1468" y="1824"/>
                </a:lnTo>
                <a:lnTo>
                  <a:pt x="1512" y="1797"/>
                </a:lnTo>
                <a:lnTo>
                  <a:pt x="1555" y="1765"/>
                </a:lnTo>
                <a:lnTo>
                  <a:pt x="1596" y="1727"/>
                </a:lnTo>
                <a:lnTo>
                  <a:pt x="1634" y="1683"/>
                </a:lnTo>
                <a:lnTo>
                  <a:pt x="1672" y="1633"/>
                </a:lnTo>
                <a:lnTo>
                  <a:pt x="1706" y="1580"/>
                </a:lnTo>
                <a:lnTo>
                  <a:pt x="1735" y="1521"/>
                </a:lnTo>
                <a:lnTo>
                  <a:pt x="1761" y="1461"/>
                </a:lnTo>
                <a:lnTo>
                  <a:pt x="1782" y="1397"/>
                </a:lnTo>
                <a:lnTo>
                  <a:pt x="1799" y="1330"/>
                </a:lnTo>
                <a:lnTo>
                  <a:pt x="1812" y="1261"/>
                </a:lnTo>
                <a:lnTo>
                  <a:pt x="1820" y="1191"/>
                </a:lnTo>
                <a:lnTo>
                  <a:pt x="1821" y="1183"/>
                </a:lnTo>
                <a:lnTo>
                  <a:pt x="1822" y="1177"/>
                </a:lnTo>
                <a:lnTo>
                  <a:pt x="1788" y="1125"/>
                </a:lnTo>
                <a:lnTo>
                  <a:pt x="1751" y="1077"/>
                </a:lnTo>
                <a:lnTo>
                  <a:pt x="1711" y="1033"/>
                </a:lnTo>
                <a:lnTo>
                  <a:pt x="1667" y="993"/>
                </a:lnTo>
                <a:lnTo>
                  <a:pt x="1620" y="957"/>
                </a:lnTo>
                <a:lnTo>
                  <a:pt x="1570" y="925"/>
                </a:lnTo>
                <a:close/>
                <a:moveTo>
                  <a:pt x="1162" y="158"/>
                </a:moveTo>
                <a:lnTo>
                  <a:pt x="1149" y="158"/>
                </a:lnTo>
                <a:lnTo>
                  <a:pt x="1144" y="159"/>
                </a:lnTo>
                <a:lnTo>
                  <a:pt x="1085" y="163"/>
                </a:lnTo>
                <a:lnTo>
                  <a:pt x="1025" y="175"/>
                </a:lnTo>
                <a:lnTo>
                  <a:pt x="968" y="193"/>
                </a:lnTo>
                <a:lnTo>
                  <a:pt x="912" y="216"/>
                </a:lnTo>
                <a:lnTo>
                  <a:pt x="859" y="246"/>
                </a:lnTo>
                <a:lnTo>
                  <a:pt x="807" y="281"/>
                </a:lnTo>
                <a:lnTo>
                  <a:pt x="758" y="323"/>
                </a:lnTo>
                <a:lnTo>
                  <a:pt x="711" y="370"/>
                </a:lnTo>
                <a:lnTo>
                  <a:pt x="669" y="421"/>
                </a:lnTo>
                <a:lnTo>
                  <a:pt x="632" y="473"/>
                </a:lnTo>
                <a:lnTo>
                  <a:pt x="599" y="528"/>
                </a:lnTo>
                <a:lnTo>
                  <a:pt x="569" y="585"/>
                </a:lnTo>
                <a:lnTo>
                  <a:pt x="544" y="646"/>
                </a:lnTo>
                <a:lnTo>
                  <a:pt x="523" y="708"/>
                </a:lnTo>
                <a:lnTo>
                  <a:pt x="506" y="772"/>
                </a:lnTo>
                <a:lnTo>
                  <a:pt x="494" y="839"/>
                </a:lnTo>
                <a:lnTo>
                  <a:pt x="484" y="906"/>
                </a:lnTo>
                <a:lnTo>
                  <a:pt x="480" y="975"/>
                </a:lnTo>
                <a:lnTo>
                  <a:pt x="480" y="1044"/>
                </a:lnTo>
                <a:lnTo>
                  <a:pt x="483" y="1101"/>
                </a:lnTo>
                <a:lnTo>
                  <a:pt x="489" y="1154"/>
                </a:lnTo>
                <a:lnTo>
                  <a:pt x="503" y="1232"/>
                </a:lnTo>
                <a:lnTo>
                  <a:pt x="522" y="1307"/>
                </a:lnTo>
                <a:lnTo>
                  <a:pt x="531" y="1298"/>
                </a:lnTo>
                <a:lnTo>
                  <a:pt x="541" y="1287"/>
                </a:lnTo>
                <a:lnTo>
                  <a:pt x="553" y="1276"/>
                </a:lnTo>
                <a:lnTo>
                  <a:pt x="566" y="1264"/>
                </a:lnTo>
                <a:lnTo>
                  <a:pt x="578" y="1252"/>
                </a:lnTo>
                <a:lnTo>
                  <a:pt x="590" y="1241"/>
                </a:lnTo>
                <a:lnTo>
                  <a:pt x="601" y="1231"/>
                </a:lnTo>
                <a:lnTo>
                  <a:pt x="609" y="1224"/>
                </a:lnTo>
                <a:lnTo>
                  <a:pt x="616" y="1218"/>
                </a:lnTo>
                <a:lnTo>
                  <a:pt x="618" y="1216"/>
                </a:lnTo>
                <a:lnTo>
                  <a:pt x="668" y="1179"/>
                </a:lnTo>
                <a:lnTo>
                  <a:pt x="719" y="1147"/>
                </a:lnTo>
                <a:lnTo>
                  <a:pt x="773" y="1118"/>
                </a:lnTo>
                <a:lnTo>
                  <a:pt x="829" y="1095"/>
                </a:lnTo>
                <a:lnTo>
                  <a:pt x="887" y="1076"/>
                </a:lnTo>
                <a:lnTo>
                  <a:pt x="947" y="1061"/>
                </a:lnTo>
                <a:lnTo>
                  <a:pt x="1007" y="1052"/>
                </a:lnTo>
                <a:lnTo>
                  <a:pt x="1069" y="1047"/>
                </a:lnTo>
                <a:lnTo>
                  <a:pt x="1120" y="1047"/>
                </a:lnTo>
                <a:lnTo>
                  <a:pt x="1160" y="1047"/>
                </a:lnTo>
                <a:lnTo>
                  <a:pt x="1199" y="1042"/>
                </a:lnTo>
                <a:lnTo>
                  <a:pt x="1236" y="1032"/>
                </a:lnTo>
                <a:lnTo>
                  <a:pt x="1273" y="1018"/>
                </a:lnTo>
                <a:lnTo>
                  <a:pt x="1305" y="1000"/>
                </a:lnTo>
                <a:lnTo>
                  <a:pt x="1336" y="979"/>
                </a:lnTo>
                <a:lnTo>
                  <a:pt x="1364" y="955"/>
                </a:lnTo>
                <a:lnTo>
                  <a:pt x="1387" y="926"/>
                </a:lnTo>
                <a:lnTo>
                  <a:pt x="1408" y="895"/>
                </a:lnTo>
                <a:lnTo>
                  <a:pt x="1434" y="843"/>
                </a:lnTo>
                <a:lnTo>
                  <a:pt x="1456" y="790"/>
                </a:lnTo>
                <a:lnTo>
                  <a:pt x="1466" y="771"/>
                </a:lnTo>
                <a:lnTo>
                  <a:pt x="1481" y="756"/>
                </a:lnTo>
                <a:lnTo>
                  <a:pt x="1499" y="744"/>
                </a:lnTo>
                <a:lnTo>
                  <a:pt x="1520" y="739"/>
                </a:lnTo>
                <a:lnTo>
                  <a:pt x="1540" y="739"/>
                </a:lnTo>
                <a:lnTo>
                  <a:pt x="1561" y="744"/>
                </a:lnTo>
                <a:lnTo>
                  <a:pt x="1623" y="774"/>
                </a:lnTo>
                <a:lnTo>
                  <a:pt x="1682" y="808"/>
                </a:lnTo>
                <a:lnTo>
                  <a:pt x="1739" y="848"/>
                </a:lnTo>
                <a:lnTo>
                  <a:pt x="1793" y="892"/>
                </a:lnTo>
                <a:lnTo>
                  <a:pt x="1841" y="941"/>
                </a:lnTo>
                <a:lnTo>
                  <a:pt x="1887" y="994"/>
                </a:lnTo>
                <a:lnTo>
                  <a:pt x="1930" y="1050"/>
                </a:lnTo>
                <a:lnTo>
                  <a:pt x="1967" y="1111"/>
                </a:lnTo>
                <a:lnTo>
                  <a:pt x="2001" y="1176"/>
                </a:lnTo>
                <a:lnTo>
                  <a:pt x="2026" y="1235"/>
                </a:lnTo>
                <a:lnTo>
                  <a:pt x="2048" y="1298"/>
                </a:lnTo>
                <a:lnTo>
                  <a:pt x="2069" y="1243"/>
                </a:lnTo>
                <a:lnTo>
                  <a:pt x="2085" y="1185"/>
                </a:lnTo>
                <a:lnTo>
                  <a:pt x="2097" y="1127"/>
                </a:lnTo>
                <a:lnTo>
                  <a:pt x="2106" y="1066"/>
                </a:lnTo>
                <a:lnTo>
                  <a:pt x="2110" y="1005"/>
                </a:lnTo>
                <a:lnTo>
                  <a:pt x="2110" y="943"/>
                </a:lnTo>
                <a:lnTo>
                  <a:pt x="2106" y="878"/>
                </a:lnTo>
                <a:lnTo>
                  <a:pt x="2097" y="814"/>
                </a:lnTo>
                <a:lnTo>
                  <a:pt x="2083" y="752"/>
                </a:lnTo>
                <a:lnTo>
                  <a:pt x="2066" y="693"/>
                </a:lnTo>
                <a:lnTo>
                  <a:pt x="2045" y="634"/>
                </a:lnTo>
                <a:lnTo>
                  <a:pt x="2020" y="579"/>
                </a:lnTo>
                <a:lnTo>
                  <a:pt x="1990" y="526"/>
                </a:lnTo>
                <a:lnTo>
                  <a:pt x="1957" y="476"/>
                </a:lnTo>
                <a:lnTo>
                  <a:pt x="1920" y="429"/>
                </a:lnTo>
                <a:lnTo>
                  <a:pt x="1881" y="388"/>
                </a:lnTo>
                <a:lnTo>
                  <a:pt x="1840" y="350"/>
                </a:lnTo>
                <a:lnTo>
                  <a:pt x="1797" y="317"/>
                </a:lnTo>
                <a:lnTo>
                  <a:pt x="1752" y="290"/>
                </a:lnTo>
                <a:lnTo>
                  <a:pt x="1706" y="266"/>
                </a:lnTo>
                <a:lnTo>
                  <a:pt x="1658" y="248"/>
                </a:lnTo>
                <a:lnTo>
                  <a:pt x="1609" y="236"/>
                </a:lnTo>
                <a:lnTo>
                  <a:pt x="1558" y="227"/>
                </a:lnTo>
                <a:lnTo>
                  <a:pt x="1508" y="224"/>
                </a:lnTo>
                <a:lnTo>
                  <a:pt x="1504" y="224"/>
                </a:lnTo>
                <a:lnTo>
                  <a:pt x="1497" y="225"/>
                </a:lnTo>
                <a:lnTo>
                  <a:pt x="1486" y="225"/>
                </a:lnTo>
                <a:lnTo>
                  <a:pt x="1475" y="226"/>
                </a:lnTo>
                <a:lnTo>
                  <a:pt x="1465" y="226"/>
                </a:lnTo>
                <a:lnTo>
                  <a:pt x="1457" y="226"/>
                </a:lnTo>
                <a:lnTo>
                  <a:pt x="1453" y="227"/>
                </a:lnTo>
                <a:lnTo>
                  <a:pt x="1434" y="225"/>
                </a:lnTo>
                <a:lnTo>
                  <a:pt x="1415" y="218"/>
                </a:lnTo>
                <a:lnTo>
                  <a:pt x="1374" y="200"/>
                </a:lnTo>
                <a:lnTo>
                  <a:pt x="1335" y="186"/>
                </a:lnTo>
                <a:lnTo>
                  <a:pt x="1298" y="176"/>
                </a:lnTo>
                <a:lnTo>
                  <a:pt x="1263" y="167"/>
                </a:lnTo>
                <a:lnTo>
                  <a:pt x="1231" y="163"/>
                </a:lnTo>
                <a:lnTo>
                  <a:pt x="1204" y="160"/>
                </a:lnTo>
                <a:lnTo>
                  <a:pt x="1180" y="159"/>
                </a:lnTo>
                <a:lnTo>
                  <a:pt x="1162" y="158"/>
                </a:lnTo>
                <a:close/>
                <a:moveTo>
                  <a:pt x="1139" y="0"/>
                </a:moveTo>
                <a:lnTo>
                  <a:pt x="1207" y="2"/>
                </a:lnTo>
                <a:lnTo>
                  <a:pt x="1273" y="8"/>
                </a:lnTo>
                <a:lnTo>
                  <a:pt x="1338" y="22"/>
                </a:lnTo>
                <a:lnTo>
                  <a:pt x="1402" y="41"/>
                </a:lnTo>
                <a:lnTo>
                  <a:pt x="1465" y="66"/>
                </a:lnTo>
                <a:lnTo>
                  <a:pt x="1471" y="66"/>
                </a:lnTo>
                <a:lnTo>
                  <a:pt x="1481" y="66"/>
                </a:lnTo>
                <a:lnTo>
                  <a:pt x="1492" y="66"/>
                </a:lnTo>
                <a:lnTo>
                  <a:pt x="1503" y="65"/>
                </a:lnTo>
                <a:lnTo>
                  <a:pt x="1510" y="65"/>
                </a:lnTo>
                <a:lnTo>
                  <a:pt x="1570" y="70"/>
                </a:lnTo>
                <a:lnTo>
                  <a:pt x="1628" y="78"/>
                </a:lnTo>
                <a:lnTo>
                  <a:pt x="1685" y="92"/>
                </a:lnTo>
                <a:lnTo>
                  <a:pt x="1742" y="110"/>
                </a:lnTo>
                <a:lnTo>
                  <a:pt x="1796" y="134"/>
                </a:lnTo>
                <a:lnTo>
                  <a:pt x="1849" y="163"/>
                </a:lnTo>
                <a:lnTo>
                  <a:pt x="1900" y="197"/>
                </a:lnTo>
                <a:lnTo>
                  <a:pt x="1949" y="236"/>
                </a:lnTo>
                <a:lnTo>
                  <a:pt x="1995" y="278"/>
                </a:lnTo>
                <a:lnTo>
                  <a:pt x="2040" y="326"/>
                </a:lnTo>
                <a:lnTo>
                  <a:pt x="2085" y="382"/>
                </a:lnTo>
                <a:lnTo>
                  <a:pt x="2124" y="442"/>
                </a:lnTo>
                <a:lnTo>
                  <a:pt x="2160" y="506"/>
                </a:lnTo>
                <a:lnTo>
                  <a:pt x="2190" y="572"/>
                </a:lnTo>
                <a:lnTo>
                  <a:pt x="2216" y="641"/>
                </a:lnTo>
                <a:lnTo>
                  <a:pt x="2236" y="712"/>
                </a:lnTo>
                <a:lnTo>
                  <a:pt x="2252" y="785"/>
                </a:lnTo>
                <a:lnTo>
                  <a:pt x="2263" y="861"/>
                </a:lnTo>
                <a:lnTo>
                  <a:pt x="2268" y="938"/>
                </a:lnTo>
                <a:lnTo>
                  <a:pt x="2268" y="1008"/>
                </a:lnTo>
                <a:lnTo>
                  <a:pt x="2264" y="1077"/>
                </a:lnTo>
                <a:lnTo>
                  <a:pt x="2254" y="1146"/>
                </a:lnTo>
                <a:lnTo>
                  <a:pt x="2241" y="1213"/>
                </a:lnTo>
                <a:lnTo>
                  <a:pt x="2222" y="1278"/>
                </a:lnTo>
                <a:lnTo>
                  <a:pt x="2201" y="1342"/>
                </a:lnTo>
                <a:lnTo>
                  <a:pt x="2175" y="1402"/>
                </a:lnTo>
                <a:lnTo>
                  <a:pt x="2144" y="1462"/>
                </a:lnTo>
                <a:lnTo>
                  <a:pt x="2110" y="1518"/>
                </a:lnTo>
                <a:lnTo>
                  <a:pt x="2072" y="1571"/>
                </a:lnTo>
                <a:lnTo>
                  <a:pt x="2059" y="1584"/>
                </a:lnTo>
                <a:lnTo>
                  <a:pt x="2043" y="1594"/>
                </a:lnTo>
                <a:lnTo>
                  <a:pt x="2027" y="1600"/>
                </a:lnTo>
                <a:lnTo>
                  <a:pt x="2009" y="1601"/>
                </a:lnTo>
                <a:lnTo>
                  <a:pt x="1986" y="1598"/>
                </a:lnTo>
                <a:lnTo>
                  <a:pt x="1968" y="1591"/>
                </a:lnTo>
                <a:lnTo>
                  <a:pt x="1953" y="1579"/>
                </a:lnTo>
                <a:lnTo>
                  <a:pt x="1941" y="1564"/>
                </a:lnTo>
                <a:lnTo>
                  <a:pt x="1934" y="1546"/>
                </a:lnTo>
                <a:lnTo>
                  <a:pt x="1931" y="1528"/>
                </a:lnTo>
                <a:lnTo>
                  <a:pt x="1924" y="1470"/>
                </a:lnTo>
                <a:lnTo>
                  <a:pt x="1899" y="1542"/>
                </a:lnTo>
                <a:lnTo>
                  <a:pt x="1868" y="1609"/>
                </a:lnTo>
                <a:lnTo>
                  <a:pt x="1834" y="1672"/>
                </a:lnTo>
                <a:lnTo>
                  <a:pt x="1796" y="1732"/>
                </a:lnTo>
                <a:lnTo>
                  <a:pt x="1754" y="1787"/>
                </a:lnTo>
                <a:lnTo>
                  <a:pt x="1710" y="1837"/>
                </a:lnTo>
                <a:lnTo>
                  <a:pt x="1661" y="1882"/>
                </a:lnTo>
                <a:lnTo>
                  <a:pt x="1610" y="1921"/>
                </a:lnTo>
                <a:lnTo>
                  <a:pt x="1620" y="1972"/>
                </a:lnTo>
                <a:lnTo>
                  <a:pt x="1632" y="2019"/>
                </a:lnTo>
                <a:lnTo>
                  <a:pt x="1648" y="2061"/>
                </a:lnTo>
                <a:lnTo>
                  <a:pt x="1666" y="2099"/>
                </a:lnTo>
                <a:lnTo>
                  <a:pt x="1687" y="2133"/>
                </a:lnTo>
                <a:lnTo>
                  <a:pt x="1709" y="2163"/>
                </a:lnTo>
                <a:lnTo>
                  <a:pt x="1733" y="2189"/>
                </a:lnTo>
                <a:lnTo>
                  <a:pt x="1759" y="2214"/>
                </a:lnTo>
                <a:lnTo>
                  <a:pt x="1785" y="2234"/>
                </a:lnTo>
                <a:lnTo>
                  <a:pt x="1812" y="2252"/>
                </a:lnTo>
                <a:lnTo>
                  <a:pt x="1838" y="2267"/>
                </a:lnTo>
                <a:lnTo>
                  <a:pt x="1865" y="2280"/>
                </a:lnTo>
                <a:lnTo>
                  <a:pt x="1891" y="2289"/>
                </a:lnTo>
                <a:lnTo>
                  <a:pt x="1917" y="2298"/>
                </a:lnTo>
                <a:lnTo>
                  <a:pt x="1941" y="2305"/>
                </a:lnTo>
                <a:lnTo>
                  <a:pt x="1965" y="2311"/>
                </a:lnTo>
                <a:lnTo>
                  <a:pt x="1985" y="2314"/>
                </a:lnTo>
                <a:lnTo>
                  <a:pt x="2004" y="2317"/>
                </a:lnTo>
                <a:lnTo>
                  <a:pt x="2020" y="2318"/>
                </a:lnTo>
                <a:lnTo>
                  <a:pt x="2034" y="2319"/>
                </a:lnTo>
                <a:lnTo>
                  <a:pt x="2043" y="2319"/>
                </a:lnTo>
                <a:lnTo>
                  <a:pt x="2049" y="2319"/>
                </a:lnTo>
                <a:lnTo>
                  <a:pt x="2052" y="2319"/>
                </a:lnTo>
                <a:lnTo>
                  <a:pt x="2111" y="2326"/>
                </a:lnTo>
                <a:lnTo>
                  <a:pt x="2167" y="2337"/>
                </a:lnTo>
                <a:lnTo>
                  <a:pt x="2222" y="2354"/>
                </a:lnTo>
                <a:lnTo>
                  <a:pt x="2273" y="2378"/>
                </a:lnTo>
                <a:lnTo>
                  <a:pt x="2322" y="2406"/>
                </a:lnTo>
                <a:lnTo>
                  <a:pt x="2367" y="2440"/>
                </a:lnTo>
                <a:lnTo>
                  <a:pt x="2408" y="2479"/>
                </a:lnTo>
                <a:lnTo>
                  <a:pt x="2444" y="2520"/>
                </a:lnTo>
                <a:lnTo>
                  <a:pt x="2477" y="2567"/>
                </a:lnTo>
                <a:lnTo>
                  <a:pt x="2504" y="2616"/>
                </a:lnTo>
                <a:lnTo>
                  <a:pt x="2526" y="2669"/>
                </a:lnTo>
                <a:lnTo>
                  <a:pt x="2542" y="2724"/>
                </a:lnTo>
                <a:lnTo>
                  <a:pt x="2552" y="2782"/>
                </a:lnTo>
                <a:lnTo>
                  <a:pt x="2555" y="2841"/>
                </a:lnTo>
                <a:lnTo>
                  <a:pt x="2555" y="3424"/>
                </a:lnTo>
                <a:lnTo>
                  <a:pt x="2552" y="3445"/>
                </a:lnTo>
                <a:lnTo>
                  <a:pt x="2544" y="3464"/>
                </a:lnTo>
                <a:lnTo>
                  <a:pt x="2531" y="3480"/>
                </a:lnTo>
                <a:lnTo>
                  <a:pt x="2515" y="3492"/>
                </a:lnTo>
                <a:lnTo>
                  <a:pt x="2497" y="3500"/>
                </a:lnTo>
                <a:lnTo>
                  <a:pt x="2476" y="3503"/>
                </a:lnTo>
                <a:lnTo>
                  <a:pt x="79" y="3503"/>
                </a:lnTo>
                <a:lnTo>
                  <a:pt x="57" y="3500"/>
                </a:lnTo>
                <a:lnTo>
                  <a:pt x="39" y="3492"/>
                </a:lnTo>
                <a:lnTo>
                  <a:pt x="23" y="3480"/>
                </a:lnTo>
                <a:lnTo>
                  <a:pt x="11" y="3464"/>
                </a:lnTo>
                <a:lnTo>
                  <a:pt x="3" y="3445"/>
                </a:lnTo>
                <a:lnTo>
                  <a:pt x="0" y="3424"/>
                </a:lnTo>
                <a:lnTo>
                  <a:pt x="0" y="2841"/>
                </a:lnTo>
                <a:lnTo>
                  <a:pt x="3" y="2782"/>
                </a:lnTo>
                <a:lnTo>
                  <a:pt x="13" y="2724"/>
                </a:lnTo>
                <a:lnTo>
                  <a:pt x="29" y="2669"/>
                </a:lnTo>
                <a:lnTo>
                  <a:pt x="51" y="2616"/>
                </a:lnTo>
                <a:lnTo>
                  <a:pt x="77" y="2567"/>
                </a:lnTo>
                <a:lnTo>
                  <a:pt x="110" y="2520"/>
                </a:lnTo>
                <a:lnTo>
                  <a:pt x="146" y="2479"/>
                </a:lnTo>
                <a:lnTo>
                  <a:pt x="188" y="2440"/>
                </a:lnTo>
                <a:lnTo>
                  <a:pt x="232" y="2406"/>
                </a:lnTo>
                <a:lnTo>
                  <a:pt x="281" y="2378"/>
                </a:lnTo>
                <a:lnTo>
                  <a:pt x="332" y="2354"/>
                </a:lnTo>
                <a:lnTo>
                  <a:pt x="387" y="2337"/>
                </a:lnTo>
                <a:lnTo>
                  <a:pt x="444" y="2326"/>
                </a:lnTo>
                <a:lnTo>
                  <a:pt x="503" y="2320"/>
                </a:lnTo>
                <a:lnTo>
                  <a:pt x="505" y="2320"/>
                </a:lnTo>
                <a:lnTo>
                  <a:pt x="512" y="2319"/>
                </a:lnTo>
                <a:lnTo>
                  <a:pt x="521" y="2319"/>
                </a:lnTo>
                <a:lnTo>
                  <a:pt x="534" y="2318"/>
                </a:lnTo>
                <a:lnTo>
                  <a:pt x="550" y="2317"/>
                </a:lnTo>
                <a:lnTo>
                  <a:pt x="569" y="2315"/>
                </a:lnTo>
                <a:lnTo>
                  <a:pt x="589" y="2311"/>
                </a:lnTo>
                <a:lnTo>
                  <a:pt x="611" y="2306"/>
                </a:lnTo>
                <a:lnTo>
                  <a:pt x="636" y="2300"/>
                </a:lnTo>
                <a:lnTo>
                  <a:pt x="660" y="2292"/>
                </a:lnTo>
                <a:lnTo>
                  <a:pt x="687" y="2281"/>
                </a:lnTo>
                <a:lnTo>
                  <a:pt x="713" y="2268"/>
                </a:lnTo>
                <a:lnTo>
                  <a:pt x="740" y="2253"/>
                </a:lnTo>
                <a:lnTo>
                  <a:pt x="766" y="2236"/>
                </a:lnTo>
                <a:lnTo>
                  <a:pt x="793" y="2215"/>
                </a:lnTo>
                <a:lnTo>
                  <a:pt x="818" y="2192"/>
                </a:lnTo>
                <a:lnTo>
                  <a:pt x="842" y="2165"/>
                </a:lnTo>
                <a:lnTo>
                  <a:pt x="865" y="2134"/>
                </a:lnTo>
                <a:lnTo>
                  <a:pt x="886" y="2100"/>
                </a:lnTo>
                <a:lnTo>
                  <a:pt x="904" y="2062"/>
                </a:lnTo>
                <a:lnTo>
                  <a:pt x="920" y="2020"/>
                </a:lnTo>
                <a:lnTo>
                  <a:pt x="934" y="1973"/>
                </a:lnTo>
                <a:lnTo>
                  <a:pt x="945" y="1922"/>
                </a:lnTo>
                <a:lnTo>
                  <a:pt x="902" y="1889"/>
                </a:lnTo>
                <a:lnTo>
                  <a:pt x="861" y="1853"/>
                </a:lnTo>
                <a:lnTo>
                  <a:pt x="821" y="1813"/>
                </a:lnTo>
                <a:lnTo>
                  <a:pt x="778" y="1760"/>
                </a:lnTo>
                <a:lnTo>
                  <a:pt x="739" y="1702"/>
                </a:lnTo>
                <a:lnTo>
                  <a:pt x="703" y="1642"/>
                </a:lnTo>
                <a:lnTo>
                  <a:pt x="671" y="1577"/>
                </a:lnTo>
                <a:lnTo>
                  <a:pt x="642" y="1508"/>
                </a:lnTo>
                <a:lnTo>
                  <a:pt x="619" y="1436"/>
                </a:lnTo>
                <a:lnTo>
                  <a:pt x="603" y="1458"/>
                </a:lnTo>
                <a:lnTo>
                  <a:pt x="589" y="1477"/>
                </a:lnTo>
                <a:lnTo>
                  <a:pt x="577" y="1496"/>
                </a:lnTo>
                <a:lnTo>
                  <a:pt x="567" y="1513"/>
                </a:lnTo>
                <a:lnTo>
                  <a:pt x="556" y="1527"/>
                </a:lnTo>
                <a:lnTo>
                  <a:pt x="542" y="1537"/>
                </a:lnTo>
                <a:lnTo>
                  <a:pt x="527" y="1546"/>
                </a:lnTo>
                <a:lnTo>
                  <a:pt x="512" y="1550"/>
                </a:lnTo>
                <a:lnTo>
                  <a:pt x="495" y="1551"/>
                </a:lnTo>
                <a:lnTo>
                  <a:pt x="473" y="1547"/>
                </a:lnTo>
                <a:lnTo>
                  <a:pt x="454" y="1537"/>
                </a:lnTo>
                <a:lnTo>
                  <a:pt x="438" y="1523"/>
                </a:lnTo>
                <a:lnTo>
                  <a:pt x="427" y="1504"/>
                </a:lnTo>
                <a:lnTo>
                  <a:pt x="401" y="1443"/>
                </a:lnTo>
                <a:lnTo>
                  <a:pt x="378" y="1378"/>
                </a:lnTo>
                <a:lnTo>
                  <a:pt x="360" y="1313"/>
                </a:lnTo>
                <a:lnTo>
                  <a:pt x="344" y="1246"/>
                </a:lnTo>
                <a:lnTo>
                  <a:pt x="333" y="1177"/>
                </a:lnTo>
                <a:lnTo>
                  <a:pt x="328" y="1136"/>
                </a:lnTo>
                <a:lnTo>
                  <a:pt x="325" y="1094"/>
                </a:lnTo>
                <a:lnTo>
                  <a:pt x="322" y="1049"/>
                </a:lnTo>
                <a:lnTo>
                  <a:pt x="322" y="968"/>
                </a:lnTo>
                <a:lnTo>
                  <a:pt x="327" y="889"/>
                </a:lnTo>
                <a:lnTo>
                  <a:pt x="338" y="811"/>
                </a:lnTo>
                <a:lnTo>
                  <a:pt x="352" y="734"/>
                </a:lnTo>
                <a:lnTo>
                  <a:pt x="373" y="659"/>
                </a:lnTo>
                <a:lnTo>
                  <a:pt x="397" y="587"/>
                </a:lnTo>
                <a:lnTo>
                  <a:pt x="427" y="517"/>
                </a:lnTo>
                <a:lnTo>
                  <a:pt x="461" y="449"/>
                </a:lnTo>
                <a:lnTo>
                  <a:pt x="500" y="385"/>
                </a:lnTo>
                <a:lnTo>
                  <a:pt x="542" y="325"/>
                </a:lnTo>
                <a:lnTo>
                  <a:pt x="586" y="272"/>
                </a:lnTo>
                <a:lnTo>
                  <a:pt x="633" y="223"/>
                </a:lnTo>
                <a:lnTo>
                  <a:pt x="681" y="179"/>
                </a:lnTo>
                <a:lnTo>
                  <a:pt x="732" y="140"/>
                </a:lnTo>
                <a:lnTo>
                  <a:pt x="785" y="105"/>
                </a:lnTo>
                <a:lnTo>
                  <a:pt x="841" y="75"/>
                </a:lnTo>
                <a:lnTo>
                  <a:pt x="897" y="50"/>
                </a:lnTo>
                <a:lnTo>
                  <a:pt x="956" y="30"/>
                </a:lnTo>
                <a:lnTo>
                  <a:pt x="1016" y="14"/>
                </a:lnTo>
                <a:lnTo>
                  <a:pt x="1077" y="5"/>
                </a:lnTo>
                <a:lnTo>
                  <a:pt x="11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6281309" y="1916283"/>
            <a:ext cx="555625" cy="555625"/>
            <a:chOff x="6284913" y="1916113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" name="Freeform 37"/>
            <p:cNvSpPr>
              <a:spLocks noEditPoints="1"/>
            </p:cNvSpPr>
            <p:nvPr/>
          </p:nvSpPr>
          <p:spPr bwMode="auto">
            <a:xfrm>
              <a:off x="6284913" y="1916113"/>
              <a:ext cx="555625" cy="555625"/>
            </a:xfrm>
            <a:custGeom>
              <a:avLst/>
              <a:gdLst>
                <a:gd name="T0" fmla="*/ 1330 w 3500"/>
                <a:gd name="T1" fmla="*/ 270 h 3500"/>
                <a:gd name="T2" fmla="*/ 889 w 3500"/>
                <a:gd name="T3" fmla="*/ 466 h 3500"/>
                <a:gd name="T4" fmla="*/ 531 w 3500"/>
                <a:gd name="T5" fmla="*/ 781 h 3500"/>
                <a:gd name="T6" fmla="*/ 285 w 3500"/>
                <a:gd name="T7" fmla="*/ 1191 h 3500"/>
                <a:gd name="T8" fmla="*/ 176 w 3500"/>
                <a:gd name="T9" fmla="*/ 1672 h 3500"/>
                <a:gd name="T10" fmla="*/ 224 w 3500"/>
                <a:gd name="T11" fmla="*/ 2170 h 3500"/>
                <a:gd name="T12" fmla="*/ 419 w 3500"/>
                <a:gd name="T13" fmla="*/ 2611 h 3500"/>
                <a:gd name="T14" fmla="*/ 734 w 3500"/>
                <a:gd name="T15" fmla="*/ 2969 h 3500"/>
                <a:gd name="T16" fmla="*/ 1144 w 3500"/>
                <a:gd name="T17" fmla="*/ 3215 h 3500"/>
                <a:gd name="T18" fmla="*/ 1625 w 3500"/>
                <a:gd name="T19" fmla="*/ 3324 h 3500"/>
                <a:gd name="T20" fmla="*/ 2123 w 3500"/>
                <a:gd name="T21" fmla="*/ 3276 h 3500"/>
                <a:gd name="T22" fmla="*/ 2565 w 3500"/>
                <a:gd name="T23" fmla="*/ 3081 h 3500"/>
                <a:gd name="T24" fmla="*/ 2922 w 3500"/>
                <a:gd name="T25" fmla="*/ 2766 h 3500"/>
                <a:gd name="T26" fmla="*/ 3168 w 3500"/>
                <a:gd name="T27" fmla="*/ 2356 h 3500"/>
                <a:gd name="T28" fmla="*/ 3277 w 3500"/>
                <a:gd name="T29" fmla="*/ 1875 h 3500"/>
                <a:gd name="T30" fmla="*/ 3240 w 3500"/>
                <a:gd name="T31" fmla="*/ 1418 h 3500"/>
                <a:gd name="T32" fmla="*/ 3055 w 3500"/>
                <a:gd name="T33" fmla="*/ 1204 h 3500"/>
                <a:gd name="T34" fmla="*/ 2763 w 3500"/>
                <a:gd name="T35" fmla="*/ 1214 h 3500"/>
                <a:gd name="T36" fmla="*/ 2497 w 3500"/>
                <a:gd name="T37" fmla="*/ 1087 h 3500"/>
                <a:gd name="T38" fmla="*/ 2322 w 3500"/>
                <a:gd name="T39" fmla="*/ 852 h 3500"/>
                <a:gd name="T40" fmla="*/ 2276 w 3500"/>
                <a:gd name="T41" fmla="*/ 556 h 3500"/>
                <a:gd name="T42" fmla="*/ 2253 w 3500"/>
                <a:gd name="T43" fmla="*/ 311 h 3500"/>
                <a:gd name="T44" fmla="*/ 1817 w 3500"/>
                <a:gd name="T45" fmla="*/ 222 h 3500"/>
                <a:gd name="T46" fmla="*/ 2738 w 3500"/>
                <a:gd name="T47" fmla="*/ 198 h 3500"/>
                <a:gd name="T48" fmla="*/ 2542 w 3500"/>
                <a:gd name="T49" fmla="*/ 338 h 3500"/>
                <a:gd name="T50" fmla="*/ 2449 w 3500"/>
                <a:gd name="T51" fmla="*/ 562 h 3500"/>
                <a:gd name="T52" fmla="*/ 2490 w 3500"/>
                <a:gd name="T53" fmla="*/ 807 h 3500"/>
                <a:gd name="T54" fmla="*/ 2650 w 3500"/>
                <a:gd name="T55" fmla="*/ 985 h 3500"/>
                <a:gd name="T56" fmla="*/ 2887 w 3500"/>
                <a:gd name="T57" fmla="*/ 1054 h 3500"/>
                <a:gd name="T58" fmla="*/ 3122 w 3500"/>
                <a:gd name="T59" fmla="*/ 985 h 3500"/>
                <a:gd name="T60" fmla="*/ 3283 w 3500"/>
                <a:gd name="T61" fmla="*/ 807 h 3500"/>
                <a:gd name="T62" fmla="*/ 3324 w 3500"/>
                <a:gd name="T63" fmla="*/ 562 h 3500"/>
                <a:gd name="T64" fmla="*/ 3231 w 3500"/>
                <a:gd name="T65" fmla="*/ 338 h 3500"/>
                <a:gd name="T66" fmla="*/ 3035 w 3500"/>
                <a:gd name="T67" fmla="*/ 198 h 3500"/>
                <a:gd name="T68" fmla="*/ 2950 w 3500"/>
                <a:gd name="T69" fmla="*/ 3 h 3500"/>
                <a:gd name="T70" fmla="*/ 3230 w 3500"/>
                <a:gd name="T71" fmla="*/ 105 h 3500"/>
                <a:gd name="T72" fmla="*/ 3426 w 3500"/>
                <a:gd name="T73" fmla="*/ 321 h 3500"/>
                <a:gd name="T74" fmla="*/ 3500 w 3500"/>
                <a:gd name="T75" fmla="*/ 613 h 3500"/>
                <a:gd name="T76" fmla="*/ 3434 w 3500"/>
                <a:gd name="T77" fmla="*/ 889 h 3500"/>
                <a:gd name="T78" fmla="*/ 3342 w 3500"/>
                <a:gd name="T79" fmla="*/ 1161 h 3500"/>
                <a:gd name="T80" fmla="*/ 3450 w 3500"/>
                <a:gd name="T81" fmla="*/ 1667 h 3500"/>
                <a:gd name="T82" fmla="*/ 3400 w 3500"/>
                <a:gd name="T83" fmla="*/ 2198 h 3500"/>
                <a:gd name="T84" fmla="*/ 3200 w 3500"/>
                <a:gd name="T85" fmla="*/ 2674 h 3500"/>
                <a:gd name="T86" fmla="*/ 2873 w 3500"/>
                <a:gd name="T87" fmla="*/ 3064 h 3500"/>
                <a:gd name="T88" fmla="*/ 2446 w 3500"/>
                <a:gd name="T89" fmla="*/ 3343 h 3500"/>
                <a:gd name="T90" fmla="*/ 1943 w 3500"/>
                <a:gd name="T91" fmla="*/ 3486 h 3500"/>
                <a:gd name="T92" fmla="*/ 1405 w 3500"/>
                <a:gd name="T93" fmla="*/ 3470 h 3500"/>
                <a:gd name="T94" fmla="*/ 915 w 3500"/>
                <a:gd name="T95" fmla="*/ 3297 h 3500"/>
                <a:gd name="T96" fmla="*/ 506 w 3500"/>
                <a:gd name="T97" fmla="*/ 2994 h 3500"/>
                <a:gd name="T98" fmla="*/ 203 w 3500"/>
                <a:gd name="T99" fmla="*/ 2585 h 3500"/>
                <a:gd name="T100" fmla="*/ 30 w 3500"/>
                <a:gd name="T101" fmla="*/ 2095 h 3500"/>
                <a:gd name="T102" fmla="*/ 14 w 3500"/>
                <a:gd name="T103" fmla="*/ 1557 h 3500"/>
                <a:gd name="T104" fmla="*/ 157 w 3500"/>
                <a:gd name="T105" fmla="*/ 1054 h 3500"/>
                <a:gd name="T106" fmla="*/ 436 w 3500"/>
                <a:gd name="T107" fmla="*/ 627 h 3500"/>
                <a:gd name="T108" fmla="*/ 826 w 3500"/>
                <a:gd name="T109" fmla="*/ 300 h 3500"/>
                <a:gd name="T110" fmla="*/ 1302 w 3500"/>
                <a:gd name="T111" fmla="*/ 100 h 3500"/>
                <a:gd name="T112" fmla="*/ 1833 w 3500"/>
                <a:gd name="T113" fmla="*/ 50 h 3500"/>
                <a:gd name="T114" fmla="*/ 2339 w 3500"/>
                <a:gd name="T115" fmla="*/ 158 h 3500"/>
                <a:gd name="T116" fmla="*/ 2611 w 3500"/>
                <a:gd name="T117" fmla="*/ 66 h 3500"/>
                <a:gd name="T118" fmla="*/ 2887 w 3500"/>
                <a:gd name="T11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00" h="3500">
                  <a:moveTo>
                    <a:pt x="1727" y="220"/>
                  </a:moveTo>
                  <a:lnTo>
                    <a:pt x="1625" y="223"/>
                  </a:lnTo>
                  <a:lnTo>
                    <a:pt x="1524" y="232"/>
                  </a:lnTo>
                  <a:lnTo>
                    <a:pt x="1427" y="248"/>
                  </a:lnTo>
                  <a:lnTo>
                    <a:pt x="1330" y="270"/>
                  </a:lnTo>
                  <a:lnTo>
                    <a:pt x="1236" y="299"/>
                  </a:lnTo>
                  <a:lnTo>
                    <a:pt x="1144" y="332"/>
                  </a:lnTo>
                  <a:lnTo>
                    <a:pt x="1056" y="371"/>
                  </a:lnTo>
                  <a:lnTo>
                    <a:pt x="970" y="416"/>
                  </a:lnTo>
                  <a:lnTo>
                    <a:pt x="889" y="466"/>
                  </a:lnTo>
                  <a:lnTo>
                    <a:pt x="809" y="520"/>
                  </a:lnTo>
                  <a:lnTo>
                    <a:pt x="734" y="578"/>
                  </a:lnTo>
                  <a:lnTo>
                    <a:pt x="663" y="642"/>
                  </a:lnTo>
                  <a:lnTo>
                    <a:pt x="595" y="710"/>
                  </a:lnTo>
                  <a:lnTo>
                    <a:pt x="531" y="781"/>
                  </a:lnTo>
                  <a:lnTo>
                    <a:pt x="473" y="856"/>
                  </a:lnTo>
                  <a:lnTo>
                    <a:pt x="419" y="935"/>
                  </a:lnTo>
                  <a:lnTo>
                    <a:pt x="369" y="1017"/>
                  </a:lnTo>
                  <a:lnTo>
                    <a:pt x="325" y="1103"/>
                  </a:lnTo>
                  <a:lnTo>
                    <a:pt x="285" y="1191"/>
                  </a:lnTo>
                  <a:lnTo>
                    <a:pt x="252" y="1282"/>
                  </a:lnTo>
                  <a:lnTo>
                    <a:pt x="224" y="1377"/>
                  </a:lnTo>
                  <a:lnTo>
                    <a:pt x="202" y="1473"/>
                  </a:lnTo>
                  <a:lnTo>
                    <a:pt x="186" y="1571"/>
                  </a:lnTo>
                  <a:lnTo>
                    <a:pt x="176" y="1672"/>
                  </a:lnTo>
                  <a:lnTo>
                    <a:pt x="173" y="1773"/>
                  </a:lnTo>
                  <a:lnTo>
                    <a:pt x="176" y="1875"/>
                  </a:lnTo>
                  <a:lnTo>
                    <a:pt x="186" y="1976"/>
                  </a:lnTo>
                  <a:lnTo>
                    <a:pt x="202" y="2073"/>
                  </a:lnTo>
                  <a:lnTo>
                    <a:pt x="224" y="2170"/>
                  </a:lnTo>
                  <a:lnTo>
                    <a:pt x="252" y="2264"/>
                  </a:lnTo>
                  <a:lnTo>
                    <a:pt x="285" y="2356"/>
                  </a:lnTo>
                  <a:lnTo>
                    <a:pt x="325" y="2444"/>
                  </a:lnTo>
                  <a:lnTo>
                    <a:pt x="369" y="2530"/>
                  </a:lnTo>
                  <a:lnTo>
                    <a:pt x="419" y="2611"/>
                  </a:lnTo>
                  <a:lnTo>
                    <a:pt x="473" y="2691"/>
                  </a:lnTo>
                  <a:lnTo>
                    <a:pt x="531" y="2766"/>
                  </a:lnTo>
                  <a:lnTo>
                    <a:pt x="595" y="2837"/>
                  </a:lnTo>
                  <a:lnTo>
                    <a:pt x="663" y="2905"/>
                  </a:lnTo>
                  <a:lnTo>
                    <a:pt x="734" y="2969"/>
                  </a:lnTo>
                  <a:lnTo>
                    <a:pt x="809" y="3027"/>
                  </a:lnTo>
                  <a:lnTo>
                    <a:pt x="889" y="3081"/>
                  </a:lnTo>
                  <a:lnTo>
                    <a:pt x="970" y="3131"/>
                  </a:lnTo>
                  <a:lnTo>
                    <a:pt x="1056" y="3175"/>
                  </a:lnTo>
                  <a:lnTo>
                    <a:pt x="1144" y="3215"/>
                  </a:lnTo>
                  <a:lnTo>
                    <a:pt x="1236" y="3248"/>
                  </a:lnTo>
                  <a:lnTo>
                    <a:pt x="1330" y="3276"/>
                  </a:lnTo>
                  <a:lnTo>
                    <a:pt x="1427" y="3298"/>
                  </a:lnTo>
                  <a:lnTo>
                    <a:pt x="1524" y="3314"/>
                  </a:lnTo>
                  <a:lnTo>
                    <a:pt x="1625" y="3324"/>
                  </a:lnTo>
                  <a:lnTo>
                    <a:pt x="1727" y="3327"/>
                  </a:lnTo>
                  <a:lnTo>
                    <a:pt x="1828" y="3324"/>
                  </a:lnTo>
                  <a:lnTo>
                    <a:pt x="1929" y="3314"/>
                  </a:lnTo>
                  <a:lnTo>
                    <a:pt x="2027" y="3298"/>
                  </a:lnTo>
                  <a:lnTo>
                    <a:pt x="2123" y="3276"/>
                  </a:lnTo>
                  <a:lnTo>
                    <a:pt x="2218" y="3248"/>
                  </a:lnTo>
                  <a:lnTo>
                    <a:pt x="2309" y="3215"/>
                  </a:lnTo>
                  <a:lnTo>
                    <a:pt x="2397" y="3175"/>
                  </a:lnTo>
                  <a:lnTo>
                    <a:pt x="2483" y="3131"/>
                  </a:lnTo>
                  <a:lnTo>
                    <a:pt x="2565" y="3081"/>
                  </a:lnTo>
                  <a:lnTo>
                    <a:pt x="2644" y="3027"/>
                  </a:lnTo>
                  <a:lnTo>
                    <a:pt x="2719" y="2969"/>
                  </a:lnTo>
                  <a:lnTo>
                    <a:pt x="2790" y="2905"/>
                  </a:lnTo>
                  <a:lnTo>
                    <a:pt x="2858" y="2837"/>
                  </a:lnTo>
                  <a:lnTo>
                    <a:pt x="2922" y="2766"/>
                  </a:lnTo>
                  <a:lnTo>
                    <a:pt x="2980" y="2691"/>
                  </a:lnTo>
                  <a:lnTo>
                    <a:pt x="3034" y="2611"/>
                  </a:lnTo>
                  <a:lnTo>
                    <a:pt x="3084" y="2530"/>
                  </a:lnTo>
                  <a:lnTo>
                    <a:pt x="3129" y="2444"/>
                  </a:lnTo>
                  <a:lnTo>
                    <a:pt x="3168" y="2356"/>
                  </a:lnTo>
                  <a:lnTo>
                    <a:pt x="3201" y="2264"/>
                  </a:lnTo>
                  <a:lnTo>
                    <a:pt x="3230" y="2170"/>
                  </a:lnTo>
                  <a:lnTo>
                    <a:pt x="3252" y="2073"/>
                  </a:lnTo>
                  <a:lnTo>
                    <a:pt x="3268" y="1976"/>
                  </a:lnTo>
                  <a:lnTo>
                    <a:pt x="3277" y="1875"/>
                  </a:lnTo>
                  <a:lnTo>
                    <a:pt x="3280" y="1773"/>
                  </a:lnTo>
                  <a:lnTo>
                    <a:pt x="3278" y="1683"/>
                  </a:lnTo>
                  <a:lnTo>
                    <a:pt x="3271" y="1593"/>
                  </a:lnTo>
                  <a:lnTo>
                    <a:pt x="3258" y="1505"/>
                  </a:lnTo>
                  <a:lnTo>
                    <a:pt x="3240" y="1418"/>
                  </a:lnTo>
                  <a:lnTo>
                    <a:pt x="3217" y="1332"/>
                  </a:lnTo>
                  <a:lnTo>
                    <a:pt x="3189" y="1247"/>
                  </a:lnTo>
                  <a:lnTo>
                    <a:pt x="3156" y="1165"/>
                  </a:lnTo>
                  <a:lnTo>
                    <a:pt x="3107" y="1186"/>
                  </a:lnTo>
                  <a:lnTo>
                    <a:pt x="3055" y="1204"/>
                  </a:lnTo>
                  <a:lnTo>
                    <a:pt x="3000" y="1217"/>
                  </a:lnTo>
                  <a:lnTo>
                    <a:pt x="2944" y="1224"/>
                  </a:lnTo>
                  <a:lnTo>
                    <a:pt x="2887" y="1227"/>
                  </a:lnTo>
                  <a:lnTo>
                    <a:pt x="2824" y="1224"/>
                  </a:lnTo>
                  <a:lnTo>
                    <a:pt x="2763" y="1214"/>
                  </a:lnTo>
                  <a:lnTo>
                    <a:pt x="2705" y="1200"/>
                  </a:lnTo>
                  <a:lnTo>
                    <a:pt x="2648" y="1178"/>
                  </a:lnTo>
                  <a:lnTo>
                    <a:pt x="2594" y="1153"/>
                  </a:lnTo>
                  <a:lnTo>
                    <a:pt x="2543" y="1122"/>
                  </a:lnTo>
                  <a:lnTo>
                    <a:pt x="2497" y="1087"/>
                  </a:lnTo>
                  <a:lnTo>
                    <a:pt x="2453" y="1047"/>
                  </a:lnTo>
                  <a:lnTo>
                    <a:pt x="2413" y="1003"/>
                  </a:lnTo>
                  <a:lnTo>
                    <a:pt x="2378" y="957"/>
                  </a:lnTo>
                  <a:lnTo>
                    <a:pt x="2347" y="906"/>
                  </a:lnTo>
                  <a:lnTo>
                    <a:pt x="2322" y="852"/>
                  </a:lnTo>
                  <a:lnTo>
                    <a:pt x="2300" y="795"/>
                  </a:lnTo>
                  <a:lnTo>
                    <a:pt x="2286" y="737"/>
                  </a:lnTo>
                  <a:lnTo>
                    <a:pt x="2276" y="676"/>
                  </a:lnTo>
                  <a:lnTo>
                    <a:pt x="2273" y="613"/>
                  </a:lnTo>
                  <a:lnTo>
                    <a:pt x="2276" y="556"/>
                  </a:lnTo>
                  <a:lnTo>
                    <a:pt x="2283" y="500"/>
                  </a:lnTo>
                  <a:lnTo>
                    <a:pt x="2296" y="445"/>
                  </a:lnTo>
                  <a:lnTo>
                    <a:pt x="2314" y="393"/>
                  </a:lnTo>
                  <a:lnTo>
                    <a:pt x="2335" y="344"/>
                  </a:lnTo>
                  <a:lnTo>
                    <a:pt x="2253" y="311"/>
                  </a:lnTo>
                  <a:lnTo>
                    <a:pt x="2168" y="283"/>
                  </a:lnTo>
                  <a:lnTo>
                    <a:pt x="2082" y="260"/>
                  </a:lnTo>
                  <a:lnTo>
                    <a:pt x="1995" y="242"/>
                  </a:lnTo>
                  <a:lnTo>
                    <a:pt x="1907" y="229"/>
                  </a:lnTo>
                  <a:lnTo>
                    <a:pt x="1817" y="222"/>
                  </a:lnTo>
                  <a:lnTo>
                    <a:pt x="1727" y="220"/>
                  </a:lnTo>
                  <a:close/>
                  <a:moveTo>
                    <a:pt x="2887" y="173"/>
                  </a:moveTo>
                  <a:lnTo>
                    <a:pt x="2835" y="176"/>
                  </a:lnTo>
                  <a:lnTo>
                    <a:pt x="2785" y="185"/>
                  </a:lnTo>
                  <a:lnTo>
                    <a:pt x="2738" y="198"/>
                  </a:lnTo>
                  <a:lnTo>
                    <a:pt x="2693" y="217"/>
                  </a:lnTo>
                  <a:lnTo>
                    <a:pt x="2650" y="242"/>
                  </a:lnTo>
                  <a:lnTo>
                    <a:pt x="2611" y="269"/>
                  </a:lnTo>
                  <a:lnTo>
                    <a:pt x="2575" y="302"/>
                  </a:lnTo>
                  <a:lnTo>
                    <a:pt x="2542" y="338"/>
                  </a:lnTo>
                  <a:lnTo>
                    <a:pt x="2515" y="378"/>
                  </a:lnTo>
                  <a:lnTo>
                    <a:pt x="2490" y="420"/>
                  </a:lnTo>
                  <a:lnTo>
                    <a:pt x="2471" y="465"/>
                  </a:lnTo>
                  <a:lnTo>
                    <a:pt x="2457" y="512"/>
                  </a:lnTo>
                  <a:lnTo>
                    <a:pt x="2449" y="562"/>
                  </a:lnTo>
                  <a:lnTo>
                    <a:pt x="2446" y="613"/>
                  </a:lnTo>
                  <a:lnTo>
                    <a:pt x="2449" y="665"/>
                  </a:lnTo>
                  <a:lnTo>
                    <a:pt x="2457" y="715"/>
                  </a:lnTo>
                  <a:lnTo>
                    <a:pt x="2471" y="762"/>
                  </a:lnTo>
                  <a:lnTo>
                    <a:pt x="2490" y="807"/>
                  </a:lnTo>
                  <a:lnTo>
                    <a:pt x="2515" y="850"/>
                  </a:lnTo>
                  <a:lnTo>
                    <a:pt x="2542" y="889"/>
                  </a:lnTo>
                  <a:lnTo>
                    <a:pt x="2575" y="925"/>
                  </a:lnTo>
                  <a:lnTo>
                    <a:pt x="2611" y="958"/>
                  </a:lnTo>
                  <a:lnTo>
                    <a:pt x="2650" y="985"/>
                  </a:lnTo>
                  <a:lnTo>
                    <a:pt x="2693" y="1010"/>
                  </a:lnTo>
                  <a:lnTo>
                    <a:pt x="2738" y="1029"/>
                  </a:lnTo>
                  <a:lnTo>
                    <a:pt x="2785" y="1043"/>
                  </a:lnTo>
                  <a:lnTo>
                    <a:pt x="2835" y="1051"/>
                  </a:lnTo>
                  <a:lnTo>
                    <a:pt x="2887" y="1054"/>
                  </a:lnTo>
                  <a:lnTo>
                    <a:pt x="2938" y="1051"/>
                  </a:lnTo>
                  <a:lnTo>
                    <a:pt x="2988" y="1043"/>
                  </a:lnTo>
                  <a:lnTo>
                    <a:pt x="3035" y="1029"/>
                  </a:lnTo>
                  <a:lnTo>
                    <a:pt x="3080" y="1010"/>
                  </a:lnTo>
                  <a:lnTo>
                    <a:pt x="3122" y="985"/>
                  </a:lnTo>
                  <a:lnTo>
                    <a:pt x="3162" y="958"/>
                  </a:lnTo>
                  <a:lnTo>
                    <a:pt x="3198" y="925"/>
                  </a:lnTo>
                  <a:lnTo>
                    <a:pt x="3231" y="889"/>
                  </a:lnTo>
                  <a:lnTo>
                    <a:pt x="3258" y="850"/>
                  </a:lnTo>
                  <a:lnTo>
                    <a:pt x="3283" y="807"/>
                  </a:lnTo>
                  <a:lnTo>
                    <a:pt x="3302" y="762"/>
                  </a:lnTo>
                  <a:lnTo>
                    <a:pt x="3315" y="715"/>
                  </a:lnTo>
                  <a:lnTo>
                    <a:pt x="3324" y="665"/>
                  </a:lnTo>
                  <a:lnTo>
                    <a:pt x="3327" y="613"/>
                  </a:lnTo>
                  <a:lnTo>
                    <a:pt x="3324" y="562"/>
                  </a:lnTo>
                  <a:lnTo>
                    <a:pt x="3315" y="512"/>
                  </a:lnTo>
                  <a:lnTo>
                    <a:pt x="3302" y="465"/>
                  </a:lnTo>
                  <a:lnTo>
                    <a:pt x="3283" y="420"/>
                  </a:lnTo>
                  <a:lnTo>
                    <a:pt x="3258" y="378"/>
                  </a:lnTo>
                  <a:lnTo>
                    <a:pt x="3231" y="338"/>
                  </a:lnTo>
                  <a:lnTo>
                    <a:pt x="3198" y="302"/>
                  </a:lnTo>
                  <a:lnTo>
                    <a:pt x="3162" y="269"/>
                  </a:lnTo>
                  <a:lnTo>
                    <a:pt x="3122" y="242"/>
                  </a:lnTo>
                  <a:lnTo>
                    <a:pt x="3080" y="217"/>
                  </a:lnTo>
                  <a:lnTo>
                    <a:pt x="3035" y="198"/>
                  </a:lnTo>
                  <a:lnTo>
                    <a:pt x="2988" y="185"/>
                  </a:lnTo>
                  <a:lnTo>
                    <a:pt x="2938" y="176"/>
                  </a:lnTo>
                  <a:lnTo>
                    <a:pt x="2887" y="173"/>
                  </a:lnTo>
                  <a:close/>
                  <a:moveTo>
                    <a:pt x="2887" y="0"/>
                  </a:moveTo>
                  <a:lnTo>
                    <a:pt x="2950" y="3"/>
                  </a:lnTo>
                  <a:lnTo>
                    <a:pt x="3010" y="13"/>
                  </a:lnTo>
                  <a:lnTo>
                    <a:pt x="3068" y="28"/>
                  </a:lnTo>
                  <a:lnTo>
                    <a:pt x="3126" y="49"/>
                  </a:lnTo>
                  <a:lnTo>
                    <a:pt x="3179" y="74"/>
                  </a:lnTo>
                  <a:lnTo>
                    <a:pt x="3230" y="105"/>
                  </a:lnTo>
                  <a:lnTo>
                    <a:pt x="3276" y="140"/>
                  </a:lnTo>
                  <a:lnTo>
                    <a:pt x="3320" y="180"/>
                  </a:lnTo>
                  <a:lnTo>
                    <a:pt x="3360" y="224"/>
                  </a:lnTo>
                  <a:lnTo>
                    <a:pt x="3395" y="270"/>
                  </a:lnTo>
                  <a:lnTo>
                    <a:pt x="3426" y="321"/>
                  </a:lnTo>
                  <a:lnTo>
                    <a:pt x="3451" y="374"/>
                  </a:lnTo>
                  <a:lnTo>
                    <a:pt x="3472" y="432"/>
                  </a:lnTo>
                  <a:lnTo>
                    <a:pt x="3487" y="490"/>
                  </a:lnTo>
                  <a:lnTo>
                    <a:pt x="3497" y="550"/>
                  </a:lnTo>
                  <a:lnTo>
                    <a:pt x="3500" y="613"/>
                  </a:lnTo>
                  <a:lnTo>
                    <a:pt x="3497" y="672"/>
                  </a:lnTo>
                  <a:lnTo>
                    <a:pt x="3489" y="730"/>
                  </a:lnTo>
                  <a:lnTo>
                    <a:pt x="3476" y="785"/>
                  </a:lnTo>
                  <a:lnTo>
                    <a:pt x="3458" y="838"/>
                  </a:lnTo>
                  <a:lnTo>
                    <a:pt x="3434" y="889"/>
                  </a:lnTo>
                  <a:lnTo>
                    <a:pt x="3407" y="938"/>
                  </a:lnTo>
                  <a:lnTo>
                    <a:pt x="3376" y="983"/>
                  </a:lnTo>
                  <a:lnTo>
                    <a:pt x="3341" y="1026"/>
                  </a:lnTo>
                  <a:lnTo>
                    <a:pt x="3302" y="1065"/>
                  </a:lnTo>
                  <a:lnTo>
                    <a:pt x="3342" y="1161"/>
                  </a:lnTo>
                  <a:lnTo>
                    <a:pt x="3376" y="1259"/>
                  </a:lnTo>
                  <a:lnTo>
                    <a:pt x="3403" y="1360"/>
                  </a:lnTo>
                  <a:lnTo>
                    <a:pt x="3426" y="1460"/>
                  </a:lnTo>
                  <a:lnTo>
                    <a:pt x="3441" y="1563"/>
                  </a:lnTo>
                  <a:lnTo>
                    <a:pt x="3450" y="1667"/>
                  </a:lnTo>
                  <a:lnTo>
                    <a:pt x="3453" y="1773"/>
                  </a:lnTo>
                  <a:lnTo>
                    <a:pt x="3450" y="1883"/>
                  </a:lnTo>
                  <a:lnTo>
                    <a:pt x="3440" y="1990"/>
                  </a:lnTo>
                  <a:lnTo>
                    <a:pt x="3424" y="2095"/>
                  </a:lnTo>
                  <a:lnTo>
                    <a:pt x="3400" y="2198"/>
                  </a:lnTo>
                  <a:lnTo>
                    <a:pt x="3372" y="2298"/>
                  </a:lnTo>
                  <a:lnTo>
                    <a:pt x="3337" y="2397"/>
                  </a:lnTo>
                  <a:lnTo>
                    <a:pt x="3296" y="2492"/>
                  </a:lnTo>
                  <a:lnTo>
                    <a:pt x="3251" y="2585"/>
                  </a:lnTo>
                  <a:lnTo>
                    <a:pt x="3200" y="2674"/>
                  </a:lnTo>
                  <a:lnTo>
                    <a:pt x="3144" y="2759"/>
                  </a:lnTo>
                  <a:lnTo>
                    <a:pt x="3082" y="2841"/>
                  </a:lnTo>
                  <a:lnTo>
                    <a:pt x="3017" y="2920"/>
                  </a:lnTo>
                  <a:lnTo>
                    <a:pt x="2947" y="2994"/>
                  </a:lnTo>
                  <a:lnTo>
                    <a:pt x="2873" y="3064"/>
                  </a:lnTo>
                  <a:lnTo>
                    <a:pt x="2795" y="3129"/>
                  </a:lnTo>
                  <a:lnTo>
                    <a:pt x="2712" y="3190"/>
                  </a:lnTo>
                  <a:lnTo>
                    <a:pt x="2627" y="3247"/>
                  </a:lnTo>
                  <a:lnTo>
                    <a:pt x="2538" y="3297"/>
                  </a:lnTo>
                  <a:lnTo>
                    <a:pt x="2446" y="3343"/>
                  </a:lnTo>
                  <a:lnTo>
                    <a:pt x="2350" y="3383"/>
                  </a:lnTo>
                  <a:lnTo>
                    <a:pt x="2252" y="3418"/>
                  </a:lnTo>
                  <a:lnTo>
                    <a:pt x="2151" y="3447"/>
                  </a:lnTo>
                  <a:lnTo>
                    <a:pt x="2048" y="3470"/>
                  </a:lnTo>
                  <a:lnTo>
                    <a:pt x="1943" y="3486"/>
                  </a:lnTo>
                  <a:lnTo>
                    <a:pt x="1836" y="3497"/>
                  </a:lnTo>
                  <a:lnTo>
                    <a:pt x="1727" y="3500"/>
                  </a:lnTo>
                  <a:lnTo>
                    <a:pt x="1617" y="3497"/>
                  </a:lnTo>
                  <a:lnTo>
                    <a:pt x="1510" y="3486"/>
                  </a:lnTo>
                  <a:lnTo>
                    <a:pt x="1405" y="3470"/>
                  </a:lnTo>
                  <a:lnTo>
                    <a:pt x="1302" y="3447"/>
                  </a:lnTo>
                  <a:lnTo>
                    <a:pt x="1202" y="3418"/>
                  </a:lnTo>
                  <a:lnTo>
                    <a:pt x="1103" y="3383"/>
                  </a:lnTo>
                  <a:lnTo>
                    <a:pt x="1008" y="3343"/>
                  </a:lnTo>
                  <a:lnTo>
                    <a:pt x="915" y="3297"/>
                  </a:lnTo>
                  <a:lnTo>
                    <a:pt x="826" y="3247"/>
                  </a:lnTo>
                  <a:lnTo>
                    <a:pt x="741" y="3190"/>
                  </a:lnTo>
                  <a:lnTo>
                    <a:pt x="659" y="3129"/>
                  </a:lnTo>
                  <a:lnTo>
                    <a:pt x="580" y="3064"/>
                  </a:lnTo>
                  <a:lnTo>
                    <a:pt x="506" y="2994"/>
                  </a:lnTo>
                  <a:lnTo>
                    <a:pt x="436" y="2920"/>
                  </a:lnTo>
                  <a:lnTo>
                    <a:pt x="371" y="2841"/>
                  </a:lnTo>
                  <a:lnTo>
                    <a:pt x="310" y="2759"/>
                  </a:lnTo>
                  <a:lnTo>
                    <a:pt x="253" y="2674"/>
                  </a:lnTo>
                  <a:lnTo>
                    <a:pt x="203" y="2585"/>
                  </a:lnTo>
                  <a:lnTo>
                    <a:pt x="157" y="2492"/>
                  </a:lnTo>
                  <a:lnTo>
                    <a:pt x="117" y="2397"/>
                  </a:lnTo>
                  <a:lnTo>
                    <a:pt x="82" y="2298"/>
                  </a:lnTo>
                  <a:lnTo>
                    <a:pt x="53" y="2198"/>
                  </a:lnTo>
                  <a:lnTo>
                    <a:pt x="30" y="2095"/>
                  </a:lnTo>
                  <a:lnTo>
                    <a:pt x="14" y="1990"/>
                  </a:lnTo>
                  <a:lnTo>
                    <a:pt x="3" y="1883"/>
                  </a:lnTo>
                  <a:lnTo>
                    <a:pt x="0" y="1773"/>
                  </a:lnTo>
                  <a:lnTo>
                    <a:pt x="3" y="1664"/>
                  </a:lnTo>
                  <a:lnTo>
                    <a:pt x="14" y="1557"/>
                  </a:lnTo>
                  <a:lnTo>
                    <a:pt x="30" y="1452"/>
                  </a:lnTo>
                  <a:lnTo>
                    <a:pt x="53" y="1349"/>
                  </a:lnTo>
                  <a:lnTo>
                    <a:pt x="82" y="1248"/>
                  </a:lnTo>
                  <a:lnTo>
                    <a:pt x="117" y="1150"/>
                  </a:lnTo>
                  <a:lnTo>
                    <a:pt x="157" y="1054"/>
                  </a:lnTo>
                  <a:lnTo>
                    <a:pt x="203" y="962"/>
                  </a:lnTo>
                  <a:lnTo>
                    <a:pt x="253" y="873"/>
                  </a:lnTo>
                  <a:lnTo>
                    <a:pt x="310" y="788"/>
                  </a:lnTo>
                  <a:lnTo>
                    <a:pt x="371" y="705"/>
                  </a:lnTo>
                  <a:lnTo>
                    <a:pt x="436" y="627"/>
                  </a:lnTo>
                  <a:lnTo>
                    <a:pt x="506" y="553"/>
                  </a:lnTo>
                  <a:lnTo>
                    <a:pt x="580" y="483"/>
                  </a:lnTo>
                  <a:lnTo>
                    <a:pt x="659" y="418"/>
                  </a:lnTo>
                  <a:lnTo>
                    <a:pt x="741" y="356"/>
                  </a:lnTo>
                  <a:lnTo>
                    <a:pt x="826" y="300"/>
                  </a:lnTo>
                  <a:lnTo>
                    <a:pt x="915" y="249"/>
                  </a:lnTo>
                  <a:lnTo>
                    <a:pt x="1008" y="204"/>
                  </a:lnTo>
                  <a:lnTo>
                    <a:pt x="1103" y="163"/>
                  </a:lnTo>
                  <a:lnTo>
                    <a:pt x="1202" y="128"/>
                  </a:lnTo>
                  <a:lnTo>
                    <a:pt x="1302" y="100"/>
                  </a:lnTo>
                  <a:lnTo>
                    <a:pt x="1405" y="76"/>
                  </a:lnTo>
                  <a:lnTo>
                    <a:pt x="1510" y="60"/>
                  </a:lnTo>
                  <a:lnTo>
                    <a:pt x="1617" y="50"/>
                  </a:lnTo>
                  <a:lnTo>
                    <a:pt x="1727" y="47"/>
                  </a:lnTo>
                  <a:lnTo>
                    <a:pt x="1833" y="50"/>
                  </a:lnTo>
                  <a:lnTo>
                    <a:pt x="1937" y="59"/>
                  </a:lnTo>
                  <a:lnTo>
                    <a:pt x="2040" y="74"/>
                  </a:lnTo>
                  <a:lnTo>
                    <a:pt x="2140" y="97"/>
                  </a:lnTo>
                  <a:lnTo>
                    <a:pt x="2241" y="124"/>
                  </a:lnTo>
                  <a:lnTo>
                    <a:pt x="2339" y="158"/>
                  </a:lnTo>
                  <a:lnTo>
                    <a:pt x="2435" y="198"/>
                  </a:lnTo>
                  <a:lnTo>
                    <a:pt x="2474" y="159"/>
                  </a:lnTo>
                  <a:lnTo>
                    <a:pt x="2517" y="124"/>
                  </a:lnTo>
                  <a:lnTo>
                    <a:pt x="2562" y="93"/>
                  </a:lnTo>
                  <a:lnTo>
                    <a:pt x="2611" y="66"/>
                  </a:lnTo>
                  <a:lnTo>
                    <a:pt x="2662" y="42"/>
                  </a:lnTo>
                  <a:lnTo>
                    <a:pt x="2715" y="24"/>
                  </a:lnTo>
                  <a:lnTo>
                    <a:pt x="2770" y="11"/>
                  </a:lnTo>
                  <a:lnTo>
                    <a:pt x="2828" y="3"/>
                  </a:lnTo>
                  <a:lnTo>
                    <a:pt x="28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6692901" y="1963738"/>
              <a:ext cx="100013" cy="100013"/>
            </a:xfrm>
            <a:custGeom>
              <a:avLst/>
              <a:gdLst>
                <a:gd name="T0" fmla="*/ 316 w 631"/>
                <a:gd name="T1" fmla="*/ 0 h 631"/>
                <a:gd name="T2" fmla="*/ 338 w 631"/>
                <a:gd name="T3" fmla="*/ 3 h 631"/>
                <a:gd name="T4" fmla="*/ 359 w 631"/>
                <a:gd name="T5" fmla="*/ 12 h 631"/>
                <a:gd name="T6" fmla="*/ 376 w 631"/>
                <a:gd name="T7" fmla="*/ 25 h 631"/>
                <a:gd name="T8" fmla="*/ 390 w 631"/>
                <a:gd name="T9" fmla="*/ 42 h 631"/>
                <a:gd name="T10" fmla="*/ 399 w 631"/>
                <a:gd name="T11" fmla="*/ 64 h 631"/>
                <a:gd name="T12" fmla="*/ 402 w 631"/>
                <a:gd name="T13" fmla="*/ 86 h 631"/>
                <a:gd name="T14" fmla="*/ 402 w 631"/>
                <a:gd name="T15" fmla="*/ 229 h 631"/>
                <a:gd name="T16" fmla="*/ 545 w 631"/>
                <a:gd name="T17" fmla="*/ 229 h 631"/>
                <a:gd name="T18" fmla="*/ 567 w 631"/>
                <a:gd name="T19" fmla="*/ 232 h 631"/>
                <a:gd name="T20" fmla="*/ 589 w 631"/>
                <a:gd name="T21" fmla="*/ 241 h 631"/>
                <a:gd name="T22" fmla="*/ 606 w 631"/>
                <a:gd name="T23" fmla="*/ 255 h 631"/>
                <a:gd name="T24" fmla="*/ 619 w 631"/>
                <a:gd name="T25" fmla="*/ 272 h 631"/>
                <a:gd name="T26" fmla="*/ 628 w 631"/>
                <a:gd name="T27" fmla="*/ 293 h 631"/>
                <a:gd name="T28" fmla="*/ 631 w 631"/>
                <a:gd name="T29" fmla="*/ 315 h 631"/>
                <a:gd name="T30" fmla="*/ 628 w 631"/>
                <a:gd name="T31" fmla="*/ 338 h 631"/>
                <a:gd name="T32" fmla="*/ 619 w 631"/>
                <a:gd name="T33" fmla="*/ 360 h 631"/>
                <a:gd name="T34" fmla="*/ 606 w 631"/>
                <a:gd name="T35" fmla="*/ 377 h 631"/>
                <a:gd name="T36" fmla="*/ 589 w 631"/>
                <a:gd name="T37" fmla="*/ 390 h 631"/>
                <a:gd name="T38" fmla="*/ 567 w 631"/>
                <a:gd name="T39" fmla="*/ 399 h 631"/>
                <a:gd name="T40" fmla="*/ 545 w 631"/>
                <a:gd name="T41" fmla="*/ 402 h 631"/>
                <a:gd name="T42" fmla="*/ 402 w 631"/>
                <a:gd name="T43" fmla="*/ 402 h 631"/>
                <a:gd name="T44" fmla="*/ 402 w 631"/>
                <a:gd name="T45" fmla="*/ 544 h 631"/>
                <a:gd name="T46" fmla="*/ 399 w 631"/>
                <a:gd name="T47" fmla="*/ 567 h 631"/>
                <a:gd name="T48" fmla="*/ 390 w 631"/>
                <a:gd name="T49" fmla="*/ 589 h 631"/>
                <a:gd name="T50" fmla="*/ 376 w 631"/>
                <a:gd name="T51" fmla="*/ 606 h 631"/>
                <a:gd name="T52" fmla="*/ 359 w 631"/>
                <a:gd name="T53" fmla="*/ 619 h 631"/>
                <a:gd name="T54" fmla="*/ 338 w 631"/>
                <a:gd name="T55" fmla="*/ 628 h 631"/>
                <a:gd name="T56" fmla="*/ 316 w 631"/>
                <a:gd name="T57" fmla="*/ 631 h 631"/>
                <a:gd name="T58" fmla="*/ 293 w 631"/>
                <a:gd name="T59" fmla="*/ 628 h 631"/>
                <a:gd name="T60" fmla="*/ 271 w 631"/>
                <a:gd name="T61" fmla="*/ 619 h 631"/>
                <a:gd name="T62" fmla="*/ 254 w 631"/>
                <a:gd name="T63" fmla="*/ 606 h 631"/>
                <a:gd name="T64" fmla="*/ 241 w 631"/>
                <a:gd name="T65" fmla="*/ 589 h 631"/>
                <a:gd name="T66" fmla="*/ 232 w 631"/>
                <a:gd name="T67" fmla="*/ 567 h 631"/>
                <a:gd name="T68" fmla="*/ 229 w 631"/>
                <a:gd name="T69" fmla="*/ 544 h 631"/>
                <a:gd name="T70" fmla="*/ 229 w 631"/>
                <a:gd name="T71" fmla="*/ 402 h 631"/>
                <a:gd name="T72" fmla="*/ 87 w 631"/>
                <a:gd name="T73" fmla="*/ 402 h 631"/>
                <a:gd name="T74" fmla="*/ 64 w 631"/>
                <a:gd name="T75" fmla="*/ 399 h 631"/>
                <a:gd name="T76" fmla="*/ 42 w 631"/>
                <a:gd name="T77" fmla="*/ 390 h 631"/>
                <a:gd name="T78" fmla="*/ 25 w 631"/>
                <a:gd name="T79" fmla="*/ 377 h 631"/>
                <a:gd name="T80" fmla="*/ 12 w 631"/>
                <a:gd name="T81" fmla="*/ 360 h 631"/>
                <a:gd name="T82" fmla="*/ 3 w 631"/>
                <a:gd name="T83" fmla="*/ 338 h 631"/>
                <a:gd name="T84" fmla="*/ 0 w 631"/>
                <a:gd name="T85" fmla="*/ 315 h 631"/>
                <a:gd name="T86" fmla="*/ 3 w 631"/>
                <a:gd name="T87" fmla="*/ 293 h 631"/>
                <a:gd name="T88" fmla="*/ 12 w 631"/>
                <a:gd name="T89" fmla="*/ 272 h 631"/>
                <a:gd name="T90" fmla="*/ 25 w 631"/>
                <a:gd name="T91" fmla="*/ 255 h 631"/>
                <a:gd name="T92" fmla="*/ 42 w 631"/>
                <a:gd name="T93" fmla="*/ 241 h 631"/>
                <a:gd name="T94" fmla="*/ 64 w 631"/>
                <a:gd name="T95" fmla="*/ 232 h 631"/>
                <a:gd name="T96" fmla="*/ 87 w 631"/>
                <a:gd name="T97" fmla="*/ 229 h 631"/>
                <a:gd name="T98" fmla="*/ 229 w 631"/>
                <a:gd name="T99" fmla="*/ 229 h 631"/>
                <a:gd name="T100" fmla="*/ 229 w 631"/>
                <a:gd name="T101" fmla="*/ 86 h 631"/>
                <a:gd name="T102" fmla="*/ 232 w 631"/>
                <a:gd name="T103" fmla="*/ 64 h 631"/>
                <a:gd name="T104" fmla="*/ 241 w 631"/>
                <a:gd name="T105" fmla="*/ 42 h 631"/>
                <a:gd name="T106" fmla="*/ 254 w 631"/>
                <a:gd name="T107" fmla="*/ 25 h 631"/>
                <a:gd name="T108" fmla="*/ 271 w 631"/>
                <a:gd name="T109" fmla="*/ 12 h 631"/>
                <a:gd name="T110" fmla="*/ 293 w 631"/>
                <a:gd name="T111" fmla="*/ 3 h 631"/>
                <a:gd name="T112" fmla="*/ 316 w 631"/>
                <a:gd name="T113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1" h="631">
                  <a:moveTo>
                    <a:pt x="316" y="0"/>
                  </a:moveTo>
                  <a:lnTo>
                    <a:pt x="338" y="3"/>
                  </a:lnTo>
                  <a:lnTo>
                    <a:pt x="359" y="12"/>
                  </a:lnTo>
                  <a:lnTo>
                    <a:pt x="376" y="25"/>
                  </a:lnTo>
                  <a:lnTo>
                    <a:pt x="390" y="42"/>
                  </a:lnTo>
                  <a:lnTo>
                    <a:pt x="399" y="64"/>
                  </a:lnTo>
                  <a:lnTo>
                    <a:pt x="402" y="86"/>
                  </a:lnTo>
                  <a:lnTo>
                    <a:pt x="402" y="229"/>
                  </a:lnTo>
                  <a:lnTo>
                    <a:pt x="545" y="229"/>
                  </a:lnTo>
                  <a:lnTo>
                    <a:pt x="567" y="232"/>
                  </a:lnTo>
                  <a:lnTo>
                    <a:pt x="589" y="241"/>
                  </a:lnTo>
                  <a:lnTo>
                    <a:pt x="606" y="255"/>
                  </a:lnTo>
                  <a:lnTo>
                    <a:pt x="619" y="272"/>
                  </a:lnTo>
                  <a:lnTo>
                    <a:pt x="628" y="293"/>
                  </a:lnTo>
                  <a:lnTo>
                    <a:pt x="631" y="315"/>
                  </a:lnTo>
                  <a:lnTo>
                    <a:pt x="628" y="338"/>
                  </a:lnTo>
                  <a:lnTo>
                    <a:pt x="619" y="360"/>
                  </a:lnTo>
                  <a:lnTo>
                    <a:pt x="606" y="377"/>
                  </a:lnTo>
                  <a:lnTo>
                    <a:pt x="589" y="390"/>
                  </a:lnTo>
                  <a:lnTo>
                    <a:pt x="567" y="399"/>
                  </a:lnTo>
                  <a:lnTo>
                    <a:pt x="545" y="402"/>
                  </a:lnTo>
                  <a:lnTo>
                    <a:pt x="402" y="402"/>
                  </a:lnTo>
                  <a:lnTo>
                    <a:pt x="402" y="544"/>
                  </a:lnTo>
                  <a:lnTo>
                    <a:pt x="399" y="567"/>
                  </a:lnTo>
                  <a:lnTo>
                    <a:pt x="390" y="589"/>
                  </a:lnTo>
                  <a:lnTo>
                    <a:pt x="376" y="606"/>
                  </a:lnTo>
                  <a:lnTo>
                    <a:pt x="359" y="619"/>
                  </a:lnTo>
                  <a:lnTo>
                    <a:pt x="338" y="628"/>
                  </a:lnTo>
                  <a:lnTo>
                    <a:pt x="316" y="631"/>
                  </a:lnTo>
                  <a:lnTo>
                    <a:pt x="293" y="628"/>
                  </a:lnTo>
                  <a:lnTo>
                    <a:pt x="271" y="619"/>
                  </a:lnTo>
                  <a:lnTo>
                    <a:pt x="254" y="606"/>
                  </a:lnTo>
                  <a:lnTo>
                    <a:pt x="241" y="589"/>
                  </a:lnTo>
                  <a:lnTo>
                    <a:pt x="232" y="567"/>
                  </a:lnTo>
                  <a:lnTo>
                    <a:pt x="229" y="544"/>
                  </a:lnTo>
                  <a:lnTo>
                    <a:pt x="229" y="402"/>
                  </a:lnTo>
                  <a:lnTo>
                    <a:pt x="87" y="402"/>
                  </a:lnTo>
                  <a:lnTo>
                    <a:pt x="64" y="399"/>
                  </a:lnTo>
                  <a:lnTo>
                    <a:pt x="42" y="390"/>
                  </a:lnTo>
                  <a:lnTo>
                    <a:pt x="25" y="377"/>
                  </a:lnTo>
                  <a:lnTo>
                    <a:pt x="12" y="360"/>
                  </a:lnTo>
                  <a:lnTo>
                    <a:pt x="3" y="338"/>
                  </a:lnTo>
                  <a:lnTo>
                    <a:pt x="0" y="315"/>
                  </a:lnTo>
                  <a:lnTo>
                    <a:pt x="3" y="293"/>
                  </a:lnTo>
                  <a:lnTo>
                    <a:pt x="12" y="272"/>
                  </a:lnTo>
                  <a:lnTo>
                    <a:pt x="25" y="255"/>
                  </a:lnTo>
                  <a:lnTo>
                    <a:pt x="42" y="241"/>
                  </a:lnTo>
                  <a:lnTo>
                    <a:pt x="64" y="232"/>
                  </a:lnTo>
                  <a:lnTo>
                    <a:pt x="87" y="229"/>
                  </a:lnTo>
                  <a:lnTo>
                    <a:pt x="229" y="229"/>
                  </a:lnTo>
                  <a:lnTo>
                    <a:pt x="229" y="86"/>
                  </a:lnTo>
                  <a:lnTo>
                    <a:pt x="232" y="64"/>
                  </a:lnTo>
                  <a:lnTo>
                    <a:pt x="241" y="42"/>
                  </a:lnTo>
                  <a:lnTo>
                    <a:pt x="254" y="25"/>
                  </a:lnTo>
                  <a:lnTo>
                    <a:pt x="271" y="12"/>
                  </a:lnTo>
                  <a:lnTo>
                    <a:pt x="293" y="3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9"/>
            <p:cNvSpPr>
              <a:spLocks noEditPoints="1"/>
            </p:cNvSpPr>
            <p:nvPr/>
          </p:nvSpPr>
          <p:spPr bwMode="auto">
            <a:xfrm>
              <a:off x="6416676" y="2014538"/>
              <a:ext cx="285750" cy="358775"/>
            </a:xfrm>
            <a:custGeom>
              <a:avLst/>
              <a:gdLst>
                <a:gd name="T0" fmla="*/ 410 w 1797"/>
                <a:gd name="T1" fmla="*/ 1616 h 2260"/>
                <a:gd name="T2" fmla="*/ 277 w 1797"/>
                <a:gd name="T3" fmla="*/ 1642 h 2260"/>
                <a:gd name="T4" fmla="*/ 158 w 1797"/>
                <a:gd name="T5" fmla="*/ 1806 h 2260"/>
                <a:gd name="T6" fmla="*/ 165 w 1797"/>
                <a:gd name="T7" fmla="*/ 2104 h 2260"/>
                <a:gd name="T8" fmla="*/ 1641 w 1797"/>
                <a:gd name="T9" fmla="*/ 2095 h 2260"/>
                <a:gd name="T10" fmla="*/ 1598 w 1797"/>
                <a:gd name="T11" fmla="*/ 1709 h 2260"/>
                <a:gd name="T12" fmla="*/ 1416 w 1797"/>
                <a:gd name="T13" fmla="*/ 1618 h 2260"/>
                <a:gd name="T14" fmla="*/ 1322 w 1797"/>
                <a:gd name="T15" fmla="*/ 1605 h 2260"/>
                <a:gd name="T16" fmla="*/ 1096 w 1797"/>
                <a:gd name="T17" fmla="*/ 1693 h 2260"/>
                <a:gd name="T18" fmla="*/ 798 w 1797"/>
                <a:gd name="T19" fmla="*/ 1721 h 2260"/>
                <a:gd name="T20" fmla="*/ 532 w 1797"/>
                <a:gd name="T21" fmla="*/ 1587 h 2260"/>
                <a:gd name="T22" fmla="*/ 670 w 1797"/>
                <a:gd name="T23" fmla="*/ 1499 h 2260"/>
                <a:gd name="T24" fmla="*/ 899 w 1797"/>
                <a:gd name="T25" fmla="*/ 1574 h 2260"/>
                <a:gd name="T26" fmla="*/ 1129 w 1797"/>
                <a:gd name="T27" fmla="*/ 1500 h 2260"/>
                <a:gd name="T28" fmla="*/ 977 w 1797"/>
                <a:gd name="T29" fmla="*/ 1330 h 2260"/>
                <a:gd name="T30" fmla="*/ 688 w 1797"/>
                <a:gd name="T31" fmla="*/ 595 h 2260"/>
                <a:gd name="T32" fmla="*/ 579 w 1797"/>
                <a:gd name="T33" fmla="*/ 885 h 2260"/>
                <a:gd name="T34" fmla="*/ 743 w 1797"/>
                <a:gd name="T35" fmla="*/ 1129 h 2260"/>
                <a:gd name="T36" fmla="*/ 954 w 1797"/>
                <a:gd name="T37" fmla="*/ 1177 h 2260"/>
                <a:gd name="T38" fmla="*/ 1039 w 1797"/>
                <a:gd name="T39" fmla="*/ 1142 h 2260"/>
                <a:gd name="T40" fmla="*/ 1210 w 1797"/>
                <a:gd name="T41" fmla="*/ 912 h 2260"/>
                <a:gd name="T42" fmla="*/ 1223 w 1797"/>
                <a:gd name="T43" fmla="*/ 654 h 2260"/>
                <a:gd name="T44" fmla="*/ 747 w 1797"/>
                <a:gd name="T45" fmla="*/ 624 h 2260"/>
                <a:gd name="T46" fmla="*/ 827 w 1797"/>
                <a:gd name="T47" fmla="*/ 178 h 2260"/>
                <a:gd name="T48" fmla="*/ 670 w 1797"/>
                <a:gd name="T49" fmla="*/ 224 h 2260"/>
                <a:gd name="T50" fmla="*/ 525 w 1797"/>
                <a:gd name="T51" fmla="*/ 391 h 2260"/>
                <a:gd name="T52" fmla="*/ 526 w 1797"/>
                <a:gd name="T53" fmla="*/ 566 h 2260"/>
                <a:gd name="T54" fmla="*/ 617 w 1797"/>
                <a:gd name="T55" fmla="*/ 392 h 2260"/>
                <a:gd name="T56" fmla="*/ 736 w 1797"/>
                <a:gd name="T57" fmla="*/ 414 h 2260"/>
                <a:gd name="T58" fmla="*/ 813 w 1797"/>
                <a:gd name="T59" fmla="*/ 478 h 2260"/>
                <a:gd name="T60" fmla="*/ 1291 w 1797"/>
                <a:gd name="T61" fmla="*/ 467 h 2260"/>
                <a:gd name="T62" fmla="*/ 1150 w 1797"/>
                <a:gd name="T63" fmla="*/ 231 h 2260"/>
                <a:gd name="T64" fmla="*/ 942 w 1797"/>
                <a:gd name="T65" fmla="*/ 0 h 2260"/>
                <a:gd name="T66" fmla="*/ 1244 w 1797"/>
                <a:gd name="T67" fmla="*/ 107 h 2260"/>
                <a:gd name="T68" fmla="*/ 1428 w 1797"/>
                <a:gd name="T69" fmla="*/ 377 h 2260"/>
                <a:gd name="T70" fmla="*/ 1429 w 1797"/>
                <a:gd name="T71" fmla="*/ 723 h 2260"/>
                <a:gd name="T72" fmla="*/ 1350 w 1797"/>
                <a:gd name="T73" fmla="*/ 979 h 2260"/>
                <a:gd name="T74" fmla="*/ 1155 w 1797"/>
                <a:gd name="T75" fmla="*/ 1249 h 2260"/>
                <a:gd name="T76" fmla="*/ 1260 w 1797"/>
                <a:gd name="T77" fmla="*/ 1408 h 2260"/>
                <a:gd name="T78" fmla="*/ 1382 w 1797"/>
                <a:gd name="T79" fmla="*/ 1458 h 2260"/>
                <a:gd name="T80" fmla="*/ 1479 w 1797"/>
                <a:gd name="T81" fmla="*/ 1467 h 2260"/>
                <a:gd name="T82" fmla="*/ 1721 w 1797"/>
                <a:gd name="T83" fmla="*/ 1614 h 2260"/>
                <a:gd name="T84" fmla="*/ 1797 w 1797"/>
                <a:gd name="T85" fmla="*/ 2091 h 2260"/>
                <a:gd name="T86" fmla="*/ 1713 w 1797"/>
                <a:gd name="T87" fmla="*/ 2236 h 2260"/>
                <a:gd name="T88" fmla="*/ 111 w 1797"/>
                <a:gd name="T89" fmla="*/ 2249 h 2260"/>
                <a:gd name="T90" fmla="*/ 4 w 1797"/>
                <a:gd name="T91" fmla="*/ 2121 h 2260"/>
                <a:gd name="T92" fmla="*/ 50 w 1797"/>
                <a:gd name="T93" fmla="*/ 1654 h 2260"/>
                <a:gd name="T94" fmla="*/ 270 w 1797"/>
                <a:gd name="T95" fmla="*/ 1479 h 2260"/>
                <a:gd name="T96" fmla="*/ 399 w 1797"/>
                <a:gd name="T97" fmla="*/ 1461 h 2260"/>
                <a:gd name="T98" fmla="*/ 515 w 1797"/>
                <a:gd name="T99" fmla="*/ 1423 h 2260"/>
                <a:gd name="T100" fmla="*/ 629 w 1797"/>
                <a:gd name="T101" fmla="*/ 1285 h 2260"/>
                <a:gd name="T102" fmla="*/ 472 w 1797"/>
                <a:gd name="T103" fmla="*/ 1035 h 2260"/>
                <a:gd name="T104" fmla="*/ 386 w 1797"/>
                <a:gd name="T105" fmla="*/ 772 h 2260"/>
                <a:gd name="T106" fmla="*/ 345 w 1797"/>
                <a:gd name="T107" fmla="*/ 592 h 2260"/>
                <a:gd name="T108" fmla="*/ 396 w 1797"/>
                <a:gd name="T109" fmla="*/ 301 h 2260"/>
                <a:gd name="T110" fmla="*/ 577 w 1797"/>
                <a:gd name="T111" fmla="*/ 98 h 2260"/>
                <a:gd name="T112" fmla="*/ 835 w 1797"/>
                <a:gd name="T113" fmla="*/ 12 h 2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7" h="2260">
                  <a:moveTo>
                    <a:pt x="532" y="1587"/>
                  </a:moveTo>
                  <a:lnTo>
                    <a:pt x="503" y="1597"/>
                  </a:lnTo>
                  <a:lnTo>
                    <a:pt x="477" y="1604"/>
                  </a:lnTo>
                  <a:lnTo>
                    <a:pt x="451" y="1609"/>
                  </a:lnTo>
                  <a:lnTo>
                    <a:pt x="429" y="1614"/>
                  </a:lnTo>
                  <a:lnTo>
                    <a:pt x="410" y="1616"/>
                  </a:lnTo>
                  <a:lnTo>
                    <a:pt x="395" y="1617"/>
                  </a:lnTo>
                  <a:lnTo>
                    <a:pt x="384" y="1617"/>
                  </a:lnTo>
                  <a:lnTo>
                    <a:pt x="381" y="1618"/>
                  </a:lnTo>
                  <a:lnTo>
                    <a:pt x="344" y="1620"/>
                  </a:lnTo>
                  <a:lnTo>
                    <a:pt x="310" y="1628"/>
                  </a:lnTo>
                  <a:lnTo>
                    <a:pt x="277" y="1642"/>
                  </a:lnTo>
                  <a:lnTo>
                    <a:pt x="247" y="1661"/>
                  </a:lnTo>
                  <a:lnTo>
                    <a:pt x="222" y="1684"/>
                  </a:lnTo>
                  <a:lnTo>
                    <a:pt x="200" y="1709"/>
                  </a:lnTo>
                  <a:lnTo>
                    <a:pt x="181" y="1739"/>
                  </a:lnTo>
                  <a:lnTo>
                    <a:pt x="167" y="1772"/>
                  </a:lnTo>
                  <a:lnTo>
                    <a:pt x="158" y="1806"/>
                  </a:lnTo>
                  <a:lnTo>
                    <a:pt x="156" y="1843"/>
                  </a:lnTo>
                  <a:lnTo>
                    <a:pt x="156" y="2091"/>
                  </a:lnTo>
                  <a:lnTo>
                    <a:pt x="156" y="2095"/>
                  </a:lnTo>
                  <a:lnTo>
                    <a:pt x="158" y="2098"/>
                  </a:lnTo>
                  <a:lnTo>
                    <a:pt x="162" y="2102"/>
                  </a:lnTo>
                  <a:lnTo>
                    <a:pt x="165" y="2104"/>
                  </a:lnTo>
                  <a:lnTo>
                    <a:pt x="169" y="2105"/>
                  </a:lnTo>
                  <a:lnTo>
                    <a:pt x="1627" y="2105"/>
                  </a:lnTo>
                  <a:lnTo>
                    <a:pt x="1633" y="2104"/>
                  </a:lnTo>
                  <a:lnTo>
                    <a:pt x="1636" y="2102"/>
                  </a:lnTo>
                  <a:lnTo>
                    <a:pt x="1639" y="2098"/>
                  </a:lnTo>
                  <a:lnTo>
                    <a:pt x="1641" y="2095"/>
                  </a:lnTo>
                  <a:lnTo>
                    <a:pt x="1641" y="2091"/>
                  </a:lnTo>
                  <a:lnTo>
                    <a:pt x="1641" y="1843"/>
                  </a:lnTo>
                  <a:lnTo>
                    <a:pt x="1639" y="1806"/>
                  </a:lnTo>
                  <a:lnTo>
                    <a:pt x="1630" y="1772"/>
                  </a:lnTo>
                  <a:lnTo>
                    <a:pt x="1617" y="1739"/>
                  </a:lnTo>
                  <a:lnTo>
                    <a:pt x="1598" y="1709"/>
                  </a:lnTo>
                  <a:lnTo>
                    <a:pt x="1575" y="1684"/>
                  </a:lnTo>
                  <a:lnTo>
                    <a:pt x="1550" y="1661"/>
                  </a:lnTo>
                  <a:lnTo>
                    <a:pt x="1520" y="1642"/>
                  </a:lnTo>
                  <a:lnTo>
                    <a:pt x="1487" y="1628"/>
                  </a:lnTo>
                  <a:lnTo>
                    <a:pt x="1453" y="1620"/>
                  </a:lnTo>
                  <a:lnTo>
                    <a:pt x="1416" y="1618"/>
                  </a:lnTo>
                  <a:lnTo>
                    <a:pt x="1413" y="1618"/>
                  </a:lnTo>
                  <a:lnTo>
                    <a:pt x="1404" y="1617"/>
                  </a:lnTo>
                  <a:lnTo>
                    <a:pt x="1389" y="1616"/>
                  </a:lnTo>
                  <a:lnTo>
                    <a:pt x="1370" y="1615"/>
                  </a:lnTo>
                  <a:lnTo>
                    <a:pt x="1347" y="1610"/>
                  </a:lnTo>
                  <a:lnTo>
                    <a:pt x="1322" y="1605"/>
                  </a:lnTo>
                  <a:lnTo>
                    <a:pt x="1294" y="1598"/>
                  </a:lnTo>
                  <a:lnTo>
                    <a:pt x="1267" y="1587"/>
                  </a:lnTo>
                  <a:lnTo>
                    <a:pt x="1227" y="1620"/>
                  </a:lnTo>
                  <a:lnTo>
                    <a:pt x="1186" y="1649"/>
                  </a:lnTo>
                  <a:lnTo>
                    <a:pt x="1143" y="1673"/>
                  </a:lnTo>
                  <a:lnTo>
                    <a:pt x="1096" y="1693"/>
                  </a:lnTo>
                  <a:lnTo>
                    <a:pt x="1049" y="1709"/>
                  </a:lnTo>
                  <a:lnTo>
                    <a:pt x="999" y="1721"/>
                  </a:lnTo>
                  <a:lnTo>
                    <a:pt x="950" y="1727"/>
                  </a:lnTo>
                  <a:lnTo>
                    <a:pt x="899" y="1730"/>
                  </a:lnTo>
                  <a:lnTo>
                    <a:pt x="848" y="1727"/>
                  </a:lnTo>
                  <a:lnTo>
                    <a:pt x="798" y="1721"/>
                  </a:lnTo>
                  <a:lnTo>
                    <a:pt x="749" y="1709"/>
                  </a:lnTo>
                  <a:lnTo>
                    <a:pt x="701" y="1693"/>
                  </a:lnTo>
                  <a:lnTo>
                    <a:pt x="656" y="1673"/>
                  </a:lnTo>
                  <a:lnTo>
                    <a:pt x="612" y="1648"/>
                  </a:lnTo>
                  <a:lnTo>
                    <a:pt x="570" y="1620"/>
                  </a:lnTo>
                  <a:lnTo>
                    <a:pt x="532" y="1587"/>
                  </a:lnTo>
                  <a:close/>
                  <a:moveTo>
                    <a:pt x="783" y="1321"/>
                  </a:moveTo>
                  <a:lnTo>
                    <a:pt x="767" y="1361"/>
                  </a:lnTo>
                  <a:lnTo>
                    <a:pt x="748" y="1399"/>
                  </a:lnTo>
                  <a:lnTo>
                    <a:pt x="725" y="1435"/>
                  </a:lnTo>
                  <a:lnTo>
                    <a:pt x="698" y="1469"/>
                  </a:lnTo>
                  <a:lnTo>
                    <a:pt x="670" y="1499"/>
                  </a:lnTo>
                  <a:lnTo>
                    <a:pt x="704" y="1521"/>
                  </a:lnTo>
                  <a:lnTo>
                    <a:pt x="740" y="1540"/>
                  </a:lnTo>
                  <a:lnTo>
                    <a:pt x="778" y="1555"/>
                  </a:lnTo>
                  <a:lnTo>
                    <a:pt x="817" y="1566"/>
                  </a:lnTo>
                  <a:lnTo>
                    <a:pt x="857" y="1572"/>
                  </a:lnTo>
                  <a:lnTo>
                    <a:pt x="899" y="1574"/>
                  </a:lnTo>
                  <a:lnTo>
                    <a:pt x="940" y="1572"/>
                  </a:lnTo>
                  <a:lnTo>
                    <a:pt x="980" y="1566"/>
                  </a:lnTo>
                  <a:lnTo>
                    <a:pt x="1020" y="1555"/>
                  </a:lnTo>
                  <a:lnTo>
                    <a:pt x="1058" y="1540"/>
                  </a:lnTo>
                  <a:lnTo>
                    <a:pt x="1094" y="1522"/>
                  </a:lnTo>
                  <a:lnTo>
                    <a:pt x="1129" y="1500"/>
                  </a:lnTo>
                  <a:lnTo>
                    <a:pt x="1099" y="1469"/>
                  </a:lnTo>
                  <a:lnTo>
                    <a:pt x="1073" y="1435"/>
                  </a:lnTo>
                  <a:lnTo>
                    <a:pt x="1049" y="1399"/>
                  </a:lnTo>
                  <a:lnTo>
                    <a:pt x="1030" y="1361"/>
                  </a:lnTo>
                  <a:lnTo>
                    <a:pt x="1015" y="1321"/>
                  </a:lnTo>
                  <a:lnTo>
                    <a:pt x="977" y="1330"/>
                  </a:lnTo>
                  <a:lnTo>
                    <a:pt x="938" y="1337"/>
                  </a:lnTo>
                  <a:lnTo>
                    <a:pt x="899" y="1338"/>
                  </a:lnTo>
                  <a:lnTo>
                    <a:pt x="859" y="1337"/>
                  </a:lnTo>
                  <a:lnTo>
                    <a:pt x="820" y="1330"/>
                  </a:lnTo>
                  <a:lnTo>
                    <a:pt x="783" y="1321"/>
                  </a:lnTo>
                  <a:close/>
                  <a:moveTo>
                    <a:pt x="688" y="595"/>
                  </a:moveTo>
                  <a:lnTo>
                    <a:pt x="660" y="644"/>
                  </a:lnTo>
                  <a:lnTo>
                    <a:pt x="629" y="691"/>
                  </a:lnTo>
                  <a:lnTo>
                    <a:pt x="594" y="734"/>
                  </a:lnTo>
                  <a:lnTo>
                    <a:pt x="555" y="775"/>
                  </a:lnTo>
                  <a:lnTo>
                    <a:pt x="565" y="831"/>
                  </a:lnTo>
                  <a:lnTo>
                    <a:pt x="579" y="885"/>
                  </a:lnTo>
                  <a:lnTo>
                    <a:pt x="599" y="936"/>
                  </a:lnTo>
                  <a:lnTo>
                    <a:pt x="621" y="984"/>
                  </a:lnTo>
                  <a:lnTo>
                    <a:pt x="647" y="1027"/>
                  </a:lnTo>
                  <a:lnTo>
                    <a:pt x="676" y="1065"/>
                  </a:lnTo>
                  <a:lnTo>
                    <a:pt x="708" y="1100"/>
                  </a:lnTo>
                  <a:lnTo>
                    <a:pt x="743" y="1129"/>
                  </a:lnTo>
                  <a:lnTo>
                    <a:pt x="779" y="1152"/>
                  </a:lnTo>
                  <a:lnTo>
                    <a:pt x="818" y="1169"/>
                  </a:lnTo>
                  <a:lnTo>
                    <a:pt x="857" y="1180"/>
                  </a:lnTo>
                  <a:lnTo>
                    <a:pt x="899" y="1183"/>
                  </a:lnTo>
                  <a:lnTo>
                    <a:pt x="927" y="1181"/>
                  </a:lnTo>
                  <a:lnTo>
                    <a:pt x="954" y="1177"/>
                  </a:lnTo>
                  <a:lnTo>
                    <a:pt x="977" y="1170"/>
                  </a:lnTo>
                  <a:lnTo>
                    <a:pt x="997" y="1163"/>
                  </a:lnTo>
                  <a:lnTo>
                    <a:pt x="1013" y="1155"/>
                  </a:lnTo>
                  <a:lnTo>
                    <a:pt x="1026" y="1149"/>
                  </a:lnTo>
                  <a:lnTo>
                    <a:pt x="1034" y="1144"/>
                  </a:lnTo>
                  <a:lnTo>
                    <a:pt x="1039" y="1142"/>
                  </a:lnTo>
                  <a:lnTo>
                    <a:pt x="1075" y="1115"/>
                  </a:lnTo>
                  <a:lnTo>
                    <a:pt x="1108" y="1084"/>
                  </a:lnTo>
                  <a:lnTo>
                    <a:pt x="1138" y="1047"/>
                  </a:lnTo>
                  <a:lnTo>
                    <a:pt x="1166" y="1007"/>
                  </a:lnTo>
                  <a:lnTo>
                    <a:pt x="1189" y="961"/>
                  </a:lnTo>
                  <a:lnTo>
                    <a:pt x="1210" y="912"/>
                  </a:lnTo>
                  <a:lnTo>
                    <a:pt x="1226" y="860"/>
                  </a:lnTo>
                  <a:lnTo>
                    <a:pt x="1239" y="804"/>
                  </a:lnTo>
                  <a:lnTo>
                    <a:pt x="1247" y="746"/>
                  </a:lnTo>
                  <a:lnTo>
                    <a:pt x="1250" y="686"/>
                  </a:lnTo>
                  <a:lnTo>
                    <a:pt x="1238" y="669"/>
                  </a:lnTo>
                  <a:lnTo>
                    <a:pt x="1223" y="654"/>
                  </a:lnTo>
                  <a:lnTo>
                    <a:pt x="1205" y="643"/>
                  </a:lnTo>
                  <a:lnTo>
                    <a:pt x="1186" y="636"/>
                  </a:lnTo>
                  <a:lnTo>
                    <a:pt x="1164" y="634"/>
                  </a:lnTo>
                  <a:lnTo>
                    <a:pt x="813" y="634"/>
                  </a:lnTo>
                  <a:lnTo>
                    <a:pt x="779" y="632"/>
                  </a:lnTo>
                  <a:lnTo>
                    <a:pt x="747" y="624"/>
                  </a:lnTo>
                  <a:lnTo>
                    <a:pt x="716" y="612"/>
                  </a:lnTo>
                  <a:lnTo>
                    <a:pt x="688" y="595"/>
                  </a:lnTo>
                  <a:close/>
                  <a:moveTo>
                    <a:pt x="942" y="156"/>
                  </a:moveTo>
                  <a:lnTo>
                    <a:pt x="903" y="158"/>
                  </a:lnTo>
                  <a:lnTo>
                    <a:pt x="865" y="166"/>
                  </a:lnTo>
                  <a:lnTo>
                    <a:pt x="827" y="178"/>
                  </a:lnTo>
                  <a:lnTo>
                    <a:pt x="789" y="195"/>
                  </a:lnTo>
                  <a:lnTo>
                    <a:pt x="775" y="201"/>
                  </a:lnTo>
                  <a:lnTo>
                    <a:pt x="758" y="203"/>
                  </a:lnTo>
                  <a:lnTo>
                    <a:pt x="730" y="206"/>
                  </a:lnTo>
                  <a:lnTo>
                    <a:pt x="705" y="212"/>
                  </a:lnTo>
                  <a:lnTo>
                    <a:pt x="670" y="224"/>
                  </a:lnTo>
                  <a:lnTo>
                    <a:pt x="639" y="242"/>
                  </a:lnTo>
                  <a:lnTo>
                    <a:pt x="609" y="265"/>
                  </a:lnTo>
                  <a:lnTo>
                    <a:pt x="584" y="291"/>
                  </a:lnTo>
                  <a:lnTo>
                    <a:pt x="560" y="321"/>
                  </a:lnTo>
                  <a:lnTo>
                    <a:pt x="541" y="355"/>
                  </a:lnTo>
                  <a:lnTo>
                    <a:pt x="525" y="391"/>
                  </a:lnTo>
                  <a:lnTo>
                    <a:pt x="513" y="429"/>
                  </a:lnTo>
                  <a:lnTo>
                    <a:pt x="504" y="470"/>
                  </a:lnTo>
                  <a:lnTo>
                    <a:pt x="499" y="513"/>
                  </a:lnTo>
                  <a:lnTo>
                    <a:pt x="499" y="557"/>
                  </a:lnTo>
                  <a:lnTo>
                    <a:pt x="502" y="602"/>
                  </a:lnTo>
                  <a:lnTo>
                    <a:pt x="526" y="566"/>
                  </a:lnTo>
                  <a:lnTo>
                    <a:pt x="548" y="528"/>
                  </a:lnTo>
                  <a:lnTo>
                    <a:pt x="565" y="487"/>
                  </a:lnTo>
                  <a:lnTo>
                    <a:pt x="578" y="445"/>
                  </a:lnTo>
                  <a:lnTo>
                    <a:pt x="587" y="424"/>
                  </a:lnTo>
                  <a:lnTo>
                    <a:pt x="600" y="407"/>
                  </a:lnTo>
                  <a:lnTo>
                    <a:pt x="617" y="392"/>
                  </a:lnTo>
                  <a:lnTo>
                    <a:pt x="637" y="382"/>
                  </a:lnTo>
                  <a:lnTo>
                    <a:pt x="659" y="378"/>
                  </a:lnTo>
                  <a:lnTo>
                    <a:pt x="681" y="380"/>
                  </a:lnTo>
                  <a:lnTo>
                    <a:pt x="702" y="387"/>
                  </a:lnTo>
                  <a:lnTo>
                    <a:pt x="722" y="398"/>
                  </a:lnTo>
                  <a:lnTo>
                    <a:pt x="736" y="414"/>
                  </a:lnTo>
                  <a:lnTo>
                    <a:pt x="747" y="434"/>
                  </a:lnTo>
                  <a:lnTo>
                    <a:pt x="757" y="451"/>
                  </a:lnTo>
                  <a:lnTo>
                    <a:pt x="770" y="464"/>
                  </a:lnTo>
                  <a:lnTo>
                    <a:pt x="783" y="471"/>
                  </a:lnTo>
                  <a:lnTo>
                    <a:pt x="798" y="477"/>
                  </a:lnTo>
                  <a:lnTo>
                    <a:pt x="813" y="478"/>
                  </a:lnTo>
                  <a:lnTo>
                    <a:pt x="1164" y="478"/>
                  </a:lnTo>
                  <a:lnTo>
                    <a:pt x="1200" y="481"/>
                  </a:lnTo>
                  <a:lnTo>
                    <a:pt x="1235" y="488"/>
                  </a:lnTo>
                  <a:lnTo>
                    <a:pt x="1267" y="500"/>
                  </a:lnTo>
                  <a:lnTo>
                    <a:pt x="1297" y="517"/>
                  </a:lnTo>
                  <a:lnTo>
                    <a:pt x="1291" y="467"/>
                  </a:lnTo>
                  <a:lnTo>
                    <a:pt x="1278" y="419"/>
                  </a:lnTo>
                  <a:lnTo>
                    <a:pt x="1261" y="375"/>
                  </a:lnTo>
                  <a:lnTo>
                    <a:pt x="1240" y="333"/>
                  </a:lnTo>
                  <a:lnTo>
                    <a:pt x="1214" y="295"/>
                  </a:lnTo>
                  <a:lnTo>
                    <a:pt x="1184" y="260"/>
                  </a:lnTo>
                  <a:lnTo>
                    <a:pt x="1150" y="231"/>
                  </a:lnTo>
                  <a:lnTo>
                    <a:pt x="1114" y="204"/>
                  </a:lnTo>
                  <a:lnTo>
                    <a:pt x="1074" y="184"/>
                  </a:lnTo>
                  <a:lnTo>
                    <a:pt x="1032" y="168"/>
                  </a:lnTo>
                  <a:lnTo>
                    <a:pt x="988" y="160"/>
                  </a:lnTo>
                  <a:lnTo>
                    <a:pt x="942" y="156"/>
                  </a:lnTo>
                  <a:close/>
                  <a:moveTo>
                    <a:pt x="942" y="0"/>
                  </a:moveTo>
                  <a:lnTo>
                    <a:pt x="998" y="4"/>
                  </a:lnTo>
                  <a:lnTo>
                    <a:pt x="1052" y="13"/>
                  </a:lnTo>
                  <a:lnTo>
                    <a:pt x="1104" y="28"/>
                  </a:lnTo>
                  <a:lnTo>
                    <a:pt x="1153" y="49"/>
                  </a:lnTo>
                  <a:lnTo>
                    <a:pt x="1201" y="76"/>
                  </a:lnTo>
                  <a:lnTo>
                    <a:pt x="1244" y="107"/>
                  </a:lnTo>
                  <a:lnTo>
                    <a:pt x="1285" y="143"/>
                  </a:lnTo>
                  <a:lnTo>
                    <a:pt x="1322" y="182"/>
                  </a:lnTo>
                  <a:lnTo>
                    <a:pt x="1356" y="226"/>
                  </a:lnTo>
                  <a:lnTo>
                    <a:pt x="1384" y="273"/>
                  </a:lnTo>
                  <a:lnTo>
                    <a:pt x="1409" y="324"/>
                  </a:lnTo>
                  <a:lnTo>
                    <a:pt x="1428" y="377"/>
                  </a:lnTo>
                  <a:lnTo>
                    <a:pt x="1443" y="433"/>
                  </a:lnTo>
                  <a:lnTo>
                    <a:pt x="1451" y="490"/>
                  </a:lnTo>
                  <a:lnTo>
                    <a:pt x="1454" y="551"/>
                  </a:lnTo>
                  <a:lnTo>
                    <a:pt x="1451" y="609"/>
                  </a:lnTo>
                  <a:lnTo>
                    <a:pt x="1443" y="667"/>
                  </a:lnTo>
                  <a:lnTo>
                    <a:pt x="1429" y="723"/>
                  </a:lnTo>
                  <a:lnTo>
                    <a:pt x="1409" y="777"/>
                  </a:lnTo>
                  <a:lnTo>
                    <a:pt x="1404" y="787"/>
                  </a:lnTo>
                  <a:lnTo>
                    <a:pt x="1397" y="797"/>
                  </a:lnTo>
                  <a:lnTo>
                    <a:pt x="1387" y="860"/>
                  </a:lnTo>
                  <a:lnTo>
                    <a:pt x="1371" y="921"/>
                  </a:lnTo>
                  <a:lnTo>
                    <a:pt x="1350" y="979"/>
                  </a:lnTo>
                  <a:lnTo>
                    <a:pt x="1326" y="1036"/>
                  </a:lnTo>
                  <a:lnTo>
                    <a:pt x="1297" y="1088"/>
                  </a:lnTo>
                  <a:lnTo>
                    <a:pt x="1265" y="1137"/>
                  </a:lnTo>
                  <a:lnTo>
                    <a:pt x="1231" y="1179"/>
                  </a:lnTo>
                  <a:lnTo>
                    <a:pt x="1195" y="1216"/>
                  </a:lnTo>
                  <a:lnTo>
                    <a:pt x="1155" y="1249"/>
                  </a:lnTo>
                  <a:lnTo>
                    <a:pt x="1168" y="1285"/>
                  </a:lnTo>
                  <a:lnTo>
                    <a:pt x="1183" y="1318"/>
                  </a:lnTo>
                  <a:lnTo>
                    <a:pt x="1200" y="1345"/>
                  </a:lnTo>
                  <a:lnTo>
                    <a:pt x="1219" y="1370"/>
                  </a:lnTo>
                  <a:lnTo>
                    <a:pt x="1239" y="1390"/>
                  </a:lnTo>
                  <a:lnTo>
                    <a:pt x="1260" y="1408"/>
                  </a:lnTo>
                  <a:lnTo>
                    <a:pt x="1282" y="1422"/>
                  </a:lnTo>
                  <a:lnTo>
                    <a:pt x="1304" y="1433"/>
                  </a:lnTo>
                  <a:lnTo>
                    <a:pt x="1325" y="1443"/>
                  </a:lnTo>
                  <a:lnTo>
                    <a:pt x="1345" y="1449"/>
                  </a:lnTo>
                  <a:lnTo>
                    <a:pt x="1364" y="1455"/>
                  </a:lnTo>
                  <a:lnTo>
                    <a:pt x="1382" y="1458"/>
                  </a:lnTo>
                  <a:lnTo>
                    <a:pt x="1398" y="1461"/>
                  </a:lnTo>
                  <a:lnTo>
                    <a:pt x="1411" y="1462"/>
                  </a:lnTo>
                  <a:lnTo>
                    <a:pt x="1420" y="1462"/>
                  </a:lnTo>
                  <a:lnTo>
                    <a:pt x="1427" y="1462"/>
                  </a:lnTo>
                  <a:lnTo>
                    <a:pt x="1429" y="1462"/>
                  </a:lnTo>
                  <a:lnTo>
                    <a:pt x="1479" y="1467"/>
                  </a:lnTo>
                  <a:lnTo>
                    <a:pt x="1528" y="1479"/>
                  </a:lnTo>
                  <a:lnTo>
                    <a:pt x="1572" y="1496"/>
                  </a:lnTo>
                  <a:lnTo>
                    <a:pt x="1615" y="1518"/>
                  </a:lnTo>
                  <a:lnTo>
                    <a:pt x="1654" y="1546"/>
                  </a:lnTo>
                  <a:lnTo>
                    <a:pt x="1690" y="1578"/>
                  </a:lnTo>
                  <a:lnTo>
                    <a:pt x="1721" y="1614"/>
                  </a:lnTo>
                  <a:lnTo>
                    <a:pt x="1747" y="1654"/>
                  </a:lnTo>
                  <a:lnTo>
                    <a:pt x="1768" y="1697"/>
                  </a:lnTo>
                  <a:lnTo>
                    <a:pt x="1784" y="1743"/>
                  </a:lnTo>
                  <a:lnTo>
                    <a:pt x="1794" y="1792"/>
                  </a:lnTo>
                  <a:lnTo>
                    <a:pt x="1797" y="1843"/>
                  </a:lnTo>
                  <a:lnTo>
                    <a:pt x="1797" y="2091"/>
                  </a:lnTo>
                  <a:lnTo>
                    <a:pt x="1794" y="2121"/>
                  </a:lnTo>
                  <a:lnTo>
                    <a:pt x="1786" y="2149"/>
                  </a:lnTo>
                  <a:lnTo>
                    <a:pt x="1774" y="2176"/>
                  </a:lnTo>
                  <a:lnTo>
                    <a:pt x="1757" y="2199"/>
                  </a:lnTo>
                  <a:lnTo>
                    <a:pt x="1737" y="2220"/>
                  </a:lnTo>
                  <a:lnTo>
                    <a:pt x="1713" y="2236"/>
                  </a:lnTo>
                  <a:lnTo>
                    <a:pt x="1687" y="2249"/>
                  </a:lnTo>
                  <a:lnTo>
                    <a:pt x="1658" y="2257"/>
                  </a:lnTo>
                  <a:lnTo>
                    <a:pt x="1627" y="2260"/>
                  </a:lnTo>
                  <a:lnTo>
                    <a:pt x="170" y="2260"/>
                  </a:lnTo>
                  <a:lnTo>
                    <a:pt x="139" y="2257"/>
                  </a:lnTo>
                  <a:lnTo>
                    <a:pt x="111" y="2249"/>
                  </a:lnTo>
                  <a:lnTo>
                    <a:pt x="84" y="2236"/>
                  </a:lnTo>
                  <a:lnTo>
                    <a:pt x="61" y="2220"/>
                  </a:lnTo>
                  <a:lnTo>
                    <a:pt x="41" y="2199"/>
                  </a:lnTo>
                  <a:lnTo>
                    <a:pt x="24" y="2176"/>
                  </a:lnTo>
                  <a:lnTo>
                    <a:pt x="11" y="2149"/>
                  </a:lnTo>
                  <a:lnTo>
                    <a:pt x="4" y="2121"/>
                  </a:lnTo>
                  <a:lnTo>
                    <a:pt x="0" y="2091"/>
                  </a:lnTo>
                  <a:lnTo>
                    <a:pt x="0" y="1843"/>
                  </a:lnTo>
                  <a:lnTo>
                    <a:pt x="4" y="1792"/>
                  </a:lnTo>
                  <a:lnTo>
                    <a:pt x="13" y="1743"/>
                  </a:lnTo>
                  <a:lnTo>
                    <a:pt x="29" y="1697"/>
                  </a:lnTo>
                  <a:lnTo>
                    <a:pt x="50" y="1654"/>
                  </a:lnTo>
                  <a:lnTo>
                    <a:pt x="77" y="1614"/>
                  </a:lnTo>
                  <a:lnTo>
                    <a:pt x="107" y="1578"/>
                  </a:lnTo>
                  <a:lnTo>
                    <a:pt x="144" y="1546"/>
                  </a:lnTo>
                  <a:lnTo>
                    <a:pt x="183" y="1518"/>
                  </a:lnTo>
                  <a:lnTo>
                    <a:pt x="225" y="1496"/>
                  </a:lnTo>
                  <a:lnTo>
                    <a:pt x="270" y="1479"/>
                  </a:lnTo>
                  <a:lnTo>
                    <a:pt x="319" y="1467"/>
                  </a:lnTo>
                  <a:lnTo>
                    <a:pt x="368" y="1462"/>
                  </a:lnTo>
                  <a:lnTo>
                    <a:pt x="370" y="1462"/>
                  </a:lnTo>
                  <a:lnTo>
                    <a:pt x="377" y="1462"/>
                  </a:lnTo>
                  <a:lnTo>
                    <a:pt x="386" y="1462"/>
                  </a:lnTo>
                  <a:lnTo>
                    <a:pt x="399" y="1461"/>
                  </a:lnTo>
                  <a:lnTo>
                    <a:pt x="415" y="1459"/>
                  </a:lnTo>
                  <a:lnTo>
                    <a:pt x="432" y="1456"/>
                  </a:lnTo>
                  <a:lnTo>
                    <a:pt x="451" y="1450"/>
                  </a:lnTo>
                  <a:lnTo>
                    <a:pt x="472" y="1444"/>
                  </a:lnTo>
                  <a:lnTo>
                    <a:pt x="494" y="1434"/>
                  </a:lnTo>
                  <a:lnTo>
                    <a:pt x="515" y="1423"/>
                  </a:lnTo>
                  <a:lnTo>
                    <a:pt x="537" y="1409"/>
                  </a:lnTo>
                  <a:lnTo>
                    <a:pt x="558" y="1391"/>
                  </a:lnTo>
                  <a:lnTo>
                    <a:pt x="578" y="1371"/>
                  </a:lnTo>
                  <a:lnTo>
                    <a:pt x="597" y="1346"/>
                  </a:lnTo>
                  <a:lnTo>
                    <a:pt x="614" y="1318"/>
                  </a:lnTo>
                  <a:lnTo>
                    <a:pt x="629" y="1285"/>
                  </a:lnTo>
                  <a:lnTo>
                    <a:pt x="642" y="1248"/>
                  </a:lnTo>
                  <a:lnTo>
                    <a:pt x="602" y="1214"/>
                  </a:lnTo>
                  <a:lnTo>
                    <a:pt x="565" y="1176"/>
                  </a:lnTo>
                  <a:lnTo>
                    <a:pt x="531" y="1132"/>
                  </a:lnTo>
                  <a:lnTo>
                    <a:pt x="500" y="1085"/>
                  </a:lnTo>
                  <a:lnTo>
                    <a:pt x="472" y="1035"/>
                  </a:lnTo>
                  <a:lnTo>
                    <a:pt x="448" y="980"/>
                  </a:lnTo>
                  <a:lnTo>
                    <a:pt x="429" y="923"/>
                  </a:lnTo>
                  <a:lnTo>
                    <a:pt x="413" y="864"/>
                  </a:lnTo>
                  <a:lnTo>
                    <a:pt x="401" y="800"/>
                  </a:lnTo>
                  <a:lnTo>
                    <a:pt x="394" y="788"/>
                  </a:lnTo>
                  <a:lnTo>
                    <a:pt x="386" y="772"/>
                  </a:lnTo>
                  <a:lnTo>
                    <a:pt x="379" y="752"/>
                  </a:lnTo>
                  <a:lnTo>
                    <a:pt x="373" y="733"/>
                  </a:lnTo>
                  <a:lnTo>
                    <a:pt x="367" y="714"/>
                  </a:lnTo>
                  <a:lnTo>
                    <a:pt x="363" y="698"/>
                  </a:lnTo>
                  <a:lnTo>
                    <a:pt x="351" y="645"/>
                  </a:lnTo>
                  <a:lnTo>
                    <a:pt x="345" y="592"/>
                  </a:lnTo>
                  <a:lnTo>
                    <a:pt x="343" y="540"/>
                  </a:lnTo>
                  <a:lnTo>
                    <a:pt x="345" y="489"/>
                  </a:lnTo>
                  <a:lnTo>
                    <a:pt x="352" y="440"/>
                  </a:lnTo>
                  <a:lnTo>
                    <a:pt x="363" y="391"/>
                  </a:lnTo>
                  <a:lnTo>
                    <a:pt x="378" y="344"/>
                  </a:lnTo>
                  <a:lnTo>
                    <a:pt x="396" y="301"/>
                  </a:lnTo>
                  <a:lnTo>
                    <a:pt x="418" y="258"/>
                  </a:lnTo>
                  <a:lnTo>
                    <a:pt x="444" y="219"/>
                  </a:lnTo>
                  <a:lnTo>
                    <a:pt x="472" y="183"/>
                  </a:lnTo>
                  <a:lnTo>
                    <a:pt x="504" y="151"/>
                  </a:lnTo>
                  <a:lnTo>
                    <a:pt x="539" y="122"/>
                  </a:lnTo>
                  <a:lnTo>
                    <a:pt x="577" y="98"/>
                  </a:lnTo>
                  <a:lnTo>
                    <a:pt x="618" y="78"/>
                  </a:lnTo>
                  <a:lnTo>
                    <a:pt x="661" y="62"/>
                  </a:lnTo>
                  <a:lnTo>
                    <a:pt x="696" y="53"/>
                  </a:lnTo>
                  <a:lnTo>
                    <a:pt x="733" y="49"/>
                  </a:lnTo>
                  <a:lnTo>
                    <a:pt x="783" y="28"/>
                  </a:lnTo>
                  <a:lnTo>
                    <a:pt x="835" y="12"/>
                  </a:lnTo>
                  <a:lnTo>
                    <a:pt x="888" y="4"/>
                  </a:lnTo>
                  <a:lnTo>
                    <a:pt x="9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345021" y="1916283"/>
            <a:ext cx="557212" cy="555625"/>
            <a:chOff x="5345113" y="1916113"/>
            <a:chExt cx="557212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5345113" y="1916113"/>
              <a:ext cx="557212" cy="555625"/>
            </a:xfrm>
            <a:custGeom>
              <a:avLst/>
              <a:gdLst>
                <a:gd name="T0" fmla="*/ 1334 w 3510"/>
                <a:gd name="T1" fmla="*/ 270 h 3500"/>
                <a:gd name="T2" fmla="*/ 891 w 3510"/>
                <a:gd name="T3" fmla="*/ 466 h 3500"/>
                <a:gd name="T4" fmla="*/ 533 w 3510"/>
                <a:gd name="T5" fmla="*/ 781 h 3500"/>
                <a:gd name="T6" fmla="*/ 286 w 3510"/>
                <a:gd name="T7" fmla="*/ 1191 h 3500"/>
                <a:gd name="T8" fmla="*/ 177 w 3510"/>
                <a:gd name="T9" fmla="*/ 1672 h 3500"/>
                <a:gd name="T10" fmla="*/ 224 w 3510"/>
                <a:gd name="T11" fmla="*/ 2170 h 3500"/>
                <a:gd name="T12" fmla="*/ 420 w 3510"/>
                <a:gd name="T13" fmla="*/ 2611 h 3500"/>
                <a:gd name="T14" fmla="*/ 736 w 3510"/>
                <a:gd name="T15" fmla="*/ 2969 h 3500"/>
                <a:gd name="T16" fmla="*/ 1148 w 3510"/>
                <a:gd name="T17" fmla="*/ 3215 h 3500"/>
                <a:gd name="T18" fmla="*/ 1629 w 3510"/>
                <a:gd name="T19" fmla="*/ 3324 h 3500"/>
                <a:gd name="T20" fmla="*/ 2129 w 3510"/>
                <a:gd name="T21" fmla="*/ 3276 h 3500"/>
                <a:gd name="T22" fmla="*/ 2572 w 3510"/>
                <a:gd name="T23" fmla="*/ 3081 h 3500"/>
                <a:gd name="T24" fmla="*/ 2930 w 3510"/>
                <a:gd name="T25" fmla="*/ 2766 h 3500"/>
                <a:gd name="T26" fmla="*/ 3177 w 3510"/>
                <a:gd name="T27" fmla="*/ 2356 h 3500"/>
                <a:gd name="T28" fmla="*/ 3287 w 3510"/>
                <a:gd name="T29" fmla="*/ 1875 h 3500"/>
                <a:gd name="T30" fmla="*/ 3249 w 3510"/>
                <a:gd name="T31" fmla="*/ 1418 h 3500"/>
                <a:gd name="T32" fmla="*/ 3063 w 3510"/>
                <a:gd name="T33" fmla="*/ 1204 h 3500"/>
                <a:gd name="T34" fmla="*/ 2771 w 3510"/>
                <a:gd name="T35" fmla="*/ 1214 h 3500"/>
                <a:gd name="T36" fmla="*/ 2504 w 3510"/>
                <a:gd name="T37" fmla="*/ 1087 h 3500"/>
                <a:gd name="T38" fmla="*/ 2328 w 3510"/>
                <a:gd name="T39" fmla="*/ 852 h 3500"/>
                <a:gd name="T40" fmla="*/ 2283 w 3510"/>
                <a:gd name="T41" fmla="*/ 556 h 3500"/>
                <a:gd name="T42" fmla="*/ 2259 w 3510"/>
                <a:gd name="T43" fmla="*/ 311 h 3500"/>
                <a:gd name="T44" fmla="*/ 1822 w 3510"/>
                <a:gd name="T45" fmla="*/ 222 h 3500"/>
                <a:gd name="T46" fmla="*/ 2746 w 3510"/>
                <a:gd name="T47" fmla="*/ 198 h 3500"/>
                <a:gd name="T48" fmla="*/ 2550 w 3510"/>
                <a:gd name="T49" fmla="*/ 338 h 3500"/>
                <a:gd name="T50" fmla="*/ 2456 w 3510"/>
                <a:gd name="T51" fmla="*/ 562 h 3500"/>
                <a:gd name="T52" fmla="*/ 2497 w 3510"/>
                <a:gd name="T53" fmla="*/ 807 h 3500"/>
                <a:gd name="T54" fmla="*/ 2658 w 3510"/>
                <a:gd name="T55" fmla="*/ 985 h 3500"/>
                <a:gd name="T56" fmla="*/ 2895 w 3510"/>
                <a:gd name="T57" fmla="*/ 1054 h 3500"/>
                <a:gd name="T58" fmla="*/ 3131 w 3510"/>
                <a:gd name="T59" fmla="*/ 985 h 3500"/>
                <a:gd name="T60" fmla="*/ 3292 w 3510"/>
                <a:gd name="T61" fmla="*/ 807 h 3500"/>
                <a:gd name="T62" fmla="*/ 3333 w 3510"/>
                <a:gd name="T63" fmla="*/ 562 h 3500"/>
                <a:gd name="T64" fmla="*/ 3240 w 3510"/>
                <a:gd name="T65" fmla="*/ 338 h 3500"/>
                <a:gd name="T66" fmla="*/ 3044 w 3510"/>
                <a:gd name="T67" fmla="*/ 198 h 3500"/>
                <a:gd name="T68" fmla="*/ 2958 w 3510"/>
                <a:gd name="T69" fmla="*/ 3 h 3500"/>
                <a:gd name="T70" fmla="*/ 3239 w 3510"/>
                <a:gd name="T71" fmla="*/ 105 h 3500"/>
                <a:gd name="T72" fmla="*/ 3436 w 3510"/>
                <a:gd name="T73" fmla="*/ 321 h 3500"/>
                <a:gd name="T74" fmla="*/ 3510 w 3510"/>
                <a:gd name="T75" fmla="*/ 613 h 3500"/>
                <a:gd name="T76" fmla="*/ 3444 w 3510"/>
                <a:gd name="T77" fmla="*/ 889 h 3500"/>
                <a:gd name="T78" fmla="*/ 3352 w 3510"/>
                <a:gd name="T79" fmla="*/ 1161 h 3500"/>
                <a:gd name="T80" fmla="*/ 3460 w 3510"/>
                <a:gd name="T81" fmla="*/ 1667 h 3500"/>
                <a:gd name="T82" fmla="*/ 3410 w 3510"/>
                <a:gd name="T83" fmla="*/ 2198 h 3500"/>
                <a:gd name="T84" fmla="*/ 3209 w 3510"/>
                <a:gd name="T85" fmla="*/ 2674 h 3500"/>
                <a:gd name="T86" fmla="*/ 2881 w 3510"/>
                <a:gd name="T87" fmla="*/ 3064 h 3500"/>
                <a:gd name="T88" fmla="*/ 2453 w 3510"/>
                <a:gd name="T89" fmla="*/ 3343 h 3500"/>
                <a:gd name="T90" fmla="*/ 1949 w 3510"/>
                <a:gd name="T91" fmla="*/ 3486 h 3500"/>
                <a:gd name="T92" fmla="*/ 1409 w 3510"/>
                <a:gd name="T93" fmla="*/ 3470 h 3500"/>
                <a:gd name="T94" fmla="*/ 918 w 3510"/>
                <a:gd name="T95" fmla="*/ 3297 h 3500"/>
                <a:gd name="T96" fmla="*/ 507 w 3510"/>
                <a:gd name="T97" fmla="*/ 2994 h 3500"/>
                <a:gd name="T98" fmla="*/ 203 w 3510"/>
                <a:gd name="T99" fmla="*/ 2585 h 3500"/>
                <a:gd name="T100" fmla="*/ 30 w 3510"/>
                <a:gd name="T101" fmla="*/ 2095 h 3500"/>
                <a:gd name="T102" fmla="*/ 14 w 3510"/>
                <a:gd name="T103" fmla="*/ 1557 h 3500"/>
                <a:gd name="T104" fmla="*/ 157 w 3510"/>
                <a:gd name="T105" fmla="*/ 1054 h 3500"/>
                <a:gd name="T106" fmla="*/ 437 w 3510"/>
                <a:gd name="T107" fmla="*/ 627 h 3500"/>
                <a:gd name="T108" fmla="*/ 829 w 3510"/>
                <a:gd name="T109" fmla="*/ 300 h 3500"/>
                <a:gd name="T110" fmla="*/ 1306 w 3510"/>
                <a:gd name="T111" fmla="*/ 100 h 3500"/>
                <a:gd name="T112" fmla="*/ 1838 w 3510"/>
                <a:gd name="T113" fmla="*/ 50 h 3500"/>
                <a:gd name="T114" fmla="*/ 2345 w 3510"/>
                <a:gd name="T115" fmla="*/ 158 h 3500"/>
                <a:gd name="T116" fmla="*/ 2619 w 3510"/>
                <a:gd name="T117" fmla="*/ 66 h 3500"/>
                <a:gd name="T118" fmla="*/ 2895 w 3510"/>
                <a:gd name="T11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10" h="3500">
                  <a:moveTo>
                    <a:pt x="1732" y="220"/>
                  </a:moveTo>
                  <a:lnTo>
                    <a:pt x="1629" y="223"/>
                  </a:lnTo>
                  <a:lnTo>
                    <a:pt x="1528" y="232"/>
                  </a:lnTo>
                  <a:lnTo>
                    <a:pt x="1431" y="248"/>
                  </a:lnTo>
                  <a:lnTo>
                    <a:pt x="1334" y="270"/>
                  </a:lnTo>
                  <a:lnTo>
                    <a:pt x="1239" y="299"/>
                  </a:lnTo>
                  <a:lnTo>
                    <a:pt x="1148" y="332"/>
                  </a:lnTo>
                  <a:lnTo>
                    <a:pt x="1059" y="371"/>
                  </a:lnTo>
                  <a:lnTo>
                    <a:pt x="973" y="416"/>
                  </a:lnTo>
                  <a:lnTo>
                    <a:pt x="891" y="466"/>
                  </a:lnTo>
                  <a:lnTo>
                    <a:pt x="812" y="520"/>
                  </a:lnTo>
                  <a:lnTo>
                    <a:pt x="736" y="578"/>
                  </a:lnTo>
                  <a:lnTo>
                    <a:pt x="665" y="642"/>
                  </a:lnTo>
                  <a:lnTo>
                    <a:pt x="597" y="710"/>
                  </a:lnTo>
                  <a:lnTo>
                    <a:pt x="533" y="781"/>
                  </a:lnTo>
                  <a:lnTo>
                    <a:pt x="474" y="856"/>
                  </a:lnTo>
                  <a:lnTo>
                    <a:pt x="420" y="935"/>
                  </a:lnTo>
                  <a:lnTo>
                    <a:pt x="370" y="1017"/>
                  </a:lnTo>
                  <a:lnTo>
                    <a:pt x="325" y="1103"/>
                  </a:lnTo>
                  <a:lnTo>
                    <a:pt x="286" y="1191"/>
                  </a:lnTo>
                  <a:lnTo>
                    <a:pt x="253" y="1282"/>
                  </a:lnTo>
                  <a:lnTo>
                    <a:pt x="224" y="1377"/>
                  </a:lnTo>
                  <a:lnTo>
                    <a:pt x="202" y="1473"/>
                  </a:lnTo>
                  <a:lnTo>
                    <a:pt x="186" y="1571"/>
                  </a:lnTo>
                  <a:lnTo>
                    <a:pt x="177" y="1672"/>
                  </a:lnTo>
                  <a:lnTo>
                    <a:pt x="173" y="1773"/>
                  </a:lnTo>
                  <a:lnTo>
                    <a:pt x="177" y="1875"/>
                  </a:lnTo>
                  <a:lnTo>
                    <a:pt x="186" y="1976"/>
                  </a:lnTo>
                  <a:lnTo>
                    <a:pt x="202" y="2073"/>
                  </a:lnTo>
                  <a:lnTo>
                    <a:pt x="224" y="2170"/>
                  </a:lnTo>
                  <a:lnTo>
                    <a:pt x="253" y="2264"/>
                  </a:lnTo>
                  <a:lnTo>
                    <a:pt x="286" y="2356"/>
                  </a:lnTo>
                  <a:lnTo>
                    <a:pt x="325" y="2444"/>
                  </a:lnTo>
                  <a:lnTo>
                    <a:pt x="370" y="2530"/>
                  </a:lnTo>
                  <a:lnTo>
                    <a:pt x="420" y="2611"/>
                  </a:lnTo>
                  <a:lnTo>
                    <a:pt x="474" y="2691"/>
                  </a:lnTo>
                  <a:lnTo>
                    <a:pt x="533" y="2766"/>
                  </a:lnTo>
                  <a:lnTo>
                    <a:pt x="597" y="2837"/>
                  </a:lnTo>
                  <a:lnTo>
                    <a:pt x="665" y="2905"/>
                  </a:lnTo>
                  <a:lnTo>
                    <a:pt x="736" y="2969"/>
                  </a:lnTo>
                  <a:lnTo>
                    <a:pt x="812" y="3027"/>
                  </a:lnTo>
                  <a:lnTo>
                    <a:pt x="891" y="3081"/>
                  </a:lnTo>
                  <a:lnTo>
                    <a:pt x="973" y="3131"/>
                  </a:lnTo>
                  <a:lnTo>
                    <a:pt x="1059" y="3175"/>
                  </a:lnTo>
                  <a:lnTo>
                    <a:pt x="1148" y="3215"/>
                  </a:lnTo>
                  <a:lnTo>
                    <a:pt x="1239" y="3248"/>
                  </a:lnTo>
                  <a:lnTo>
                    <a:pt x="1334" y="3276"/>
                  </a:lnTo>
                  <a:lnTo>
                    <a:pt x="1431" y="3298"/>
                  </a:lnTo>
                  <a:lnTo>
                    <a:pt x="1528" y="3314"/>
                  </a:lnTo>
                  <a:lnTo>
                    <a:pt x="1629" y="3324"/>
                  </a:lnTo>
                  <a:lnTo>
                    <a:pt x="1732" y="3327"/>
                  </a:lnTo>
                  <a:lnTo>
                    <a:pt x="1834" y="3324"/>
                  </a:lnTo>
                  <a:lnTo>
                    <a:pt x="1935" y="3314"/>
                  </a:lnTo>
                  <a:lnTo>
                    <a:pt x="2033" y="3298"/>
                  </a:lnTo>
                  <a:lnTo>
                    <a:pt x="2129" y="3276"/>
                  </a:lnTo>
                  <a:lnTo>
                    <a:pt x="2224" y="3248"/>
                  </a:lnTo>
                  <a:lnTo>
                    <a:pt x="2316" y="3215"/>
                  </a:lnTo>
                  <a:lnTo>
                    <a:pt x="2404" y="3175"/>
                  </a:lnTo>
                  <a:lnTo>
                    <a:pt x="2490" y="3131"/>
                  </a:lnTo>
                  <a:lnTo>
                    <a:pt x="2572" y="3081"/>
                  </a:lnTo>
                  <a:lnTo>
                    <a:pt x="2652" y="3027"/>
                  </a:lnTo>
                  <a:lnTo>
                    <a:pt x="2727" y="2969"/>
                  </a:lnTo>
                  <a:lnTo>
                    <a:pt x="2798" y="2905"/>
                  </a:lnTo>
                  <a:lnTo>
                    <a:pt x="2867" y="2837"/>
                  </a:lnTo>
                  <a:lnTo>
                    <a:pt x="2930" y="2766"/>
                  </a:lnTo>
                  <a:lnTo>
                    <a:pt x="2989" y="2691"/>
                  </a:lnTo>
                  <a:lnTo>
                    <a:pt x="3043" y="2611"/>
                  </a:lnTo>
                  <a:lnTo>
                    <a:pt x="3093" y="2530"/>
                  </a:lnTo>
                  <a:lnTo>
                    <a:pt x="3138" y="2444"/>
                  </a:lnTo>
                  <a:lnTo>
                    <a:pt x="3177" y="2356"/>
                  </a:lnTo>
                  <a:lnTo>
                    <a:pt x="3210" y="2264"/>
                  </a:lnTo>
                  <a:lnTo>
                    <a:pt x="3239" y="2170"/>
                  </a:lnTo>
                  <a:lnTo>
                    <a:pt x="3261" y="2073"/>
                  </a:lnTo>
                  <a:lnTo>
                    <a:pt x="3277" y="1976"/>
                  </a:lnTo>
                  <a:lnTo>
                    <a:pt x="3287" y="1875"/>
                  </a:lnTo>
                  <a:lnTo>
                    <a:pt x="3290" y="1773"/>
                  </a:lnTo>
                  <a:lnTo>
                    <a:pt x="3288" y="1683"/>
                  </a:lnTo>
                  <a:lnTo>
                    <a:pt x="3280" y="1593"/>
                  </a:lnTo>
                  <a:lnTo>
                    <a:pt x="3267" y="1505"/>
                  </a:lnTo>
                  <a:lnTo>
                    <a:pt x="3249" y="1418"/>
                  </a:lnTo>
                  <a:lnTo>
                    <a:pt x="3226" y="1332"/>
                  </a:lnTo>
                  <a:lnTo>
                    <a:pt x="3198" y="1247"/>
                  </a:lnTo>
                  <a:lnTo>
                    <a:pt x="3165" y="1165"/>
                  </a:lnTo>
                  <a:lnTo>
                    <a:pt x="3115" y="1186"/>
                  </a:lnTo>
                  <a:lnTo>
                    <a:pt x="3063" y="1204"/>
                  </a:lnTo>
                  <a:lnTo>
                    <a:pt x="3009" y="1217"/>
                  </a:lnTo>
                  <a:lnTo>
                    <a:pt x="2953" y="1224"/>
                  </a:lnTo>
                  <a:lnTo>
                    <a:pt x="2895" y="1227"/>
                  </a:lnTo>
                  <a:lnTo>
                    <a:pt x="2832" y="1224"/>
                  </a:lnTo>
                  <a:lnTo>
                    <a:pt x="2771" y="1214"/>
                  </a:lnTo>
                  <a:lnTo>
                    <a:pt x="2712" y="1200"/>
                  </a:lnTo>
                  <a:lnTo>
                    <a:pt x="2656" y="1178"/>
                  </a:lnTo>
                  <a:lnTo>
                    <a:pt x="2602" y="1153"/>
                  </a:lnTo>
                  <a:lnTo>
                    <a:pt x="2551" y="1122"/>
                  </a:lnTo>
                  <a:lnTo>
                    <a:pt x="2504" y="1087"/>
                  </a:lnTo>
                  <a:lnTo>
                    <a:pt x="2460" y="1047"/>
                  </a:lnTo>
                  <a:lnTo>
                    <a:pt x="2420" y="1003"/>
                  </a:lnTo>
                  <a:lnTo>
                    <a:pt x="2385" y="957"/>
                  </a:lnTo>
                  <a:lnTo>
                    <a:pt x="2354" y="906"/>
                  </a:lnTo>
                  <a:lnTo>
                    <a:pt x="2328" y="852"/>
                  </a:lnTo>
                  <a:lnTo>
                    <a:pt x="2307" y="795"/>
                  </a:lnTo>
                  <a:lnTo>
                    <a:pt x="2292" y="737"/>
                  </a:lnTo>
                  <a:lnTo>
                    <a:pt x="2283" y="676"/>
                  </a:lnTo>
                  <a:lnTo>
                    <a:pt x="2279" y="613"/>
                  </a:lnTo>
                  <a:lnTo>
                    <a:pt x="2283" y="556"/>
                  </a:lnTo>
                  <a:lnTo>
                    <a:pt x="2290" y="500"/>
                  </a:lnTo>
                  <a:lnTo>
                    <a:pt x="2303" y="445"/>
                  </a:lnTo>
                  <a:lnTo>
                    <a:pt x="2321" y="393"/>
                  </a:lnTo>
                  <a:lnTo>
                    <a:pt x="2342" y="344"/>
                  </a:lnTo>
                  <a:lnTo>
                    <a:pt x="2259" y="311"/>
                  </a:lnTo>
                  <a:lnTo>
                    <a:pt x="2174" y="283"/>
                  </a:lnTo>
                  <a:lnTo>
                    <a:pt x="2088" y="260"/>
                  </a:lnTo>
                  <a:lnTo>
                    <a:pt x="2001" y="242"/>
                  </a:lnTo>
                  <a:lnTo>
                    <a:pt x="1912" y="229"/>
                  </a:lnTo>
                  <a:lnTo>
                    <a:pt x="1822" y="222"/>
                  </a:lnTo>
                  <a:lnTo>
                    <a:pt x="1732" y="220"/>
                  </a:lnTo>
                  <a:close/>
                  <a:moveTo>
                    <a:pt x="2895" y="173"/>
                  </a:moveTo>
                  <a:lnTo>
                    <a:pt x="2843" y="176"/>
                  </a:lnTo>
                  <a:lnTo>
                    <a:pt x="2793" y="185"/>
                  </a:lnTo>
                  <a:lnTo>
                    <a:pt x="2746" y="198"/>
                  </a:lnTo>
                  <a:lnTo>
                    <a:pt x="2701" y="217"/>
                  </a:lnTo>
                  <a:lnTo>
                    <a:pt x="2658" y="242"/>
                  </a:lnTo>
                  <a:lnTo>
                    <a:pt x="2619" y="269"/>
                  </a:lnTo>
                  <a:lnTo>
                    <a:pt x="2583" y="302"/>
                  </a:lnTo>
                  <a:lnTo>
                    <a:pt x="2550" y="338"/>
                  </a:lnTo>
                  <a:lnTo>
                    <a:pt x="2522" y="378"/>
                  </a:lnTo>
                  <a:lnTo>
                    <a:pt x="2497" y="420"/>
                  </a:lnTo>
                  <a:lnTo>
                    <a:pt x="2478" y="465"/>
                  </a:lnTo>
                  <a:lnTo>
                    <a:pt x="2464" y="512"/>
                  </a:lnTo>
                  <a:lnTo>
                    <a:pt x="2456" y="562"/>
                  </a:lnTo>
                  <a:lnTo>
                    <a:pt x="2453" y="613"/>
                  </a:lnTo>
                  <a:lnTo>
                    <a:pt x="2456" y="665"/>
                  </a:lnTo>
                  <a:lnTo>
                    <a:pt x="2464" y="715"/>
                  </a:lnTo>
                  <a:lnTo>
                    <a:pt x="2478" y="762"/>
                  </a:lnTo>
                  <a:lnTo>
                    <a:pt x="2497" y="807"/>
                  </a:lnTo>
                  <a:lnTo>
                    <a:pt x="2522" y="850"/>
                  </a:lnTo>
                  <a:lnTo>
                    <a:pt x="2550" y="889"/>
                  </a:lnTo>
                  <a:lnTo>
                    <a:pt x="2583" y="925"/>
                  </a:lnTo>
                  <a:lnTo>
                    <a:pt x="2619" y="958"/>
                  </a:lnTo>
                  <a:lnTo>
                    <a:pt x="2658" y="985"/>
                  </a:lnTo>
                  <a:lnTo>
                    <a:pt x="2701" y="1010"/>
                  </a:lnTo>
                  <a:lnTo>
                    <a:pt x="2746" y="1029"/>
                  </a:lnTo>
                  <a:lnTo>
                    <a:pt x="2793" y="1043"/>
                  </a:lnTo>
                  <a:lnTo>
                    <a:pt x="2843" y="1051"/>
                  </a:lnTo>
                  <a:lnTo>
                    <a:pt x="2895" y="1054"/>
                  </a:lnTo>
                  <a:lnTo>
                    <a:pt x="2946" y="1051"/>
                  </a:lnTo>
                  <a:lnTo>
                    <a:pt x="2996" y="1043"/>
                  </a:lnTo>
                  <a:lnTo>
                    <a:pt x="3044" y="1029"/>
                  </a:lnTo>
                  <a:lnTo>
                    <a:pt x="3089" y="1010"/>
                  </a:lnTo>
                  <a:lnTo>
                    <a:pt x="3131" y="985"/>
                  </a:lnTo>
                  <a:lnTo>
                    <a:pt x="3171" y="958"/>
                  </a:lnTo>
                  <a:lnTo>
                    <a:pt x="3207" y="925"/>
                  </a:lnTo>
                  <a:lnTo>
                    <a:pt x="3240" y="889"/>
                  </a:lnTo>
                  <a:lnTo>
                    <a:pt x="3267" y="850"/>
                  </a:lnTo>
                  <a:lnTo>
                    <a:pt x="3292" y="807"/>
                  </a:lnTo>
                  <a:lnTo>
                    <a:pt x="3311" y="762"/>
                  </a:lnTo>
                  <a:lnTo>
                    <a:pt x="3325" y="715"/>
                  </a:lnTo>
                  <a:lnTo>
                    <a:pt x="3333" y="665"/>
                  </a:lnTo>
                  <a:lnTo>
                    <a:pt x="3337" y="613"/>
                  </a:lnTo>
                  <a:lnTo>
                    <a:pt x="3333" y="562"/>
                  </a:lnTo>
                  <a:lnTo>
                    <a:pt x="3325" y="512"/>
                  </a:lnTo>
                  <a:lnTo>
                    <a:pt x="3311" y="465"/>
                  </a:lnTo>
                  <a:lnTo>
                    <a:pt x="3292" y="420"/>
                  </a:lnTo>
                  <a:lnTo>
                    <a:pt x="3267" y="378"/>
                  </a:lnTo>
                  <a:lnTo>
                    <a:pt x="3240" y="338"/>
                  </a:lnTo>
                  <a:lnTo>
                    <a:pt x="3207" y="302"/>
                  </a:lnTo>
                  <a:lnTo>
                    <a:pt x="3171" y="269"/>
                  </a:lnTo>
                  <a:lnTo>
                    <a:pt x="3131" y="242"/>
                  </a:lnTo>
                  <a:lnTo>
                    <a:pt x="3089" y="217"/>
                  </a:lnTo>
                  <a:lnTo>
                    <a:pt x="3044" y="198"/>
                  </a:lnTo>
                  <a:lnTo>
                    <a:pt x="2996" y="185"/>
                  </a:lnTo>
                  <a:lnTo>
                    <a:pt x="2946" y="176"/>
                  </a:lnTo>
                  <a:lnTo>
                    <a:pt x="2895" y="173"/>
                  </a:lnTo>
                  <a:close/>
                  <a:moveTo>
                    <a:pt x="2895" y="0"/>
                  </a:moveTo>
                  <a:lnTo>
                    <a:pt x="2958" y="3"/>
                  </a:lnTo>
                  <a:lnTo>
                    <a:pt x="3019" y="13"/>
                  </a:lnTo>
                  <a:lnTo>
                    <a:pt x="3077" y="28"/>
                  </a:lnTo>
                  <a:lnTo>
                    <a:pt x="3135" y="49"/>
                  </a:lnTo>
                  <a:lnTo>
                    <a:pt x="3188" y="74"/>
                  </a:lnTo>
                  <a:lnTo>
                    <a:pt x="3239" y="105"/>
                  </a:lnTo>
                  <a:lnTo>
                    <a:pt x="3286" y="140"/>
                  </a:lnTo>
                  <a:lnTo>
                    <a:pt x="3329" y="180"/>
                  </a:lnTo>
                  <a:lnTo>
                    <a:pt x="3370" y="224"/>
                  </a:lnTo>
                  <a:lnTo>
                    <a:pt x="3405" y="270"/>
                  </a:lnTo>
                  <a:lnTo>
                    <a:pt x="3436" y="321"/>
                  </a:lnTo>
                  <a:lnTo>
                    <a:pt x="3461" y="374"/>
                  </a:lnTo>
                  <a:lnTo>
                    <a:pt x="3482" y="432"/>
                  </a:lnTo>
                  <a:lnTo>
                    <a:pt x="3497" y="490"/>
                  </a:lnTo>
                  <a:lnTo>
                    <a:pt x="3507" y="550"/>
                  </a:lnTo>
                  <a:lnTo>
                    <a:pt x="3510" y="613"/>
                  </a:lnTo>
                  <a:lnTo>
                    <a:pt x="3507" y="672"/>
                  </a:lnTo>
                  <a:lnTo>
                    <a:pt x="3499" y="730"/>
                  </a:lnTo>
                  <a:lnTo>
                    <a:pt x="3486" y="785"/>
                  </a:lnTo>
                  <a:lnTo>
                    <a:pt x="3467" y="838"/>
                  </a:lnTo>
                  <a:lnTo>
                    <a:pt x="3444" y="889"/>
                  </a:lnTo>
                  <a:lnTo>
                    <a:pt x="3416" y="938"/>
                  </a:lnTo>
                  <a:lnTo>
                    <a:pt x="3386" y="983"/>
                  </a:lnTo>
                  <a:lnTo>
                    <a:pt x="3350" y="1026"/>
                  </a:lnTo>
                  <a:lnTo>
                    <a:pt x="3311" y="1065"/>
                  </a:lnTo>
                  <a:lnTo>
                    <a:pt x="3352" y="1161"/>
                  </a:lnTo>
                  <a:lnTo>
                    <a:pt x="3386" y="1259"/>
                  </a:lnTo>
                  <a:lnTo>
                    <a:pt x="3413" y="1360"/>
                  </a:lnTo>
                  <a:lnTo>
                    <a:pt x="3436" y="1460"/>
                  </a:lnTo>
                  <a:lnTo>
                    <a:pt x="3450" y="1563"/>
                  </a:lnTo>
                  <a:lnTo>
                    <a:pt x="3460" y="1667"/>
                  </a:lnTo>
                  <a:lnTo>
                    <a:pt x="3463" y="1773"/>
                  </a:lnTo>
                  <a:lnTo>
                    <a:pt x="3460" y="1883"/>
                  </a:lnTo>
                  <a:lnTo>
                    <a:pt x="3449" y="1990"/>
                  </a:lnTo>
                  <a:lnTo>
                    <a:pt x="3433" y="2095"/>
                  </a:lnTo>
                  <a:lnTo>
                    <a:pt x="3410" y="2198"/>
                  </a:lnTo>
                  <a:lnTo>
                    <a:pt x="3381" y="2298"/>
                  </a:lnTo>
                  <a:lnTo>
                    <a:pt x="3346" y="2397"/>
                  </a:lnTo>
                  <a:lnTo>
                    <a:pt x="3306" y="2492"/>
                  </a:lnTo>
                  <a:lnTo>
                    <a:pt x="3260" y="2585"/>
                  </a:lnTo>
                  <a:lnTo>
                    <a:pt x="3209" y="2674"/>
                  </a:lnTo>
                  <a:lnTo>
                    <a:pt x="3153" y="2759"/>
                  </a:lnTo>
                  <a:lnTo>
                    <a:pt x="3091" y="2841"/>
                  </a:lnTo>
                  <a:lnTo>
                    <a:pt x="3026" y="2920"/>
                  </a:lnTo>
                  <a:lnTo>
                    <a:pt x="2956" y="2994"/>
                  </a:lnTo>
                  <a:lnTo>
                    <a:pt x="2881" y="3064"/>
                  </a:lnTo>
                  <a:lnTo>
                    <a:pt x="2803" y="3129"/>
                  </a:lnTo>
                  <a:lnTo>
                    <a:pt x="2720" y="3190"/>
                  </a:lnTo>
                  <a:lnTo>
                    <a:pt x="2635" y="3247"/>
                  </a:lnTo>
                  <a:lnTo>
                    <a:pt x="2545" y="3297"/>
                  </a:lnTo>
                  <a:lnTo>
                    <a:pt x="2453" y="3343"/>
                  </a:lnTo>
                  <a:lnTo>
                    <a:pt x="2357" y="3383"/>
                  </a:lnTo>
                  <a:lnTo>
                    <a:pt x="2258" y="3418"/>
                  </a:lnTo>
                  <a:lnTo>
                    <a:pt x="2157" y="3447"/>
                  </a:lnTo>
                  <a:lnTo>
                    <a:pt x="2054" y="3470"/>
                  </a:lnTo>
                  <a:lnTo>
                    <a:pt x="1949" y="3486"/>
                  </a:lnTo>
                  <a:lnTo>
                    <a:pt x="1841" y="3497"/>
                  </a:lnTo>
                  <a:lnTo>
                    <a:pt x="1732" y="3500"/>
                  </a:lnTo>
                  <a:lnTo>
                    <a:pt x="1622" y="3497"/>
                  </a:lnTo>
                  <a:lnTo>
                    <a:pt x="1515" y="3486"/>
                  </a:lnTo>
                  <a:lnTo>
                    <a:pt x="1409" y="3470"/>
                  </a:lnTo>
                  <a:lnTo>
                    <a:pt x="1306" y="3447"/>
                  </a:lnTo>
                  <a:lnTo>
                    <a:pt x="1205" y="3418"/>
                  </a:lnTo>
                  <a:lnTo>
                    <a:pt x="1106" y="3383"/>
                  </a:lnTo>
                  <a:lnTo>
                    <a:pt x="1010" y="3343"/>
                  </a:lnTo>
                  <a:lnTo>
                    <a:pt x="918" y="3297"/>
                  </a:lnTo>
                  <a:lnTo>
                    <a:pt x="829" y="3247"/>
                  </a:lnTo>
                  <a:lnTo>
                    <a:pt x="743" y="3190"/>
                  </a:lnTo>
                  <a:lnTo>
                    <a:pt x="661" y="3129"/>
                  </a:lnTo>
                  <a:lnTo>
                    <a:pt x="582" y="3064"/>
                  </a:lnTo>
                  <a:lnTo>
                    <a:pt x="507" y="2994"/>
                  </a:lnTo>
                  <a:lnTo>
                    <a:pt x="437" y="2920"/>
                  </a:lnTo>
                  <a:lnTo>
                    <a:pt x="372" y="2841"/>
                  </a:lnTo>
                  <a:lnTo>
                    <a:pt x="311" y="2759"/>
                  </a:lnTo>
                  <a:lnTo>
                    <a:pt x="254" y="2674"/>
                  </a:lnTo>
                  <a:lnTo>
                    <a:pt x="203" y="2585"/>
                  </a:lnTo>
                  <a:lnTo>
                    <a:pt x="157" y="2492"/>
                  </a:lnTo>
                  <a:lnTo>
                    <a:pt x="117" y="2397"/>
                  </a:lnTo>
                  <a:lnTo>
                    <a:pt x="82" y="2298"/>
                  </a:lnTo>
                  <a:lnTo>
                    <a:pt x="53" y="2198"/>
                  </a:lnTo>
                  <a:lnTo>
                    <a:pt x="30" y="2095"/>
                  </a:lnTo>
                  <a:lnTo>
                    <a:pt x="14" y="1990"/>
                  </a:lnTo>
                  <a:lnTo>
                    <a:pt x="3" y="1883"/>
                  </a:lnTo>
                  <a:lnTo>
                    <a:pt x="0" y="1773"/>
                  </a:lnTo>
                  <a:lnTo>
                    <a:pt x="3" y="1664"/>
                  </a:lnTo>
                  <a:lnTo>
                    <a:pt x="14" y="1557"/>
                  </a:lnTo>
                  <a:lnTo>
                    <a:pt x="30" y="1452"/>
                  </a:lnTo>
                  <a:lnTo>
                    <a:pt x="53" y="1349"/>
                  </a:lnTo>
                  <a:lnTo>
                    <a:pt x="82" y="1248"/>
                  </a:lnTo>
                  <a:lnTo>
                    <a:pt x="117" y="1150"/>
                  </a:lnTo>
                  <a:lnTo>
                    <a:pt x="157" y="1054"/>
                  </a:lnTo>
                  <a:lnTo>
                    <a:pt x="203" y="962"/>
                  </a:lnTo>
                  <a:lnTo>
                    <a:pt x="254" y="873"/>
                  </a:lnTo>
                  <a:lnTo>
                    <a:pt x="311" y="788"/>
                  </a:lnTo>
                  <a:lnTo>
                    <a:pt x="372" y="705"/>
                  </a:lnTo>
                  <a:lnTo>
                    <a:pt x="437" y="627"/>
                  </a:lnTo>
                  <a:lnTo>
                    <a:pt x="507" y="553"/>
                  </a:lnTo>
                  <a:lnTo>
                    <a:pt x="582" y="483"/>
                  </a:lnTo>
                  <a:lnTo>
                    <a:pt x="661" y="418"/>
                  </a:lnTo>
                  <a:lnTo>
                    <a:pt x="743" y="356"/>
                  </a:lnTo>
                  <a:lnTo>
                    <a:pt x="829" y="300"/>
                  </a:lnTo>
                  <a:lnTo>
                    <a:pt x="918" y="249"/>
                  </a:lnTo>
                  <a:lnTo>
                    <a:pt x="1010" y="204"/>
                  </a:lnTo>
                  <a:lnTo>
                    <a:pt x="1106" y="163"/>
                  </a:lnTo>
                  <a:lnTo>
                    <a:pt x="1205" y="128"/>
                  </a:lnTo>
                  <a:lnTo>
                    <a:pt x="1306" y="100"/>
                  </a:lnTo>
                  <a:lnTo>
                    <a:pt x="1409" y="76"/>
                  </a:lnTo>
                  <a:lnTo>
                    <a:pt x="1515" y="60"/>
                  </a:lnTo>
                  <a:lnTo>
                    <a:pt x="1622" y="50"/>
                  </a:lnTo>
                  <a:lnTo>
                    <a:pt x="1732" y="47"/>
                  </a:lnTo>
                  <a:lnTo>
                    <a:pt x="1838" y="50"/>
                  </a:lnTo>
                  <a:lnTo>
                    <a:pt x="1942" y="59"/>
                  </a:lnTo>
                  <a:lnTo>
                    <a:pt x="2045" y="74"/>
                  </a:lnTo>
                  <a:lnTo>
                    <a:pt x="2146" y="97"/>
                  </a:lnTo>
                  <a:lnTo>
                    <a:pt x="2247" y="124"/>
                  </a:lnTo>
                  <a:lnTo>
                    <a:pt x="2345" y="158"/>
                  </a:lnTo>
                  <a:lnTo>
                    <a:pt x="2442" y="198"/>
                  </a:lnTo>
                  <a:lnTo>
                    <a:pt x="2481" y="159"/>
                  </a:lnTo>
                  <a:lnTo>
                    <a:pt x="2524" y="124"/>
                  </a:lnTo>
                  <a:lnTo>
                    <a:pt x="2570" y="93"/>
                  </a:lnTo>
                  <a:lnTo>
                    <a:pt x="2619" y="66"/>
                  </a:lnTo>
                  <a:lnTo>
                    <a:pt x="2670" y="42"/>
                  </a:lnTo>
                  <a:lnTo>
                    <a:pt x="2723" y="24"/>
                  </a:lnTo>
                  <a:lnTo>
                    <a:pt x="2778" y="11"/>
                  </a:lnTo>
                  <a:lnTo>
                    <a:pt x="2836" y="3"/>
                  </a:lnTo>
                  <a:lnTo>
                    <a:pt x="28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5754688" y="2000251"/>
              <a:ext cx="100012" cy="26988"/>
            </a:xfrm>
            <a:custGeom>
              <a:avLst/>
              <a:gdLst>
                <a:gd name="T0" fmla="*/ 87 w 633"/>
                <a:gd name="T1" fmla="*/ 0 h 173"/>
                <a:gd name="T2" fmla="*/ 547 w 633"/>
                <a:gd name="T3" fmla="*/ 0 h 173"/>
                <a:gd name="T4" fmla="*/ 569 w 633"/>
                <a:gd name="T5" fmla="*/ 3 h 173"/>
                <a:gd name="T6" fmla="*/ 591 w 633"/>
                <a:gd name="T7" fmla="*/ 12 h 173"/>
                <a:gd name="T8" fmla="*/ 608 w 633"/>
                <a:gd name="T9" fmla="*/ 26 h 173"/>
                <a:gd name="T10" fmla="*/ 621 w 633"/>
                <a:gd name="T11" fmla="*/ 43 h 173"/>
                <a:gd name="T12" fmla="*/ 630 w 633"/>
                <a:gd name="T13" fmla="*/ 64 h 173"/>
                <a:gd name="T14" fmla="*/ 633 w 633"/>
                <a:gd name="T15" fmla="*/ 86 h 173"/>
                <a:gd name="T16" fmla="*/ 630 w 633"/>
                <a:gd name="T17" fmla="*/ 109 h 173"/>
                <a:gd name="T18" fmla="*/ 621 w 633"/>
                <a:gd name="T19" fmla="*/ 131 h 173"/>
                <a:gd name="T20" fmla="*/ 608 w 633"/>
                <a:gd name="T21" fmla="*/ 148 h 173"/>
                <a:gd name="T22" fmla="*/ 591 w 633"/>
                <a:gd name="T23" fmla="*/ 161 h 173"/>
                <a:gd name="T24" fmla="*/ 569 w 633"/>
                <a:gd name="T25" fmla="*/ 170 h 173"/>
                <a:gd name="T26" fmla="*/ 547 w 633"/>
                <a:gd name="T27" fmla="*/ 173 h 173"/>
                <a:gd name="T28" fmla="*/ 87 w 633"/>
                <a:gd name="T29" fmla="*/ 173 h 173"/>
                <a:gd name="T30" fmla="*/ 64 w 633"/>
                <a:gd name="T31" fmla="*/ 170 h 173"/>
                <a:gd name="T32" fmla="*/ 43 w 633"/>
                <a:gd name="T33" fmla="*/ 161 h 173"/>
                <a:gd name="T34" fmla="*/ 26 w 633"/>
                <a:gd name="T35" fmla="*/ 148 h 173"/>
                <a:gd name="T36" fmla="*/ 12 w 633"/>
                <a:gd name="T37" fmla="*/ 131 h 173"/>
                <a:gd name="T38" fmla="*/ 3 w 633"/>
                <a:gd name="T39" fmla="*/ 109 h 173"/>
                <a:gd name="T40" fmla="*/ 0 w 633"/>
                <a:gd name="T41" fmla="*/ 86 h 173"/>
                <a:gd name="T42" fmla="*/ 3 w 633"/>
                <a:gd name="T43" fmla="*/ 64 h 173"/>
                <a:gd name="T44" fmla="*/ 12 w 633"/>
                <a:gd name="T45" fmla="*/ 43 h 173"/>
                <a:gd name="T46" fmla="*/ 26 w 633"/>
                <a:gd name="T47" fmla="*/ 26 h 173"/>
                <a:gd name="T48" fmla="*/ 43 w 633"/>
                <a:gd name="T49" fmla="*/ 12 h 173"/>
                <a:gd name="T50" fmla="*/ 64 w 633"/>
                <a:gd name="T51" fmla="*/ 3 h 173"/>
                <a:gd name="T52" fmla="*/ 87 w 633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3" h="173">
                  <a:moveTo>
                    <a:pt x="87" y="0"/>
                  </a:moveTo>
                  <a:lnTo>
                    <a:pt x="547" y="0"/>
                  </a:lnTo>
                  <a:lnTo>
                    <a:pt x="569" y="3"/>
                  </a:lnTo>
                  <a:lnTo>
                    <a:pt x="591" y="12"/>
                  </a:lnTo>
                  <a:lnTo>
                    <a:pt x="608" y="26"/>
                  </a:lnTo>
                  <a:lnTo>
                    <a:pt x="621" y="43"/>
                  </a:lnTo>
                  <a:lnTo>
                    <a:pt x="630" y="64"/>
                  </a:lnTo>
                  <a:lnTo>
                    <a:pt x="633" y="86"/>
                  </a:lnTo>
                  <a:lnTo>
                    <a:pt x="630" y="109"/>
                  </a:lnTo>
                  <a:lnTo>
                    <a:pt x="621" y="131"/>
                  </a:lnTo>
                  <a:lnTo>
                    <a:pt x="608" y="148"/>
                  </a:lnTo>
                  <a:lnTo>
                    <a:pt x="591" y="161"/>
                  </a:lnTo>
                  <a:lnTo>
                    <a:pt x="569" y="170"/>
                  </a:lnTo>
                  <a:lnTo>
                    <a:pt x="547" y="173"/>
                  </a:lnTo>
                  <a:lnTo>
                    <a:pt x="87" y="173"/>
                  </a:lnTo>
                  <a:lnTo>
                    <a:pt x="64" y="170"/>
                  </a:lnTo>
                  <a:lnTo>
                    <a:pt x="43" y="161"/>
                  </a:lnTo>
                  <a:lnTo>
                    <a:pt x="26" y="148"/>
                  </a:lnTo>
                  <a:lnTo>
                    <a:pt x="12" y="131"/>
                  </a:lnTo>
                  <a:lnTo>
                    <a:pt x="3" y="109"/>
                  </a:lnTo>
                  <a:lnTo>
                    <a:pt x="0" y="86"/>
                  </a:lnTo>
                  <a:lnTo>
                    <a:pt x="3" y="64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/>
            <p:cNvSpPr>
              <a:spLocks noEditPoints="1"/>
            </p:cNvSpPr>
            <p:nvPr/>
          </p:nvSpPr>
          <p:spPr bwMode="auto">
            <a:xfrm>
              <a:off x="5476875" y="2014538"/>
              <a:ext cx="285750" cy="358775"/>
            </a:xfrm>
            <a:custGeom>
              <a:avLst/>
              <a:gdLst>
                <a:gd name="T0" fmla="*/ 426 w 1802"/>
                <a:gd name="T1" fmla="*/ 1613 h 2260"/>
                <a:gd name="T2" fmla="*/ 310 w 1802"/>
                <a:gd name="T3" fmla="*/ 1628 h 2260"/>
                <a:gd name="T4" fmla="*/ 167 w 1802"/>
                <a:gd name="T5" fmla="*/ 1772 h 2260"/>
                <a:gd name="T6" fmla="*/ 161 w 1802"/>
                <a:gd name="T7" fmla="*/ 2102 h 2260"/>
                <a:gd name="T8" fmla="*/ 1643 w 1802"/>
                <a:gd name="T9" fmla="*/ 2098 h 2260"/>
                <a:gd name="T10" fmla="*/ 1635 w 1802"/>
                <a:gd name="T11" fmla="*/ 1772 h 2260"/>
                <a:gd name="T12" fmla="*/ 1491 w 1802"/>
                <a:gd name="T13" fmla="*/ 1628 h 2260"/>
                <a:gd name="T14" fmla="*/ 1366 w 1802"/>
                <a:gd name="T15" fmla="*/ 1613 h 2260"/>
                <a:gd name="T16" fmla="*/ 1189 w 1802"/>
                <a:gd name="T17" fmla="*/ 1649 h 2260"/>
                <a:gd name="T18" fmla="*/ 901 w 1802"/>
                <a:gd name="T19" fmla="*/ 1730 h 2260"/>
                <a:gd name="T20" fmla="*/ 613 w 1802"/>
                <a:gd name="T21" fmla="*/ 1648 h 2260"/>
                <a:gd name="T22" fmla="*/ 726 w 1802"/>
                <a:gd name="T23" fmla="*/ 1435 h 2260"/>
                <a:gd name="T24" fmla="*/ 819 w 1802"/>
                <a:gd name="T25" fmla="*/ 1566 h 2260"/>
                <a:gd name="T26" fmla="*/ 1060 w 1802"/>
                <a:gd name="T27" fmla="*/ 1540 h 2260"/>
                <a:gd name="T28" fmla="*/ 1032 w 1802"/>
                <a:gd name="T29" fmla="*/ 1361 h 2260"/>
                <a:gd name="T30" fmla="*/ 822 w 1802"/>
                <a:gd name="T31" fmla="*/ 1330 h 2260"/>
                <a:gd name="T32" fmla="*/ 556 w 1802"/>
                <a:gd name="T33" fmla="*/ 775 h 2260"/>
                <a:gd name="T34" fmla="*/ 677 w 1802"/>
                <a:gd name="T35" fmla="*/ 1065 h 2260"/>
                <a:gd name="T36" fmla="*/ 901 w 1802"/>
                <a:gd name="T37" fmla="*/ 1183 h 2260"/>
                <a:gd name="T38" fmla="*/ 1021 w 1802"/>
                <a:gd name="T39" fmla="*/ 1153 h 2260"/>
                <a:gd name="T40" fmla="*/ 1141 w 1802"/>
                <a:gd name="T41" fmla="*/ 1047 h 2260"/>
                <a:gd name="T42" fmla="*/ 1249 w 1802"/>
                <a:gd name="T43" fmla="*/ 746 h 2260"/>
                <a:gd name="T44" fmla="*/ 1167 w 1802"/>
                <a:gd name="T45" fmla="*/ 634 h 2260"/>
                <a:gd name="T46" fmla="*/ 944 w 1802"/>
                <a:gd name="T47" fmla="*/ 156 h 2260"/>
                <a:gd name="T48" fmla="*/ 759 w 1802"/>
                <a:gd name="T49" fmla="*/ 203 h 2260"/>
                <a:gd name="T50" fmla="*/ 585 w 1802"/>
                <a:gd name="T51" fmla="*/ 291 h 2260"/>
                <a:gd name="T52" fmla="*/ 500 w 1802"/>
                <a:gd name="T53" fmla="*/ 513 h 2260"/>
                <a:gd name="T54" fmla="*/ 579 w 1802"/>
                <a:gd name="T55" fmla="*/ 445 h 2260"/>
                <a:gd name="T56" fmla="*/ 683 w 1802"/>
                <a:gd name="T57" fmla="*/ 380 h 2260"/>
                <a:gd name="T58" fmla="*/ 772 w 1802"/>
                <a:gd name="T59" fmla="*/ 464 h 2260"/>
                <a:gd name="T60" fmla="*/ 1238 w 1802"/>
                <a:gd name="T61" fmla="*/ 488 h 2260"/>
                <a:gd name="T62" fmla="*/ 1243 w 1802"/>
                <a:gd name="T63" fmla="*/ 333 h 2260"/>
                <a:gd name="T64" fmla="*/ 1035 w 1802"/>
                <a:gd name="T65" fmla="*/ 168 h 2260"/>
                <a:gd name="T66" fmla="*/ 1107 w 1802"/>
                <a:gd name="T67" fmla="*/ 28 h 2260"/>
                <a:gd name="T68" fmla="*/ 1359 w 1802"/>
                <a:gd name="T69" fmla="*/ 226 h 2260"/>
                <a:gd name="T70" fmla="*/ 1458 w 1802"/>
                <a:gd name="T71" fmla="*/ 551 h 2260"/>
                <a:gd name="T72" fmla="*/ 1401 w 1802"/>
                <a:gd name="T73" fmla="*/ 797 h 2260"/>
                <a:gd name="T74" fmla="*/ 1268 w 1802"/>
                <a:gd name="T75" fmla="*/ 1137 h 2260"/>
                <a:gd name="T76" fmla="*/ 1207 w 1802"/>
                <a:gd name="T77" fmla="*/ 1346 h 2260"/>
                <a:gd name="T78" fmla="*/ 1332 w 1802"/>
                <a:gd name="T79" fmla="*/ 1444 h 2260"/>
                <a:gd name="T80" fmla="*/ 1424 w 1802"/>
                <a:gd name="T81" fmla="*/ 1462 h 2260"/>
                <a:gd name="T82" fmla="*/ 1619 w 1802"/>
                <a:gd name="T83" fmla="*/ 1518 h 2260"/>
                <a:gd name="T84" fmla="*/ 1789 w 1802"/>
                <a:gd name="T85" fmla="*/ 1743 h 2260"/>
                <a:gd name="T86" fmla="*/ 1778 w 1802"/>
                <a:gd name="T87" fmla="*/ 2176 h 2260"/>
                <a:gd name="T88" fmla="*/ 1631 w 1802"/>
                <a:gd name="T89" fmla="*/ 2260 h 2260"/>
                <a:gd name="T90" fmla="*/ 40 w 1802"/>
                <a:gd name="T91" fmla="*/ 2199 h 2260"/>
                <a:gd name="T92" fmla="*/ 3 w 1802"/>
                <a:gd name="T93" fmla="*/ 1792 h 2260"/>
                <a:gd name="T94" fmla="*/ 143 w 1802"/>
                <a:gd name="T95" fmla="*/ 1546 h 2260"/>
                <a:gd name="T96" fmla="*/ 371 w 1802"/>
                <a:gd name="T97" fmla="*/ 1462 h 2260"/>
                <a:gd name="T98" fmla="*/ 453 w 1802"/>
                <a:gd name="T99" fmla="*/ 1450 h 2260"/>
                <a:gd name="T100" fmla="*/ 580 w 1802"/>
                <a:gd name="T101" fmla="*/ 1370 h 2260"/>
                <a:gd name="T102" fmla="*/ 566 w 1802"/>
                <a:gd name="T103" fmla="*/ 1176 h 2260"/>
                <a:gd name="T104" fmla="*/ 413 w 1802"/>
                <a:gd name="T105" fmla="*/ 864 h 2260"/>
                <a:gd name="T106" fmla="*/ 352 w 1802"/>
                <a:gd name="T107" fmla="*/ 645 h 2260"/>
                <a:gd name="T108" fmla="*/ 378 w 1802"/>
                <a:gd name="T109" fmla="*/ 344 h 2260"/>
                <a:gd name="T110" fmla="*/ 540 w 1802"/>
                <a:gd name="T111" fmla="*/ 122 h 2260"/>
                <a:gd name="T112" fmla="*/ 785 w 1802"/>
                <a:gd name="T113" fmla="*/ 28 h 2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2" h="2260">
                  <a:moveTo>
                    <a:pt x="533" y="1587"/>
                  </a:moveTo>
                  <a:lnTo>
                    <a:pt x="512" y="1595"/>
                  </a:lnTo>
                  <a:lnTo>
                    <a:pt x="491" y="1601"/>
                  </a:lnTo>
                  <a:lnTo>
                    <a:pt x="469" y="1606"/>
                  </a:lnTo>
                  <a:lnTo>
                    <a:pt x="446" y="1610"/>
                  </a:lnTo>
                  <a:lnTo>
                    <a:pt x="426" y="1613"/>
                  </a:lnTo>
                  <a:lnTo>
                    <a:pt x="409" y="1615"/>
                  </a:lnTo>
                  <a:lnTo>
                    <a:pt x="394" y="1617"/>
                  </a:lnTo>
                  <a:lnTo>
                    <a:pt x="385" y="1617"/>
                  </a:lnTo>
                  <a:lnTo>
                    <a:pt x="382" y="1618"/>
                  </a:lnTo>
                  <a:lnTo>
                    <a:pt x="344" y="1620"/>
                  </a:lnTo>
                  <a:lnTo>
                    <a:pt x="310" y="1628"/>
                  </a:lnTo>
                  <a:lnTo>
                    <a:pt x="277" y="1642"/>
                  </a:lnTo>
                  <a:lnTo>
                    <a:pt x="248" y="1661"/>
                  </a:lnTo>
                  <a:lnTo>
                    <a:pt x="222" y="1684"/>
                  </a:lnTo>
                  <a:lnTo>
                    <a:pt x="200" y="1709"/>
                  </a:lnTo>
                  <a:lnTo>
                    <a:pt x="181" y="1739"/>
                  </a:lnTo>
                  <a:lnTo>
                    <a:pt x="167" y="1772"/>
                  </a:lnTo>
                  <a:lnTo>
                    <a:pt x="158" y="1806"/>
                  </a:lnTo>
                  <a:lnTo>
                    <a:pt x="156" y="1843"/>
                  </a:lnTo>
                  <a:lnTo>
                    <a:pt x="156" y="2091"/>
                  </a:lnTo>
                  <a:lnTo>
                    <a:pt x="156" y="2095"/>
                  </a:lnTo>
                  <a:lnTo>
                    <a:pt x="158" y="2098"/>
                  </a:lnTo>
                  <a:lnTo>
                    <a:pt x="161" y="2102"/>
                  </a:lnTo>
                  <a:lnTo>
                    <a:pt x="165" y="2104"/>
                  </a:lnTo>
                  <a:lnTo>
                    <a:pt x="169" y="2105"/>
                  </a:lnTo>
                  <a:lnTo>
                    <a:pt x="1631" y="2105"/>
                  </a:lnTo>
                  <a:lnTo>
                    <a:pt x="1637" y="2104"/>
                  </a:lnTo>
                  <a:lnTo>
                    <a:pt x="1640" y="2102"/>
                  </a:lnTo>
                  <a:lnTo>
                    <a:pt x="1643" y="2098"/>
                  </a:lnTo>
                  <a:lnTo>
                    <a:pt x="1645" y="2095"/>
                  </a:lnTo>
                  <a:lnTo>
                    <a:pt x="1645" y="2091"/>
                  </a:lnTo>
                  <a:lnTo>
                    <a:pt x="1645" y="2091"/>
                  </a:lnTo>
                  <a:lnTo>
                    <a:pt x="1645" y="1843"/>
                  </a:lnTo>
                  <a:lnTo>
                    <a:pt x="1643" y="1806"/>
                  </a:lnTo>
                  <a:lnTo>
                    <a:pt x="1635" y="1772"/>
                  </a:lnTo>
                  <a:lnTo>
                    <a:pt x="1621" y="1739"/>
                  </a:lnTo>
                  <a:lnTo>
                    <a:pt x="1602" y="1709"/>
                  </a:lnTo>
                  <a:lnTo>
                    <a:pt x="1579" y="1684"/>
                  </a:lnTo>
                  <a:lnTo>
                    <a:pt x="1554" y="1661"/>
                  </a:lnTo>
                  <a:lnTo>
                    <a:pt x="1524" y="1642"/>
                  </a:lnTo>
                  <a:lnTo>
                    <a:pt x="1491" y="1628"/>
                  </a:lnTo>
                  <a:lnTo>
                    <a:pt x="1457" y="1620"/>
                  </a:lnTo>
                  <a:lnTo>
                    <a:pt x="1420" y="1618"/>
                  </a:lnTo>
                  <a:lnTo>
                    <a:pt x="1415" y="1617"/>
                  </a:lnTo>
                  <a:lnTo>
                    <a:pt x="1405" y="1617"/>
                  </a:lnTo>
                  <a:lnTo>
                    <a:pt x="1388" y="1616"/>
                  </a:lnTo>
                  <a:lnTo>
                    <a:pt x="1366" y="1613"/>
                  </a:lnTo>
                  <a:lnTo>
                    <a:pt x="1343" y="1609"/>
                  </a:lnTo>
                  <a:lnTo>
                    <a:pt x="1319" y="1604"/>
                  </a:lnTo>
                  <a:lnTo>
                    <a:pt x="1293" y="1597"/>
                  </a:lnTo>
                  <a:lnTo>
                    <a:pt x="1270" y="1587"/>
                  </a:lnTo>
                  <a:lnTo>
                    <a:pt x="1230" y="1620"/>
                  </a:lnTo>
                  <a:lnTo>
                    <a:pt x="1189" y="1649"/>
                  </a:lnTo>
                  <a:lnTo>
                    <a:pt x="1145" y="1673"/>
                  </a:lnTo>
                  <a:lnTo>
                    <a:pt x="1098" y="1693"/>
                  </a:lnTo>
                  <a:lnTo>
                    <a:pt x="1052" y="1709"/>
                  </a:lnTo>
                  <a:lnTo>
                    <a:pt x="1002" y="1721"/>
                  </a:lnTo>
                  <a:lnTo>
                    <a:pt x="952" y="1727"/>
                  </a:lnTo>
                  <a:lnTo>
                    <a:pt x="901" y="1730"/>
                  </a:lnTo>
                  <a:lnTo>
                    <a:pt x="850" y="1727"/>
                  </a:lnTo>
                  <a:lnTo>
                    <a:pt x="800" y="1721"/>
                  </a:lnTo>
                  <a:lnTo>
                    <a:pt x="751" y="1709"/>
                  </a:lnTo>
                  <a:lnTo>
                    <a:pt x="703" y="1693"/>
                  </a:lnTo>
                  <a:lnTo>
                    <a:pt x="657" y="1673"/>
                  </a:lnTo>
                  <a:lnTo>
                    <a:pt x="613" y="1648"/>
                  </a:lnTo>
                  <a:lnTo>
                    <a:pt x="571" y="1620"/>
                  </a:lnTo>
                  <a:lnTo>
                    <a:pt x="533" y="1587"/>
                  </a:lnTo>
                  <a:close/>
                  <a:moveTo>
                    <a:pt x="785" y="1321"/>
                  </a:moveTo>
                  <a:lnTo>
                    <a:pt x="769" y="1361"/>
                  </a:lnTo>
                  <a:lnTo>
                    <a:pt x="750" y="1399"/>
                  </a:lnTo>
                  <a:lnTo>
                    <a:pt x="726" y="1435"/>
                  </a:lnTo>
                  <a:lnTo>
                    <a:pt x="700" y="1469"/>
                  </a:lnTo>
                  <a:lnTo>
                    <a:pt x="671" y="1499"/>
                  </a:lnTo>
                  <a:lnTo>
                    <a:pt x="705" y="1521"/>
                  </a:lnTo>
                  <a:lnTo>
                    <a:pt x="741" y="1540"/>
                  </a:lnTo>
                  <a:lnTo>
                    <a:pt x="779" y="1555"/>
                  </a:lnTo>
                  <a:lnTo>
                    <a:pt x="819" y="1566"/>
                  </a:lnTo>
                  <a:lnTo>
                    <a:pt x="859" y="1572"/>
                  </a:lnTo>
                  <a:lnTo>
                    <a:pt x="901" y="1574"/>
                  </a:lnTo>
                  <a:lnTo>
                    <a:pt x="942" y="1572"/>
                  </a:lnTo>
                  <a:lnTo>
                    <a:pt x="983" y="1566"/>
                  </a:lnTo>
                  <a:lnTo>
                    <a:pt x="1022" y="1555"/>
                  </a:lnTo>
                  <a:lnTo>
                    <a:pt x="1060" y="1540"/>
                  </a:lnTo>
                  <a:lnTo>
                    <a:pt x="1096" y="1522"/>
                  </a:lnTo>
                  <a:lnTo>
                    <a:pt x="1131" y="1500"/>
                  </a:lnTo>
                  <a:lnTo>
                    <a:pt x="1102" y="1469"/>
                  </a:lnTo>
                  <a:lnTo>
                    <a:pt x="1075" y="1435"/>
                  </a:lnTo>
                  <a:lnTo>
                    <a:pt x="1052" y="1399"/>
                  </a:lnTo>
                  <a:lnTo>
                    <a:pt x="1032" y="1361"/>
                  </a:lnTo>
                  <a:lnTo>
                    <a:pt x="1018" y="1321"/>
                  </a:lnTo>
                  <a:lnTo>
                    <a:pt x="979" y="1330"/>
                  </a:lnTo>
                  <a:lnTo>
                    <a:pt x="940" y="1337"/>
                  </a:lnTo>
                  <a:lnTo>
                    <a:pt x="901" y="1338"/>
                  </a:lnTo>
                  <a:lnTo>
                    <a:pt x="861" y="1337"/>
                  </a:lnTo>
                  <a:lnTo>
                    <a:pt x="822" y="1330"/>
                  </a:lnTo>
                  <a:lnTo>
                    <a:pt x="785" y="1321"/>
                  </a:lnTo>
                  <a:close/>
                  <a:moveTo>
                    <a:pt x="689" y="595"/>
                  </a:moveTo>
                  <a:lnTo>
                    <a:pt x="661" y="644"/>
                  </a:lnTo>
                  <a:lnTo>
                    <a:pt x="630" y="691"/>
                  </a:lnTo>
                  <a:lnTo>
                    <a:pt x="595" y="734"/>
                  </a:lnTo>
                  <a:lnTo>
                    <a:pt x="556" y="775"/>
                  </a:lnTo>
                  <a:lnTo>
                    <a:pt x="566" y="831"/>
                  </a:lnTo>
                  <a:lnTo>
                    <a:pt x="580" y="885"/>
                  </a:lnTo>
                  <a:lnTo>
                    <a:pt x="600" y="936"/>
                  </a:lnTo>
                  <a:lnTo>
                    <a:pt x="622" y="984"/>
                  </a:lnTo>
                  <a:lnTo>
                    <a:pt x="649" y="1027"/>
                  </a:lnTo>
                  <a:lnTo>
                    <a:pt x="677" y="1065"/>
                  </a:lnTo>
                  <a:lnTo>
                    <a:pt x="709" y="1100"/>
                  </a:lnTo>
                  <a:lnTo>
                    <a:pt x="744" y="1129"/>
                  </a:lnTo>
                  <a:lnTo>
                    <a:pt x="780" y="1152"/>
                  </a:lnTo>
                  <a:lnTo>
                    <a:pt x="820" y="1169"/>
                  </a:lnTo>
                  <a:lnTo>
                    <a:pt x="859" y="1180"/>
                  </a:lnTo>
                  <a:lnTo>
                    <a:pt x="901" y="1183"/>
                  </a:lnTo>
                  <a:lnTo>
                    <a:pt x="926" y="1182"/>
                  </a:lnTo>
                  <a:lnTo>
                    <a:pt x="950" y="1178"/>
                  </a:lnTo>
                  <a:lnTo>
                    <a:pt x="972" y="1172"/>
                  </a:lnTo>
                  <a:lnTo>
                    <a:pt x="991" y="1166"/>
                  </a:lnTo>
                  <a:lnTo>
                    <a:pt x="1007" y="1160"/>
                  </a:lnTo>
                  <a:lnTo>
                    <a:pt x="1021" y="1153"/>
                  </a:lnTo>
                  <a:lnTo>
                    <a:pt x="1030" y="1147"/>
                  </a:lnTo>
                  <a:lnTo>
                    <a:pt x="1038" y="1144"/>
                  </a:lnTo>
                  <a:lnTo>
                    <a:pt x="1041" y="1142"/>
                  </a:lnTo>
                  <a:lnTo>
                    <a:pt x="1077" y="1115"/>
                  </a:lnTo>
                  <a:lnTo>
                    <a:pt x="1110" y="1084"/>
                  </a:lnTo>
                  <a:lnTo>
                    <a:pt x="1141" y="1047"/>
                  </a:lnTo>
                  <a:lnTo>
                    <a:pt x="1169" y="1007"/>
                  </a:lnTo>
                  <a:lnTo>
                    <a:pt x="1192" y="961"/>
                  </a:lnTo>
                  <a:lnTo>
                    <a:pt x="1213" y="912"/>
                  </a:lnTo>
                  <a:lnTo>
                    <a:pt x="1229" y="860"/>
                  </a:lnTo>
                  <a:lnTo>
                    <a:pt x="1242" y="804"/>
                  </a:lnTo>
                  <a:lnTo>
                    <a:pt x="1249" y="746"/>
                  </a:lnTo>
                  <a:lnTo>
                    <a:pt x="1253" y="686"/>
                  </a:lnTo>
                  <a:lnTo>
                    <a:pt x="1241" y="669"/>
                  </a:lnTo>
                  <a:lnTo>
                    <a:pt x="1226" y="654"/>
                  </a:lnTo>
                  <a:lnTo>
                    <a:pt x="1208" y="643"/>
                  </a:lnTo>
                  <a:lnTo>
                    <a:pt x="1189" y="636"/>
                  </a:lnTo>
                  <a:lnTo>
                    <a:pt x="1167" y="634"/>
                  </a:lnTo>
                  <a:lnTo>
                    <a:pt x="814" y="634"/>
                  </a:lnTo>
                  <a:lnTo>
                    <a:pt x="780" y="632"/>
                  </a:lnTo>
                  <a:lnTo>
                    <a:pt x="749" y="624"/>
                  </a:lnTo>
                  <a:lnTo>
                    <a:pt x="718" y="612"/>
                  </a:lnTo>
                  <a:lnTo>
                    <a:pt x="689" y="595"/>
                  </a:lnTo>
                  <a:close/>
                  <a:moveTo>
                    <a:pt x="944" y="156"/>
                  </a:moveTo>
                  <a:lnTo>
                    <a:pt x="905" y="158"/>
                  </a:lnTo>
                  <a:lnTo>
                    <a:pt x="867" y="166"/>
                  </a:lnTo>
                  <a:lnTo>
                    <a:pt x="828" y="178"/>
                  </a:lnTo>
                  <a:lnTo>
                    <a:pt x="791" y="195"/>
                  </a:lnTo>
                  <a:lnTo>
                    <a:pt x="776" y="201"/>
                  </a:lnTo>
                  <a:lnTo>
                    <a:pt x="759" y="203"/>
                  </a:lnTo>
                  <a:lnTo>
                    <a:pt x="731" y="206"/>
                  </a:lnTo>
                  <a:lnTo>
                    <a:pt x="706" y="212"/>
                  </a:lnTo>
                  <a:lnTo>
                    <a:pt x="671" y="224"/>
                  </a:lnTo>
                  <a:lnTo>
                    <a:pt x="640" y="242"/>
                  </a:lnTo>
                  <a:lnTo>
                    <a:pt x="610" y="265"/>
                  </a:lnTo>
                  <a:lnTo>
                    <a:pt x="585" y="291"/>
                  </a:lnTo>
                  <a:lnTo>
                    <a:pt x="561" y="321"/>
                  </a:lnTo>
                  <a:lnTo>
                    <a:pt x="542" y="355"/>
                  </a:lnTo>
                  <a:lnTo>
                    <a:pt x="526" y="391"/>
                  </a:lnTo>
                  <a:lnTo>
                    <a:pt x="513" y="429"/>
                  </a:lnTo>
                  <a:lnTo>
                    <a:pt x="505" y="470"/>
                  </a:lnTo>
                  <a:lnTo>
                    <a:pt x="500" y="513"/>
                  </a:lnTo>
                  <a:lnTo>
                    <a:pt x="500" y="557"/>
                  </a:lnTo>
                  <a:lnTo>
                    <a:pt x="503" y="602"/>
                  </a:lnTo>
                  <a:lnTo>
                    <a:pt x="527" y="566"/>
                  </a:lnTo>
                  <a:lnTo>
                    <a:pt x="549" y="528"/>
                  </a:lnTo>
                  <a:lnTo>
                    <a:pt x="566" y="487"/>
                  </a:lnTo>
                  <a:lnTo>
                    <a:pt x="579" y="445"/>
                  </a:lnTo>
                  <a:lnTo>
                    <a:pt x="588" y="424"/>
                  </a:lnTo>
                  <a:lnTo>
                    <a:pt x="601" y="407"/>
                  </a:lnTo>
                  <a:lnTo>
                    <a:pt x="618" y="392"/>
                  </a:lnTo>
                  <a:lnTo>
                    <a:pt x="638" y="382"/>
                  </a:lnTo>
                  <a:lnTo>
                    <a:pt x="660" y="378"/>
                  </a:lnTo>
                  <a:lnTo>
                    <a:pt x="683" y="380"/>
                  </a:lnTo>
                  <a:lnTo>
                    <a:pt x="704" y="387"/>
                  </a:lnTo>
                  <a:lnTo>
                    <a:pt x="723" y="398"/>
                  </a:lnTo>
                  <a:lnTo>
                    <a:pt x="738" y="414"/>
                  </a:lnTo>
                  <a:lnTo>
                    <a:pt x="749" y="434"/>
                  </a:lnTo>
                  <a:lnTo>
                    <a:pt x="758" y="451"/>
                  </a:lnTo>
                  <a:lnTo>
                    <a:pt x="772" y="464"/>
                  </a:lnTo>
                  <a:lnTo>
                    <a:pt x="785" y="471"/>
                  </a:lnTo>
                  <a:lnTo>
                    <a:pt x="800" y="477"/>
                  </a:lnTo>
                  <a:lnTo>
                    <a:pt x="814" y="478"/>
                  </a:lnTo>
                  <a:lnTo>
                    <a:pt x="1167" y="478"/>
                  </a:lnTo>
                  <a:lnTo>
                    <a:pt x="1203" y="481"/>
                  </a:lnTo>
                  <a:lnTo>
                    <a:pt x="1238" y="488"/>
                  </a:lnTo>
                  <a:lnTo>
                    <a:pt x="1271" y="500"/>
                  </a:lnTo>
                  <a:lnTo>
                    <a:pt x="1301" y="517"/>
                  </a:lnTo>
                  <a:lnTo>
                    <a:pt x="1294" y="467"/>
                  </a:lnTo>
                  <a:lnTo>
                    <a:pt x="1281" y="419"/>
                  </a:lnTo>
                  <a:lnTo>
                    <a:pt x="1264" y="375"/>
                  </a:lnTo>
                  <a:lnTo>
                    <a:pt x="1243" y="333"/>
                  </a:lnTo>
                  <a:lnTo>
                    <a:pt x="1217" y="295"/>
                  </a:lnTo>
                  <a:lnTo>
                    <a:pt x="1187" y="260"/>
                  </a:lnTo>
                  <a:lnTo>
                    <a:pt x="1153" y="231"/>
                  </a:lnTo>
                  <a:lnTo>
                    <a:pt x="1117" y="204"/>
                  </a:lnTo>
                  <a:lnTo>
                    <a:pt x="1076" y="184"/>
                  </a:lnTo>
                  <a:lnTo>
                    <a:pt x="1035" y="168"/>
                  </a:lnTo>
                  <a:lnTo>
                    <a:pt x="990" y="160"/>
                  </a:lnTo>
                  <a:lnTo>
                    <a:pt x="944" y="156"/>
                  </a:lnTo>
                  <a:close/>
                  <a:moveTo>
                    <a:pt x="944" y="0"/>
                  </a:moveTo>
                  <a:lnTo>
                    <a:pt x="1001" y="4"/>
                  </a:lnTo>
                  <a:lnTo>
                    <a:pt x="1055" y="13"/>
                  </a:lnTo>
                  <a:lnTo>
                    <a:pt x="1107" y="28"/>
                  </a:lnTo>
                  <a:lnTo>
                    <a:pt x="1156" y="49"/>
                  </a:lnTo>
                  <a:lnTo>
                    <a:pt x="1204" y="76"/>
                  </a:lnTo>
                  <a:lnTo>
                    <a:pt x="1247" y="107"/>
                  </a:lnTo>
                  <a:lnTo>
                    <a:pt x="1288" y="143"/>
                  </a:lnTo>
                  <a:lnTo>
                    <a:pt x="1325" y="182"/>
                  </a:lnTo>
                  <a:lnTo>
                    <a:pt x="1359" y="226"/>
                  </a:lnTo>
                  <a:lnTo>
                    <a:pt x="1388" y="273"/>
                  </a:lnTo>
                  <a:lnTo>
                    <a:pt x="1412" y="324"/>
                  </a:lnTo>
                  <a:lnTo>
                    <a:pt x="1431" y="377"/>
                  </a:lnTo>
                  <a:lnTo>
                    <a:pt x="1446" y="433"/>
                  </a:lnTo>
                  <a:lnTo>
                    <a:pt x="1455" y="490"/>
                  </a:lnTo>
                  <a:lnTo>
                    <a:pt x="1458" y="551"/>
                  </a:lnTo>
                  <a:lnTo>
                    <a:pt x="1455" y="609"/>
                  </a:lnTo>
                  <a:lnTo>
                    <a:pt x="1446" y="667"/>
                  </a:lnTo>
                  <a:lnTo>
                    <a:pt x="1432" y="723"/>
                  </a:lnTo>
                  <a:lnTo>
                    <a:pt x="1412" y="777"/>
                  </a:lnTo>
                  <a:lnTo>
                    <a:pt x="1407" y="787"/>
                  </a:lnTo>
                  <a:lnTo>
                    <a:pt x="1401" y="797"/>
                  </a:lnTo>
                  <a:lnTo>
                    <a:pt x="1390" y="860"/>
                  </a:lnTo>
                  <a:lnTo>
                    <a:pt x="1374" y="921"/>
                  </a:lnTo>
                  <a:lnTo>
                    <a:pt x="1354" y="979"/>
                  </a:lnTo>
                  <a:lnTo>
                    <a:pt x="1329" y="1036"/>
                  </a:lnTo>
                  <a:lnTo>
                    <a:pt x="1301" y="1088"/>
                  </a:lnTo>
                  <a:lnTo>
                    <a:pt x="1268" y="1137"/>
                  </a:lnTo>
                  <a:lnTo>
                    <a:pt x="1234" y="1179"/>
                  </a:lnTo>
                  <a:lnTo>
                    <a:pt x="1197" y="1216"/>
                  </a:lnTo>
                  <a:lnTo>
                    <a:pt x="1158" y="1249"/>
                  </a:lnTo>
                  <a:lnTo>
                    <a:pt x="1173" y="1286"/>
                  </a:lnTo>
                  <a:lnTo>
                    <a:pt x="1189" y="1319"/>
                  </a:lnTo>
                  <a:lnTo>
                    <a:pt x="1207" y="1346"/>
                  </a:lnTo>
                  <a:lnTo>
                    <a:pt x="1226" y="1371"/>
                  </a:lnTo>
                  <a:lnTo>
                    <a:pt x="1247" y="1392"/>
                  </a:lnTo>
                  <a:lnTo>
                    <a:pt x="1269" y="1409"/>
                  </a:lnTo>
                  <a:lnTo>
                    <a:pt x="1290" y="1424"/>
                  </a:lnTo>
                  <a:lnTo>
                    <a:pt x="1311" y="1435"/>
                  </a:lnTo>
                  <a:lnTo>
                    <a:pt x="1332" y="1444"/>
                  </a:lnTo>
                  <a:lnTo>
                    <a:pt x="1353" y="1450"/>
                  </a:lnTo>
                  <a:lnTo>
                    <a:pt x="1371" y="1456"/>
                  </a:lnTo>
                  <a:lnTo>
                    <a:pt x="1388" y="1459"/>
                  </a:lnTo>
                  <a:lnTo>
                    <a:pt x="1403" y="1461"/>
                  </a:lnTo>
                  <a:lnTo>
                    <a:pt x="1414" y="1462"/>
                  </a:lnTo>
                  <a:lnTo>
                    <a:pt x="1424" y="1462"/>
                  </a:lnTo>
                  <a:lnTo>
                    <a:pt x="1430" y="1462"/>
                  </a:lnTo>
                  <a:lnTo>
                    <a:pt x="1432" y="1462"/>
                  </a:lnTo>
                  <a:lnTo>
                    <a:pt x="1482" y="1467"/>
                  </a:lnTo>
                  <a:lnTo>
                    <a:pt x="1531" y="1479"/>
                  </a:lnTo>
                  <a:lnTo>
                    <a:pt x="1576" y="1496"/>
                  </a:lnTo>
                  <a:lnTo>
                    <a:pt x="1619" y="1518"/>
                  </a:lnTo>
                  <a:lnTo>
                    <a:pt x="1658" y="1546"/>
                  </a:lnTo>
                  <a:lnTo>
                    <a:pt x="1694" y="1578"/>
                  </a:lnTo>
                  <a:lnTo>
                    <a:pt x="1725" y="1614"/>
                  </a:lnTo>
                  <a:lnTo>
                    <a:pt x="1752" y="1654"/>
                  </a:lnTo>
                  <a:lnTo>
                    <a:pt x="1773" y="1697"/>
                  </a:lnTo>
                  <a:lnTo>
                    <a:pt x="1789" y="1743"/>
                  </a:lnTo>
                  <a:lnTo>
                    <a:pt x="1798" y="1792"/>
                  </a:lnTo>
                  <a:lnTo>
                    <a:pt x="1802" y="1843"/>
                  </a:lnTo>
                  <a:lnTo>
                    <a:pt x="1802" y="2091"/>
                  </a:lnTo>
                  <a:lnTo>
                    <a:pt x="1798" y="2121"/>
                  </a:lnTo>
                  <a:lnTo>
                    <a:pt x="1791" y="2149"/>
                  </a:lnTo>
                  <a:lnTo>
                    <a:pt x="1778" y="2176"/>
                  </a:lnTo>
                  <a:lnTo>
                    <a:pt x="1761" y="2199"/>
                  </a:lnTo>
                  <a:lnTo>
                    <a:pt x="1741" y="2220"/>
                  </a:lnTo>
                  <a:lnTo>
                    <a:pt x="1717" y="2236"/>
                  </a:lnTo>
                  <a:lnTo>
                    <a:pt x="1691" y="2249"/>
                  </a:lnTo>
                  <a:lnTo>
                    <a:pt x="1662" y="2257"/>
                  </a:lnTo>
                  <a:lnTo>
                    <a:pt x="1631" y="2260"/>
                  </a:lnTo>
                  <a:lnTo>
                    <a:pt x="169" y="2260"/>
                  </a:lnTo>
                  <a:lnTo>
                    <a:pt x="139" y="2257"/>
                  </a:lnTo>
                  <a:lnTo>
                    <a:pt x="110" y="2249"/>
                  </a:lnTo>
                  <a:lnTo>
                    <a:pt x="84" y="2236"/>
                  </a:lnTo>
                  <a:lnTo>
                    <a:pt x="60" y="2220"/>
                  </a:lnTo>
                  <a:lnTo>
                    <a:pt x="40" y="2199"/>
                  </a:lnTo>
                  <a:lnTo>
                    <a:pt x="23" y="2176"/>
                  </a:lnTo>
                  <a:lnTo>
                    <a:pt x="10" y="2149"/>
                  </a:lnTo>
                  <a:lnTo>
                    <a:pt x="3" y="2121"/>
                  </a:lnTo>
                  <a:lnTo>
                    <a:pt x="0" y="2091"/>
                  </a:lnTo>
                  <a:lnTo>
                    <a:pt x="0" y="1843"/>
                  </a:lnTo>
                  <a:lnTo>
                    <a:pt x="3" y="1792"/>
                  </a:lnTo>
                  <a:lnTo>
                    <a:pt x="12" y="1743"/>
                  </a:lnTo>
                  <a:lnTo>
                    <a:pt x="28" y="1697"/>
                  </a:lnTo>
                  <a:lnTo>
                    <a:pt x="50" y="1654"/>
                  </a:lnTo>
                  <a:lnTo>
                    <a:pt x="76" y="1614"/>
                  </a:lnTo>
                  <a:lnTo>
                    <a:pt x="107" y="1578"/>
                  </a:lnTo>
                  <a:lnTo>
                    <a:pt x="143" y="1546"/>
                  </a:lnTo>
                  <a:lnTo>
                    <a:pt x="183" y="1518"/>
                  </a:lnTo>
                  <a:lnTo>
                    <a:pt x="225" y="1496"/>
                  </a:lnTo>
                  <a:lnTo>
                    <a:pt x="270" y="1479"/>
                  </a:lnTo>
                  <a:lnTo>
                    <a:pt x="319" y="1467"/>
                  </a:lnTo>
                  <a:lnTo>
                    <a:pt x="369" y="1462"/>
                  </a:lnTo>
                  <a:lnTo>
                    <a:pt x="371" y="1462"/>
                  </a:lnTo>
                  <a:lnTo>
                    <a:pt x="377" y="1462"/>
                  </a:lnTo>
                  <a:lnTo>
                    <a:pt x="387" y="1462"/>
                  </a:lnTo>
                  <a:lnTo>
                    <a:pt x="401" y="1461"/>
                  </a:lnTo>
                  <a:lnTo>
                    <a:pt x="416" y="1459"/>
                  </a:lnTo>
                  <a:lnTo>
                    <a:pt x="434" y="1455"/>
                  </a:lnTo>
                  <a:lnTo>
                    <a:pt x="453" y="1450"/>
                  </a:lnTo>
                  <a:lnTo>
                    <a:pt x="473" y="1443"/>
                  </a:lnTo>
                  <a:lnTo>
                    <a:pt x="495" y="1433"/>
                  </a:lnTo>
                  <a:lnTo>
                    <a:pt x="517" y="1423"/>
                  </a:lnTo>
                  <a:lnTo>
                    <a:pt x="539" y="1408"/>
                  </a:lnTo>
                  <a:lnTo>
                    <a:pt x="560" y="1391"/>
                  </a:lnTo>
                  <a:lnTo>
                    <a:pt x="580" y="1370"/>
                  </a:lnTo>
                  <a:lnTo>
                    <a:pt x="599" y="1345"/>
                  </a:lnTo>
                  <a:lnTo>
                    <a:pt x="616" y="1318"/>
                  </a:lnTo>
                  <a:lnTo>
                    <a:pt x="630" y="1285"/>
                  </a:lnTo>
                  <a:lnTo>
                    <a:pt x="643" y="1248"/>
                  </a:lnTo>
                  <a:lnTo>
                    <a:pt x="603" y="1214"/>
                  </a:lnTo>
                  <a:lnTo>
                    <a:pt x="566" y="1176"/>
                  </a:lnTo>
                  <a:lnTo>
                    <a:pt x="532" y="1132"/>
                  </a:lnTo>
                  <a:lnTo>
                    <a:pt x="501" y="1085"/>
                  </a:lnTo>
                  <a:lnTo>
                    <a:pt x="473" y="1035"/>
                  </a:lnTo>
                  <a:lnTo>
                    <a:pt x="449" y="980"/>
                  </a:lnTo>
                  <a:lnTo>
                    <a:pt x="429" y="923"/>
                  </a:lnTo>
                  <a:lnTo>
                    <a:pt x="413" y="864"/>
                  </a:lnTo>
                  <a:lnTo>
                    <a:pt x="402" y="800"/>
                  </a:lnTo>
                  <a:lnTo>
                    <a:pt x="395" y="792"/>
                  </a:lnTo>
                  <a:lnTo>
                    <a:pt x="390" y="781"/>
                  </a:lnTo>
                  <a:lnTo>
                    <a:pt x="375" y="741"/>
                  </a:lnTo>
                  <a:lnTo>
                    <a:pt x="363" y="698"/>
                  </a:lnTo>
                  <a:lnTo>
                    <a:pt x="352" y="645"/>
                  </a:lnTo>
                  <a:lnTo>
                    <a:pt x="345" y="592"/>
                  </a:lnTo>
                  <a:lnTo>
                    <a:pt x="343" y="540"/>
                  </a:lnTo>
                  <a:lnTo>
                    <a:pt x="345" y="489"/>
                  </a:lnTo>
                  <a:lnTo>
                    <a:pt x="353" y="440"/>
                  </a:lnTo>
                  <a:lnTo>
                    <a:pt x="363" y="391"/>
                  </a:lnTo>
                  <a:lnTo>
                    <a:pt x="378" y="344"/>
                  </a:lnTo>
                  <a:lnTo>
                    <a:pt x="396" y="301"/>
                  </a:lnTo>
                  <a:lnTo>
                    <a:pt x="419" y="258"/>
                  </a:lnTo>
                  <a:lnTo>
                    <a:pt x="444" y="219"/>
                  </a:lnTo>
                  <a:lnTo>
                    <a:pt x="473" y="183"/>
                  </a:lnTo>
                  <a:lnTo>
                    <a:pt x="505" y="151"/>
                  </a:lnTo>
                  <a:lnTo>
                    <a:pt x="540" y="122"/>
                  </a:lnTo>
                  <a:lnTo>
                    <a:pt x="578" y="98"/>
                  </a:lnTo>
                  <a:lnTo>
                    <a:pt x="619" y="78"/>
                  </a:lnTo>
                  <a:lnTo>
                    <a:pt x="662" y="62"/>
                  </a:lnTo>
                  <a:lnTo>
                    <a:pt x="697" y="53"/>
                  </a:lnTo>
                  <a:lnTo>
                    <a:pt x="735" y="49"/>
                  </a:lnTo>
                  <a:lnTo>
                    <a:pt x="785" y="28"/>
                  </a:lnTo>
                  <a:lnTo>
                    <a:pt x="837" y="12"/>
                  </a:lnTo>
                  <a:lnTo>
                    <a:pt x="890" y="4"/>
                  </a:lnTo>
                  <a:lnTo>
                    <a:pt x="9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410321" y="1961526"/>
            <a:ext cx="555625" cy="465138"/>
            <a:chOff x="4435475" y="1962150"/>
            <a:chExt cx="555625" cy="465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" name="Freeform 51"/>
            <p:cNvSpPr>
              <a:spLocks noEditPoints="1"/>
            </p:cNvSpPr>
            <p:nvPr/>
          </p:nvSpPr>
          <p:spPr bwMode="auto">
            <a:xfrm>
              <a:off x="4435475" y="1962150"/>
              <a:ext cx="296863" cy="400050"/>
            </a:xfrm>
            <a:custGeom>
              <a:avLst/>
              <a:gdLst>
                <a:gd name="T0" fmla="*/ 752 w 1867"/>
                <a:gd name="T1" fmla="*/ 1587 h 2522"/>
                <a:gd name="T2" fmla="*/ 1207 w 1867"/>
                <a:gd name="T3" fmla="*/ 1624 h 2522"/>
                <a:gd name="T4" fmla="*/ 1090 w 1867"/>
                <a:gd name="T5" fmla="*/ 1411 h 2522"/>
                <a:gd name="T6" fmla="*/ 879 w 1867"/>
                <a:gd name="T7" fmla="*/ 1422 h 2522"/>
                <a:gd name="T8" fmla="*/ 649 w 1867"/>
                <a:gd name="T9" fmla="*/ 750 h 2522"/>
                <a:gd name="T10" fmla="*/ 615 w 1867"/>
                <a:gd name="T11" fmla="*/ 979 h 2522"/>
                <a:gd name="T12" fmla="*/ 740 w 1867"/>
                <a:gd name="T13" fmla="*/ 1185 h 2522"/>
                <a:gd name="T14" fmla="*/ 924 w 1867"/>
                <a:gd name="T15" fmla="*/ 1281 h 2522"/>
                <a:gd name="T16" fmla="*/ 1129 w 1867"/>
                <a:gd name="T17" fmla="*/ 1233 h 2522"/>
                <a:gd name="T18" fmla="*/ 1286 w 1867"/>
                <a:gd name="T19" fmla="*/ 1044 h 2522"/>
                <a:gd name="T20" fmla="*/ 1353 w 1867"/>
                <a:gd name="T21" fmla="*/ 787 h 2522"/>
                <a:gd name="T22" fmla="*/ 1277 w 1867"/>
                <a:gd name="T23" fmla="*/ 668 h 2522"/>
                <a:gd name="T24" fmla="*/ 762 w 1867"/>
                <a:gd name="T25" fmla="*/ 639 h 2522"/>
                <a:gd name="T26" fmla="*/ 923 w 1867"/>
                <a:gd name="T27" fmla="*/ 157 h 2522"/>
                <a:gd name="T28" fmla="*/ 779 w 1867"/>
                <a:gd name="T29" fmla="*/ 200 h 2522"/>
                <a:gd name="T30" fmla="*/ 618 w 1867"/>
                <a:gd name="T31" fmla="*/ 292 h 2522"/>
                <a:gd name="T32" fmla="*/ 527 w 1867"/>
                <a:gd name="T33" fmla="*/ 481 h 2522"/>
                <a:gd name="T34" fmla="*/ 558 w 1867"/>
                <a:gd name="T35" fmla="*/ 625 h 2522"/>
                <a:gd name="T36" fmla="*/ 647 w 1867"/>
                <a:gd name="T37" fmla="*/ 437 h 2522"/>
                <a:gd name="T38" fmla="*/ 746 w 1867"/>
                <a:gd name="T39" fmla="*/ 418 h 2522"/>
                <a:gd name="T40" fmla="*/ 805 w 1867"/>
                <a:gd name="T41" fmla="*/ 491 h 2522"/>
                <a:gd name="T42" fmla="*/ 1251 w 1867"/>
                <a:gd name="T43" fmla="*/ 518 h 2522"/>
                <a:gd name="T44" fmla="*/ 1409 w 1867"/>
                <a:gd name="T45" fmla="*/ 572 h 2522"/>
                <a:gd name="T46" fmla="*/ 1333 w 1867"/>
                <a:gd name="T47" fmla="*/ 328 h 2522"/>
                <a:gd name="T48" fmla="*/ 1152 w 1867"/>
                <a:gd name="T49" fmla="*/ 175 h 2522"/>
                <a:gd name="T50" fmla="*/ 1070 w 1867"/>
                <a:gd name="T51" fmla="*/ 3 h 2522"/>
                <a:gd name="T52" fmla="*/ 1332 w 1867"/>
                <a:gd name="T53" fmla="*/ 114 h 2522"/>
                <a:gd name="T54" fmla="*/ 1506 w 1867"/>
                <a:gd name="T55" fmla="*/ 345 h 2522"/>
                <a:gd name="T56" fmla="*/ 1552 w 1867"/>
                <a:gd name="T57" fmla="*/ 649 h 2522"/>
                <a:gd name="T58" fmla="*/ 1493 w 1867"/>
                <a:gd name="T59" fmla="*/ 849 h 2522"/>
                <a:gd name="T60" fmla="*/ 1409 w 1867"/>
                <a:gd name="T61" fmla="*/ 1123 h 2522"/>
                <a:gd name="T62" fmla="*/ 1259 w 1867"/>
                <a:gd name="T63" fmla="*/ 1316 h 2522"/>
                <a:gd name="T64" fmla="*/ 1286 w 1867"/>
                <a:gd name="T65" fmla="*/ 1492 h 2522"/>
                <a:gd name="T66" fmla="*/ 1450 w 1867"/>
                <a:gd name="T67" fmla="*/ 1604 h 2522"/>
                <a:gd name="T68" fmla="*/ 1633 w 1867"/>
                <a:gd name="T69" fmla="*/ 1631 h 2522"/>
                <a:gd name="T70" fmla="*/ 1825 w 1867"/>
                <a:gd name="T71" fmla="*/ 1750 h 2522"/>
                <a:gd name="T72" fmla="*/ 1860 w 1867"/>
                <a:gd name="T73" fmla="*/ 1858 h 2522"/>
                <a:gd name="T74" fmla="*/ 1794 w 1867"/>
                <a:gd name="T75" fmla="*/ 1901 h 2522"/>
                <a:gd name="T76" fmla="*/ 1712 w 1867"/>
                <a:gd name="T77" fmla="*/ 1842 h 2522"/>
                <a:gd name="T78" fmla="*/ 1561 w 1867"/>
                <a:gd name="T79" fmla="*/ 1765 h 2522"/>
                <a:gd name="T80" fmla="*/ 1369 w 1867"/>
                <a:gd name="T81" fmla="*/ 1731 h 2522"/>
                <a:gd name="T82" fmla="*/ 964 w 1867"/>
                <a:gd name="T83" fmla="*/ 2262 h 2522"/>
                <a:gd name="T84" fmla="*/ 558 w 1867"/>
                <a:gd name="T85" fmla="*/ 1731 h 2522"/>
                <a:gd name="T86" fmla="*/ 360 w 1867"/>
                <a:gd name="T87" fmla="*/ 1765 h 2522"/>
                <a:gd name="T88" fmla="*/ 196 w 1867"/>
                <a:gd name="T89" fmla="*/ 1867 h 2522"/>
                <a:gd name="T90" fmla="*/ 146 w 1867"/>
                <a:gd name="T91" fmla="*/ 2377 h 2522"/>
                <a:gd name="T92" fmla="*/ 1425 w 1867"/>
                <a:gd name="T93" fmla="*/ 2413 h 2522"/>
                <a:gd name="T94" fmla="*/ 1414 w 1867"/>
                <a:gd name="T95" fmla="*/ 2501 h 2522"/>
                <a:gd name="T96" fmla="*/ 53 w 1867"/>
                <a:gd name="T97" fmla="*/ 2520 h 2522"/>
                <a:gd name="T98" fmla="*/ 0 w 1867"/>
                <a:gd name="T99" fmla="*/ 2450 h 2522"/>
                <a:gd name="T100" fmla="*/ 45 w 1867"/>
                <a:gd name="T101" fmla="*/ 1833 h 2522"/>
                <a:gd name="T102" fmla="*/ 204 w 1867"/>
                <a:gd name="T103" fmla="*/ 1668 h 2522"/>
                <a:gd name="T104" fmla="*/ 395 w 1867"/>
                <a:gd name="T105" fmla="*/ 1616 h 2522"/>
                <a:gd name="T106" fmla="*/ 585 w 1867"/>
                <a:gd name="T107" fmla="*/ 1550 h 2522"/>
                <a:gd name="T108" fmla="*/ 693 w 1867"/>
                <a:gd name="T109" fmla="*/ 1383 h 2522"/>
                <a:gd name="T110" fmla="*/ 542 w 1867"/>
                <a:gd name="T111" fmla="*/ 1167 h 2522"/>
                <a:gd name="T112" fmla="*/ 434 w 1867"/>
                <a:gd name="T113" fmla="*/ 853 h 2522"/>
                <a:gd name="T114" fmla="*/ 381 w 1867"/>
                <a:gd name="T115" fmla="*/ 688 h 2522"/>
                <a:gd name="T116" fmla="*/ 392 w 1867"/>
                <a:gd name="T117" fmla="*/ 416 h 2522"/>
                <a:gd name="T118" fmla="*/ 508 w 1867"/>
                <a:gd name="T119" fmla="*/ 196 h 2522"/>
                <a:gd name="T120" fmla="*/ 708 w 1867"/>
                <a:gd name="T121" fmla="*/ 67 h 2522"/>
                <a:gd name="T122" fmla="*/ 953 w 1867"/>
                <a:gd name="T123" fmla="*/ 3 h 2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7" h="2522">
                  <a:moveTo>
                    <a:pt x="837" y="1411"/>
                  </a:moveTo>
                  <a:lnTo>
                    <a:pt x="823" y="1459"/>
                  </a:lnTo>
                  <a:lnTo>
                    <a:pt x="804" y="1505"/>
                  </a:lnTo>
                  <a:lnTo>
                    <a:pt x="780" y="1548"/>
                  </a:lnTo>
                  <a:lnTo>
                    <a:pt x="752" y="1587"/>
                  </a:lnTo>
                  <a:lnTo>
                    <a:pt x="720" y="1624"/>
                  </a:lnTo>
                  <a:lnTo>
                    <a:pt x="684" y="1657"/>
                  </a:lnTo>
                  <a:lnTo>
                    <a:pt x="964" y="2061"/>
                  </a:lnTo>
                  <a:lnTo>
                    <a:pt x="1243" y="1657"/>
                  </a:lnTo>
                  <a:lnTo>
                    <a:pt x="1207" y="1624"/>
                  </a:lnTo>
                  <a:lnTo>
                    <a:pt x="1175" y="1587"/>
                  </a:lnTo>
                  <a:lnTo>
                    <a:pt x="1148" y="1548"/>
                  </a:lnTo>
                  <a:lnTo>
                    <a:pt x="1123" y="1505"/>
                  </a:lnTo>
                  <a:lnTo>
                    <a:pt x="1104" y="1459"/>
                  </a:lnTo>
                  <a:lnTo>
                    <a:pt x="1090" y="1411"/>
                  </a:lnTo>
                  <a:lnTo>
                    <a:pt x="1049" y="1422"/>
                  </a:lnTo>
                  <a:lnTo>
                    <a:pt x="1006" y="1428"/>
                  </a:lnTo>
                  <a:lnTo>
                    <a:pt x="964" y="1430"/>
                  </a:lnTo>
                  <a:lnTo>
                    <a:pt x="920" y="1428"/>
                  </a:lnTo>
                  <a:lnTo>
                    <a:pt x="879" y="1422"/>
                  </a:lnTo>
                  <a:lnTo>
                    <a:pt x="837" y="1411"/>
                  </a:lnTo>
                  <a:close/>
                  <a:moveTo>
                    <a:pt x="730" y="618"/>
                  </a:moveTo>
                  <a:lnTo>
                    <a:pt x="706" y="664"/>
                  </a:lnTo>
                  <a:lnTo>
                    <a:pt x="679" y="708"/>
                  </a:lnTo>
                  <a:lnTo>
                    <a:pt x="649" y="750"/>
                  </a:lnTo>
                  <a:lnTo>
                    <a:pt x="615" y="789"/>
                  </a:lnTo>
                  <a:lnTo>
                    <a:pt x="578" y="826"/>
                  </a:lnTo>
                  <a:lnTo>
                    <a:pt x="587" y="878"/>
                  </a:lnTo>
                  <a:lnTo>
                    <a:pt x="599" y="929"/>
                  </a:lnTo>
                  <a:lnTo>
                    <a:pt x="615" y="979"/>
                  </a:lnTo>
                  <a:lnTo>
                    <a:pt x="633" y="1026"/>
                  </a:lnTo>
                  <a:lnTo>
                    <a:pt x="655" y="1070"/>
                  </a:lnTo>
                  <a:lnTo>
                    <a:pt x="681" y="1111"/>
                  </a:lnTo>
                  <a:lnTo>
                    <a:pt x="708" y="1150"/>
                  </a:lnTo>
                  <a:lnTo>
                    <a:pt x="740" y="1185"/>
                  </a:lnTo>
                  <a:lnTo>
                    <a:pt x="774" y="1214"/>
                  </a:lnTo>
                  <a:lnTo>
                    <a:pt x="809" y="1239"/>
                  </a:lnTo>
                  <a:lnTo>
                    <a:pt x="847" y="1259"/>
                  </a:lnTo>
                  <a:lnTo>
                    <a:pt x="885" y="1273"/>
                  </a:lnTo>
                  <a:lnTo>
                    <a:pt x="924" y="1281"/>
                  </a:lnTo>
                  <a:lnTo>
                    <a:pt x="964" y="1285"/>
                  </a:lnTo>
                  <a:lnTo>
                    <a:pt x="1006" y="1281"/>
                  </a:lnTo>
                  <a:lnTo>
                    <a:pt x="1048" y="1271"/>
                  </a:lnTo>
                  <a:lnTo>
                    <a:pt x="1089" y="1255"/>
                  </a:lnTo>
                  <a:lnTo>
                    <a:pt x="1129" y="1233"/>
                  </a:lnTo>
                  <a:lnTo>
                    <a:pt x="1166" y="1204"/>
                  </a:lnTo>
                  <a:lnTo>
                    <a:pt x="1201" y="1170"/>
                  </a:lnTo>
                  <a:lnTo>
                    <a:pt x="1234" y="1129"/>
                  </a:lnTo>
                  <a:lnTo>
                    <a:pt x="1261" y="1089"/>
                  </a:lnTo>
                  <a:lnTo>
                    <a:pt x="1286" y="1044"/>
                  </a:lnTo>
                  <a:lnTo>
                    <a:pt x="1306" y="997"/>
                  </a:lnTo>
                  <a:lnTo>
                    <a:pt x="1323" y="947"/>
                  </a:lnTo>
                  <a:lnTo>
                    <a:pt x="1337" y="895"/>
                  </a:lnTo>
                  <a:lnTo>
                    <a:pt x="1348" y="842"/>
                  </a:lnTo>
                  <a:lnTo>
                    <a:pt x="1353" y="787"/>
                  </a:lnTo>
                  <a:lnTo>
                    <a:pt x="1355" y="730"/>
                  </a:lnTo>
                  <a:lnTo>
                    <a:pt x="1342" y="709"/>
                  </a:lnTo>
                  <a:lnTo>
                    <a:pt x="1324" y="691"/>
                  </a:lnTo>
                  <a:lnTo>
                    <a:pt x="1302" y="677"/>
                  </a:lnTo>
                  <a:lnTo>
                    <a:pt x="1277" y="668"/>
                  </a:lnTo>
                  <a:lnTo>
                    <a:pt x="1251" y="665"/>
                  </a:lnTo>
                  <a:lnTo>
                    <a:pt x="870" y="665"/>
                  </a:lnTo>
                  <a:lnTo>
                    <a:pt x="832" y="662"/>
                  </a:lnTo>
                  <a:lnTo>
                    <a:pt x="796" y="654"/>
                  </a:lnTo>
                  <a:lnTo>
                    <a:pt x="762" y="639"/>
                  </a:lnTo>
                  <a:lnTo>
                    <a:pt x="730" y="618"/>
                  </a:lnTo>
                  <a:lnTo>
                    <a:pt x="730" y="618"/>
                  </a:lnTo>
                  <a:close/>
                  <a:moveTo>
                    <a:pt x="1010" y="146"/>
                  </a:moveTo>
                  <a:lnTo>
                    <a:pt x="967" y="149"/>
                  </a:lnTo>
                  <a:lnTo>
                    <a:pt x="923" y="157"/>
                  </a:lnTo>
                  <a:lnTo>
                    <a:pt x="882" y="170"/>
                  </a:lnTo>
                  <a:lnTo>
                    <a:pt x="840" y="190"/>
                  </a:lnTo>
                  <a:lnTo>
                    <a:pt x="825" y="195"/>
                  </a:lnTo>
                  <a:lnTo>
                    <a:pt x="809" y="197"/>
                  </a:lnTo>
                  <a:lnTo>
                    <a:pt x="779" y="200"/>
                  </a:lnTo>
                  <a:lnTo>
                    <a:pt x="749" y="208"/>
                  </a:lnTo>
                  <a:lnTo>
                    <a:pt x="713" y="221"/>
                  </a:lnTo>
                  <a:lnTo>
                    <a:pt x="678" y="240"/>
                  </a:lnTo>
                  <a:lnTo>
                    <a:pt x="647" y="263"/>
                  </a:lnTo>
                  <a:lnTo>
                    <a:pt x="618" y="292"/>
                  </a:lnTo>
                  <a:lnTo>
                    <a:pt x="592" y="323"/>
                  </a:lnTo>
                  <a:lnTo>
                    <a:pt x="570" y="358"/>
                  </a:lnTo>
                  <a:lnTo>
                    <a:pt x="552" y="397"/>
                  </a:lnTo>
                  <a:lnTo>
                    <a:pt x="537" y="437"/>
                  </a:lnTo>
                  <a:lnTo>
                    <a:pt x="527" y="481"/>
                  </a:lnTo>
                  <a:lnTo>
                    <a:pt x="520" y="526"/>
                  </a:lnTo>
                  <a:lnTo>
                    <a:pt x="517" y="573"/>
                  </a:lnTo>
                  <a:lnTo>
                    <a:pt x="519" y="621"/>
                  </a:lnTo>
                  <a:lnTo>
                    <a:pt x="525" y="670"/>
                  </a:lnTo>
                  <a:lnTo>
                    <a:pt x="558" y="625"/>
                  </a:lnTo>
                  <a:lnTo>
                    <a:pt x="587" y="578"/>
                  </a:lnTo>
                  <a:lnTo>
                    <a:pt x="609" y="527"/>
                  </a:lnTo>
                  <a:lnTo>
                    <a:pt x="626" y="475"/>
                  </a:lnTo>
                  <a:lnTo>
                    <a:pt x="634" y="455"/>
                  </a:lnTo>
                  <a:lnTo>
                    <a:pt x="647" y="437"/>
                  </a:lnTo>
                  <a:lnTo>
                    <a:pt x="663" y="424"/>
                  </a:lnTo>
                  <a:lnTo>
                    <a:pt x="683" y="415"/>
                  </a:lnTo>
                  <a:lnTo>
                    <a:pt x="704" y="411"/>
                  </a:lnTo>
                  <a:lnTo>
                    <a:pt x="725" y="412"/>
                  </a:lnTo>
                  <a:lnTo>
                    <a:pt x="746" y="418"/>
                  </a:lnTo>
                  <a:lnTo>
                    <a:pt x="764" y="430"/>
                  </a:lnTo>
                  <a:lnTo>
                    <a:pt x="778" y="445"/>
                  </a:lnTo>
                  <a:lnTo>
                    <a:pt x="788" y="464"/>
                  </a:lnTo>
                  <a:lnTo>
                    <a:pt x="796" y="478"/>
                  </a:lnTo>
                  <a:lnTo>
                    <a:pt x="805" y="491"/>
                  </a:lnTo>
                  <a:lnTo>
                    <a:pt x="818" y="501"/>
                  </a:lnTo>
                  <a:lnTo>
                    <a:pt x="834" y="511"/>
                  </a:lnTo>
                  <a:lnTo>
                    <a:pt x="851" y="517"/>
                  </a:lnTo>
                  <a:lnTo>
                    <a:pt x="870" y="518"/>
                  </a:lnTo>
                  <a:lnTo>
                    <a:pt x="1251" y="518"/>
                  </a:lnTo>
                  <a:lnTo>
                    <a:pt x="1286" y="522"/>
                  </a:lnTo>
                  <a:lnTo>
                    <a:pt x="1320" y="528"/>
                  </a:lnTo>
                  <a:lnTo>
                    <a:pt x="1352" y="539"/>
                  </a:lnTo>
                  <a:lnTo>
                    <a:pt x="1382" y="553"/>
                  </a:lnTo>
                  <a:lnTo>
                    <a:pt x="1409" y="572"/>
                  </a:lnTo>
                  <a:lnTo>
                    <a:pt x="1404" y="518"/>
                  </a:lnTo>
                  <a:lnTo>
                    <a:pt x="1394" y="466"/>
                  </a:lnTo>
                  <a:lnTo>
                    <a:pt x="1378" y="417"/>
                  </a:lnTo>
                  <a:lnTo>
                    <a:pt x="1358" y="372"/>
                  </a:lnTo>
                  <a:lnTo>
                    <a:pt x="1333" y="328"/>
                  </a:lnTo>
                  <a:lnTo>
                    <a:pt x="1304" y="288"/>
                  </a:lnTo>
                  <a:lnTo>
                    <a:pt x="1271" y="253"/>
                  </a:lnTo>
                  <a:lnTo>
                    <a:pt x="1234" y="223"/>
                  </a:lnTo>
                  <a:lnTo>
                    <a:pt x="1194" y="196"/>
                  </a:lnTo>
                  <a:lnTo>
                    <a:pt x="1152" y="175"/>
                  </a:lnTo>
                  <a:lnTo>
                    <a:pt x="1106" y="159"/>
                  </a:lnTo>
                  <a:lnTo>
                    <a:pt x="1059" y="149"/>
                  </a:lnTo>
                  <a:lnTo>
                    <a:pt x="1010" y="146"/>
                  </a:lnTo>
                  <a:close/>
                  <a:moveTo>
                    <a:pt x="1010" y="0"/>
                  </a:moveTo>
                  <a:lnTo>
                    <a:pt x="1070" y="3"/>
                  </a:lnTo>
                  <a:lnTo>
                    <a:pt x="1127" y="14"/>
                  </a:lnTo>
                  <a:lnTo>
                    <a:pt x="1183" y="30"/>
                  </a:lnTo>
                  <a:lnTo>
                    <a:pt x="1235" y="52"/>
                  </a:lnTo>
                  <a:lnTo>
                    <a:pt x="1285" y="80"/>
                  </a:lnTo>
                  <a:lnTo>
                    <a:pt x="1332" y="114"/>
                  </a:lnTo>
                  <a:lnTo>
                    <a:pt x="1375" y="151"/>
                  </a:lnTo>
                  <a:lnTo>
                    <a:pt x="1415" y="194"/>
                  </a:lnTo>
                  <a:lnTo>
                    <a:pt x="1450" y="241"/>
                  </a:lnTo>
                  <a:lnTo>
                    <a:pt x="1481" y="291"/>
                  </a:lnTo>
                  <a:lnTo>
                    <a:pt x="1506" y="345"/>
                  </a:lnTo>
                  <a:lnTo>
                    <a:pt x="1527" y="401"/>
                  </a:lnTo>
                  <a:lnTo>
                    <a:pt x="1542" y="461"/>
                  </a:lnTo>
                  <a:lnTo>
                    <a:pt x="1552" y="523"/>
                  </a:lnTo>
                  <a:lnTo>
                    <a:pt x="1555" y="586"/>
                  </a:lnTo>
                  <a:lnTo>
                    <a:pt x="1552" y="649"/>
                  </a:lnTo>
                  <a:lnTo>
                    <a:pt x="1543" y="710"/>
                  </a:lnTo>
                  <a:lnTo>
                    <a:pt x="1528" y="770"/>
                  </a:lnTo>
                  <a:lnTo>
                    <a:pt x="1507" y="828"/>
                  </a:lnTo>
                  <a:lnTo>
                    <a:pt x="1501" y="839"/>
                  </a:lnTo>
                  <a:lnTo>
                    <a:pt x="1493" y="849"/>
                  </a:lnTo>
                  <a:lnTo>
                    <a:pt x="1484" y="907"/>
                  </a:lnTo>
                  <a:lnTo>
                    <a:pt x="1470" y="964"/>
                  </a:lnTo>
                  <a:lnTo>
                    <a:pt x="1454" y="1020"/>
                  </a:lnTo>
                  <a:lnTo>
                    <a:pt x="1433" y="1073"/>
                  </a:lnTo>
                  <a:lnTo>
                    <a:pt x="1409" y="1123"/>
                  </a:lnTo>
                  <a:lnTo>
                    <a:pt x="1382" y="1171"/>
                  </a:lnTo>
                  <a:lnTo>
                    <a:pt x="1351" y="1217"/>
                  </a:lnTo>
                  <a:lnTo>
                    <a:pt x="1322" y="1253"/>
                  </a:lnTo>
                  <a:lnTo>
                    <a:pt x="1291" y="1286"/>
                  </a:lnTo>
                  <a:lnTo>
                    <a:pt x="1259" y="1316"/>
                  </a:lnTo>
                  <a:lnTo>
                    <a:pt x="1226" y="1342"/>
                  </a:lnTo>
                  <a:lnTo>
                    <a:pt x="1234" y="1384"/>
                  </a:lnTo>
                  <a:lnTo>
                    <a:pt x="1247" y="1422"/>
                  </a:lnTo>
                  <a:lnTo>
                    <a:pt x="1265" y="1459"/>
                  </a:lnTo>
                  <a:lnTo>
                    <a:pt x="1286" y="1492"/>
                  </a:lnTo>
                  <a:lnTo>
                    <a:pt x="1313" y="1523"/>
                  </a:lnTo>
                  <a:lnTo>
                    <a:pt x="1342" y="1550"/>
                  </a:lnTo>
                  <a:lnTo>
                    <a:pt x="1375" y="1572"/>
                  </a:lnTo>
                  <a:lnTo>
                    <a:pt x="1411" y="1591"/>
                  </a:lnTo>
                  <a:lnTo>
                    <a:pt x="1450" y="1604"/>
                  </a:lnTo>
                  <a:lnTo>
                    <a:pt x="1490" y="1612"/>
                  </a:lnTo>
                  <a:lnTo>
                    <a:pt x="1533" y="1616"/>
                  </a:lnTo>
                  <a:lnTo>
                    <a:pt x="1541" y="1616"/>
                  </a:lnTo>
                  <a:lnTo>
                    <a:pt x="1587" y="1621"/>
                  </a:lnTo>
                  <a:lnTo>
                    <a:pt x="1633" y="1631"/>
                  </a:lnTo>
                  <a:lnTo>
                    <a:pt x="1675" y="1644"/>
                  </a:lnTo>
                  <a:lnTo>
                    <a:pt x="1717" y="1665"/>
                  </a:lnTo>
                  <a:lnTo>
                    <a:pt x="1756" y="1688"/>
                  </a:lnTo>
                  <a:lnTo>
                    <a:pt x="1792" y="1717"/>
                  </a:lnTo>
                  <a:lnTo>
                    <a:pt x="1825" y="1750"/>
                  </a:lnTo>
                  <a:lnTo>
                    <a:pt x="1854" y="1786"/>
                  </a:lnTo>
                  <a:lnTo>
                    <a:pt x="1862" y="1803"/>
                  </a:lnTo>
                  <a:lnTo>
                    <a:pt x="1867" y="1821"/>
                  </a:lnTo>
                  <a:lnTo>
                    <a:pt x="1867" y="1840"/>
                  </a:lnTo>
                  <a:lnTo>
                    <a:pt x="1860" y="1858"/>
                  </a:lnTo>
                  <a:lnTo>
                    <a:pt x="1851" y="1874"/>
                  </a:lnTo>
                  <a:lnTo>
                    <a:pt x="1837" y="1887"/>
                  </a:lnTo>
                  <a:lnTo>
                    <a:pt x="1823" y="1895"/>
                  </a:lnTo>
                  <a:lnTo>
                    <a:pt x="1809" y="1900"/>
                  </a:lnTo>
                  <a:lnTo>
                    <a:pt x="1794" y="1901"/>
                  </a:lnTo>
                  <a:lnTo>
                    <a:pt x="1777" y="1899"/>
                  </a:lnTo>
                  <a:lnTo>
                    <a:pt x="1761" y="1893"/>
                  </a:lnTo>
                  <a:lnTo>
                    <a:pt x="1746" y="1883"/>
                  </a:lnTo>
                  <a:lnTo>
                    <a:pt x="1735" y="1870"/>
                  </a:lnTo>
                  <a:lnTo>
                    <a:pt x="1712" y="1842"/>
                  </a:lnTo>
                  <a:lnTo>
                    <a:pt x="1687" y="1819"/>
                  </a:lnTo>
                  <a:lnTo>
                    <a:pt x="1658" y="1799"/>
                  </a:lnTo>
                  <a:lnTo>
                    <a:pt x="1627" y="1783"/>
                  </a:lnTo>
                  <a:lnTo>
                    <a:pt x="1595" y="1771"/>
                  </a:lnTo>
                  <a:lnTo>
                    <a:pt x="1561" y="1765"/>
                  </a:lnTo>
                  <a:lnTo>
                    <a:pt x="1526" y="1761"/>
                  </a:lnTo>
                  <a:lnTo>
                    <a:pt x="1519" y="1761"/>
                  </a:lnTo>
                  <a:lnTo>
                    <a:pt x="1467" y="1757"/>
                  </a:lnTo>
                  <a:lnTo>
                    <a:pt x="1417" y="1747"/>
                  </a:lnTo>
                  <a:lnTo>
                    <a:pt x="1369" y="1731"/>
                  </a:lnTo>
                  <a:lnTo>
                    <a:pt x="1023" y="2230"/>
                  </a:lnTo>
                  <a:lnTo>
                    <a:pt x="1012" y="2244"/>
                  </a:lnTo>
                  <a:lnTo>
                    <a:pt x="998" y="2253"/>
                  </a:lnTo>
                  <a:lnTo>
                    <a:pt x="981" y="2260"/>
                  </a:lnTo>
                  <a:lnTo>
                    <a:pt x="964" y="2262"/>
                  </a:lnTo>
                  <a:lnTo>
                    <a:pt x="946" y="2260"/>
                  </a:lnTo>
                  <a:lnTo>
                    <a:pt x="930" y="2253"/>
                  </a:lnTo>
                  <a:lnTo>
                    <a:pt x="916" y="2244"/>
                  </a:lnTo>
                  <a:lnTo>
                    <a:pt x="904" y="2230"/>
                  </a:lnTo>
                  <a:lnTo>
                    <a:pt x="558" y="1731"/>
                  </a:lnTo>
                  <a:lnTo>
                    <a:pt x="511" y="1747"/>
                  </a:lnTo>
                  <a:lnTo>
                    <a:pt x="461" y="1757"/>
                  </a:lnTo>
                  <a:lnTo>
                    <a:pt x="408" y="1761"/>
                  </a:lnTo>
                  <a:lnTo>
                    <a:pt x="401" y="1761"/>
                  </a:lnTo>
                  <a:lnTo>
                    <a:pt x="360" y="1765"/>
                  </a:lnTo>
                  <a:lnTo>
                    <a:pt x="321" y="1775"/>
                  </a:lnTo>
                  <a:lnTo>
                    <a:pt x="284" y="1790"/>
                  </a:lnTo>
                  <a:lnTo>
                    <a:pt x="251" y="1811"/>
                  </a:lnTo>
                  <a:lnTo>
                    <a:pt x="221" y="1837"/>
                  </a:lnTo>
                  <a:lnTo>
                    <a:pt x="196" y="1867"/>
                  </a:lnTo>
                  <a:lnTo>
                    <a:pt x="174" y="1900"/>
                  </a:lnTo>
                  <a:lnTo>
                    <a:pt x="158" y="1937"/>
                  </a:lnTo>
                  <a:lnTo>
                    <a:pt x="149" y="1975"/>
                  </a:lnTo>
                  <a:lnTo>
                    <a:pt x="146" y="2017"/>
                  </a:lnTo>
                  <a:lnTo>
                    <a:pt x="146" y="2377"/>
                  </a:lnTo>
                  <a:lnTo>
                    <a:pt x="1363" y="2377"/>
                  </a:lnTo>
                  <a:lnTo>
                    <a:pt x="1382" y="2379"/>
                  </a:lnTo>
                  <a:lnTo>
                    <a:pt x="1399" y="2386"/>
                  </a:lnTo>
                  <a:lnTo>
                    <a:pt x="1414" y="2398"/>
                  </a:lnTo>
                  <a:lnTo>
                    <a:pt x="1425" y="2413"/>
                  </a:lnTo>
                  <a:lnTo>
                    <a:pt x="1433" y="2430"/>
                  </a:lnTo>
                  <a:lnTo>
                    <a:pt x="1435" y="2450"/>
                  </a:lnTo>
                  <a:lnTo>
                    <a:pt x="1433" y="2469"/>
                  </a:lnTo>
                  <a:lnTo>
                    <a:pt x="1425" y="2486"/>
                  </a:lnTo>
                  <a:lnTo>
                    <a:pt x="1414" y="2501"/>
                  </a:lnTo>
                  <a:lnTo>
                    <a:pt x="1399" y="2513"/>
                  </a:lnTo>
                  <a:lnTo>
                    <a:pt x="1382" y="2520"/>
                  </a:lnTo>
                  <a:lnTo>
                    <a:pt x="1363" y="2522"/>
                  </a:lnTo>
                  <a:lnTo>
                    <a:pt x="73" y="2522"/>
                  </a:lnTo>
                  <a:lnTo>
                    <a:pt x="53" y="2520"/>
                  </a:lnTo>
                  <a:lnTo>
                    <a:pt x="36" y="2513"/>
                  </a:lnTo>
                  <a:lnTo>
                    <a:pt x="21" y="2501"/>
                  </a:lnTo>
                  <a:lnTo>
                    <a:pt x="10" y="2486"/>
                  </a:lnTo>
                  <a:lnTo>
                    <a:pt x="2" y="2469"/>
                  </a:lnTo>
                  <a:lnTo>
                    <a:pt x="0" y="2450"/>
                  </a:lnTo>
                  <a:lnTo>
                    <a:pt x="0" y="2017"/>
                  </a:lnTo>
                  <a:lnTo>
                    <a:pt x="3" y="1968"/>
                  </a:lnTo>
                  <a:lnTo>
                    <a:pt x="12" y="1921"/>
                  </a:lnTo>
                  <a:lnTo>
                    <a:pt x="26" y="1875"/>
                  </a:lnTo>
                  <a:lnTo>
                    <a:pt x="45" y="1833"/>
                  </a:lnTo>
                  <a:lnTo>
                    <a:pt x="69" y="1792"/>
                  </a:lnTo>
                  <a:lnTo>
                    <a:pt x="98" y="1755"/>
                  </a:lnTo>
                  <a:lnTo>
                    <a:pt x="130" y="1722"/>
                  </a:lnTo>
                  <a:lnTo>
                    <a:pt x="166" y="1692"/>
                  </a:lnTo>
                  <a:lnTo>
                    <a:pt x="204" y="1668"/>
                  </a:lnTo>
                  <a:lnTo>
                    <a:pt x="247" y="1647"/>
                  </a:lnTo>
                  <a:lnTo>
                    <a:pt x="291" y="1632"/>
                  </a:lnTo>
                  <a:lnTo>
                    <a:pt x="338" y="1621"/>
                  </a:lnTo>
                  <a:lnTo>
                    <a:pt x="387" y="1616"/>
                  </a:lnTo>
                  <a:lnTo>
                    <a:pt x="395" y="1616"/>
                  </a:lnTo>
                  <a:lnTo>
                    <a:pt x="437" y="1612"/>
                  </a:lnTo>
                  <a:lnTo>
                    <a:pt x="478" y="1604"/>
                  </a:lnTo>
                  <a:lnTo>
                    <a:pt x="516" y="1591"/>
                  </a:lnTo>
                  <a:lnTo>
                    <a:pt x="552" y="1572"/>
                  </a:lnTo>
                  <a:lnTo>
                    <a:pt x="585" y="1550"/>
                  </a:lnTo>
                  <a:lnTo>
                    <a:pt x="615" y="1523"/>
                  </a:lnTo>
                  <a:lnTo>
                    <a:pt x="641" y="1492"/>
                  </a:lnTo>
                  <a:lnTo>
                    <a:pt x="664" y="1458"/>
                  </a:lnTo>
                  <a:lnTo>
                    <a:pt x="681" y="1422"/>
                  </a:lnTo>
                  <a:lnTo>
                    <a:pt x="693" y="1383"/>
                  </a:lnTo>
                  <a:lnTo>
                    <a:pt x="701" y="1342"/>
                  </a:lnTo>
                  <a:lnTo>
                    <a:pt x="657" y="1306"/>
                  </a:lnTo>
                  <a:lnTo>
                    <a:pt x="616" y="1264"/>
                  </a:lnTo>
                  <a:lnTo>
                    <a:pt x="578" y="1218"/>
                  </a:lnTo>
                  <a:lnTo>
                    <a:pt x="542" y="1167"/>
                  </a:lnTo>
                  <a:lnTo>
                    <a:pt x="513" y="1111"/>
                  </a:lnTo>
                  <a:lnTo>
                    <a:pt x="486" y="1052"/>
                  </a:lnTo>
                  <a:lnTo>
                    <a:pt x="464" y="989"/>
                  </a:lnTo>
                  <a:lnTo>
                    <a:pt x="447" y="923"/>
                  </a:lnTo>
                  <a:lnTo>
                    <a:pt x="434" y="853"/>
                  </a:lnTo>
                  <a:lnTo>
                    <a:pt x="428" y="843"/>
                  </a:lnTo>
                  <a:lnTo>
                    <a:pt x="421" y="832"/>
                  </a:lnTo>
                  <a:lnTo>
                    <a:pt x="405" y="789"/>
                  </a:lnTo>
                  <a:lnTo>
                    <a:pt x="392" y="744"/>
                  </a:lnTo>
                  <a:lnTo>
                    <a:pt x="381" y="688"/>
                  </a:lnTo>
                  <a:lnTo>
                    <a:pt x="373" y="631"/>
                  </a:lnTo>
                  <a:lnTo>
                    <a:pt x="371" y="576"/>
                  </a:lnTo>
                  <a:lnTo>
                    <a:pt x="374" y="522"/>
                  </a:lnTo>
                  <a:lnTo>
                    <a:pt x="381" y="468"/>
                  </a:lnTo>
                  <a:lnTo>
                    <a:pt x="392" y="416"/>
                  </a:lnTo>
                  <a:lnTo>
                    <a:pt x="408" y="367"/>
                  </a:lnTo>
                  <a:lnTo>
                    <a:pt x="428" y="319"/>
                  </a:lnTo>
                  <a:lnTo>
                    <a:pt x="451" y="276"/>
                  </a:lnTo>
                  <a:lnTo>
                    <a:pt x="478" y="234"/>
                  </a:lnTo>
                  <a:lnTo>
                    <a:pt x="508" y="196"/>
                  </a:lnTo>
                  <a:lnTo>
                    <a:pt x="542" y="161"/>
                  </a:lnTo>
                  <a:lnTo>
                    <a:pt x="580" y="131"/>
                  </a:lnTo>
                  <a:lnTo>
                    <a:pt x="620" y="104"/>
                  </a:lnTo>
                  <a:lnTo>
                    <a:pt x="663" y="83"/>
                  </a:lnTo>
                  <a:lnTo>
                    <a:pt x="708" y="67"/>
                  </a:lnTo>
                  <a:lnTo>
                    <a:pt x="747" y="58"/>
                  </a:lnTo>
                  <a:lnTo>
                    <a:pt x="786" y="52"/>
                  </a:lnTo>
                  <a:lnTo>
                    <a:pt x="840" y="30"/>
                  </a:lnTo>
                  <a:lnTo>
                    <a:pt x="896" y="13"/>
                  </a:lnTo>
                  <a:lnTo>
                    <a:pt x="953" y="3"/>
                  </a:lnTo>
                  <a:lnTo>
                    <a:pt x="10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52"/>
            <p:cNvSpPr>
              <a:spLocks noEditPoints="1"/>
            </p:cNvSpPr>
            <p:nvPr/>
          </p:nvSpPr>
          <p:spPr bwMode="auto">
            <a:xfrm>
              <a:off x="4686300" y="2009775"/>
              <a:ext cx="304800" cy="417513"/>
            </a:xfrm>
            <a:custGeom>
              <a:avLst/>
              <a:gdLst>
                <a:gd name="T0" fmla="*/ 284 w 1928"/>
                <a:gd name="T1" fmla="*/ 1896 h 2628"/>
                <a:gd name="T2" fmla="*/ 146 w 1928"/>
                <a:gd name="T3" fmla="*/ 2122 h 2628"/>
                <a:gd name="T4" fmla="*/ 1732 w 1928"/>
                <a:gd name="T5" fmla="*/ 1971 h 2628"/>
                <a:gd name="T6" fmla="*/ 1518 w 1928"/>
                <a:gd name="T7" fmla="*/ 1866 h 2628"/>
                <a:gd name="T8" fmla="*/ 1305 w 1928"/>
                <a:gd name="T9" fmla="*/ 2081 h 2628"/>
                <a:gd name="T10" fmla="*/ 964 w 1928"/>
                <a:gd name="T11" fmla="*/ 2215 h 2628"/>
                <a:gd name="T12" fmla="*/ 623 w 1928"/>
                <a:gd name="T13" fmla="*/ 2081 h 2628"/>
                <a:gd name="T14" fmla="*/ 824 w 1928"/>
                <a:gd name="T15" fmla="*/ 1562 h 2628"/>
                <a:gd name="T16" fmla="*/ 619 w 1928"/>
                <a:gd name="T17" fmla="*/ 1806 h 2628"/>
                <a:gd name="T18" fmla="*/ 826 w 1928"/>
                <a:gd name="T19" fmla="*/ 2041 h 2628"/>
                <a:gd name="T20" fmla="*/ 1143 w 1928"/>
                <a:gd name="T21" fmla="*/ 2020 h 2628"/>
                <a:gd name="T22" fmla="*/ 1268 w 1928"/>
                <a:gd name="T23" fmla="*/ 1782 h 2628"/>
                <a:gd name="T24" fmla="*/ 1091 w 1928"/>
                <a:gd name="T25" fmla="*/ 1516 h 2628"/>
                <a:gd name="T26" fmla="*/ 1187 w 1928"/>
                <a:gd name="T27" fmla="*/ 721 h 2628"/>
                <a:gd name="T28" fmla="*/ 977 w 1928"/>
                <a:gd name="T29" fmla="*/ 904 h 2628"/>
                <a:gd name="T30" fmla="*/ 677 w 1928"/>
                <a:gd name="T31" fmla="*/ 950 h 2628"/>
                <a:gd name="T32" fmla="*/ 698 w 1928"/>
                <a:gd name="T33" fmla="*/ 1241 h 2628"/>
                <a:gd name="T34" fmla="*/ 963 w 1928"/>
                <a:gd name="T35" fmla="*/ 1389 h 2628"/>
                <a:gd name="T36" fmla="*/ 1218 w 1928"/>
                <a:gd name="T37" fmla="*/ 1254 h 2628"/>
                <a:gd name="T38" fmla="*/ 1352 w 1928"/>
                <a:gd name="T39" fmla="*/ 896 h 2628"/>
                <a:gd name="T40" fmla="*/ 880 w 1928"/>
                <a:gd name="T41" fmla="*/ 146 h 2628"/>
                <a:gd name="T42" fmla="*/ 636 w 1928"/>
                <a:gd name="T43" fmla="*/ 225 h 2628"/>
                <a:gd name="T44" fmla="*/ 416 w 1928"/>
                <a:gd name="T45" fmla="*/ 544 h 2628"/>
                <a:gd name="T46" fmla="*/ 399 w 1928"/>
                <a:gd name="T47" fmla="*/ 912 h 2628"/>
                <a:gd name="T48" fmla="*/ 576 w 1928"/>
                <a:gd name="T49" fmla="*/ 835 h 2628"/>
                <a:gd name="T50" fmla="*/ 883 w 1928"/>
                <a:gd name="T51" fmla="*/ 776 h 2628"/>
                <a:gd name="T52" fmla="*/ 1067 w 1928"/>
                <a:gd name="T53" fmla="*/ 634 h 2628"/>
                <a:gd name="T54" fmla="*/ 1180 w 1928"/>
                <a:gd name="T55" fmla="*/ 553 h 2628"/>
                <a:gd name="T56" fmla="*/ 1485 w 1928"/>
                <a:gd name="T57" fmla="*/ 825 h 2628"/>
                <a:gd name="T58" fmla="*/ 1564 w 1928"/>
                <a:gd name="T59" fmla="*/ 654 h 2628"/>
                <a:gd name="T60" fmla="*/ 1394 w 1928"/>
                <a:gd name="T61" fmla="*/ 304 h 2628"/>
                <a:gd name="T62" fmla="*/ 1131 w 1928"/>
                <a:gd name="T63" fmla="*/ 195 h 2628"/>
                <a:gd name="T64" fmla="*/ 1060 w 1928"/>
                <a:gd name="T65" fmla="*/ 189 h 2628"/>
                <a:gd name="T66" fmla="*/ 880 w 1928"/>
                <a:gd name="T67" fmla="*/ 146 h 2628"/>
                <a:gd name="T68" fmla="*/ 1111 w 1928"/>
                <a:gd name="T69" fmla="*/ 49 h 2628"/>
                <a:gd name="T70" fmla="*/ 1355 w 1928"/>
                <a:gd name="T71" fmla="*/ 100 h 2628"/>
                <a:gd name="T72" fmla="*/ 1640 w 1928"/>
                <a:gd name="T73" fmla="*/ 401 h 2628"/>
                <a:gd name="T74" fmla="*/ 1707 w 1928"/>
                <a:gd name="T75" fmla="*/ 841 h 2628"/>
                <a:gd name="T76" fmla="*/ 1553 w 1928"/>
                <a:gd name="T77" fmla="*/ 1201 h 2628"/>
                <a:gd name="T78" fmla="*/ 1445 w 1928"/>
                <a:gd name="T79" fmla="*/ 1182 h 2628"/>
                <a:gd name="T80" fmla="*/ 1226 w 1928"/>
                <a:gd name="T81" fmla="*/ 1447 h 2628"/>
                <a:gd name="T82" fmla="*/ 1376 w 1928"/>
                <a:gd name="T83" fmla="*/ 1678 h 2628"/>
                <a:gd name="T84" fmla="*/ 1636 w 1928"/>
                <a:gd name="T85" fmla="*/ 1736 h 2628"/>
                <a:gd name="T86" fmla="*/ 1882 w 1928"/>
                <a:gd name="T87" fmla="*/ 1937 h 2628"/>
                <a:gd name="T88" fmla="*/ 1917 w 1928"/>
                <a:gd name="T89" fmla="*/ 2592 h 2628"/>
                <a:gd name="T90" fmla="*/ 36 w 1928"/>
                <a:gd name="T91" fmla="*/ 2617 h 2628"/>
                <a:gd name="T92" fmla="*/ 12 w 1928"/>
                <a:gd name="T93" fmla="*/ 2026 h 2628"/>
                <a:gd name="T94" fmla="*/ 205 w 1928"/>
                <a:gd name="T95" fmla="*/ 1772 h 2628"/>
                <a:gd name="T96" fmla="*/ 477 w 1928"/>
                <a:gd name="T97" fmla="*/ 1710 h 2628"/>
                <a:gd name="T98" fmla="*/ 681 w 1928"/>
                <a:gd name="T99" fmla="*/ 1528 h 2628"/>
                <a:gd name="T100" fmla="*/ 545 w 1928"/>
                <a:gd name="T101" fmla="*/ 1276 h 2628"/>
                <a:gd name="T102" fmla="*/ 418 w 1928"/>
                <a:gd name="T103" fmla="*/ 1171 h 2628"/>
                <a:gd name="T104" fmla="*/ 294 w 1928"/>
                <a:gd name="T105" fmla="*/ 1077 h 2628"/>
                <a:gd name="T106" fmla="*/ 245 w 1928"/>
                <a:gd name="T107" fmla="*/ 659 h 2628"/>
                <a:gd name="T108" fmla="*/ 407 w 1928"/>
                <a:gd name="T109" fmla="*/ 246 h 2628"/>
                <a:gd name="T110" fmla="*/ 746 w 1928"/>
                <a:gd name="T111" fmla="*/ 15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28" h="2628">
                  <a:moveTo>
                    <a:pt x="482" y="1859"/>
                  </a:moveTo>
                  <a:lnTo>
                    <a:pt x="446" y="1864"/>
                  </a:lnTo>
                  <a:lnTo>
                    <a:pt x="409" y="1866"/>
                  </a:lnTo>
                  <a:lnTo>
                    <a:pt x="401" y="1867"/>
                  </a:lnTo>
                  <a:lnTo>
                    <a:pt x="360" y="1870"/>
                  </a:lnTo>
                  <a:lnTo>
                    <a:pt x="320" y="1880"/>
                  </a:lnTo>
                  <a:lnTo>
                    <a:pt x="284" y="1896"/>
                  </a:lnTo>
                  <a:lnTo>
                    <a:pt x="250" y="1916"/>
                  </a:lnTo>
                  <a:lnTo>
                    <a:pt x="220" y="1942"/>
                  </a:lnTo>
                  <a:lnTo>
                    <a:pt x="195" y="1971"/>
                  </a:lnTo>
                  <a:lnTo>
                    <a:pt x="175" y="2005"/>
                  </a:lnTo>
                  <a:lnTo>
                    <a:pt x="159" y="2042"/>
                  </a:lnTo>
                  <a:lnTo>
                    <a:pt x="149" y="2081"/>
                  </a:lnTo>
                  <a:lnTo>
                    <a:pt x="146" y="2122"/>
                  </a:lnTo>
                  <a:lnTo>
                    <a:pt x="146" y="2481"/>
                  </a:lnTo>
                  <a:lnTo>
                    <a:pt x="1781" y="2481"/>
                  </a:lnTo>
                  <a:lnTo>
                    <a:pt x="1781" y="2122"/>
                  </a:lnTo>
                  <a:lnTo>
                    <a:pt x="1778" y="2081"/>
                  </a:lnTo>
                  <a:lnTo>
                    <a:pt x="1768" y="2042"/>
                  </a:lnTo>
                  <a:lnTo>
                    <a:pt x="1753" y="2005"/>
                  </a:lnTo>
                  <a:lnTo>
                    <a:pt x="1732" y="1971"/>
                  </a:lnTo>
                  <a:lnTo>
                    <a:pt x="1706" y="1942"/>
                  </a:lnTo>
                  <a:lnTo>
                    <a:pt x="1677" y="1916"/>
                  </a:lnTo>
                  <a:lnTo>
                    <a:pt x="1643" y="1896"/>
                  </a:lnTo>
                  <a:lnTo>
                    <a:pt x="1606" y="1880"/>
                  </a:lnTo>
                  <a:lnTo>
                    <a:pt x="1567" y="1870"/>
                  </a:lnTo>
                  <a:lnTo>
                    <a:pt x="1526" y="1867"/>
                  </a:lnTo>
                  <a:lnTo>
                    <a:pt x="1518" y="1866"/>
                  </a:lnTo>
                  <a:lnTo>
                    <a:pt x="1481" y="1864"/>
                  </a:lnTo>
                  <a:lnTo>
                    <a:pt x="1445" y="1859"/>
                  </a:lnTo>
                  <a:lnTo>
                    <a:pt x="1427" y="1909"/>
                  </a:lnTo>
                  <a:lnTo>
                    <a:pt x="1403" y="1956"/>
                  </a:lnTo>
                  <a:lnTo>
                    <a:pt x="1375" y="2002"/>
                  </a:lnTo>
                  <a:lnTo>
                    <a:pt x="1342" y="2043"/>
                  </a:lnTo>
                  <a:lnTo>
                    <a:pt x="1305" y="2081"/>
                  </a:lnTo>
                  <a:lnTo>
                    <a:pt x="1264" y="2115"/>
                  </a:lnTo>
                  <a:lnTo>
                    <a:pt x="1220" y="2144"/>
                  </a:lnTo>
                  <a:lnTo>
                    <a:pt x="1174" y="2168"/>
                  </a:lnTo>
                  <a:lnTo>
                    <a:pt x="1125" y="2188"/>
                  </a:lnTo>
                  <a:lnTo>
                    <a:pt x="1072" y="2203"/>
                  </a:lnTo>
                  <a:lnTo>
                    <a:pt x="1019" y="2212"/>
                  </a:lnTo>
                  <a:lnTo>
                    <a:pt x="964" y="2215"/>
                  </a:lnTo>
                  <a:lnTo>
                    <a:pt x="909" y="2212"/>
                  </a:lnTo>
                  <a:lnTo>
                    <a:pt x="854" y="2203"/>
                  </a:lnTo>
                  <a:lnTo>
                    <a:pt x="802" y="2188"/>
                  </a:lnTo>
                  <a:lnTo>
                    <a:pt x="753" y="2168"/>
                  </a:lnTo>
                  <a:lnTo>
                    <a:pt x="707" y="2144"/>
                  </a:lnTo>
                  <a:lnTo>
                    <a:pt x="663" y="2115"/>
                  </a:lnTo>
                  <a:lnTo>
                    <a:pt x="623" y="2081"/>
                  </a:lnTo>
                  <a:lnTo>
                    <a:pt x="585" y="2043"/>
                  </a:lnTo>
                  <a:lnTo>
                    <a:pt x="552" y="2002"/>
                  </a:lnTo>
                  <a:lnTo>
                    <a:pt x="525" y="1956"/>
                  </a:lnTo>
                  <a:lnTo>
                    <a:pt x="500" y="1909"/>
                  </a:lnTo>
                  <a:lnTo>
                    <a:pt x="482" y="1859"/>
                  </a:lnTo>
                  <a:close/>
                  <a:moveTo>
                    <a:pt x="837" y="1516"/>
                  </a:moveTo>
                  <a:lnTo>
                    <a:pt x="824" y="1562"/>
                  </a:lnTo>
                  <a:lnTo>
                    <a:pt x="805" y="1605"/>
                  </a:lnTo>
                  <a:lnTo>
                    <a:pt x="783" y="1647"/>
                  </a:lnTo>
                  <a:lnTo>
                    <a:pt x="758" y="1685"/>
                  </a:lnTo>
                  <a:lnTo>
                    <a:pt x="728" y="1720"/>
                  </a:lnTo>
                  <a:lnTo>
                    <a:pt x="695" y="1753"/>
                  </a:lnTo>
                  <a:lnTo>
                    <a:pt x="659" y="1782"/>
                  </a:lnTo>
                  <a:lnTo>
                    <a:pt x="619" y="1806"/>
                  </a:lnTo>
                  <a:lnTo>
                    <a:pt x="634" y="1851"/>
                  </a:lnTo>
                  <a:lnTo>
                    <a:pt x="656" y="1893"/>
                  </a:lnTo>
                  <a:lnTo>
                    <a:pt x="681" y="1931"/>
                  </a:lnTo>
                  <a:lnTo>
                    <a:pt x="712" y="1965"/>
                  </a:lnTo>
                  <a:lnTo>
                    <a:pt x="746" y="1995"/>
                  </a:lnTo>
                  <a:lnTo>
                    <a:pt x="784" y="2020"/>
                  </a:lnTo>
                  <a:lnTo>
                    <a:pt x="826" y="2041"/>
                  </a:lnTo>
                  <a:lnTo>
                    <a:pt x="869" y="2056"/>
                  </a:lnTo>
                  <a:lnTo>
                    <a:pt x="916" y="2066"/>
                  </a:lnTo>
                  <a:lnTo>
                    <a:pt x="964" y="2069"/>
                  </a:lnTo>
                  <a:lnTo>
                    <a:pt x="1012" y="2066"/>
                  </a:lnTo>
                  <a:lnTo>
                    <a:pt x="1058" y="2056"/>
                  </a:lnTo>
                  <a:lnTo>
                    <a:pt x="1101" y="2041"/>
                  </a:lnTo>
                  <a:lnTo>
                    <a:pt x="1143" y="2020"/>
                  </a:lnTo>
                  <a:lnTo>
                    <a:pt x="1181" y="1995"/>
                  </a:lnTo>
                  <a:lnTo>
                    <a:pt x="1215" y="1965"/>
                  </a:lnTo>
                  <a:lnTo>
                    <a:pt x="1246" y="1931"/>
                  </a:lnTo>
                  <a:lnTo>
                    <a:pt x="1271" y="1893"/>
                  </a:lnTo>
                  <a:lnTo>
                    <a:pt x="1293" y="1851"/>
                  </a:lnTo>
                  <a:lnTo>
                    <a:pt x="1308" y="1806"/>
                  </a:lnTo>
                  <a:lnTo>
                    <a:pt x="1268" y="1782"/>
                  </a:lnTo>
                  <a:lnTo>
                    <a:pt x="1232" y="1753"/>
                  </a:lnTo>
                  <a:lnTo>
                    <a:pt x="1199" y="1720"/>
                  </a:lnTo>
                  <a:lnTo>
                    <a:pt x="1169" y="1685"/>
                  </a:lnTo>
                  <a:lnTo>
                    <a:pt x="1144" y="1647"/>
                  </a:lnTo>
                  <a:lnTo>
                    <a:pt x="1121" y="1605"/>
                  </a:lnTo>
                  <a:lnTo>
                    <a:pt x="1103" y="1562"/>
                  </a:lnTo>
                  <a:lnTo>
                    <a:pt x="1091" y="1516"/>
                  </a:lnTo>
                  <a:lnTo>
                    <a:pt x="1049" y="1526"/>
                  </a:lnTo>
                  <a:lnTo>
                    <a:pt x="1007" y="1533"/>
                  </a:lnTo>
                  <a:lnTo>
                    <a:pt x="963" y="1536"/>
                  </a:lnTo>
                  <a:lnTo>
                    <a:pt x="920" y="1533"/>
                  </a:lnTo>
                  <a:lnTo>
                    <a:pt x="879" y="1526"/>
                  </a:lnTo>
                  <a:lnTo>
                    <a:pt x="837" y="1516"/>
                  </a:lnTo>
                  <a:close/>
                  <a:moveTo>
                    <a:pt x="1187" y="721"/>
                  </a:moveTo>
                  <a:lnTo>
                    <a:pt x="1176" y="742"/>
                  </a:lnTo>
                  <a:lnTo>
                    <a:pt x="1151" y="779"/>
                  </a:lnTo>
                  <a:lnTo>
                    <a:pt x="1124" y="812"/>
                  </a:lnTo>
                  <a:lnTo>
                    <a:pt x="1092" y="842"/>
                  </a:lnTo>
                  <a:lnTo>
                    <a:pt x="1057" y="868"/>
                  </a:lnTo>
                  <a:lnTo>
                    <a:pt x="1018" y="888"/>
                  </a:lnTo>
                  <a:lnTo>
                    <a:pt x="977" y="904"/>
                  </a:lnTo>
                  <a:lnTo>
                    <a:pt x="933" y="916"/>
                  </a:lnTo>
                  <a:lnTo>
                    <a:pt x="888" y="922"/>
                  </a:lnTo>
                  <a:lnTo>
                    <a:pt x="842" y="923"/>
                  </a:lnTo>
                  <a:lnTo>
                    <a:pt x="813" y="923"/>
                  </a:lnTo>
                  <a:lnTo>
                    <a:pt x="766" y="927"/>
                  </a:lnTo>
                  <a:lnTo>
                    <a:pt x="720" y="936"/>
                  </a:lnTo>
                  <a:lnTo>
                    <a:pt x="677" y="950"/>
                  </a:lnTo>
                  <a:lnTo>
                    <a:pt x="631" y="970"/>
                  </a:lnTo>
                  <a:lnTo>
                    <a:pt x="589" y="995"/>
                  </a:lnTo>
                  <a:lnTo>
                    <a:pt x="603" y="1052"/>
                  </a:lnTo>
                  <a:lnTo>
                    <a:pt x="621" y="1105"/>
                  </a:lnTo>
                  <a:lnTo>
                    <a:pt x="644" y="1154"/>
                  </a:lnTo>
                  <a:lnTo>
                    <a:pt x="669" y="1200"/>
                  </a:lnTo>
                  <a:lnTo>
                    <a:pt x="698" y="1241"/>
                  </a:lnTo>
                  <a:lnTo>
                    <a:pt x="730" y="1278"/>
                  </a:lnTo>
                  <a:lnTo>
                    <a:pt x="764" y="1311"/>
                  </a:lnTo>
                  <a:lnTo>
                    <a:pt x="801" y="1338"/>
                  </a:lnTo>
                  <a:lnTo>
                    <a:pt x="840" y="1360"/>
                  </a:lnTo>
                  <a:lnTo>
                    <a:pt x="879" y="1376"/>
                  </a:lnTo>
                  <a:lnTo>
                    <a:pt x="920" y="1386"/>
                  </a:lnTo>
                  <a:lnTo>
                    <a:pt x="963" y="1389"/>
                  </a:lnTo>
                  <a:lnTo>
                    <a:pt x="1003" y="1387"/>
                  </a:lnTo>
                  <a:lnTo>
                    <a:pt x="1042" y="1377"/>
                  </a:lnTo>
                  <a:lnTo>
                    <a:pt x="1080" y="1364"/>
                  </a:lnTo>
                  <a:lnTo>
                    <a:pt x="1117" y="1344"/>
                  </a:lnTo>
                  <a:lnTo>
                    <a:pt x="1152" y="1319"/>
                  </a:lnTo>
                  <a:lnTo>
                    <a:pt x="1186" y="1289"/>
                  </a:lnTo>
                  <a:lnTo>
                    <a:pt x="1218" y="1254"/>
                  </a:lnTo>
                  <a:lnTo>
                    <a:pt x="1249" y="1212"/>
                  </a:lnTo>
                  <a:lnTo>
                    <a:pt x="1276" y="1167"/>
                  </a:lnTo>
                  <a:lnTo>
                    <a:pt x="1299" y="1118"/>
                  </a:lnTo>
                  <a:lnTo>
                    <a:pt x="1318" y="1067"/>
                  </a:lnTo>
                  <a:lnTo>
                    <a:pt x="1334" y="1011"/>
                  </a:lnTo>
                  <a:lnTo>
                    <a:pt x="1346" y="955"/>
                  </a:lnTo>
                  <a:lnTo>
                    <a:pt x="1352" y="896"/>
                  </a:lnTo>
                  <a:lnTo>
                    <a:pt x="1353" y="890"/>
                  </a:lnTo>
                  <a:lnTo>
                    <a:pt x="1326" y="850"/>
                  </a:lnTo>
                  <a:lnTo>
                    <a:pt x="1296" y="811"/>
                  </a:lnTo>
                  <a:lnTo>
                    <a:pt x="1262" y="777"/>
                  </a:lnTo>
                  <a:lnTo>
                    <a:pt x="1226" y="747"/>
                  </a:lnTo>
                  <a:lnTo>
                    <a:pt x="1187" y="721"/>
                  </a:lnTo>
                  <a:close/>
                  <a:moveTo>
                    <a:pt x="880" y="146"/>
                  </a:moveTo>
                  <a:lnTo>
                    <a:pt x="869" y="146"/>
                  </a:lnTo>
                  <a:lnTo>
                    <a:pt x="865" y="146"/>
                  </a:lnTo>
                  <a:lnTo>
                    <a:pt x="816" y="150"/>
                  </a:lnTo>
                  <a:lnTo>
                    <a:pt x="769" y="161"/>
                  </a:lnTo>
                  <a:lnTo>
                    <a:pt x="723" y="177"/>
                  </a:lnTo>
                  <a:lnTo>
                    <a:pt x="679" y="198"/>
                  </a:lnTo>
                  <a:lnTo>
                    <a:pt x="636" y="225"/>
                  </a:lnTo>
                  <a:lnTo>
                    <a:pt x="596" y="257"/>
                  </a:lnTo>
                  <a:lnTo>
                    <a:pt x="558" y="293"/>
                  </a:lnTo>
                  <a:lnTo>
                    <a:pt x="523" y="336"/>
                  </a:lnTo>
                  <a:lnTo>
                    <a:pt x="490" y="382"/>
                  </a:lnTo>
                  <a:lnTo>
                    <a:pt x="461" y="433"/>
                  </a:lnTo>
                  <a:lnTo>
                    <a:pt x="436" y="488"/>
                  </a:lnTo>
                  <a:lnTo>
                    <a:pt x="416" y="544"/>
                  </a:lnTo>
                  <a:lnTo>
                    <a:pt x="401" y="603"/>
                  </a:lnTo>
                  <a:lnTo>
                    <a:pt x="391" y="663"/>
                  </a:lnTo>
                  <a:lnTo>
                    <a:pt x="385" y="725"/>
                  </a:lnTo>
                  <a:lnTo>
                    <a:pt x="385" y="788"/>
                  </a:lnTo>
                  <a:lnTo>
                    <a:pt x="387" y="830"/>
                  </a:lnTo>
                  <a:lnTo>
                    <a:pt x="392" y="869"/>
                  </a:lnTo>
                  <a:lnTo>
                    <a:pt x="399" y="912"/>
                  </a:lnTo>
                  <a:lnTo>
                    <a:pt x="409" y="955"/>
                  </a:lnTo>
                  <a:lnTo>
                    <a:pt x="433" y="932"/>
                  </a:lnTo>
                  <a:lnTo>
                    <a:pt x="461" y="908"/>
                  </a:lnTo>
                  <a:lnTo>
                    <a:pt x="489" y="887"/>
                  </a:lnTo>
                  <a:lnTo>
                    <a:pt x="518" y="868"/>
                  </a:lnTo>
                  <a:lnTo>
                    <a:pt x="547" y="851"/>
                  </a:lnTo>
                  <a:lnTo>
                    <a:pt x="576" y="835"/>
                  </a:lnTo>
                  <a:lnTo>
                    <a:pt x="601" y="823"/>
                  </a:lnTo>
                  <a:lnTo>
                    <a:pt x="625" y="813"/>
                  </a:lnTo>
                  <a:lnTo>
                    <a:pt x="684" y="794"/>
                  </a:lnTo>
                  <a:lnTo>
                    <a:pt x="746" y="783"/>
                  </a:lnTo>
                  <a:lnTo>
                    <a:pt x="809" y="777"/>
                  </a:lnTo>
                  <a:lnTo>
                    <a:pt x="847" y="777"/>
                  </a:lnTo>
                  <a:lnTo>
                    <a:pt x="883" y="776"/>
                  </a:lnTo>
                  <a:lnTo>
                    <a:pt x="918" y="770"/>
                  </a:lnTo>
                  <a:lnTo>
                    <a:pt x="950" y="758"/>
                  </a:lnTo>
                  <a:lnTo>
                    <a:pt x="980" y="742"/>
                  </a:lnTo>
                  <a:lnTo>
                    <a:pt x="1007" y="723"/>
                  </a:lnTo>
                  <a:lnTo>
                    <a:pt x="1030" y="698"/>
                  </a:lnTo>
                  <a:lnTo>
                    <a:pt x="1048" y="671"/>
                  </a:lnTo>
                  <a:lnTo>
                    <a:pt x="1067" y="634"/>
                  </a:lnTo>
                  <a:lnTo>
                    <a:pt x="1083" y="595"/>
                  </a:lnTo>
                  <a:lnTo>
                    <a:pt x="1093" y="578"/>
                  </a:lnTo>
                  <a:lnTo>
                    <a:pt x="1105" y="563"/>
                  </a:lnTo>
                  <a:lnTo>
                    <a:pt x="1122" y="554"/>
                  </a:lnTo>
                  <a:lnTo>
                    <a:pt x="1142" y="548"/>
                  </a:lnTo>
                  <a:lnTo>
                    <a:pt x="1161" y="548"/>
                  </a:lnTo>
                  <a:lnTo>
                    <a:pt x="1180" y="553"/>
                  </a:lnTo>
                  <a:lnTo>
                    <a:pt x="1233" y="578"/>
                  </a:lnTo>
                  <a:lnTo>
                    <a:pt x="1283" y="609"/>
                  </a:lnTo>
                  <a:lnTo>
                    <a:pt x="1331" y="644"/>
                  </a:lnTo>
                  <a:lnTo>
                    <a:pt x="1375" y="684"/>
                  </a:lnTo>
                  <a:lnTo>
                    <a:pt x="1415" y="727"/>
                  </a:lnTo>
                  <a:lnTo>
                    <a:pt x="1452" y="774"/>
                  </a:lnTo>
                  <a:lnTo>
                    <a:pt x="1485" y="825"/>
                  </a:lnTo>
                  <a:lnTo>
                    <a:pt x="1514" y="880"/>
                  </a:lnTo>
                  <a:lnTo>
                    <a:pt x="1537" y="935"/>
                  </a:lnTo>
                  <a:lnTo>
                    <a:pt x="1552" y="881"/>
                  </a:lnTo>
                  <a:lnTo>
                    <a:pt x="1562" y="827"/>
                  </a:lnTo>
                  <a:lnTo>
                    <a:pt x="1567" y="771"/>
                  </a:lnTo>
                  <a:lnTo>
                    <a:pt x="1568" y="713"/>
                  </a:lnTo>
                  <a:lnTo>
                    <a:pt x="1564" y="654"/>
                  </a:lnTo>
                  <a:lnTo>
                    <a:pt x="1553" y="595"/>
                  </a:lnTo>
                  <a:lnTo>
                    <a:pt x="1538" y="539"/>
                  </a:lnTo>
                  <a:lnTo>
                    <a:pt x="1518" y="485"/>
                  </a:lnTo>
                  <a:lnTo>
                    <a:pt x="1494" y="433"/>
                  </a:lnTo>
                  <a:lnTo>
                    <a:pt x="1464" y="386"/>
                  </a:lnTo>
                  <a:lnTo>
                    <a:pt x="1430" y="342"/>
                  </a:lnTo>
                  <a:lnTo>
                    <a:pt x="1394" y="304"/>
                  </a:lnTo>
                  <a:lnTo>
                    <a:pt x="1355" y="272"/>
                  </a:lnTo>
                  <a:lnTo>
                    <a:pt x="1314" y="245"/>
                  </a:lnTo>
                  <a:lnTo>
                    <a:pt x="1271" y="224"/>
                  </a:lnTo>
                  <a:lnTo>
                    <a:pt x="1227" y="208"/>
                  </a:lnTo>
                  <a:lnTo>
                    <a:pt x="1181" y="198"/>
                  </a:lnTo>
                  <a:lnTo>
                    <a:pt x="1134" y="195"/>
                  </a:lnTo>
                  <a:lnTo>
                    <a:pt x="1131" y="195"/>
                  </a:lnTo>
                  <a:lnTo>
                    <a:pt x="1125" y="195"/>
                  </a:lnTo>
                  <a:lnTo>
                    <a:pt x="1115" y="196"/>
                  </a:lnTo>
                  <a:lnTo>
                    <a:pt x="1105" y="196"/>
                  </a:lnTo>
                  <a:lnTo>
                    <a:pt x="1098" y="196"/>
                  </a:lnTo>
                  <a:lnTo>
                    <a:pt x="1095" y="196"/>
                  </a:lnTo>
                  <a:lnTo>
                    <a:pt x="1077" y="195"/>
                  </a:lnTo>
                  <a:lnTo>
                    <a:pt x="1060" y="189"/>
                  </a:lnTo>
                  <a:lnTo>
                    <a:pt x="1028" y="175"/>
                  </a:lnTo>
                  <a:lnTo>
                    <a:pt x="997" y="164"/>
                  </a:lnTo>
                  <a:lnTo>
                    <a:pt x="967" y="157"/>
                  </a:lnTo>
                  <a:lnTo>
                    <a:pt x="941" y="151"/>
                  </a:lnTo>
                  <a:lnTo>
                    <a:pt x="916" y="148"/>
                  </a:lnTo>
                  <a:lnTo>
                    <a:pt x="896" y="146"/>
                  </a:lnTo>
                  <a:lnTo>
                    <a:pt x="880" y="146"/>
                  </a:lnTo>
                  <a:close/>
                  <a:moveTo>
                    <a:pt x="861" y="0"/>
                  </a:moveTo>
                  <a:lnTo>
                    <a:pt x="911" y="0"/>
                  </a:lnTo>
                  <a:lnTo>
                    <a:pt x="961" y="6"/>
                  </a:lnTo>
                  <a:lnTo>
                    <a:pt x="1010" y="16"/>
                  </a:lnTo>
                  <a:lnTo>
                    <a:pt x="1059" y="30"/>
                  </a:lnTo>
                  <a:lnTo>
                    <a:pt x="1105" y="49"/>
                  </a:lnTo>
                  <a:lnTo>
                    <a:pt x="1111" y="49"/>
                  </a:lnTo>
                  <a:lnTo>
                    <a:pt x="1119" y="49"/>
                  </a:lnTo>
                  <a:lnTo>
                    <a:pt x="1129" y="48"/>
                  </a:lnTo>
                  <a:lnTo>
                    <a:pt x="1137" y="48"/>
                  </a:lnTo>
                  <a:lnTo>
                    <a:pt x="1194" y="52"/>
                  </a:lnTo>
                  <a:lnTo>
                    <a:pt x="1249" y="62"/>
                  </a:lnTo>
                  <a:lnTo>
                    <a:pt x="1303" y="79"/>
                  </a:lnTo>
                  <a:lnTo>
                    <a:pt x="1355" y="100"/>
                  </a:lnTo>
                  <a:lnTo>
                    <a:pt x="1405" y="129"/>
                  </a:lnTo>
                  <a:lnTo>
                    <a:pt x="1453" y="163"/>
                  </a:lnTo>
                  <a:lnTo>
                    <a:pt x="1499" y="201"/>
                  </a:lnTo>
                  <a:lnTo>
                    <a:pt x="1540" y="246"/>
                  </a:lnTo>
                  <a:lnTo>
                    <a:pt x="1579" y="295"/>
                  </a:lnTo>
                  <a:lnTo>
                    <a:pt x="1612" y="346"/>
                  </a:lnTo>
                  <a:lnTo>
                    <a:pt x="1640" y="401"/>
                  </a:lnTo>
                  <a:lnTo>
                    <a:pt x="1665" y="459"/>
                  </a:lnTo>
                  <a:lnTo>
                    <a:pt x="1685" y="519"/>
                  </a:lnTo>
                  <a:lnTo>
                    <a:pt x="1700" y="580"/>
                  </a:lnTo>
                  <a:lnTo>
                    <a:pt x="1710" y="644"/>
                  </a:lnTo>
                  <a:lnTo>
                    <a:pt x="1714" y="709"/>
                  </a:lnTo>
                  <a:lnTo>
                    <a:pt x="1714" y="776"/>
                  </a:lnTo>
                  <a:lnTo>
                    <a:pt x="1707" y="841"/>
                  </a:lnTo>
                  <a:lnTo>
                    <a:pt x="1696" y="905"/>
                  </a:lnTo>
                  <a:lnTo>
                    <a:pt x="1680" y="967"/>
                  </a:lnTo>
                  <a:lnTo>
                    <a:pt x="1659" y="1026"/>
                  </a:lnTo>
                  <a:lnTo>
                    <a:pt x="1632" y="1084"/>
                  </a:lnTo>
                  <a:lnTo>
                    <a:pt x="1601" y="1138"/>
                  </a:lnTo>
                  <a:lnTo>
                    <a:pt x="1565" y="1189"/>
                  </a:lnTo>
                  <a:lnTo>
                    <a:pt x="1553" y="1201"/>
                  </a:lnTo>
                  <a:lnTo>
                    <a:pt x="1539" y="1209"/>
                  </a:lnTo>
                  <a:lnTo>
                    <a:pt x="1523" y="1215"/>
                  </a:lnTo>
                  <a:lnTo>
                    <a:pt x="1507" y="1217"/>
                  </a:lnTo>
                  <a:lnTo>
                    <a:pt x="1486" y="1214"/>
                  </a:lnTo>
                  <a:lnTo>
                    <a:pt x="1469" y="1206"/>
                  </a:lnTo>
                  <a:lnTo>
                    <a:pt x="1455" y="1195"/>
                  </a:lnTo>
                  <a:lnTo>
                    <a:pt x="1445" y="1182"/>
                  </a:lnTo>
                  <a:lnTo>
                    <a:pt x="1437" y="1166"/>
                  </a:lnTo>
                  <a:lnTo>
                    <a:pt x="1412" y="1223"/>
                  </a:lnTo>
                  <a:lnTo>
                    <a:pt x="1381" y="1276"/>
                  </a:lnTo>
                  <a:lnTo>
                    <a:pt x="1347" y="1326"/>
                  </a:lnTo>
                  <a:lnTo>
                    <a:pt x="1310" y="1371"/>
                  </a:lnTo>
                  <a:lnTo>
                    <a:pt x="1269" y="1412"/>
                  </a:lnTo>
                  <a:lnTo>
                    <a:pt x="1226" y="1447"/>
                  </a:lnTo>
                  <a:lnTo>
                    <a:pt x="1233" y="1488"/>
                  </a:lnTo>
                  <a:lnTo>
                    <a:pt x="1246" y="1526"/>
                  </a:lnTo>
                  <a:lnTo>
                    <a:pt x="1264" y="1564"/>
                  </a:lnTo>
                  <a:lnTo>
                    <a:pt x="1286" y="1597"/>
                  </a:lnTo>
                  <a:lnTo>
                    <a:pt x="1312" y="1628"/>
                  </a:lnTo>
                  <a:lnTo>
                    <a:pt x="1342" y="1654"/>
                  </a:lnTo>
                  <a:lnTo>
                    <a:pt x="1376" y="1678"/>
                  </a:lnTo>
                  <a:lnTo>
                    <a:pt x="1411" y="1696"/>
                  </a:lnTo>
                  <a:lnTo>
                    <a:pt x="1450" y="1710"/>
                  </a:lnTo>
                  <a:lnTo>
                    <a:pt x="1490" y="1718"/>
                  </a:lnTo>
                  <a:lnTo>
                    <a:pt x="1533" y="1720"/>
                  </a:lnTo>
                  <a:lnTo>
                    <a:pt x="1540" y="1721"/>
                  </a:lnTo>
                  <a:lnTo>
                    <a:pt x="1589" y="1725"/>
                  </a:lnTo>
                  <a:lnTo>
                    <a:pt x="1636" y="1736"/>
                  </a:lnTo>
                  <a:lnTo>
                    <a:pt x="1681" y="1752"/>
                  </a:lnTo>
                  <a:lnTo>
                    <a:pt x="1722" y="1772"/>
                  </a:lnTo>
                  <a:lnTo>
                    <a:pt x="1762" y="1798"/>
                  </a:lnTo>
                  <a:lnTo>
                    <a:pt x="1798" y="1827"/>
                  </a:lnTo>
                  <a:lnTo>
                    <a:pt x="1830" y="1861"/>
                  </a:lnTo>
                  <a:lnTo>
                    <a:pt x="1858" y="1897"/>
                  </a:lnTo>
                  <a:lnTo>
                    <a:pt x="1882" y="1937"/>
                  </a:lnTo>
                  <a:lnTo>
                    <a:pt x="1901" y="1980"/>
                  </a:lnTo>
                  <a:lnTo>
                    <a:pt x="1916" y="2026"/>
                  </a:lnTo>
                  <a:lnTo>
                    <a:pt x="1924" y="2074"/>
                  </a:lnTo>
                  <a:lnTo>
                    <a:pt x="1928" y="2122"/>
                  </a:lnTo>
                  <a:lnTo>
                    <a:pt x="1928" y="2555"/>
                  </a:lnTo>
                  <a:lnTo>
                    <a:pt x="1924" y="2574"/>
                  </a:lnTo>
                  <a:lnTo>
                    <a:pt x="1917" y="2592"/>
                  </a:lnTo>
                  <a:lnTo>
                    <a:pt x="1905" y="2607"/>
                  </a:lnTo>
                  <a:lnTo>
                    <a:pt x="1891" y="2617"/>
                  </a:lnTo>
                  <a:lnTo>
                    <a:pt x="1873" y="2625"/>
                  </a:lnTo>
                  <a:lnTo>
                    <a:pt x="1854" y="2628"/>
                  </a:lnTo>
                  <a:lnTo>
                    <a:pt x="73" y="2628"/>
                  </a:lnTo>
                  <a:lnTo>
                    <a:pt x="53" y="2625"/>
                  </a:lnTo>
                  <a:lnTo>
                    <a:pt x="36" y="2617"/>
                  </a:lnTo>
                  <a:lnTo>
                    <a:pt x="22" y="2607"/>
                  </a:lnTo>
                  <a:lnTo>
                    <a:pt x="10" y="2592"/>
                  </a:lnTo>
                  <a:lnTo>
                    <a:pt x="2" y="2574"/>
                  </a:lnTo>
                  <a:lnTo>
                    <a:pt x="0" y="2555"/>
                  </a:lnTo>
                  <a:lnTo>
                    <a:pt x="0" y="2122"/>
                  </a:lnTo>
                  <a:lnTo>
                    <a:pt x="2" y="2074"/>
                  </a:lnTo>
                  <a:lnTo>
                    <a:pt x="12" y="2026"/>
                  </a:lnTo>
                  <a:lnTo>
                    <a:pt x="26" y="1980"/>
                  </a:lnTo>
                  <a:lnTo>
                    <a:pt x="45" y="1937"/>
                  </a:lnTo>
                  <a:lnTo>
                    <a:pt x="69" y="1897"/>
                  </a:lnTo>
                  <a:lnTo>
                    <a:pt x="97" y="1861"/>
                  </a:lnTo>
                  <a:lnTo>
                    <a:pt x="129" y="1827"/>
                  </a:lnTo>
                  <a:lnTo>
                    <a:pt x="165" y="1798"/>
                  </a:lnTo>
                  <a:lnTo>
                    <a:pt x="205" y="1772"/>
                  </a:lnTo>
                  <a:lnTo>
                    <a:pt x="247" y="1752"/>
                  </a:lnTo>
                  <a:lnTo>
                    <a:pt x="292" y="1736"/>
                  </a:lnTo>
                  <a:lnTo>
                    <a:pt x="339" y="1725"/>
                  </a:lnTo>
                  <a:lnTo>
                    <a:pt x="386" y="1721"/>
                  </a:lnTo>
                  <a:lnTo>
                    <a:pt x="394" y="1720"/>
                  </a:lnTo>
                  <a:lnTo>
                    <a:pt x="436" y="1718"/>
                  </a:lnTo>
                  <a:lnTo>
                    <a:pt x="477" y="1710"/>
                  </a:lnTo>
                  <a:lnTo>
                    <a:pt x="516" y="1696"/>
                  </a:lnTo>
                  <a:lnTo>
                    <a:pt x="552" y="1678"/>
                  </a:lnTo>
                  <a:lnTo>
                    <a:pt x="585" y="1654"/>
                  </a:lnTo>
                  <a:lnTo>
                    <a:pt x="615" y="1628"/>
                  </a:lnTo>
                  <a:lnTo>
                    <a:pt x="641" y="1597"/>
                  </a:lnTo>
                  <a:lnTo>
                    <a:pt x="663" y="1564"/>
                  </a:lnTo>
                  <a:lnTo>
                    <a:pt x="681" y="1528"/>
                  </a:lnTo>
                  <a:lnTo>
                    <a:pt x="694" y="1488"/>
                  </a:lnTo>
                  <a:lnTo>
                    <a:pt x="701" y="1447"/>
                  </a:lnTo>
                  <a:lnTo>
                    <a:pt x="671" y="1423"/>
                  </a:lnTo>
                  <a:lnTo>
                    <a:pt x="642" y="1398"/>
                  </a:lnTo>
                  <a:lnTo>
                    <a:pt x="614" y="1369"/>
                  </a:lnTo>
                  <a:lnTo>
                    <a:pt x="578" y="1324"/>
                  </a:lnTo>
                  <a:lnTo>
                    <a:pt x="545" y="1276"/>
                  </a:lnTo>
                  <a:lnTo>
                    <a:pt x="516" y="1224"/>
                  </a:lnTo>
                  <a:lnTo>
                    <a:pt x="491" y="1169"/>
                  </a:lnTo>
                  <a:lnTo>
                    <a:pt x="469" y="1111"/>
                  </a:lnTo>
                  <a:lnTo>
                    <a:pt x="458" y="1128"/>
                  </a:lnTo>
                  <a:lnTo>
                    <a:pt x="447" y="1144"/>
                  </a:lnTo>
                  <a:lnTo>
                    <a:pt x="434" y="1159"/>
                  </a:lnTo>
                  <a:lnTo>
                    <a:pt x="418" y="1171"/>
                  </a:lnTo>
                  <a:lnTo>
                    <a:pt x="400" y="1177"/>
                  </a:lnTo>
                  <a:lnTo>
                    <a:pt x="381" y="1179"/>
                  </a:lnTo>
                  <a:lnTo>
                    <a:pt x="361" y="1175"/>
                  </a:lnTo>
                  <a:lnTo>
                    <a:pt x="344" y="1167"/>
                  </a:lnTo>
                  <a:lnTo>
                    <a:pt x="329" y="1153"/>
                  </a:lnTo>
                  <a:lnTo>
                    <a:pt x="318" y="1137"/>
                  </a:lnTo>
                  <a:lnTo>
                    <a:pt x="294" y="1077"/>
                  </a:lnTo>
                  <a:lnTo>
                    <a:pt x="275" y="1017"/>
                  </a:lnTo>
                  <a:lnTo>
                    <a:pt x="259" y="954"/>
                  </a:lnTo>
                  <a:lnTo>
                    <a:pt x="247" y="889"/>
                  </a:lnTo>
                  <a:lnTo>
                    <a:pt x="242" y="843"/>
                  </a:lnTo>
                  <a:lnTo>
                    <a:pt x="240" y="793"/>
                  </a:lnTo>
                  <a:lnTo>
                    <a:pt x="240" y="725"/>
                  </a:lnTo>
                  <a:lnTo>
                    <a:pt x="245" y="659"/>
                  </a:lnTo>
                  <a:lnTo>
                    <a:pt x="255" y="594"/>
                  </a:lnTo>
                  <a:lnTo>
                    <a:pt x="268" y="530"/>
                  </a:lnTo>
                  <a:lnTo>
                    <a:pt x="287" y="469"/>
                  </a:lnTo>
                  <a:lnTo>
                    <a:pt x="311" y="409"/>
                  </a:lnTo>
                  <a:lnTo>
                    <a:pt x="339" y="351"/>
                  </a:lnTo>
                  <a:lnTo>
                    <a:pt x="370" y="297"/>
                  </a:lnTo>
                  <a:lnTo>
                    <a:pt x="407" y="246"/>
                  </a:lnTo>
                  <a:lnTo>
                    <a:pt x="447" y="197"/>
                  </a:lnTo>
                  <a:lnTo>
                    <a:pt x="491" y="154"/>
                  </a:lnTo>
                  <a:lnTo>
                    <a:pt x="537" y="115"/>
                  </a:lnTo>
                  <a:lnTo>
                    <a:pt x="586" y="82"/>
                  </a:lnTo>
                  <a:lnTo>
                    <a:pt x="637" y="55"/>
                  </a:lnTo>
                  <a:lnTo>
                    <a:pt x="691" y="32"/>
                  </a:lnTo>
                  <a:lnTo>
                    <a:pt x="746" y="15"/>
                  </a:lnTo>
                  <a:lnTo>
                    <a:pt x="802" y="5"/>
                  </a:lnTo>
                  <a:lnTo>
                    <a:pt x="8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502608" y="1916283"/>
            <a:ext cx="500063" cy="555625"/>
            <a:chOff x="3552825" y="1917700"/>
            <a:chExt cx="500063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" name="Freeform 57"/>
            <p:cNvSpPr>
              <a:spLocks noEditPoints="1"/>
            </p:cNvSpPr>
            <p:nvPr/>
          </p:nvSpPr>
          <p:spPr bwMode="auto">
            <a:xfrm>
              <a:off x="3552825" y="1917700"/>
              <a:ext cx="500063" cy="555625"/>
            </a:xfrm>
            <a:custGeom>
              <a:avLst/>
              <a:gdLst>
                <a:gd name="T0" fmla="*/ 156 w 3156"/>
                <a:gd name="T1" fmla="*/ 1836 h 3504"/>
                <a:gd name="T2" fmla="*/ 2999 w 3156"/>
                <a:gd name="T3" fmla="*/ 1485 h 3504"/>
                <a:gd name="T4" fmla="*/ 433 w 3156"/>
                <a:gd name="T5" fmla="*/ 1403 h 3504"/>
                <a:gd name="T6" fmla="*/ 1175 w 3156"/>
                <a:gd name="T7" fmla="*/ 1246 h 3504"/>
                <a:gd name="T8" fmla="*/ 1292 w 3156"/>
                <a:gd name="T9" fmla="*/ 1068 h 3504"/>
                <a:gd name="T10" fmla="*/ 625 w 3156"/>
                <a:gd name="T11" fmla="*/ 546 h 3504"/>
                <a:gd name="T12" fmla="*/ 472 w 3156"/>
                <a:gd name="T13" fmla="*/ 699 h 3504"/>
                <a:gd name="T14" fmla="*/ 432 w 3156"/>
                <a:gd name="T15" fmla="*/ 920 h 3504"/>
                <a:gd name="T16" fmla="*/ 522 w 3156"/>
                <a:gd name="T17" fmla="*/ 1121 h 3504"/>
                <a:gd name="T18" fmla="*/ 709 w 3156"/>
                <a:gd name="T19" fmla="*/ 1235 h 3504"/>
                <a:gd name="T20" fmla="*/ 935 w 3156"/>
                <a:gd name="T21" fmla="*/ 1221 h 3504"/>
                <a:gd name="T22" fmla="*/ 1106 w 3156"/>
                <a:gd name="T23" fmla="*/ 1086 h 3504"/>
                <a:gd name="T24" fmla="*/ 1173 w 3156"/>
                <a:gd name="T25" fmla="*/ 875 h 3504"/>
                <a:gd name="T26" fmla="*/ 1106 w 3156"/>
                <a:gd name="T27" fmla="*/ 662 h 3504"/>
                <a:gd name="T28" fmla="*/ 935 w 3156"/>
                <a:gd name="T29" fmla="*/ 527 h 3504"/>
                <a:gd name="T30" fmla="*/ 1830 w 3156"/>
                <a:gd name="T31" fmla="*/ 160 h 3504"/>
                <a:gd name="T32" fmla="*/ 1568 w 3156"/>
                <a:gd name="T33" fmla="*/ 262 h 3504"/>
                <a:gd name="T34" fmla="*/ 1393 w 3156"/>
                <a:gd name="T35" fmla="*/ 477 h 3504"/>
                <a:gd name="T36" fmla="*/ 1348 w 3156"/>
                <a:gd name="T37" fmla="*/ 761 h 3504"/>
                <a:gd name="T38" fmla="*/ 1450 w 3156"/>
                <a:gd name="T39" fmla="*/ 1024 h 3504"/>
                <a:gd name="T40" fmla="*/ 1664 w 3156"/>
                <a:gd name="T41" fmla="*/ 1198 h 3504"/>
                <a:gd name="T42" fmla="*/ 1948 w 3156"/>
                <a:gd name="T43" fmla="*/ 1243 h 3504"/>
                <a:gd name="T44" fmla="*/ 2210 w 3156"/>
                <a:gd name="T45" fmla="*/ 1142 h 3504"/>
                <a:gd name="T46" fmla="*/ 2386 w 3156"/>
                <a:gd name="T47" fmla="*/ 927 h 3504"/>
                <a:gd name="T48" fmla="*/ 2430 w 3156"/>
                <a:gd name="T49" fmla="*/ 643 h 3504"/>
                <a:gd name="T50" fmla="*/ 2328 w 3156"/>
                <a:gd name="T51" fmla="*/ 380 h 3504"/>
                <a:gd name="T52" fmla="*/ 2114 w 3156"/>
                <a:gd name="T53" fmla="*/ 206 h 3504"/>
                <a:gd name="T54" fmla="*/ 1889 w 3156"/>
                <a:gd name="T55" fmla="*/ 0 h 3504"/>
                <a:gd name="T56" fmla="*/ 2205 w 3156"/>
                <a:gd name="T57" fmla="*/ 76 h 3504"/>
                <a:gd name="T58" fmla="*/ 2447 w 3156"/>
                <a:gd name="T59" fmla="*/ 278 h 3504"/>
                <a:gd name="T60" fmla="*/ 2577 w 3156"/>
                <a:gd name="T61" fmla="*/ 568 h 3504"/>
                <a:gd name="T62" fmla="*/ 2564 w 3156"/>
                <a:gd name="T63" fmla="*/ 892 h 3504"/>
                <a:gd name="T64" fmla="*/ 2418 w 3156"/>
                <a:gd name="T65" fmla="*/ 1162 h 3504"/>
                <a:gd name="T66" fmla="*/ 2496 w 3156"/>
                <a:gd name="T67" fmla="*/ 1258 h 3504"/>
                <a:gd name="T68" fmla="*/ 2536 w 3156"/>
                <a:gd name="T69" fmla="*/ 1558 h 3504"/>
                <a:gd name="T70" fmla="*/ 3118 w 3156"/>
                <a:gd name="T71" fmla="*/ 1287 h 3504"/>
                <a:gd name="T72" fmla="*/ 3156 w 3156"/>
                <a:gd name="T73" fmla="*/ 2468 h 3504"/>
                <a:gd name="T74" fmla="*/ 3098 w 3156"/>
                <a:gd name="T75" fmla="*/ 2544 h 3504"/>
                <a:gd name="T76" fmla="*/ 2536 w 3156"/>
                <a:gd name="T77" fmla="*/ 2499 h 3504"/>
                <a:gd name="T78" fmla="*/ 2478 w 3156"/>
                <a:gd name="T79" fmla="*/ 2573 h 3504"/>
                <a:gd name="T80" fmla="*/ 1968 w 3156"/>
                <a:gd name="T81" fmla="*/ 3430 h 3504"/>
                <a:gd name="T82" fmla="*/ 1907 w 3156"/>
                <a:gd name="T83" fmla="*/ 3502 h 3504"/>
                <a:gd name="T84" fmla="*/ 1829 w 3156"/>
                <a:gd name="T85" fmla="*/ 3476 h 3504"/>
                <a:gd name="T86" fmla="*/ 969 w 3156"/>
                <a:gd name="T87" fmla="*/ 3488 h 3504"/>
                <a:gd name="T88" fmla="*/ 886 w 3156"/>
                <a:gd name="T89" fmla="*/ 3495 h 3504"/>
                <a:gd name="T90" fmla="*/ 846 w 3156"/>
                <a:gd name="T91" fmla="*/ 3409 h 3504"/>
                <a:gd name="T92" fmla="*/ 315 w 3156"/>
                <a:gd name="T93" fmla="*/ 2566 h 3504"/>
                <a:gd name="T94" fmla="*/ 276 w 3156"/>
                <a:gd name="T95" fmla="*/ 2144 h 3504"/>
                <a:gd name="T96" fmla="*/ 11 w 3156"/>
                <a:gd name="T97" fmla="*/ 2104 h 3504"/>
                <a:gd name="T98" fmla="*/ 11 w 3156"/>
                <a:gd name="T99" fmla="*/ 1718 h 3504"/>
                <a:gd name="T100" fmla="*/ 276 w 3156"/>
                <a:gd name="T101" fmla="*/ 1680 h 3504"/>
                <a:gd name="T102" fmla="*/ 315 w 3156"/>
                <a:gd name="T103" fmla="*/ 1258 h 3504"/>
                <a:gd name="T104" fmla="*/ 362 w 3156"/>
                <a:gd name="T105" fmla="*/ 1168 h 3504"/>
                <a:gd name="T106" fmla="*/ 274 w 3156"/>
                <a:gd name="T107" fmla="*/ 928 h 3504"/>
                <a:gd name="T108" fmla="*/ 319 w 3156"/>
                <a:gd name="T109" fmla="*/ 656 h 3504"/>
                <a:gd name="T110" fmla="*/ 488 w 3156"/>
                <a:gd name="T111" fmla="*/ 448 h 3504"/>
                <a:gd name="T112" fmla="*/ 743 w 3156"/>
                <a:gd name="T113" fmla="*/ 349 h 3504"/>
                <a:gd name="T114" fmla="*/ 1006 w 3156"/>
                <a:gd name="T115" fmla="*/ 388 h 3504"/>
                <a:gd name="T116" fmla="*/ 1208 w 3156"/>
                <a:gd name="T117" fmla="*/ 538 h 3504"/>
                <a:gd name="T118" fmla="*/ 1344 w 3156"/>
                <a:gd name="T119" fmla="*/ 262 h 3504"/>
                <a:gd name="T120" fmla="*/ 1583 w 3156"/>
                <a:gd name="T121" fmla="*/ 72 h 3504"/>
                <a:gd name="T122" fmla="*/ 1889 w 3156"/>
                <a:gd name="T123" fmla="*/ 0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56" h="3504">
                  <a:moveTo>
                    <a:pt x="156" y="1836"/>
                  </a:moveTo>
                  <a:lnTo>
                    <a:pt x="156" y="1987"/>
                  </a:lnTo>
                  <a:lnTo>
                    <a:pt x="276" y="1987"/>
                  </a:lnTo>
                  <a:lnTo>
                    <a:pt x="276" y="1836"/>
                  </a:lnTo>
                  <a:lnTo>
                    <a:pt x="156" y="1836"/>
                  </a:lnTo>
                  <a:close/>
                  <a:moveTo>
                    <a:pt x="2999" y="1485"/>
                  </a:moveTo>
                  <a:lnTo>
                    <a:pt x="2536" y="1735"/>
                  </a:lnTo>
                  <a:lnTo>
                    <a:pt x="2536" y="2087"/>
                  </a:lnTo>
                  <a:lnTo>
                    <a:pt x="2999" y="2337"/>
                  </a:lnTo>
                  <a:lnTo>
                    <a:pt x="2999" y="1485"/>
                  </a:lnTo>
                  <a:close/>
                  <a:moveTo>
                    <a:pt x="433" y="1403"/>
                  </a:moveTo>
                  <a:lnTo>
                    <a:pt x="433" y="2420"/>
                  </a:lnTo>
                  <a:lnTo>
                    <a:pt x="2379" y="2420"/>
                  </a:lnTo>
                  <a:lnTo>
                    <a:pt x="2379" y="1403"/>
                  </a:lnTo>
                  <a:lnTo>
                    <a:pt x="433" y="1403"/>
                  </a:lnTo>
                  <a:close/>
                  <a:moveTo>
                    <a:pt x="1292" y="1068"/>
                  </a:moveTo>
                  <a:lnTo>
                    <a:pt x="1270" y="1117"/>
                  </a:lnTo>
                  <a:lnTo>
                    <a:pt x="1242" y="1164"/>
                  </a:lnTo>
                  <a:lnTo>
                    <a:pt x="1211" y="1207"/>
                  </a:lnTo>
                  <a:lnTo>
                    <a:pt x="1175" y="1246"/>
                  </a:lnTo>
                  <a:lnTo>
                    <a:pt x="1449" y="1246"/>
                  </a:lnTo>
                  <a:lnTo>
                    <a:pt x="1404" y="1208"/>
                  </a:lnTo>
                  <a:lnTo>
                    <a:pt x="1362" y="1164"/>
                  </a:lnTo>
                  <a:lnTo>
                    <a:pt x="1325" y="1118"/>
                  </a:lnTo>
                  <a:lnTo>
                    <a:pt x="1292" y="1068"/>
                  </a:lnTo>
                  <a:close/>
                  <a:moveTo>
                    <a:pt x="801" y="502"/>
                  </a:moveTo>
                  <a:lnTo>
                    <a:pt x="754" y="505"/>
                  </a:lnTo>
                  <a:lnTo>
                    <a:pt x="709" y="513"/>
                  </a:lnTo>
                  <a:lnTo>
                    <a:pt x="666" y="527"/>
                  </a:lnTo>
                  <a:lnTo>
                    <a:pt x="625" y="546"/>
                  </a:lnTo>
                  <a:lnTo>
                    <a:pt x="588" y="568"/>
                  </a:lnTo>
                  <a:lnTo>
                    <a:pt x="554" y="596"/>
                  </a:lnTo>
                  <a:lnTo>
                    <a:pt x="522" y="627"/>
                  </a:lnTo>
                  <a:lnTo>
                    <a:pt x="496" y="662"/>
                  </a:lnTo>
                  <a:lnTo>
                    <a:pt x="472" y="699"/>
                  </a:lnTo>
                  <a:lnTo>
                    <a:pt x="453" y="740"/>
                  </a:lnTo>
                  <a:lnTo>
                    <a:pt x="440" y="782"/>
                  </a:lnTo>
                  <a:lnTo>
                    <a:pt x="432" y="828"/>
                  </a:lnTo>
                  <a:lnTo>
                    <a:pt x="429" y="875"/>
                  </a:lnTo>
                  <a:lnTo>
                    <a:pt x="432" y="920"/>
                  </a:lnTo>
                  <a:lnTo>
                    <a:pt x="440" y="966"/>
                  </a:lnTo>
                  <a:lnTo>
                    <a:pt x="453" y="1009"/>
                  </a:lnTo>
                  <a:lnTo>
                    <a:pt x="472" y="1049"/>
                  </a:lnTo>
                  <a:lnTo>
                    <a:pt x="496" y="1086"/>
                  </a:lnTo>
                  <a:lnTo>
                    <a:pt x="522" y="1121"/>
                  </a:lnTo>
                  <a:lnTo>
                    <a:pt x="554" y="1152"/>
                  </a:lnTo>
                  <a:lnTo>
                    <a:pt x="588" y="1180"/>
                  </a:lnTo>
                  <a:lnTo>
                    <a:pt x="625" y="1202"/>
                  </a:lnTo>
                  <a:lnTo>
                    <a:pt x="666" y="1221"/>
                  </a:lnTo>
                  <a:lnTo>
                    <a:pt x="709" y="1235"/>
                  </a:lnTo>
                  <a:lnTo>
                    <a:pt x="754" y="1244"/>
                  </a:lnTo>
                  <a:lnTo>
                    <a:pt x="801" y="1246"/>
                  </a:lnTo>
                  <a:lnTo>
                    <a:pt x="848" y="1244"/>
                  </a:lnTo>
                  <a:lnTo>
                    <a:pt x="892" y="1235"/>
                  </a:lnTo>
                  <a:lnTo>
                    <a:pt x="935" y="1221"/>
                  </a:lnTo>
                  <a:lnTo>
                    <a:pt x="975" y="1202"/>
                  </a:lnTo>
                  <a:lnTo>
                    <a:pt x="1014" y="1180"/>
                  </a:lnTo>
                  <a:lnTo>
                    <a:pt x="1048" y="1152"/>
                  </a:lnTo>
                  <a:lnTo>
                    <a:pt x="1078" y="1121"/>
                  </a:lnTo>
                  <a:lnTo>
                    <a:pt x="1106" y="1086"/>
                  </a:lnTo>
                  <a:lnTo>
                    <a:pt x="1129" y="1049"/>
                  </a:lnTo>
                  <a:lnTo>
                    <a:pt x="1148" y="1009"/>
                  </a:lnTo>
                  <a:lnTo>
                    <a:pt x="1161" y="966"/>
                  </a:lnTo>
                  <a:lnTo>
                    <a:pt x="1170" y="920"/>
                  </a:lnTo>
                  <a:lnTo>
                    <a:pt x="1173" y="875"/>
                  </a:lnTo>
                  <a:lnTo>
                    <a:pt x="1170" y="828"/>
                  </a:lnTo>
                  <a:lnTo>
                    <a:pt x="1161" y="782"/>
                  </a:lnTo>
                  <a:lnTo>
                    <a:pt x="1148" y="740"/>
                  </a:lnTo>
                  <a:lnTo>
                    <a:pt x="1129" y="699"/>
                  </a:lnTo>
                  <a:lnTo>
                    <a:pt x="1106" y="662"/>
                  </a:lnTo>
                  <a:lnTo>
                    <a:pt x="1078" y="627"/>
                  </a:lnTo>
                  <a:lnTo>
                    <a:pt x="1048" y="596"/>
                  </a:lnTo>
                  <a:lnTo>
                    <a:pt x="1014" y="568"/>
                  </a:lnTo>
                  <a:lnTo>
                    <a:pt x="975" y="546"/>
                  </a:lnTo>
                  <a:lnTo>
                    <a:pt x="935" y="527"/>
                  </a:lnTo>
                  <a:lnTo>
                    <a:pt x="892" y="513"/>
                  </a:lnTo>
                  <a:lnTo>
                    <a:pt x="848" y="505"/>
                  </a:lnTo>
                  <a:lnTo>
                    <a:pt x="801" y="502"/>
                  </a:lnTo>
                  <a:close/>
                  <a:moveTo>
                    <a:pt x="1889" y="157"/>
                  </a:moveTo>
                  <a:lnTo>
                    <a:pt x="1830" y="160"/>
                  </a:lnTo>
                  <a:lnTo>
                    <a:pt x="1773" y="170"/>
                  </a:lnTo>
                  <a:lnTo>
                    <a:pt x="1718" y="185"/>
                  </a:lnTo>
                  <a:lnTo>
                    <a:pt x="1664" y="206"/>
                  </a:lnTo>
                  <a:lnTo>
                    <a:pt x="1615" y="231"/>
                  </a:lnTo>
                  <a:lnTo>
                    <a:pt x="1568" y="262"/>
                  </a:lnTo>
                  <a:lnTo>
                    <a:pt x="1524" y="298"/>
                  </a:lnTo>
                  <a:lnTo>
                    <a:pt x="1485" y="338"/>
                  </a:lnTo>
                  <a:lnTo>
                    <a:pt x="1450" y="380"/>
                  </a:lnTo>
                  <a:lnTo>
                    <a:pt x="1419" y="427"/>
                  </a:lnTo>
                  <a:lnTo>
                    <a:pt x="1393" y="477"/>
                  </a:lnTo>
                  <a:lnTo>
                    <a:pt x="1372" y="530"/>
                  </a:lnTo>
                  <a:lnTo>
                    <a:pt x="1357" y="585"/>
                  </a:lnTo>
                  <a:lnTo>
                    <a:pt x="1348" y="643"/>
                  </a:lnTo>
                  <a:lnTo>
                    <a:pt x="1344" y="701"/>
                  </a:lnTo>
                  <a:lnTo>
                    <a:pt x="1348" y="761"/>
                  </a:lnTo>
                  <a:lnTo>
                    <a:pt x="1357" y="818"/>
                  </a:lnTo>
                  <a:lnTo>
                    <a:pt x="1372" y="874"/>
                  </a:lnTo>
                  <a:lnTo>
                    <a:pt x="1393" y="927"/>
                  </a:lnTo>
                  <a:lnTo>
                    <a:pt x="1419" y="977"/>
                  </a:lnTo>
                  <a:lnTo>
                    <a:pt x="1450" y="1024"/>
                  </a:lnTo>
                  <a:lnTo>
                    <a:pt x="1485" y="1066"/>
                  </a:lnTo>
                  <a:lnTo>
                    <a:pt x="1524" y="1106"/>
                  </a:lnTo>
                  <a:lnTo>
                    <a:pt x="1568" y="1142"/>
                  </a:lnTo>
                  <a:lnTo>
                    <a:pt x="1615" y="1171"/>
                  </a:lnTo>
                  <a:lnTo>
                    <a:pt x="1664" y="1198"/>
                  </a:lnTo>
                  <a:lnTo>
                    <a:pt x="1718" y="1218"/>
                  </a:lnTo>
                  <a:lnTo>
                    <a:pt x="1773" y="1234"/>
                  </a:lnTo>
                  <a:lnTo>
                    <a:pt x="1830" y="1243"/>
                  </a:lnTo>
                  <a:lnTo>
                    <a:pt x="1889" y="1246"/>
                  </a:lnTo>
                  <a:lnTo>
                    <a:pt x="1948" y="1243"/>
                  </a:lnTo>
                  <a:lnTo>
                    <a:pt x="2006" y="1234"/>
                  </a:lnTo>
                  <a:lnTo>
                    <a:pt x="2061" y="1218"/>
                  </a:lnTo>
                  <a:lnTo>
                    <a:pt x="2114" y="1198"/>
                  </a:lnTo>
                  <a:lnTo>
                    <a:pt x="2163" y="1171"/>
                  </a:lnTo>
                  <a:lnTo>
                    <a:pt x="2210" y="1142"/>
                  </a:lnTo>
                  <a:lnTo>
                    <a:pt x="2254" y="1106"/>
                  </a:lnTo>
                  <a:lnTo>
                    <a:pt x="2293" y="1066"/>
                  </a:lnTo>
                  <a:lnTo>
                    <a:pt x="2328" y="1024"/>
                  </a:lnTo>
                  <a:lnTo>
                    <a:pt x="2359" y="977"/>
                  </a:lnTo>
                  <a:lnTo>
                    <a:pt x="2386" y="927"/>
                  </a:lnTo>
                  <a:lnTo>
                    <a:pt x="2406" y="874"/>
                  </a:lnTo>
                  <a:lnTo>
                    <a:pt x="2421" y="818"/>
                  </a:lnTo>
                  <a:lnTo>
                    <a:pt x="2430" y="761"/>
                  </a:lnTo>
                  <a:lnTo>
                    <a:pt x="2433" y="701"/>
                  </a:lnTo>
                  <a:lnTo>
                    <a:pt x="2430" y="643"/>
                  </a:lnTo>
                  <a:lnTo>
                    <a:pt x="2421" y="585"/>
                  </a:lnTo>
                  <a:lnTo>
                    <a:pt x="2406" y="530"/>
                  </a:lnTo>
                  <a:lnTo>
                    <a:pt x="2386" y="477"/>
                  </a:lnTo>
                  <a:lnTo>
                    <a:pt x="2359" y="427"/>
                  </a:lnTo>
                  <a:lnTo>
                    <a:pt x="2328" y="380"/>
                  </a:lnTo>
                  <a:lnTo>
                    <a:pt x="2293" y="338"/>
                  </a:lnTo>
                  <a:lnTo>
                    <a:pt x="2254" y="298"/>
                  </a:lnTo>
                  <a:lnTo>
                    <a:pt x="2210" y="262"/>
                  </a:lnTo>
                  <a:lnTo>
                    <a:pt x="2163" y="231"/>
                  </a:lnTo>
                  <a:lnTo>
                    <a:pt x="2114" y="206"/>
                  </a:lnTo>
                  <a:lnTo>
                    <a:pt x="2061" y="185"/>
                  </a:lnTo>
                  <a:lnTo>
                    <a:pt x="2006" y="170"/>
                  </a:lnTo>
                  <a:lnTo>
                    <a:pt x="1948" y="160"/>
                  </a:lnTo>
                  <a:lnTo>
                    <a:pt x="1889" y="157"/>
                  </a:lnTo>
                  <a:close/>
                  <a:moveTo>
                    <a:pt x="1889" y="0"/>
                  </a:moveTo>
                  <a:lnTo>
                    <a:pt x="1957" y="4"/>
                  </a:lnTo>
                  <a:lnTo>
                    <a:pt x="2022" y="13"/>
                  </a:lnTo>
                  <a:lnTo>
                    <a:pt x="2086" y="29"/>
                  </a:lnTo>
                  <a:lnTo>
                    <a:pt x="2147" y="50"/>
                  </a:lnTo>
                  <a:lnTo>
                    <a:pt x="2205" y="76"/>
                  </a:lnTo>
                  <a:lnTo>
                    <a:pt x="2261" y="108"/>
                  </a:lnTo>
                  <a:lnTo>
                    <a:pt x="2313" y="144"/>
                  </a:lnTo>
                  <a:lnTo>
                    <a:pt x="2362" y="184"/>
                  </a:lnTo>
                  <a:lnTo>
                    <a:pt x="2407" y="229"/>
                  </a:lnTo>
                  <a:lnTo>
                    <a:pt x="2447" y="278"/>
                  </a:lnTo>
                  <a:lnTo>
                    <a:pt x="2483" y="330"/>
                  </a:lnTo>
                  <a:lnTo>
                    <a:pt x="2514" y="385"/>
                  </a:lnTo>
                  <a:lnTo>
                    <a:pt x="2541" y="444"/>
                  </a:lnTo>
                  <a:lnTo>
                    <a:pt x="2562" y="506"/>
                  </a:lnTo>
                  <a:lnTo>
                    <a:pt x="2577" y="568"/>
                  </a:lnTo>
                  <a:lnTo>
                    <a:pt x="2587" y="634"/>
                  </a:lnTo>
                  <a:lnTo>
                    <a:pt x="2590" y="701"/>
                  </a:lnTo>
                  <a:lnTo>
                    <a:pt x="2587" y="767"/>
                  </a:lnTo>
                  <a:lnTo>
                    <a:pt x="2578" y="830"/>
                  </a:lnTo>
                  <a:lnTo>
                    <a:pt x="2564" y="892"/>
                  </a:lnTo>
                  <a:lnTo>
                    <a:pt x="2544" y="951"/>
                  </a:lnTo>
                  <a:lnTo>
                    <a:pt x="2520" y="1009"/>
                  </a:lnTo>
                  <a:lnTo>
                    <a:pt x="2490" y="1062"/>
                  </a:lnTo>
                  <a:lnTo>
                    <a:pt x="2456" y="1114"/>
                  </a:lnTo>
                  <a:lnTo>
                    <a:pt x="2418" y="1162"/>
                  </a:lnTo>
                  <a:lnTo>
                    <a:pt x="2376" y="1205"/>
                  </a:lnTo>
                  <a:lnTo>
                    <a:pt x="2330" y="1246"/>
                  </a:lnTo>
                  <a:lnTo>
                    <a:pt x="2457" y="1246"/>
                  </a:lnTo>
                  <a:lnTo>
                    <a:pt x="2478" y="1249"/>
                  </a:lnTo>
                  <a:lnTo>
                    <a:pt x="2496" y="1258"/>
                  </a:lnTo>
                  <a:lnTo>
                    <a:pt x="2512" y="1269"/>
                  </a:lnTo>
                  <a:lnTo>
                    <a:pt x="2525" y="1285"/>
                  </a:lnTo>
                  <a:lnTo>
                    <a:pt x="2532" y="1303"/>
                  </a:lnTo>
                  <a:lnTo>
                    <a:pt x="2536" y="1325"/>
                  </a:lnTo>
                  <a:lnTo>
                    <a:pt x="2536" y="1558"/>
                  </a:lnTo>
                  <a:lnTo>
                    <a:pt x="3041" y="1285"/>
                  </a:lnTo>
                  <a:lnTo>
                    <a:pt x="3060" y="1279"/>
                  </a:lnTo>
                  <a:lnTo>
                    <a:pt x="3080" y="1277"/>
                  </a:lnTo>
                  <a:lnTo>
                    <a:pt x="3099" y="1279"/>
                  </a:lnTo>
                  <a:lnTo>
                    <a:pt x="3118" y="1287"/>
                  </a:lnTo>
                  <a:lnTo>
                    <a:pt x="3134" y="1300"/>
                  </a:lnTo>
                  <a:lnTo>
                    <a:pt x="3146" y="1316"/>
                  </a:lnTo>
                  <a:lnTo>
                    <a:pt x="3154" y="1334"/>
                  </a:lnTo>
                  <a:lnTo>
                    <a:pt x="3156" y="1354"/>
                  </a:lnTo>
                  <a:lnTo>
                    <a:pt x="3156" y="2468"/>
                  </a:lnTo>
                  <a:lnTo>
                    <a:pt x="3154" y="2488"/>
                  </a:lnTo>
                  <a:lnTo>
                    <a:pt x="3146" y="2507"/>
                  </a:lnTo>
                  <a:lnTo>
                    <a:pt x="3134" y="2523"/>
                  </a:lnTo>
                  <a:lnTo>
                    <a:pt x="3118" y="2536"/>
                  </a:lnTo>
                  <a:lnTo>
                    <a:pt x="3098" y="2544"/>
                  </a:lnTo>
                  <a:lnTo>
                    <a:pt x="3078" y="2547"/>
                  </a:lnTo>
                  <a:lnTo>
                    <a:pt x="3059" y="2545"/>
                  </a:lnTo>
                  <a:lnTo>
                    <a:pt x="3041" y="2537"/>
                  </a:lnTo>
                  <a:lnTo>
                    <a:pt x="2536" y="2265"/>
                  </a:lnTo>
                  <a:lnTo>
                    <a:pt x="2536" y="2499"/>
                  </a:lnTo>
                  <a:lnTo>
                    <a:pt x="2532" y="2519"/>
                  </a:lnTo>
                  <a:lnTo>
                    <a:pt x="2525" y="2538"/>
                  </a:lnTo>
                  <a:lnTo>
                    <a:pt x="2512" y="2554"/>
                  </a:lnTo>
                  <a:lnTo>
                    <a:pt x="2496" y="2566"/>
                  </a:lnTo>
                  <a:lnTo>
                    <a:pt x="2478" y="2573"/>
                  </a:lnTo>
                  <a:lnTo>
                    <a:pt x="2457" y="2577"/>
                  </a:lnTo>
                  <a:lnTo>
                    <a:pt x="1535" y="2577"/>
                  </a:lnTo>
                  <a:lnTo>
                    <a:pt x="1958" y="3389"/>
                  </a:lnTo>
                  <a:lnTo>
                    <a:pt x="1965" y="3409"/>
                  </a:lnTo>
                  <a:lnTo>
                    <a:pt x="1968" y="3430"/>
                  </a:lnTo>
                  <a:lnTo>
                    <a:pt x="1963" y="3450"/>
                  </a:lnTo>
                  <a:lnTo>
                    <a:pt x="1955" y="3468"/>
                  </a:lnTo>
                  <a:lnTo>
                    <a:pt x="1942" y="3483"/>
                  </a:lnTo>
                  <a:lnTo>
                    <a:pt x="1925" y="3495"/>
                  </a:lnTo>
                  <a:lnTo>
                    <a:pt x="1907" y="3502"/>
                  </a:lnTo>
                  <a:lnTo>
                    <a:pt x="1889" y="3504"/>
                  </a:lnTo>
                  <a:lnTo>
                    <a:pt x="1873" y="3502"/>
                  </a:lnTo>
                  <a:lnTo>
                    <a:pt x="1857" y="3497"/>
                  </a:lnTo>
                  <a:lnTo>
                    <a:pt x="1842" y="3488"/>
                  </a:lnTo>
                  <a:lnTo>
                    <a:pt x="1829" y="3476"/>
                  </a:lnTo>
                  <a:lnTo>
                    <a:pt x="1820" y="3461"/>
                  </a:lnTo>
                  <a:lnTo>
                    <a:pt x="1406" y="2668"/>
                  </a:lnTo>
                  <a:lnTo>
                    <a:pt x="991" y="3461"/>
                  </a:lnTo>
                  <a:lnTo>
                    <a:pt x="982" y="3476"/>
                  </a:lnTo>
                  <a:lnTo>
                    <a:pt x="969" y="3488"/>
                  </a:lnTo>
                  <a:lnTo>
                    <a:pt x="955" y="3497"/>
                  </a:lnTo>
                  <a:lnTo>
                    <a:pt x="939" y="3502"/>
                  </a:lnTo>
                  <a:lnTo>
                    <a:pt x="922" y="3504"/>
                  </a:lnTo>
                  <a:lnTo>
                    <a:pt x="904" y="3502"/>
                  </a:lnTo>
                  <a:lnTo>
                    <a:pt x="886" y="3495"/>
                  </a:lnTo>
                  <a:lnTo>
                    <a:pt x="869" y="3483"/>
                  </a:lnTo>
                  <a:lnTo>
                    <a:pt x="856" y="3468"/>
                  </a:lnTo>
                  <a:lnTo>
                    <a:pt x="848" y="3450"/>
                  </a:lnTo>
                  <a:lnTo>
                    <a:pt x="844" y="3430"/>
                  </a:lnTo>
                  <a:lnTo>
                    <a:pt x="846" y="3409"/>
                  </a:lnTo>
                  <a:lnTo>
                    <a:pt x="853" y="3389"/>
                  </a:lnTo>
                  <a:lnTo>
                    <a:pt x="1276" y="2577"/>
                  </a:lnTo>
                  <a:lnTo>
                    <a:pt x="354" y="2577"/>
                  </a:lnTo>
                  <a:lnTo>
                    <a:pt x="334" y="2573"/>
                  </a:lnTo>
                  <a:lnTo>
                    <a:pt x="315" y="2566"/>
                  </a:lnTo>
                  <a:lnTo>
                    <a:pt x="299" y="2554"/>
                  </a:lnTo>
                  <a:lnTo>
                    <a:pt x="287" y="2538"/>
                  </a:lnTo>
                  <a:lnTo>
                    <a:pt x="279" y="2519"/>
                  </a:lnTo>
                  <a:lnTo>
                    <a:pt x="276" y="2499"/>
                  </a:lnTo>
                  <a:lnTo>
                    <a:pt x="276" y="2144"/>
                  </a:lnTo>
                  <a:lnTo>
                    <a:pt x="79" y="2144"/>
                  </a:lnTo>
                  <a:lnTo>
                    <a:pt x="57" y="2140"/>
                  </a:lnTo>
                  <a:lnTo>
                    <a:pt x="38" y="2133"/>
                  </a:lnTo>
                  <a:lnTo>
                    <a:pt x="23" y="2120"/>
                  </a:lnTo>
                  <a:lnTo>
                    <a:pt x="11" y="2104"/>
                  </a:lnTo>
                  <a:lnTo>
                    <a:pt x="3" y="2086"/>
                  </a:lnTo>
                  <a:lnTo>
                    <a:pt x="0" y="2065"/>
                  </a:lnTo>
                  <a:lnTo>
                    <a:pt x="0" y="1758"/>
                  </a:lnTo>
                  <a:lnTo>
                    <a:pt x="3" y="1737"/>
                  </a:lnTo>
                  <a:lnTo>
                    <a:pt x="11" y="1718"/>
                  </a:lnTo>
                  <a:lnTo>
                    <a:pt x="23" y="1702"/>
                  </a:lnTo>
                  <a:lnTo>
                    <a:pt x="38" y="1691"/>
                  </a:lnTo>
                  <a:lnTo>
                    <a:pt x="57" y="1682"/>
                  </a:lnTo>
                  <a:lnTo>
                    <a:pt x="79" y="1680"/>
                  </a:lnTo>
                  <a:lnTo>
                    <a:pt x="276" y="1680"/>
                  </a:lnTo>
                  <a:lnTo>
                    <a:pt x="276" y="1325"/>
                  </a:lnTo>
                  <a:lnTo>
                    <a:pt x="279" y="1303"/>
                  </a:lnTo>
                  <a:lnTo>
                    <a:pt x="287" y="1285"/>
                  </a:lnTo>
                  <a:lnTo>
                    <a:pt x="299" y="1269"/>
                  </a:lnTo>
                  <a:lnTo>
                    <a:pt x="315" y="1258"/>
                  </a:lnTo>
                  <a:lnTo>
                    <a:pt x="334" y="1249"/>
                  </a:lnTo>
                  <a:lnTo>
                    <a:pt x="354" y="1246"/>
                  </a:lnTo>
                  <a:lnTo>
                    <a:pt x="425" y="1246"/>
                  </a:lnTo>
                  <a:lnTo>
                    <a:pt x="391" y="1209"/>
                  </a:lnTo>
                  <a:lnTo>
                    <a:pt x="362" y="1168"/>
                  </a:lnTo>
                  <a:lnTo>
                    <a:pt x="335" y="1125"/>
                  </a:lnTo>
                  <a:lnTo>
                    <a:pt x="314" y="1079"/>
                  </a:lnTo>
                  <a:lnTo>
                    <a:pt x="296" y="1030"/>
                  </a:lnTo>
                  <a:lnTo>
                    <a:pt x="283" y="980"/>
                  </a:lnTo>
                  <a:lnTo>
                    <a:pt x="274" y="928"/>
                  </a:lnTo>
                  <a:lnTo>
                    <a:pt x="272" y="875"/>
                  </a:lnTo>
                  <a:lnTo>
                    <a:pt x="275" y="816"/>
                  </a:lnTo>
                  <a:lnTo>
                    <a:pt x="284" y="761"/>
                  </a:lnTo>
                  <a:lnTo>
                    <a:pt x="299" y="708"/>
                  </a:lnTo>
                  <a:lnTo>
                    <a:pt x="319" y="656"/>
                  </a:lnTo>
                  <a:lnTo>
                    <a:pt x="345" y="608"/>
                  </a:lnTo>
                  <a:lnTo>
                    <a:pt x="374" y="562"/>
                  </a:lnTo>
                  <a:lnTo>
                    <a:pt x="408" y="521"/>
                  </a:lnTo>
                  <a:lnTo>
                    <a:pt x="447" y="482"/>
                  </a:lnTo>
                  <a:lnTo>
                    <a:pt x="488" y="448"/>
                  </a:lnTo>
                  <a:lnTo>
                    <a:pt x="534" y="418"/>
                  </a:lnTo>
                  <a:lnTo>
                    <a:pt x="583" y="393"/>
                  </a:lnTo>
                  <a:lnTo>
                    <a:pt x="634" y="373"/>
                  </a:lnTo>
                  <a:lnTo>
                    <a:pt x="687" y="358"/>
                  </a:lnTo>
                  <a:lnTo>
                    <a:pt x="743" y="349"/>
                  </a:lnTo>
                  <a:lnTo>
                    <a:pt x="801" y="346"/>
                  </a:lnTo>
                  <a:lnTo>
                    <a:pt x="854" y="348"/>
                  </a:lnTo>
                  <a:lnTo>
                    <a:pt x="907" y="357"/>
                  </a:lnTo>
                  <a:lnTo>
                    <a:pt x="957" y="369"/>
                  </a:lnTo>
                  <a:lnTo>
                    <a:pt x="1006" y="388"/>
                  </a:lnTo>
                  <a:lnTo>
                    <a:pt x="1052" y="409"/>
                  </a:lnTo>
                  <a:lnTo>
                    <a:pt x="1095" y="435"/>
                  </a:lnTo>
                  <a:lnTo>
                    <a:pt x="1136" y="466"/>
                  </a:lnTo>
                  <a:lnTo>
                    <a:pt x="1173" y="500"/>
                  </a:lnTo>
                  <a:lnTo>
                    <a:pt x="1208" y="538"/>
                  </a:lnTo>
                  <a:lnTo>
                    <a:pt x="1225" y="477"/>
                  </a:lnTo>
                  <a:lnTo>
                    <a:pt x="1248" y="419"/>
                  </a:lnTo>
                  <a:lnTo>
                    <a:pt x="1275" y="363"/>
                  </a:lnTo>
                  <a:lnTo>
                    <a:pt x="1307" y="311"/>
                  </a:lnTo>
                  <a:lnTo>
                    <a:pt x="1344" y="262"/>
                  </a:lnTo>
                  <a:lnTo>
                    <a:pt x="1385" y="215"/>
                  </a:lnTo>
                  <a:lnTo>
                    <a:pt x="1429" y="174"/>
                  </a:lnTo>
                  <a:lnTo>
                    <a:pt x="1477" y="135"/>
                  </a:lnTo>
                  <a:lnTo>
                    <a:pt x="1528" y="101"/>
                  </a:lnTo>
                  <a:lnTo>
                    <a:pt x="1583" y="72"/>
                  </a:lnTo>
                  <a:lnTo>
                    <a:pt x="1639" y="47"/>
                  </a:lnTo>
                  <a:lnTo>
                    <a:pt x="1699" y="27"/>
                  </a:lnTo>
                  <a:lnTo>
                    <a:pt x="1760" y="13"/>
                  </a:lnTo>
                  <a:lnTo>
                    <a:pt x="1824" y="4"/>
                  </a:lnTo>
                  <a:lnTo>
                    <a:pt x="18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8"/>
            <p:cNvSpPr>
              <a:spLocks noEditPoints="1"/>
            </p:cNvSpPr>
            <p:nvPr/>
          </p:nvSpPr>
          <p:spPr bwMode="auto">
            <a:xfrm>
              <a:off x="3641725" y="2017713"/>
              <a:ext cx="76200" cy="76200"/>
            </a:xfrm>
            <a:custGeom>
              <a:avLst/>
              <a:gdLst>
                <a:gd name="T0" fmla="*/ 216 w 475"/>
                <a:gd name="T1" fmla="*/ 144 h 476"/>
                <a:gd name="T2" fmla="*/ 177 w 475"/>
                <a:gd name="T3" fmla="*/ 163 h 476"/>
                <a:gd name="T4" fmla="*/ 151 w 475"/>
                <a:gd name="T5" fmla="*/ 196 h 476"/>
                <a:gd name="T6" fmla="*/ 141 w 475"/>
                <a:gd name="T7" fmla="*/ 239 h 476"/>
                <a:gd name="T8" fmla="*/ 151 w 475"/>
                <a:gd name="T9" fmla="*/ 281 h 476"/>
                <a:gd name="T10" fmla="*/ 177 w 475"/>
                <a:gd name="T11" fmla="*/ 314 h 476"/>
                <a:gd name="T12" fmla="*/ 216 w 475"/>
                <a:gd name="T13" fmla="*/ 332 h 476"/>
                <a:gd name="T14" fmla="*/ 260 w 475"/>
                <a:gd name="T15" fmla="*/ 332 h 476"/>
                <a:gd name="T16" fmla="*/ 298 w 475"/>
                <a:gd name="T17" fmla="*/ 314 h 476"/>
                <a:gd name="T18" fmla="*/ 325 w 475"/>
                <a:gd name="T19" fmla="*/ 281 h 476"/>
                <a:gd name="T20" fmla="*/ 335 w 475"/>
                <a:gd name="T21" fmla="*/ 239 h 476"/>
                <a:gd name="T22" fmla="*/ 325 w 475"/>
                <a:gd name="T23" fmla="*/ 196 h 476"/>
                <a:gd name="T24" fmla="*/ 298 w 475"/>
                <a:gd name="T25" fmla="*/ 163 h 476"/>
                <a:gd name="T26" fmla="*/ 260 w 475"/>
                <a:gd name="T27" fmla="*/ 144 h 476"/>
                <a:gd name="T28" fmla="*/ 238 w 475"/>
                <a:gd name="T29" fmla="*/ 0 h 476"/>
                <a:gd name="T30" fmla="*/ 312 w 475"/>
                <a:gd name="T31" fmla="*/ 13 h 476"/>
                <a:gd name="T32" fmla="*/ 378 w 475"/>
                <a:gd name="T33" fmla="*/ 46 h 476"/>
                <a:gd name="T34" fmla="*/ 429 w 475"/>
                <a:gd name="T35" fmla="*/ 98 h 476"/>
                <a:gd name="T36" fmla="*/ 463 w 475"/>
                <a:gd name="T37" fmla="*/ 163 h 476"/>
                <a:gd name="T38" fmla="*/ 475 w 475"/>
                <a:gd name="T39" fmla="*/ 239 h 476"/>
                <a:gd name="T40" fmla="*/ 463 w 475"/>
                <a:gd name="T41" fmla="*/ 313 h 476"/>
                <a:gd name="T42" fmla="*/ 429 w 475"/>
                <a:gd name="T43" fmla="*/ 378 h 476"/>
                <a:gd name="T44" fmla="*/ 378 w 475"/>
                <a:gd name="T45" fmla="*/ 430 h 476"/>
                <a:gd name="T46" fmla="*/ 312 w 475"/>
                <a:gd name="T47" fmla="*/ 463 h 476"/>
                <a:gd name="T48" fmla="*/ 238 w 475"/>
                <a:gd name="T49" fmla="*/ 476 h 476"/>
                <a:gd name="T50" fmla="*/ 162 w 475"/>
                <a:gd name="T51" fmla="*/ 463 h 476"/>
                <a:gd name="T52" fmla="*/ 97 w 475"/>
                <a:gd name="T53" fmla="*/ 430 h 476"/>
                <a:gd name="T54" fmla="*/ 46 w 475"/>
                <a:gd name="T55" fmla="*/ 378 h 476"/>
                <a:gd name="T56" fmla="*/ 12 w 475"/>
                <a:gd name="T57" fmla="*/ 313 h 476"/>
                <a:gd name="T58" fmla="*/ 0 w 475"/>
                <a:gd name="T59" fmla="*/ 239 h 476"/>
                <a:gd name="T60" fmla="*/ 12 w 475"/>
                <a:gd name="T61" fmla="*/ 163 h 476"/>
                <a:gd name="T62" fmla="*/ 46 w 475"/>
                <a:gd name="T63" fmla="*/ 98 h 476"/>
                <a:gd name="T64" fmla="*/ 97 w 475"/>
                <a:gd name="T65" fmla="*/ 46 h 476"/>
                <a:gd name="T66" fmla="*/ 162 w 475"/>
                <a:gd name="T67" fmla="*/ 13 h 476"/>
                <a:gd name="T68" fmla="*/ 238 w 475"/>
                <a:gd name="T6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5" h="476">
                  <a:moveTo>
                    <a:pt x="238" y="142"/>
                  </a:moveTo>
                  <a:lnTo>
                    <a:pt x="216" y="144"/>
                  </a:lnTo>
                  <a:lnTo>
                    <a:pt x="195" y="151"/>
                  </a:lnTo>
                  <a:lnTo>
                    <a:pt x="177" y="163"/>
                  </a:lnTo>
                  <a:lnTo>
                    <a:pt x="162" y="178"/>
                  </a:lnTo>
                  <a:lnTo>
                    <a:pt x="151" y="196"/>
                  </a:lnTo>
                  <a:lnTo>
                    <a:pt x="143" y="216"/>
                  </a:lnTo>
                  <a:lnTo>
                    <a:pt x="141" y="239"/>
                  </a:lnTo>
                  <a:lnTo>
                    <a:pt x="143" y="260"/>
                  </a:lnTo>
                  <a:lnTo>
                    <a:pt x="151" y="281"/>
                  </a:lnTo>
                  <a:lnTo>
                    <a:pt x="162" y="298"/>
                  </a:lnTo>
                  <a:lnTo>
                    <a:pt x="177" y="314"/>
                  </a:lnTo>
                  <a:lnTo>
                    <a:pt x="195" y="325"/>
                  </a:lnTo>
                  <a:lnTo>
                    <a:pt x="216" y="332"/>
                  </a:lnTo>
                  <a:lnTo>
                    <a:pt x="238" y="335"/>
                  </a:lnTo>
                  <a:lnTo>
                    <a:pt x="260" y="332"/>
                  </a:lnTo>
                  <a:lnTo>
                    <a:pt x="280" y="325"/>
                  </a:lnTo>
                  <a:lnTo>
                    <a:pt x="298" y="314"/>
                  </a:lnTo>
                  <a:lnTo>
                    <a:pt x="313" y="298"/>
                  </a:lnTo>
                  <a:lnTo>
                    <a:pt x="325" y="281"/>
                  </a:lnTo>
                  <a:lnTo>
                    <a:pt x="331" y="260"/>
                  </a:lnTo>
                  <a:lnTo>
                    <a:pt x="335" y="239"/>
                  </a:lnTo>
                  <a:lnTo>
                    <a:pt x="331" y="216"/>
                  </a:lnTo>
                  <a:lnTo>
                    <a:pt x="325" y="196"/>
                  </a:lnTo>
                  <a:lnTo>
                    <a:pt x="313" y="178"/>
                  </a:lnTo>
                  <a:lnTo>
                    <a:pt x="298" y="163"/>
                  </a:lnTo>
                  <a:lnTo>
                    <a:pt x="280" y="151"/>
                  </a:lnTo>
                  <a:lnTo>
                    <a:pt x="260" y="144"/>
                  </a:lnTo>
                  <a:lnTo>
                    <a:pt x="238" y="142"/>
                  </a:lnTo>
                  <a:close/>
                  <a:moveTo>
                    <a:pt x="238" y="0"/>
                  </a:moveTo>
                  <a:lnTo>
                    <a:pt x="276" y="4"/>
                  </a:lnTo>
                  <a:lnTo>
                    <a:pt x="312" y="13"/>
                  </a:lnTo>
                  <a:lnTo>
                    <a:pt x="346" y="27"/>
                  </a:lnTo>
                  <a:lnTo>
                    <a:pt x="378" y="46"/>
                  </a:lnTo>
                  <a:lnTo>
                    <a:pt x="406" y="71"/>
                  </a:lnTo>
                  <a:lnTo>
                    <a:pt x="429" y="98"/>
                  </a:lnTo>
                  <a:lnTo>
                    <a:pt x="448" y="129"/>
                  </a:lnTo>
                  <a:lnTo>
                    <a:pt x="463" y="163"/>
                  </a:lnTo>
                  <a:lnTo>
                    <a:pt x="472" y="199"/>
                  </a:lnTo>
                  <a:lnTo>
                    <a:pt x="475" y="239"/>
                  </a:lnTo>
                  <a:lnTo>
                    <a:pt x="472" y="277"/>
                  </a:lnTo>
                  <a:lnTo>
                    <a:pt x="463" y="313"/>
                  </a:lnTo>
                  <a:lnTo>
                    <a:pt x="448" y="347"/>
                  </a:lnTo>
                  <a:lnTo>
                    <a:pt x="429" y="378"/>
                  </a:lnTo>
                  <a:lnTo>
                    <a:pt x="406" y="406"/>
                  </a:lnTo>
                  <a:lnTo>
                    <a:pt x="378" y="430"/>
                  </a:lnTo>
                  <a:lnTo>
                    <a:pt x="346" y="449"/>
                  </a:lnTo>
                  <a:lnTo>
                    <a:pt x="312" y="463"/>
                  </a:lnTo>
                  <a:lnTo>
                    <a:pt x="276" y="473"/>
                  </a:lnTo>
                  <a:lnTo>
                    <a:pt x="238" y="476"/>
                  </a:lnTo>
                  <a:lnTo>
                    <a:pt x="200" y="473"/>
                  </a:lnTo>
                  <a:lnTo>
                    <a:pt x="162" y="463"/>
                  </a:lnTo>
                  <a:lnTo>
                    <a:pt x="128" y="449"/>
                  </a:lnTo>
                  <a:lnTo>
                    <a:pt x="97" y="430"/>
                  </a:lnTo>
                  <a:lnTo>
                    <a:pt x="70" y="406"/>
                  </a:lnTo>
                  <a:lnTo>
                    <a:pt x="46" y="378"/>
                  </a:lnTo>
                  <a:lnTo>
                    <a:pt x="26" y="347"/>
                  </a:lnTo>
                  <a:lnTo>
                    <a:pt x="12" y="313"/>
                  </a:lnTo>
                  <a:lnTo>
                    <a:pt x="3" y="277"/>
                  </a:lnTo>
                  <a:lnTo>
                    <a:pt x="0" y="239"/>
                  </a:lnTo>
                  <a:lnTo>
                    <a:pt x="3" y="199"/>
                  </a:lnTo>
                  <a:lnTo>
                    <a:pt x="12" y="163"/>
                  </a:lnTo>
                  <a:lnTo>
                    <a:pt x="26" y="129"/>
                  </a:lnTo>
                  <a:lnTo>
                    <a:pt x="46" y="98"/>
                  </a:lnTo>
                  <a:lnTo>
                    <a:pt x="70" y="71"/>
                  </a:lnTo>
                  <a:lnTo>
                    <a:pt x="97" y="46"/>
                  </a:lnTo>
                  <a:lnTo>
                    <a:pt x="128" y="27"/>
                  </a:lnTo>
                  <a:lnTo>
                    <a:pt x="162" y="13"/>
                  </a:lnTo>
                  <a:lnTo>
                    <a:pt x="200" y="4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9"/>
            <p:cNvSpPr>
              <a:spLocks noEditPoints="1"/>
            </p:cNvSpPr>
            <p:nvPr/>
          </p:nvSpPr>
          <p:spPr bwMode="auto">
            <a:xfrm>
              <a:off x="3798888" y="1974850"/>
              <a:ext cx="107950" cy="107950"/>
            </a:xfrm>
            <a:custGeom>
              <a:avLst/>
              <a:gdLst>
                <a:gd name="T0" fmla="*/ 307 w 681"/>
                <a:gd name="T1" fmla="*/ 160 h 682"/>
                <a:gd name="T2" fmla="*/ 247 w 681"/>
                <a:gd name="T3" fmla="*/ 182 h 682"/>
                <a:gd name="T4" fmla="*/ 198 w 681"/>
                <a:gd name="T5" fmla="*/ 222 h 682"/>
                <a:gd name="T6" fmla="*/ 167 w 681"/>
                <a:gd name="T7" fmla="*/ 277 h 682"/>
                <a:gd name="T8" fmla="*/ 156 w 681"/>
                <a:gd name="T9" fmla="*/ 340 h 682"/>
                <a:gd name="T10" fmla="*/ 167 w 681"/>
                <a:gd name="T11" fmla="*/ 405 h 682"/>
                <a:gd name="T12" fmla="*/ 198 w 681"/>
                <a:gd name="T13" fmla="*/ 459 h 682"/>
                <a:gd name="T14" fmla="*/ 247 w 681"/>
                <a:gd name="T15" fmla="*/ 500 h 682"/>
                <a:gd name="T16" fmla="*/ 307 w 681"/>
                <a:gd name="T17" fmla="*/ 522 h 682"/>
                <a:gd name="T18" fmla="*/ 373 w 681"/>
                <a:gd name="T19" fmla="*/ 522 h 682"/>
                <a:gd name="T20" fmla="*/ 434 w 681"/>
                <a:gd name="T21" fmla="*/ 500 h 682"/>
                <a:gd name="T22" fmla="*/ 481 w 681"/>
                <a:gd name="T23" fmla="*/ 459 h 682"/>
                <a:gd name="T24" fmla="*/ 513 w 681"/>
                <a:gd name="T25" fmla="*/ 405 h 682"/>
                <a:gd name="T26" fmla="*/ 525 w 681"/>
                <a:gd name="T27" fmla="*/ 340 h 682"/>
                <a:gd name="T28" fmla="*/ 513 w 681"/>
                <a:gd name="T29" fmla="*/ 277 h 682"/>
                <a:gd name="T30" fmla="*/ 481 w 681"/>
                <a:gd name="T31" fmla="*/ 222 h 682"/>
                <a:gd name="T32" fmla="*/ 434 w 681"/>
                <a:gd name="T33" fmla="*/ 182 h 682"/>
                <a:gd name="T34" fmla="*/ 373 w 681"/>
                <a:gd name="T35" fmla="*/ 160 h 682"/>
                <a:gd name="T36" fmla="*/ 340 w 681"/>
                <a:gd name="T37" fmla="*/ 0 h 682"/>
                <a:gd name="T38" fmla="*/ 430 w 681"/>
                <a:gd name="T39" fmla="*/ 12 h 682"/>
                <a:gd name="T40" fmla="*/ 512 w 681"/>
                <a:gd name="T41" fmla="*/ 47 h 682"/>
                <a:gd name="T42" fmla="*/ 581 w 681"/>
                <a:gd name="T43" fmla="*/ 100 h 682"/>
                <a:gd name="T44" fmla="*/ 635 w 681"/>
                <a:gd name="T45" fmla="*/ 169 h 682"/>
                <a:gd name="T46" fmla="*/ 669 w 681"/>
                <a:gd name="T47" fmla="*/ 250 h 682"/>
                <a:gd name="T48" fmla="*/ 681 w 681"/>
                <a:gd name="T49" fmla="*/ 340 h 682"/>
                <a:gd name="T50" fmla="*/ 669 w 681"/>
                <a:gd name="T51" fmla="*/ 432 h 682"/>
                <a:gd name="T52" fmla="*/ 635 w 681"/>
                <a:gd name="T53" fmla="*/ 513 h 682"/>
                <a:gd name="T54" fmla="*/ 581 w 681"/>
                <a:gd name="T55" fmla="*/ 582 h 682"/>
                <a:gd name="T56" fmla="*/ 512 w 681"/>
                <a:gd name="T57" fmla="*/ 635 h 682"/>
                <a:gd name="T58" fmla="*/ 430 w 681"/>
                <a:gd name="T59" fmla="*/ 670 h 682"/>
                <a:gd name="T60" fmla="*/ 340 w 681"/>
                <a:gd name="T61" fmla="*/ 682 h 682"/>
                <a:gd name="T62" fmla="*/ 250 w 681"/>
                <a:gd name="T63" fmla="*/ 670 h 682"/>
                <a:gd name="T64" fmla="*/ 168 w 681"/>
                <a:gd name="T65" fmla="*/ 635 h 682"/>
                <a:gd name="T66" fmla="*/ 100 w 681"/>
                <a:gd name="T67" fmla="*/ 582 h 682"/>
                <a:gd name="T68" fmla="*/ 45 w 681"/>
                <a:gd name="T69" fmla="*/ 513 h 682"/>
                <a:gd name="T70" fmla="*/ 11 w 681"/>
                <a:gd name="T71" fmla="*/ 432 h 682"/>
                <a:gd name="T72" fmla="*/ 0 w 681"/>
                <a:gd name="T73" fmla="*/ 340 h 682"/>
                <a:gd name="T74" fmla="*/ 11 w 681"/>
                <a:gd name="T75" fmla="*/ 250 h 682"/>
                <a:gd name="T76" fmla="*/ 45 w 681"/>
                <a:gd name="T77" fmla="*/ 169 h 682"/>
                <a:gd name="T78" fmla="*/ 100 w 681"/>
                <a:gd name="T79" fmla="*/ 100 h 682"/>
                <a:gd name="T80" fmla="*/ 168 w 681"/>
                <a:gd name="T81" fmla="*/ 47 h 682"/>
                <a:gd name="T82" fmla="*/ 250 w 681"/>
                <a:gd name="T83" fmla="*/ 12 h 682"/>
                <a:gd name="T84" fmla="*/ 340 w 681"/>
                <a:gd name="T8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1" h="682">
                  <a:moveTo>
                    <a:pt x="340" y="156"/>
                  </a:moveTo>
                  <a:lnTo>
                    <a:pt x="307" y="160"/>
                  </a:lnTo>
                  <a:lnTo>
                    <a:pt x="276" y="168"/>
                  </a:lnTo>
                  <a:lnTo>
                    <a:pt x="247" y="182"/>
                  </a:lnTo>
                  <a:lnTo>
                    <a:pt x="221" y="200"/>
                  </a:lnTo>
                  <a:lnTo>
                    <a:pt x="198" y="222"/>
                  </a:lnTo>
                  <a:lnTo>
                    <a:pt x="180" y="248"/>
                  </a:lnTo>
                  <a:lnTo>
                    <a:pt x="167" y="277"/>
                  </a:lnTo>
                  <a:lnTo>
                    <a:pt x="158" y="307"/>
                  </a:lnTo>
                  <a:lnTo>
                    <a:pt x="156" y="340"/>
                  </a:lnTo>
                  <a:lnTo>
                    <a:pt x="158" y="374"/>
                  </a:lnTo>
                  <a:lnTo>
                    <a:pt x="167" y="405"/>
                  </a:lnTo>
                  <a:lnTo>
                    <a:pt x="180" y="434"/>
                  </a:lnTo>
                  <a:lnTo>
                    <a:pt x="198" y="459"/>
                  </a:lnTo>
                  <a:lnTo>
                    <a:pt x="221" y="482"/>
                  </a:lnTo>
                  <a:lnTo>
                    <a:pt x="247" y="500"/>
                  </a:lnTo>
                  <a:lnTo>
                    <a:pt x="276" y="514"/>
                  </a:lnTo>
                  <a:lnTo>
                    <a:pt x="307" y="522"/>
                  </a:lnTo>
                  <a:lnTo>
                    <a:pt x="340" y="525"/>
                  </a:lnTo>
                  <a:lnTo>
                    <a:pt x="373" y="522"/>
                  </a:lnTo>
                  <a:lnTo>
                    <a:pt x="405" y="514"/>
                  </a:lnTo>
                  <a:lnTo>
                    <a:pt x="434" y="500"/>
                  </a:lnTo>
                  <a:lnTo>
                    <a:pt x="459" y="482"/>
                  </a:lnTo>
                  <a:lnTo>
                    <a:pt x="481" y="459"/>
                  </a:lnTo>
                  <a:lnTo>
                    <a:pt x="499" y="434"/>
                  </a:lnTo>
                  <a:lnTo>
                    <a:pt x="513" y="405"/>
                  </a:lnTo>
                  <a:lnTo>
                    <a:pt x="522" y="374"/>
                  </a:lnTo>
                  <a:lnTo>
                    <a:pt x="525" y="340"/>
                  </a:lnTo>
                  <a:lnTo>
                    <a:pt x="522" y="307"/>
                  </a:lnTo>
                  <a:lnTo>
                    <a:pt x="513" y="277"/>
                  </a:lnTo>
                  <a:lnTo>
                    <a:pt x="499" y="248"/>
                  </a:lnTo>
                  <a:lnTo>
                    <a:pt x="481" y="222"/>
                  </a:lnTo>
                  <a:lnTo>
                    <a:pt x="459" y="200"/>
                  </a:lnTo>
                  <a:lnTo>
                    <a:pt x="434" y="182"/>
                  </a:lnTo>
                  <a:lnTo>
                    <a:pt x="405" y="168"/>
                  </a:lnTo>
                  <a:lnTo>
                    <a:pt x="373" y="160"/>
                  </a:lnTo>
                  <a:lnTo>
                    <a:pt x="340" y="156"/>
                  </a:lnTo>
                  <a:close/>
                  <a:moveTo>
                    <a:pt x="340" y="0"/>
                  </a:moveTo>
                  <a:lnTo>
                    <a:pt x="387" y="3"/>
                  </a:lnTo>
                  <a:lnTo>
                    <a:pt x="430" y="12"/>
                  </a:lnTo>
                  <a:lnTo>
                    <a:pt x="473" y="27"/>
                  </a:lnTo>
                  <a:lnTo>
                    <a:pt x="512" y="47"/>
                  </a:lnTo>
                  <a:lnTo>
                    <a:pt x="548" y="71"/>
                  </a:lnTo>
                  <a:lnTo>
                    <a:pt x="581" y="100"/>
                  </a:lnTo>
                  <a:lnTo>
                    <a:pt x="610" y="133"/>
                  </a:lnTo>
                  <a:lnTo>
                    <a:pt x="635" y="169"/>
                  </a:lnTo>
                  <a:lnTo>
                    <a:pt x="655" y="208"/>
                  </a:lnTo>
                  <a:lnTo>
                    <a:pt x="669" y="250"/>
                  </a:lnTo>
                  <a:lnTo>
                    <a:pt x="678" y="295"/>
                  </a:lnTo>
                  <a:lnTo>
                    <a:pt x="681" y="340"/>
                  </a:lnTo>
                  <a:lnTo>
                    <a:pt x="678" y="387"/>
                  </a:lnTo>
                  <a:lnTo>
                    <a:pt x="669" y="432"/>
                  </a:lnTo>
                  <a:lnTo>
                    <a:pt x="655" y="473"/>
                  </a:lnTo>
                  <a:lnTo>
                    <a:pt x="635" y="513"/>
                  </a:lnTo>
                  <a:lnTo>
                    <a:pt x="610" y="549"/>
                  </a:lnTo>
                  <a:lnTo>
                    <a:pt x="581" y="582"/>
                  </a:lnTo>
                  <a:lnTo>
                    <a:pt x="548" y="610"/>
                  </a:lnTo>
                  <a:lnTo>
                    <a:pt x="512" y="635"/>
                  </a:lnTo>
                  <a:lnTo>
                    <a:pt x="473" y="655"/>
                  </a:lnTo>
                  <a:lnTo>
                    <a:pt x="430" y="670"/>
                  </a:lnTo>
                  <a:lnTo>
                    <a:pt x="387" y="679"/>
                  </a:lnTo>
                  <a:lnTo>
                    <a:pt x="340" y="682"/>
                  </a:lnTo>
                  <a:lnTo>
                    <a:pt x="294" y="679"/>
                  </a:lnTo>
                  <a:lnTo>
                    <a:pt x="250" y="670"/>
                  </a:lnTo>
                  <a:lnTo>
                    <a:pt x="208" y="655"/>
                  </a:lnTo>
                  <a:lnTo>
                    <a:pt x="168" y="635"/>
                  </a:lnTo>
                  <a:lnTo>
                    <a:pt x="131" y="610"/>
                  </a:lnTo>
                  <a:lnTo>
                    <a:pt x="100" y="582"/>
                  </a:lnTo>
                  <a:lnTo>
                    <a:pt x="70" y="549"/>
                  </a:lnTo>
                  <a:lnTo>
                    <a:pt x="45" y="513"/>
                  </a:lnTo>
                  <a:lnTo>
                    <a:pt x="26" y="473"/>
                  </a:lnTo>
                  <a:lnTo>
                    <a:pt x="11" y="432"/>
                  </a:lnTo>
                  <a:lnTo>
                    <a:pt x="2" y="387"/>
                  </a:lnTo>
                  <a:lnTo>
                    <a:pt x="0" y="340"/>
                  </a:lnTo>
                  <a:lnTo>
                    <a:pt x="2" y="295"/>
                  </a:lnTo>
                  <a:lnTo>
                    <a:pt x="11" y="250"/>
                  </a:lnTo>
                  <a:lnTo>
                    <a:pt x="26" y="208"/>
                  </a:lnTo>
                  <a:lnTo>
                    <a:pt x="45" y="169"/>
                  </a:lnTo>
                  <a:lnTo>
                    <a:pt x="70" y="133"/>
                  </a:lnTo>
                  <a:lnTo>
                    <a:pt x="100" y="100"/>
                  </a:lnTo>
                  <a:lnTo>
                    <a:pt x="131" y="71"/>
                  </a:lnTo>
                  <a:lnTo>
                    <a:pt x="168" y="47"/>
                  </a:lnTo>
                  <a:lnTo>
                    <a:pt x="208" y="27"/>
                  </a:lnTo>
                  <a:lnTo>
                    <a:pt x="250" y="12"/>
                  </a:lnTo>
                  <a:lnTo>
                    <a:pt x="294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60"/>
            <p:cNvSpPr>
              <a:spLocks noEditPoints="1"/>
            </p:cNvSpPr>
            <p:nvPr/>
          </p:nvSpPr>
          <p:spPr bwMode="auto">
            <a:xfrm>
              <a:off x="3665538" y="2176463"/>
              <a:ext cx="158750" cy="88900"/>
            </a:xfrm>
            <a:custGeom>
              <a:avLst/>
              <a:gdLst>
                <a:gd name="T0" fmla="*/ 148 w 998"/>
                <a:gd name="T1" fmla="*/ 149 h 563"/>
                <a:gd name="T2" fmla="*/ 148 w 998"/>
                <a:gd name="T3" fmla="*/ 415 h 563"/>
                <a:gd name="T4" fmla="*/ 849 w 998"/>
                <a:gd name="T5" fmla="*/ 415 h 563"/>
                <a:gd name="T6" fmla="*/ 849 w 998"/>
                <a:gd name="T7" fmla="*/ 149 h 563"/>
                <a:gd name="T8" fmla="*/ 148 w 998"/>
                <a:gd name="T9" fmla="*/ 149 h 563"/>
                <a:gd name="T10" fmla="*/ 74 w 998"/>
                <a:gd name="T11" fmla="*/ 0 h 563"/>
                <a:gd name="T12" fmla="*/ 924 w 998"/>
                <a:gd name="T13" fmla="*/ 0 h 563"/>
                <a:gd name="T14" fmla="*/ 944 w 998"/>
                <a:gd name="T15" fmla="*/ 3 h 563"/>
                <a:gd name="T16" fmla="*/ 961 w 998"/>
                <a:gd name="T17" fmla="*/ 11 h 563"/>
                <a:gd name="T18" fmla="*/ 976 w 998"/>
                <a:gd name="T19" fmla="*/ 22 h 563"/>
                <a:gd name="T20" fmla="*/ 988 w 998"/>
                <a:gd name="T21" fmla="*/ 37 h 563"/>
                <a:gd name="T22" fmla="*/ 995 w 998"/>
                <a:gd name="T23" fmla="*/ 55 h 563"/>
                <a:gd name="T24" fmla="*/ 998 w 998"/>
                <a:gd name="T25" fmla="*/ 74 h 563"/>
                <a:gd name="T26" fmla="*/ 998 w 998"/>
                <a:gd name="T27" fmla="*/ 488 h 563"/>
                <a:gd name="T28" fmla="*/ 995 w 998"/>
                <a:gd name="T29" fmla="*/ 508 h 563"/>
                <a:gd name="T30" fmla="*/ 988 w 998"/>
                <a:gd name="T31" fmla="*/ 526 h 563"/>
                <a:gd name="T32" fmla="*/ 976 w 998"/>
                <a:gd name="T33" fmla="*/ 541 h 563"/>
                <a:gd name="T34" fmla="*/ 961 w 998"/>
                <a:gd name="T35" fmla="*/ 553 h 563"/>
                <a:gd name="T36" fmla="*/ 944 w 998"/>
                <a:gd name="T37" fmla="*/ 560 h 563"/>
                <a:gd name="T38" fmla="*/ 924 w 998"/>
                <a:gd name="T39" fmla="*/ 563 h 563"/>
                <a:gd name="T40" fmla="*/ 74 w 998"/>
                <a:gd name="T41" fmla="*/ 563 h 563"/>
                <a:gd name="T42" fmla="*/ 54 w 998"/>
                <a:gd name="T43" fmla="*/ 560 h 563"/>
                <a:gd name="T44" fmla="*/ 36 w 998"/>
                <a:gd name="T45" fmla="*/ 553 h 563"/>
                <a:gd name="T46" fmla="*/ 21 w 998"/>
                <a:gd name="T47" fmla="*/ 541 h 563"/>
                <a:gd name="T48" fmla="*/ 9 w 998"/>
                <a:gd name="T49" fmla="*/ 526 h 563"/>
                <a:gd name="T50" fmla="*/ 2 w 998"/>
                <a:gd name="T51" fmla="*/ 508 h 563"/>
                <a:gd name="T52" fmla="*/ 0 w 998"/>
                <a:gd name="T53" fmla="*/ 488 h 563"/>
                <a:gd name="T54" fmla="*/ 0 w 998"/>
                <a:gd name="T55" fmla="*/ 74 h 563"/>
                <a:gd name="T56" fmla="*/ 2 w 998"/>
                <a:gd name="T57" fmla="*/ 55 h 563"/>
                <a:gd name="T58" fmla="*/ 9 w 998"/>
                <a:gd name="T59" fmla="*/ 37 h 563"/>
                <a:gd name="T60" fmla="*/ 21 w 998"/>
                <a:gd name="T61" fmla="*/ 22 h 563"/>
                <a:gd name="T62" fmla="*/ 36 w 998"/>
                <a:gd name="T63" fmla="*/ 11 h 563"/>
                <a:gd name="T64" fmla="*/ 54 w 998"/>
                <a:gd name="T65" fmla="*/ 3 h 563"/>
                <a:gd name="T66" fmla="*/ 74 w 998"/>
                <a:gd name="T67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8" h="563">
                  <a:moveTo>
                    <a:pt x="148" y="149"/>
                  </a:moveTo>
                  <a:lnTo>
                    <a:pt x="148" y="415"/>
                  </a:lnTo>
                  <a:lnTo>
                    <a:pt x="849" y="415"/>
                  </a:lnTo>
                  <a:lnTo>
                    <a:pt x="849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924" y="0"/>
                  </a:lnTo>
                  <a:lnTo>
                    <a:pt x="944" y="3"/>
                  </a:lnTo>
                  <a:lnTo>
                    <a:pt x="961" y="11"/>
                  </a:lnTo>
                  <a:lnTo>
                    <a:pt x="976" y="22"/>
                  </a:lnTo>
                  <a:lnTo>
                    <a:pt x="988" y="37"/>
                  </a:lnTo>
                  <a:lnTo>
                    <a:pt x="995" y="55"/>
                  </a:lnTo>
                  <a:lnTo>
                    <a:pt x="998" y="74"/>
                  </a:lnTo>
                  <a:lnTo>
                    <a:pt x="998" y="488"/>
                  </a:lnTo>
                  <a:lnTo>
                    <a:pt x="995" y="508"/>
                  </a:lnTo>
                  <a:lnTo>
                    <a:pt x="988" y="526"/>
                  </a:lnTo>
                  <a:lnTo>
                    <a:pt x="976" y="541"/>
                  </a:lnTo>
                  <a:lnTo>
                    <a:pt x="961" y="553"/>
                  </a:lnTo>
                  <a:lnTo>
                    <a:pt x="944" y="560"/>
                  </a:lnTo>
                  <a:lnTo>
                    <a:pt x="924" y="563"/>
                  </a:lnTo>
                  <a:lnTo>
                    <a:pt x="74" y="563"/>
                  </a:lnTo>
                  <a:lnTo>
                    <a:pt x="54" y="560"/>
                  </a:lnTo>
                  <a:lnTo>
                    <a:pt x="36" y="553"/>
                  </a:lnTo>
                  <a:lnTo>
                    <a:pt x="21" y="541"/>
                  </a:lnTo>
                  <a:lnTo>
                    <a:pt x="9" y="526"/>
                  </a:lnTo>
                  <a:lnTo>
                    <a:pt x="2" y="508"/>
                  </a:lnTo>
                  <a:lnTo>
                    <a:pt x="0" y="488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9" y="37"/>
                  </a:lnTo>
                  <a:lnTo>
                    <a:pt x="21" y="22"/>
                  </a:lnTo>
                  <a:lnTo>
                    <a:pt x="36" y="11"/>
                  </a:lnTo>
                  <a:lnTo>
                    <a:pt x="54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61"/>
            <p:cNvSpPr>
              <a:spLocks/>
            </p:cNvSpPr>
            <p:nvPr/>
          </p:nvSpPr>
          <p:spPr bwMode="auto">
            <a:xfrm>
              <a:off x="3865563" y="2187575"/>
              <a:ext cx="23813" cy="25400"/>
            </a:xfrm>
            <a:custGeom>
              <a:avLst/>
              <a:gdLst>
                <a:gd name="T0" fmla="*/ 78 w 156"/>
                <a:gd name="T1" fmla="*/ 0 h 157"/>
                <a:gd name="T2" fmla="*/ 99 w 156"/>
                <a:gd name="T3" fmla="*/ 4 h 157"/>
                <a:gd name="T4" fmla="*/ 118 w 156"/>
                <a:gd name="T5" fmla="*/ 11 h 157"/>
                <a:gd name="T6" fmla="*/ 134 w 156"/>
                <a:gd name="T7" fmla="*/ 24 h 157"/>
                <a:gd name="T8" fmla="*/ 145 w 156"/>
                <a:gd name="T9" fmla="*/ 40 h 157"/>
                <a:gd name="T10" fmla="*/ 154 w 156"/>
                <a:gd name="T11" fmla="*/ 58 h 157"/>
                <a:gd name="T12" fmla="*/ 156 w 156"/>
                <a:gd name="T13" fmla="*/ 79 h 157"/>
                <a:gd name="T14" fmla="*/ 154 w 156"/>
                <a:gd name="T15" fmla="*/ 99 h 157"/>
                <a:gd name="T16" fmla="*/ 145 w 156"/>
                <a:gd name="T17" fmla="*/ 118 h 157"/>
                <a:gd name="T18" fmla="*/ 134 w 156"/>
                <a:gd name="T19" fmla="*/ 134 h 157"/>
                <a:gd name="T20" fmla="*/ 118 w 156"/>
                <a:gd name="T21" fmla="*/ 146 h 157"/>
                <a:gd name="T22" fmla="*/ 99 w 156"/>
                <a:gd name="T23" fmla="*/ 155 h 157"/>
                <a:gd name="T24" fmla="*/ 78 w 156"/>
                <a:gd name="T25" fmla="*/ 157 h 157"/>
                <a:gd name="T26" fmla="*/ 57 w 156"/>
                <a:gd name="T27" fmla="*/ 155 h 157"/>
                <a:gd name="T28" fmla="*/ 39 w 156"/>
                <a:gd name="T29" fmla="*/ 146 h 157"/>
                <a:gd name="T30" fmla="*/ 23 w 156"/>
                <a:gd name="T31" fmla="*/ 134 h 157"/>
                <a:gd name="T32" fmla="*/ 10 w 156"/>
                <a:gd name="T33" fmla="*/ 118 h 157"/>
                <a:gd name="T34" fmla="*/ 3 w 156"/>
                <a:gd name="T35" fmla="*/ 99 h 157"/>
                <a:gd name="T36" fmla="*/ 0 w 156"/>
                <a:gd name="T37" fmla="*/ 79 h 157"/>
                <a:gd name="T38" fmla="*/ 3 w 156"/>
                <a:gd name="T39" fmla="*/ 58 h 157"/>
                <a:gd name="T40" fmla="*/ 10 w 156"/>
                <a:gd name="T41" fmla="*/ 40 h 157"/>
                <a:gd name="T42" fmla="*/ 23 w 156"/>
                <a:gd name="T43" fmla="*/ 24 h 157"/>
                <a:gd name="T44" fmla="*/ 39 w 156"/>
                <a:gd name="T45" fmla="*/ 11 h 157"/>
                <a:gd name="T46" fmla="*/ 57 w 156"/>
                <a:gd name="T47" fmla="*/ 4 h 157"/>
                <a:gd name="T48" fmla="*/ 78 w 156"/>
                <a:gd name="T4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57">
                  <a:moveTo>
                    <a:pt x="78" y="0"/>
                  </a:moveTo>
                  <a:lnTo>
                    <a:pt x="99" y="4"/>
                  </a:lnTo>
                  <a:lnTo>
                    <a:pt x="118" y="11"/>
                  </a:lnTo>
                  <a:lnTo>
                    <a:pt x="134" y="24"/>
                  </a:lnTo>
                  <a:lnTo>
                    <a:pt x="145" y="40"/>
                  </a:lnTo>
                  <a:lnTo>
                    <a:pt x="154" y="58"/>
                  </a:lnTo>
                  <a:lnTo>
                    <a:pt x="156" y="79"/>
                  </a:lnTo>
                  <a:lnTo>
                    <a:pt x="154" y="99"/>
                  </a:lnTo>
                  <a:lnTo>
                    <a:pt x="145" y="118"/>
                  </a:lnTo>
                  <a:lnTo>
                    <a:pt x="134" y="134"/>
                  </a:lnTo>
                  <a:lnTo>
                    <a:pt x="118" y="146"/>
                  </a:lnTo>
                  <a:lnTo>
                    <a:pt x="99" y="155"/>
                  </a:lnTo>
                  <a:lnTo>
                    <a:pt x="78" y="157"/>
                  </a:lnTo>
                  <a:lnTo>
                    <a:pt x="57" y="155"/>
                  </a:lnTo>
                  <a:lnTo>
                    <a:pt x="39" y="146"/>
                  </a:lnTo>
                  <a:lnTo>
                    <a:pt x="23" y="134"/>
                  </a:lnTo>
                  <a:lnTo>
                    <a:pt x="10" y="118"/>
                  </a:lnTo>
                  <a:lnTo>
                    <a:pt x="3" y="99"/>
                  </a:lnTo>
                  <a:lnTo>
                    <a:pt x="0" y="79"/>
                  </a:lnTo>
                  <a:lnTo>
                    <a:pt x="3" y="58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7" y="4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auto">
            <a:xfrm>
              <a:off x="3865563" y="2228850"/>
              <a:ext cx="23813" cy="23812"/>
            </a:xfrm>
            <a:custGeom>
              <a:avLst/>
              <a:gdLst>
                <a:gd name="T0" fmla="*/ 78 w 156"/>
                <a:gd name="T1" fmla="*/ 0 h 156"/>
                <a:gd name="T2" fmla="*/ 99 w 156"/>
                <a:gd name="T3" fmla="*/ 3 h 156"/>
                <a:gd name="T4" fmla="*/ 118 w 156"/>
                <a:gd name="T5" fmla="*/ 10 h 156"/>
                <a:gd name="T6" fmla="*/ 134 w 156"/>
                <a:gd name="T7" fmla="*/ 23 h 156"/>
                <a:gd name="T8" fmla="*/ 145 w 156"/>
                <a:gd name="T9" fmla="*/ 39 h 156"/>
                <a:gd name="T10" fmla="*/ 154 w 156"/>
                <a:gd name="T11" fmla="*/ 57 h 156"/>
                <a:gd name="T12" fmla="*/ 156 w 156"/>
                <a:gd name="T13" fmla="*/ 78 h 156"/>
                <a:gd name="T14" fmla="*/ 154 w 156"/>
                <a:gd name="T15" fmla="*/ 99 h 156"/>
                <a:gd name="T16" fmla="*/ 145 w 156"/>
                <a:gd name="T17" fmla="*/ 118 h 156"/>
                <a:gd name="T18" fmla="*/ 134 w 156"/>
                <a:gd name="T19" fmla="*/ 134 h 156"/>
                <a:gd name="T20" fmla="*/ 118 w 156"/>
                <a:gd name="T21" fmla="*/ 145 h 156"/>
                <a:gd name="T22" fmla="*/ 99 w 156"/>
                <a:gd name="T23" fmla="*/ 154 h 156"/>
                <a:gd name="T24" fmla="*/ 78 w 156"/>
                <a:gd name="T25" fmla="*/ 156 h 156"/>
                <a:gd name="T26" fmla="*/ 57 w 156"/>
                <a:gd name="T27" fmla="*/ 154 h 156"/>
                <a:gd name="T28" fmla="*/ 39 w 156"/>
                <a:gd name="T29" fmla="*/ 145 h 156"/>
                <a:gd name="T30" fmla="*/ 23 w 156"/>
                <a:gd name="T31" fmla="*/ 134 h 156"/>
                <a:gd name="T32" fmla="*/ 10 w 156"/>
                <a:gd name="T33" fmla="*/ 118 h 156"/>
                <a:gd name="T34" fmla="*/ 3 w 156"/>
                <a:gd name="T35" fmla="*/ 99 h 156"/>
                <a:gd name="T36" fmla="*/ 0 w 156"/>
                <a:gd name="T37" fmla="*/ 78 h 156"/>
                <a:gd name="T38" fmla="*/ 3 w 156"/>
                <a:gd name="T39" fmla="*/ 57 h 156"/>
                <a:gd name="T40" fmla="*/ 10 w 156"/>
                <a:gd name="T41" fmla="*/ 39 h 156"/>
                <a:gd name="T42" fmla="*/ 23 w 156"/>
                <a:gd name="T43" fmla="*/ 23 h 156"/>
                <a:gd name="T44" fmla="*/ 39 w 156"/>
                <a:gd name="T45" fmla="*/ 10 h 156"/>
                <a:gd name="T46" fmla="*/ 57 w 156"/>
                <a:gd name="T47" fmla="*/ 3 h 156"/>
                <a:gd name="T48" fmla="*/ 78 w 156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56">
                  <a:moveTo>
                    <a:pt x="78" y="0"/>
                  </a:moveTo>
                  <a:lnTo>
                    <a:pt x="99" y="3"/>
                  </a:lnTo>
                  <a:lnTo>
                    <a:pt x="118" y="10"/>
                  </a:lnTo>
                  <a:lnTo>
                    <a:pt x="134" y="23"/>
                  </a:lnTo>
                  <a:lnTo>
                    <a:pt x="145" y="39"/>
                  </a:lnTo>
                  <a:lnTo>
                    <a:pt x="154" y="57"/>
                  </a:lnTo>
                  <a:lnTo>
                    <a:pt x="156" y="78"/>
                  </a:lnTo>
                  <a:lnTo>
                    <a:pt x="154" y="99"/>
                  </a:lnTo>
                  <a:lnTo>
                    <a:pt x="145" y="118"/>
                  </a:lnTo>
                  <a:lnTo>
                    <a:pt x="134" y="134"/>
                  </a:lnTo>
                  <a:lnTo>
                    <a:pt x="118" y="145"/>
                  </a:lnTo>
                  <a:lnTo>
                    <a:pt x="99" y="154"/>
                  </a:lnTo>
                  <a:lnTo>
                    <a:pt x="78" y="156"/>
                  </a:lnTo>
                  <a:lnTo>
                    <a:pt x="57" y="154"/>
                  </a:lnTo>
                  <a:lnTo>
                    <a:pt x="39" y="145"/>
                  </a:lnTo>
                  <a:lnTo>
                    <a:pt x="23" y="134"/>
                  </a:lnTo>
                  <a:lnTo>
                    <a:pt x="10" y="118"/>
                  </a:lnTo>
                  <a:lnTo>
                    <a:pt x="3" y="99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0" y="39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7" y="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2539333" y="1971845"/>
            <a:ext cx="555625" cy="444500"/>
            <a:chOff x="2538413" y="1971675"/>
            <a:chExt cx="555625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" name="Freeform 67"/>
            <p:cNvSpPr>
              <a:spLocks noEditPoints="1"/>
            </p:cNvSpPr>
            <p:nvPr/>
          </p:nvSpPr>
          <p:spPr bwMode="auto">
            <a:xfrm>
              <a:off x="2660650" y="2144713"/>
              <a:ext cx="311150" cy="141288"/>
            </a:xfrm>
            <a:custGeom>
              <a:avLst/>
              <a:gdLst>
                <a:gd name="T0" fmla="*/ 897 w 1960"/>
                <a:gd name="T1" fmla="*/ 151 h 892"/>
                <a:gd name="T2" fmla="*/ 732 w 1960"/>
                <a:gd name="T3" fmla="*/ 174 h 892"/>
                <a:gd name="T4" fmla="*/ 573 w 1960"/>
                <a:gd name="T5" fmla="*/ 216 h 892"/>
                <a:gd name="T6" fmla="*/ 421 w 1960"/>
                <a:gd name="T7" fmla="*/ 280 h 892"/>
                <a:gd name="T8" fmla="*/ 279 w 1960"/>
                <a:gd name="T9" fmla="*/ 363 h 892"/>
                <a:gd name="T10" fmla="*/ 148 w 1960"/>
                <a:gd name="T11" fmla="*/ 463 h 892"/>
                <a:gd name="T12" fmla="*/ 482 w 1960"/>
                <a:gd name="T13" fmla="*/ 703 h 892"/>
                <a:gd name="T14" fmla="*/ 596 w 1960"/>
                <a:gd name="T15" fmla="*/ 635 h 892"/>
                <a:gd name="T16" fmla="*/ 718 w 1960"/>
                <a:gd name="T17" fmla="*/ 586 h 892"/>
                <a:gd name="T18" fmla="*/ 848 w 1960"/>
                <a:gd name="T19" fmla="*/ 555 h 892"/>
                <a:gd name="T20" fmla="*/ 981 w 1960"/>
                <a:gd name="T21" fmla="*/ 544 h 892"/>
                <a:gd name="T22" fmla="*/ 1114 w 1960"/>
                <a:gd name="T23" fmla="*/ 555 h 892"/>
                <a:gd name="T24" fmla="*/ 1242 w 1960"/>
                <a:gd name="T25" fmla="*/ 586 h 892"/>
                <a:gd name="T26" fmla="*/ 1366 w 1960"/>
                <a:gd name="T27" fmla="*/ 635 h 892"/>
                <a:gd name="T28" fmla="*/ 1479 w 1960"/>
                <a:gd name="T29" fmla="*/ 703 h 892"/>
                <a:gd name="T30" fmla="*/ 1532 w 1960"/>
                <a:gd name="T31" fmla="*/ 745 h 892"/>
                <a:gd name="T32" fmla="*/ 1749 w 1960"/>
                <a:gd name="T33" fmla="*/ 410 h 892"/>
                <a:gd name="T34" fmla="*/ 1612 w 1960"/>
                <a:gd name="T35" fmla="*/ 318 h 892"/>
                <a:gd name="T36" fmla="*/ 1465 w 1960"/>
                <a:gd name="T37" fmla="*/ 245 h 892"/>
                <a:gd name="T38" fmla="*/ 1309 w 1960"/>
                <a:gd name="T39" fmla="*/ 192 h 892"/>
                <a:gd name="T40" fmla="*/ 1147 w 1960"/>
                <a:gd name="T41" fmla="*/ 160 h 892"/>
                <a:gd name="T42" fmla="*/ 981 w 1960"/>
                <a:gd name="T43" fmla="*/ 148 h 892"/>
                <a:gd name="T44" fmla="*/ 1066 w 1960"/>
                <a:gd name="T45" fmla="*/ 4 h 892"/>
                <a:gd name="T46" fmla="*/ 1235 w 1960"/>
                <a:gd name="T47" fmla="*/ 24 h 892"/>
                <a:gd name="T48" fmla="*/ 1400 w 1960"/>
                <a:gd name="T49" fmla="*/ 64 h 892"/>
                <a:gd name="T50" fmla="*/ 1557 w 1960"/>
                <a:gd name="T51" fmla="*/ 124 h 892"/>
                <a:gd name="T52" fmla="*/ 1706 w 1960"/>
                <a:gd name="T53" fmla="*/ 202 h 892"/>
                <a:gd name="T54" fmla="*/ 1847 w 1960"/>
                <a:gd name="T55" fmla="*/ 299 h 892"/>
                <a:gd name="T56" fmla="*/ 1929 w 1960"/>
                <a:gd name="T57" fmla="*/ 371 h 892"/>
                <a:gd name="T58" fmla="*/ 1952 w 1960"/>
                <a:gd name="T59" fmla="*/ 412 h 892"/>
                <a:gd name="T60" fmla="*/ 1960 w 1960"/>
                <a:gd name="T61" fmla="*/ 459 h 892"/>
                <a:gd name="T62" fmla="*/ 1954 w 1960"/>
                <a:gd name="T63" fmla="*/ 507 h 892"/>
                <a:gd name="T64" fmla="*/ 1933 w 1960"/>
                <a:gd name="T65" fmla="*/ 549 h 892"/>
                <a:gd name="T66" fmla="*/ 1636 w 1960"/>
                <a:gd name="T67" fmla="*/ 849 h 892"/>
                <a:gd name="T68" fmla="*/ 1598 w 1960"/>
                <a:gd name="T69" fmla="*/ 876 h 892"/>
                <a:gd name="T70" fmla="*/ 1554 w 1960"/>
                <a:gd name="T71" fmla="*/ 890 h 892"/>
                <a:gd name="T72" fmla="*/ 1506 w 1960"/>
                <a:gd name="T73" fmla="*/ 890 h 892"/>
                <a:gd name="T74" fmla="*/ 1458 w 1960"/>
                <a:gd name="T75" fmla="*/ 873 h 892"/>
                <a:gd name="T76" fmla="*/ 1387 w 1960"/>
                <a:gd name="T77" fmla="*/ 820 h 892"/>
                <a:gd name="T78" fmla="*/ 1281 w 1960"/>
                <a:gd name="T79" fmla="*/ 759 h 892"/>
                <a:gd name="T80" fmla="*/ 1165 w 1960"/>
                <a:gd name="T81" fmla="*/ 716 h 892"/>
                <a:gd name="T82" fmla="*/ 1043 w 1960"/>
                <a:gd name="T83" fmla="*/ 695 h 892"/>
                <a:gd name="T84" fmla="*/ 918 w 1960"/>
                <a:gd name="T85" fmla="*/ 695 h 892"/>
                <a:gd name="T86" fmla="*/ 797 w 1960"/>
                <a:gd name="T87" fmla="*/ 716 h 892"/>
                <a:gd name="T88" fmla="*/ 681 w 1960"/>
                <a:gd name="T89" fmla="*/ 759 h 892"/>
                <a:gd name="T90" fmla="*/ 573 w 1960"/>
                <a:gd name="T91" fmla="*/ 820 h 892"/>
                <a:gd name="T92" fmla="*/ 501 w 1960"/>
                <a:gd name="T93" fmla="*/ 873 h 892"/>
                <a:gd name="T94" fmla="*/ 450 w 1960"/>
                <a:gd name="T95" fmla="*/ 891 h 892"/>
                <a:gd name="T96" fmla="*/ 397 w 1960"/>
                <a:gd name="T97" fmla="*/ 889 h 892"/>
                <a:gd name="T98" fmla="*/ 347 w 1960"/>
                <a:gd name="T99" fmla="*/ 867 h 892"/>
                <a:gd name="T100" fmla="*/ 44 w 1960"/>
                <a:gd name="T101" fmla="*/ 569 h 892"/>
                <a:gd name="T102" fmla="*/ 16 w 1960"/>
                <a:gd name="T103" fmla="*/ 529 h 892"/>
                <a:gd name="T104" fmla="*/ 1 w 1960"/>
                <a:gd name="T105" fmla="*/ 484 h 892"/>
                <a:gd name="T106" fmla="*/ 3 w 1960"/>
                <a:gd name="T107" fmla="*/ 435 h 892"/>
                <a:gd name="T108" fmla="*/ 19 w 1960"/>
                <a:gd name="T109" fmla="*/ 390 h 892"/>
                <a:gd name="T110" fmla="*/ 49 w 1960"/>
                <a:gd name="T111" fmla="*/ 353 h 892"/>
                <a:gd name="T112" fmla="*/ 183 w 1960"/>
                <a:gd name="T113" fmla="*/ 248 h 892"/>
                <a:gd name="T114" fmla="*/ 328 w 1960"/>
                <a:gd name="T115" fmla="*/ 161 h 892"/>
                <a:gd name="T116" fmla="*/ 482 w 1960"/>
                <a:gd name="T117" fmla="*/ 92 h 892"/>
                <a:gd name="T118" fmla="*/ 643 w 1960"/>
                <a:gd name="T119" fmla="*/ 42 h 892"/>
                <a:gd name="T120" fmla="*/ 810 w 1960"/>
                <a:gd name="T121" fmla="*/ 11 h 892"/>
                <a:gd name="T122" fmla="*/ 981 w 1960"/>
                <a:gd name="T123" fmla="*/ 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60" h="892">
                  <a:moveTo>
                    <a:pt x="981" y="148"/>
                  </a:moveTo>
                  <a:lnTo>
                    <a:pt x="897" y="151"/>
                  </a:lnTo>
                  <a:lnTo>
                    <a:pt x="814" y="160"/>
                  </a:lnTo>
                  <a:lnTo>
                    <a:pt x="732" y="174"/>
                  </a:lnTo>
                  <a:lnTo>
                    <a:pt x="652" y="192"/>
                  </a:lnTo>
                  <a:lnTo>
                    <a:pt x="573" y="216"/>
                  </a:lnTo>
                  <a:lnTo>
                    <a:pt x="496" y="245"/>
                  </a:lnTo>
                  <a:lnTo>
                    <a:pt x="421" y="280"/>
                  </a:lnTo>
                  <a:lnTo>
                    <a:pt x="349" y="318"/>
                  </a:lnTo>
                  <a:lnTo>
                    <a:pt x="279" y="363"/>
                  </a:lnTo>
                  <a:lnTo>
                    <a:pt x="212" y="410"/>
                  </a:lnTo>
                  <a:lnTo>
                    <a:pt x="148" y="463"/>
                  </a:lnTo>
                  <a:lnTo>
                    <a:pt x="430" y="745"/>
                  </a:lnTo>
                  <a:lnTo>
                    <a:pt x="482" y="703"/>
                  </a:lnTo>
                  <a:lnTo>
                    <a:pt x="537" y="667"/>
                  </a:lnTo>
                  <a:lnTo>
                    <a:pt x="596" y="635"/>
                  </a:lnTo>
                  <a:lnTo>
                    <a:pt x="656" y="608"/>
                  </a:lnTo>
                  <a:lnTo>
                    <a:pt x="718" y="586"/>
                  </a:lnTo>
                  <a:lnTo>
                    <a:pt x="782" y="567"/>
                  </a:lnTo>
                  <a:lnTo>
                    <a:pt x="848" y="555"/>
                  </a:lnTo>
                  <a:lnTo>
                    <a:pt x="914" y="547"/>
                  </a:lnTo>
                  <a:lnTo>
                    <a:pt x="981" y="544"/>
                  </a:lnTo>
                  <a:lnTo>
                    <a:pt x="1048" y="547"/>
                  </a:lnTo>
                  <a:lnTo>
                    <a:pt x="1114" y="555"/>
                  </a:lnTo>
                  <a:lnTo>
                    <a:pt x="1179" y="567"/>
                  </a:lnTo>
                  <a:lnTo>
                    <a:pt x="1242" y="586"/>
                  </a:lnTo>
                  <a:lnTo>
                    <a:pt x="1305" y="608"/>
                  </a:lnTo>
                  <a:lnTo>
                    <a:pt x="1366" y="635"/>
                  </a:lnTo>
                  <a:lnTo>
                    <a:pt x="1423" y="667"/>
                  </a:lnTo>
                  <a:lnTo>
                    <a:pt x="1479" y="703"/>
                  </a:lnTo>
                  <a:lnTo>
                    <a:pt x="1532" y="745"/>
                  </a:lnTo>
                  <a:lnTo>
                    <a:pt x="1532" y="745"/>
                  </a:lnTo>
                  <a:lnTo>
                    <a:pt x="1813" y="463"/>
                  </a:lnTo>
                  <a:lnTo>
                    <a:pt x="1749" y="410"/>
                  </a:lnTo>
                  <a:lnTo>
                    <a:pt x="1682" y="361"/>
                  </a:lnTo>
                  <a:lnTo>
                    <a:pt x="1612" y="318"/>
                  </a:lnTo>
                  <a:lnTo>
                    <a:pt x="1539" y="279"/>
                  </a:lnTo>
                  <a:lnTo>
                    <a:pt x="1465" y="245"/>
                  </a:lnTo>
                  <a:lnTo>
                    <a:pt x="1388" y="216"/>
                  </a:lnTo>
                  <a:lnTo>
                    <a:pt x="1309" y="192"/>
                  </a:lnTo>
                  <a:lnTo>
                    <a:pt x="1229" y="172"/>
                  </a:lnTo>
                  <a:lnTo>
                    <a:pt x="1147" y="160"/>
                  </a:lnTo>
                  <a:lnTo>
                    <a:pt x="1064" y="151"/>
                  </a:lnTo>
                  <a:lnTo>
                    <a:pt x="981" y="148"/>
                  </a:lnTo>
                  <a:close/>
                  <a:moveTo>
                    <a:pt x="981" y="0"/>
                  </a:moveTo>
                  <a:lnTo>
                    <a:pt x="1066" y="4"/>
                  </a:lnTo>
                  <a:lnTo>
                    <a:pt x="1151" y="11"/>
                  </a:lnTo>
                  <a:lnTo>
                    <a:pt x="1235" y="24"/>
                  </a:lnTo>
                  <a:lnTo>
                    <a:pt x="1318" y="42"/>
                  </a:lnTo>
                  <a:lnTo>
                    <a:pt x="1400" y="64"/>
                  </a:lnTo>
                  <a:lnTo>
                    <a:pt x="1480" y="92"/>
                  </a:lnTo>
                  <a:lnTo>
                    <a:pt x="1557" y="124"/>
                  </a:lnTo>
                  <a:lnTo>
                    <a:pt x="1633" y="161"/>
                  </a:lnTo>
                  <a:lnTo>
                    <a:pt x="1706" y="202"/>
                  </a:lnTo>
                  <a:lnTo>
                    <a:pt x="1777" y="248"/>
                  </a:lnTo>
                  <a:lnTo>
                    <a:pt x="1847" y="299"/>
                  </a:lnTo>
                  <a:lnTo>
                    <a:pt x="1911" y="353"/>
                  </a:lnTo>
                  <a:lnTo>
                    <a:pt x="1929" y="371"/>
                  </a:lnTo>
                  <a:lnTo>
                    <a:pt x="1941" y="390"/>
                  </a:lnTo>
                  <a:lnTo>
                    <a:pt x="1952" y="412"/>
                  </a:lnTo>
                  <a:lnTo>
                    <a:pt x="1958" y="435"/>
                  </a:lnTo>
                  <a:lnTo>
                    <a:pt x="1960" y="459"/>
                  </a:lnTo>
                  <a:lnTo>
                    <a:pt x="1959" y="484"/>
                  </a:lnTo>
                  <a:lnTo>
                    <a:pt x="1954" y="507"/>
                  </a:lnTo>
                  <a:lnTo>
                    <a:pt x="1946" y="529"/>
                  </a:lnTo>
                  <a:lnTo>
                    <a:pt x="1933" y="549"/>
                  </a:lnTo>
                  <a:lnTo>
                    <a:pt x="1918" y="569"/>
                  </a:lnTo>
                  <a:lnTo>
                    <a:pt x="1636" y="849"/>
                  </a:lnTo>
                  <a:lnTo>
                    <a:pt x="1618" y="865"/>
                  </a:lnTo>
                  <a:lnTo>
                    <a:pt x="1598" y="876"/>
                  </a:lnTo>
                  <a:lnTo>
                    <a:pt x="1576" y="886"/>
                  </a:lnTo>
                  <a:lnTo>
                    <a:pt x="1554" y="890"/>
                  </a:lnTo>
                  <a:lnTo>
                    <a:pt x="1532" y="892"/>
                  </a:lnTo>
                  <a:lnTo>
                    <a:pt x="1506" y="890"/>
                  </a:lnTo>
                  <a:lnTo>
                    <a:pt x="1482" y="884"/>
                  </a:lnTo>
                  <a:lnTo>
                    <a:pt x="1458" y="873"/>
                  </a:lnTo>
                  <a:lnTo>
                    <a:pt x="1436" y="857"/>
                  </a:lnTo>
                  <a:lnTo>
                    <a:pt x="1387" y="820"/>
                  </a:lnTo>
                  <a:lnTo>
                    <a:pt x="1335" y="786"/>
                  </a:lnTo>
                  <a:lnTo>
                    <a:pt x="1281" y="759"/>
                  </a:lnTo>
                  <a:lnTo>
                    <a:pt x="1223" y="735"/>
                  </a:lnTo>
                  <a:lnTo>
                    <a:pt x="1165" y="716"/>
                  </a:lnTo>
                  <a:lnTo>
                    <a:pt x="1104" y="703"/>
                  </a:lnTo>
                  <a:lnTo>
                    <a:pt x="1043" y="695"/>
                  </a:lnTo>
                  <a:lnTo>
                    <a:pt x="981" y="692"/>
                  </a:lnTo>
                  <a:lnTo>
                    <a:pt x="918" y="695"/>
                  </a:lnTo>
                  <a:lnTo>
                    <a:pt x="856" y="703"/>
                  </a:lnTo>
                  <a:lnTo>
                    <a:pt x="797" y="716"/>
                  </a:lnTo>
                  <a:lnTo>
                    <a:pt x="737" y="735"/>
                  </a:lnTo>
                  <a:lnTo>
                    <a:pt x="681" y="759"/>
                  </a:lnTo>
                  <a:lnTo>
                    <a:pt x="626" y="786"/>
                  </a:lnTo>
                  <a:lnTo>
                    <a:pt x="573" y="820"/>
                  </a:lnTo>
                  <a:lnTo>
                    <a:pt x="525" y="857"/>
                  </a:lnTo>
                  <a:lnTo>
                    <a:pt x="501" y="873"/>
                  </a:lnTo>
                  <a:lnTo>
                    <a:pt x="477" y="885"/>
                  </a:lnTo>
                  <a:lnTo>
                    <a:pt x="450" y="891"/>
                  </a:lnTo>
                  <a:lnTo>
                    <a:pt x="423" y="892"/>
                  </a:lnTo>
                  <a:lnTo>
                    <a:pt x="397" y="889"/>
                  </a:lnTo>
                  <a:lnTo>
                    <a:pt x="371" y="881"/>
                  </a:lnTo>
                  <a:lnTo>
                    <a:pt x="347" y="867"/>
                  </a:lnTo>
                  <a:lnTo>
                    <a:pt x="325" y="849"/>
                  </a:lnTo>
                  <a:lnTo>
                    <a:pt x="44" y="569"/>
                  </a:lnTo>
                  <a:lnTo>
                    <a:pt x="28" y="549"/>
                  </a:lnTo>
                  <a:lnTo>
                    <a:pt x="16" y="529"/>
                  </a:lnTo>
                  <a:lnTo>
                    <a:pt x="7" y="507"/>
                  </a:lnTo>
                  <a:lnTo>
                    <a:pt x="1" y="484"/>
                  </a:lnTo>
                  <a:lnTo>
                    <a:pt x="0" y="459"/>
                  </a:lnTo>
                  <a:lnTo>
                    <a:pt x="3" y="435"/>
                  </a:lnTo>
                  <a:lnTo>
                    <a:pt x="10" y="412"/>
                  </a:lnTo>
                  <a:lnTo>
                    <a:pt x="19" y="390"/>
                  </a:lnTo>
                  <a:lnTo>
                    <a:pt x="33" y="371"/>
                  </a:lnTo>
                  <a:lnTo>
                    <a:pt x="49" y="353"/>
                  </a:lnTo>
                  <a:lnTo>
                    <a:pt x="115" y="299"/>
                  </a:lnTo>
                  <a:lnTo>
                    <a:pt x="183" y="248"/>
                  </a:lnTo>
                  <a:lnTo>
                    <a:pt x="254" y="202"/>
                  </a:lnTo>
                  <a:lnTo>
                    <a:pt x="328" y="161"/>
                  </a:lnTo>
                  <a:lnTo>
                    <a:pt x="404" y="124"/>
                  </a:lnTo>
                  <a:lnTo>
                    <a:pt x="482" y="92"/>
                  </a:lnTo>
                  <a:lnTo>
                    <a:pt x="562" y="64"/>
                  </a:lnTo>
                  <a:lnTo>
                    <a:pt x="643" y="42"/>
                  </a:lnTo>
                  <a:lnTo>
                    <a:pt x="726" y="24"/>
                  </a:lnTo>
                  <a:lnTo>
                    <a:pt x="810" y="11"/>
                  </a:lnTo>
                  <a:lnTo>
                    <a:pt x="895" y="4"/>
                  </a:lnTo>
                  <a:lnTo>
                    <a:pt x="9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8"/>
            <p:cNvSpPr>
              <a:spLocks noEditPoints="1"/>
            </p:cNvSpPr>
            <p:nvPr/>
          </p:nvSpPr>
          <p:spPr bwMode="auto">
            <a:xfrm>
              <a:off x="2767013" y="2317750"/>
              <a:ext cx="98425" cy="98425"/>
            </a:xfrm>
            <a:custGeom>
              <a:avLst/>
              <a:gdLst>
                <a:gd name="T0" fmla="*/ 286 w 623"/>
                <a:gd name="T1" fmla="*/ 149 h 622"/>
                <a:gd name="T2" fmla="*/ 237 w 623"/>
                <a:gd name="T3" fmla="*/ 165 h 622"/>
                <a:gd name="T4" fmla="*/ 196 w 623"/>
                <a:gd name="T5" fmla="*/ 195 h 622"/>
                <a:gd name="T6" fmla="*/ 163 w 623"/>
                <a:gd name="T7" fmla="*/ 243 h 622"/>
                <a:gd name="T8" fmla="*/ 149 w 623"/>
                <a:gd name="T9" fmla="*/ 297 h 622"/>
                <a:gd name="T10" fmla="*/ 153 w 623"/>
                <a:gd name="T11" fmla="*/ 352 h 622"/>
                <a:gd name="T12" fmla="*/ 177 w 623"/>
                <a:gd name="T13" fmla="*/ 403 h 622"/>
                <a:gd name="T14" fmla="*/ 218 w 623"/>
                <a:gd name="T15" fmla="*/ 445 h 622"/>
                <a:gd name="T16" fmla="*/ 270 w 623"/>
                <a:gd name="T17" fmla="*/ 469 h 622"/>
                <a:gd name="T18" fmla="*/ 326 w 623"/>
                <a:gd name="T19" fmla="*/ 473 h 622"/>
                <a:gd name="T20" fmla="*/ 380 w 623"/>
                <a:gd name="T21" fmla="*/ 460 h 622"/>
                <a:gd name="T22" fmla="*/ 427 w 623"/>
                <a:gd name="T23" fmla="*/ 427 h 622"/>
                <a:gd name="T24" fmla="*/ 458 w 623"/>
                <a:gd name="T25" fmla="*/ 385 h 622"/>
                <a:gd name="T26" fmla="*/ 473 w 623"/>
                <a:gd name="T27" fmla="*/ 336 h 622"/>
                <a:gd name="T28" fmla="*/ 473 w 623"/>
                <a:gd name="T29" fmla="*/ 285 h 622"/>
                <a:gd name="T30" fmla="*/ 458 w 623"/>
                <a:gd name="T31" fmla="*/ 237 h 622"/>
                <a:gd name="T32" fmla="*/ 427 w 623"/>
                <a:gd name="T33" fmla="*/ 195 h 622"/>
                <a:gd name="T34" fmla="*/ 408 w 623"/>
                <a:gd name="T35" fmla="*/ 179 h 622"/>
                <a:gd name="T36" fmla="*/ 362 w 623"/>
                <a:gd name="T37" fmla="*/ 156 h 622"/>
                <a:gd name="T38" fmla="*/ 312 w 623"/>
                <a:gd name="T39" fmla="*/ 147 h 622"/>
                <a:gd name="T40" fmla="*/ 352 w 623"/>
                <a:gd name="T41" fmla="*/ 3 h 622"/>
                <a:gd name="T42" fmla="*/ 431 w 623"/>
                <a:gd name="T43" fmla="*/ 23 h 622"/>
                <a:gd name="T44" fmla="*/ 501 w 623"/>
                <a:gd name="T45" fmla="*/ 63 h 622"/>
                <a:gd name="T46" fmla="*/ 559 w 623"/>
                <a:gd name="T47" fmla="*/ 122 h 622"/>
                <a:gd name="T48" fmla="*/ 599 w 623"/>
                <a:gd name="T49" fmla="*/ 192 h 622"/>
                <a:gd name="T50" fmla="*/ 620 w 623"/>
                <a:gd name="T51" fmla="*/ 269 h 622"/>
                <a:gd name="T52" fmla="*/ 620 w 623"/>
                <a:gd name="T53" fmla="*/ 352 h 622"/>
                <a:gd name="T54" fmla="*/ 599 w 623"/>
                <a:gd name="T55" fmla="*/ 430 h 622"/>
                <a:gd name="T56" fmla="*/ 559 w 623"/>
                <a:gd name="T57" fmla="*/ 500 h 622"/>
                <a:gd name="T58" fmla="*/ 500 w 623"/>
                <a:gd name="T59" fmla="*/ 558 h 622"/>
                <a:gd name="T60" fmla="*/ 429 w 623"/>
                <a:gd name="T61" fmla="*/ 599 h 622"/>
                <a:gd name="T62" fmla="*/ 351 w 623"/>
                <a:gd name="T63" fmla="*/ 619 h 622"/>
                <a:gd name="T64" fmla="*/ 271 w 623"/>
                <a:gd name="T65" fmla="*/ 619 h 622"/>
                <a:gd name="T66" fmla="*/ 195 w 623"/>
                <a:gd name="T67" fmla="*/ 599 h 622"/>
                <a:gd name="T68" fmla="*/ 124 w 623"/>
                <a:gd name="T69" fmla="*/ 558 h 622"/>
                <a:gd name="T70" fmla="*/ 64 w 623"/>
                <a:gd name="T71" fmla="*/ 499 h 622"/>
                <a:gd name="T72" fmla="*/ 24 w 623"/>
                <a:gd name="T73" fmla="*/ 428 h 622"/>
                <a:gd name="T74" fmla="*/ 2 w 623"/>
                <a:gd name="T75" fmla="*/ 350 h 622"/>
                <a:gd name="T76" fmla="*/ 2 w 623"/>
                <a:gd name="T77" fmla="*/ 272 h 622"/>
                <a:gd name="T78" fmla="*/ 24 w 623"/>
                <a:gd name="T79" fmla="*/ 194 h 622"/>
                <a:gd name="T80" fmla="*/ 64 w 623"/>
                <a:gd name="T81" fmla="*/ 123 h 622"/>
                <a:gd name="T82" fmla="*/ 122 w 623"/>
                <a:gd name="T83" fmla="*/ 63 h 622"/>
                <a:gd name="T84" fmla="*/ 193 w 623"/>
                <a:gd name="T85" fmla="*/ 23 h 622"/>
                <a:gd name="T86" fmla="*/ 270 w 623"/>
                <a:gd name="T87" fmla="*/ 3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3" h="622">
                  <a:moveTo>
                    <a:pt x="312" y="147"/>
                  </a:moveTo>
                  <a:lnTo>
                    <a:pt x="286" y="149"/>
                  </a:lnTo>
                  <a:lnTo>
                    <a:pt x="261" y="156"/>
                  </a:lnTo>
                  <a:lnTo>
                    <a:pt x="237" y="165"/>
                  </a:lnTo>
                  <a:lnTo>
                    <a:pt x="216" y="179"/>
                  </a:lnTo>
                  <a:lnTo>
                    <a:pt x="196" y="195"/>
                  </a:lnTo>
                  <a:lnTo>
                    <a:pt x="177" y="219"/>
                  </a:lnTo>
                  <a:lnTo>
                    <a:pt x="163" y="243"/>
                  </a:lnTo>
                  <a:lnTo>
                    <a:pt x="153" y="269"/>
                  </a:lnTo>
                  <a:lnTo>
                    <a:pt x="149" y="297"/>
                  </a:lnTo>
                  <a:lnTo>
                    <a:pt x="149" y="325"/>
                  </a:lnTo>
                  <a:lnTo>
                    <a:pt x="153" y="352"/>
                  </a:lnTo>
                  <a:lnTo>
                    <a:pt x="163" y="379"/>
                  </a:lnTo>
                  <a:lnTo>
                    <a:pt x="177" y="403"/>
                  </a:lnTo>
                  <a:lnTo>
                    <a:pt x="196" y="427"/>
                  </a:lnTo>
                  <a:lnTo>
                    <a:pt x="218" y="445"/>
                  </a:lnTo>
                  <a:lnTo>
                    <a:pt x="244" y="460"/>
                  </a:lnTo>
                  <a:lnTo>
                    <a:pt x="270" y="469"/>
                  </a:lnTo>
                  <a:lnTo>
                    <a:pt x="298" y="473"/>
                  </a:lnTo>
                  <a:lnTo>
                    <a:pt x="326" y="473"/>
                  </a:lnTo>
                  <a:lnTo>
                    <a:pt x="353" y="469"/>
                  </a:lnTo>
                  <a:lnTo>
                    <a:pt x="380" y="460"/>
                  </a:lnTo>
                  <a:lnTo>
                    <a:pt x="404" y="445"/>
                  </a:lnTo>
                  <a:lnTo>
                    <a:pt x="427" y="427"/>
                  </a:lnTo>
                  <a:lnTo>
                    <a:pt x="444" y="406"/>
                  </a:lnTo>
                  <a:lnTo>
                    <a:pt x="458" y="385"/>
                  </a:lnTo>
                  <a:lnTo>
                    <a:pt x="467" y="362"/>
                  </a:lnTo>
                  <a:lnTo>
                    <a:pt x="473" y="336"/>
                  </a:lnTo>
                  <a:lnTo>
                    <a:pt x="475" y="311"/>
                  </a:lnTo>
                  <a:lnTo>
                    <a:pt x="473" y="285"/>
                  </a:lnTo>
                  <a:lnTo>
                    <a:pt x="467" y="260"/>
                  </a:lnTo>
                  <a:lnTo>
                    <a:pt x="458" y="237"/>
                  </a:lnTo>
                  <a:lnTo>
                    <a:pt x="444" y="215"/>
                  </a:lnTo>
                  <a:lnTo>
                    <a:pt x="427" y="195"/>
                  </a:lnTo>
                  <a:lnTo>
                    <a:pt x="427" y="195"/>
                  </a:lnTo>
                  <a:lnTo>
                    <a:pt x="408" y="179"/>
                  </a:lnTo>
                  <a:lnTo>
                    <a:pt x="385" y="165"/>
                  </a:lnTo>
                  <a:lnTo>
                    <a:pt x="362" y="156"/>
                  </a:lnTo>
                  <a:lnTo>
                    <a:pt x="337" y="149"/>
                  </a:lnTo>
                  <a:lnTo>
                    <a:pt x="312" y="147"/>
                  </a:lnTo>
                  <a:close/>
                  <a:moveTo>
                    <a:pt x="312" y="0"/>
                  </a:moveTo>
                  <a:lnTo>
                    <a:pt x="352" y="3"/>
                  </a:lnTo>
                  <a:lnTo>
                    <a:pt x="393" y="10"/>
                  </a:lnTo>
                  <a:lnTo>
                    <a:pt x="431" y="23"/>
                  </a:lnTo>
                  <a:lnTo>
                    <a:pt x="467" y="41"/>
                  </a:lnTo>
                  <a:lnTo>
                    <a:pt x="501" y="63"/>
                  </a:lnTo>
                  <a:lnTo>
                    <a:pt x="532" y="91"/>
                  </a:lnTo>
                  <a:lnTo>
                    <a:pt x="559" y="122"/>
                  </a:lnTo>
                  <a:lnTo>
                    <a:pt x="582" y="156"/>
                  </a:lnTo>
                  <a:lnTo>
                    <a:pt x="599" y="192"/>
                  </a:lnTo>
                  <a:lnTo>
                    <a:pt x="613" y="230"/>
                  </a:lnTo>
                  <a:lnTo>
                    <a:pt x="620" y="269"/>
                  </a:lnTo>
                  <a:lnTo>
                    <a:pt x="623" y="311"/>
                  </a:lnTo>
                  <a:lnTo>
                    <a:pt x="620" y="352"/>
                  </a:lnTo>
                  <a:lnTo>
                    <a:pt x="613" y="392"/>
                  </a:lnTo>
                  <a:lnTo>
                    <a:pt x="599" y="430"/>
                  </a:lnTo>
                  <a:lnTo>
                    <a:pt x="582" y="466"/>
                  </a:lnTo>
                  <a:lnTo>
                    <a:pt x="559" y="500"/>
                  </a:lnTo>
                  <a:lnTo>
                    <a:pt x="532" y="531"/>
                  </a:lnTo>
                  <a:lnTo>
                    <a:pt x="500" y="558"/>
                  </a:lnTo>
                  <a:lnTo>
                    <a:pt x="465" y="582"/>
                  </a:lnTo>
                  <a:lnTo>
                    <a:pt x="429" y="599"/>
                  </a:lnTo>
                  <a:lnTo>
                    <a:pt x="391" y="611"/>
                  </a:lnTo>
                  <a:lnTo>
                    <a:pt x="351" y="619"/>
                  </a:lnTo>
                  <a:lnTo>
                    <a:pt x="312" y="622"/>
                  </a:lnTo>
                  <a:lnTo>
                    <a:pt x="271" y="619"/>
                  </a:lnTo>
                  <a:lnTo>
                    <a:pt x="232" y="611"/>
                  </a:lnTo>
                  <a:lnTo>
                    <a:pt x="195" y="599"/>
                  </a:lnTo>
                  <a:lnTo>
                    <a:pt x="158" y="582"/>
                  </a:lnTo>
                  <a:lnTo>
                    <a:pt x="124" y="558"/>
                  </a:lnTo>
                  <a:lnTo>
                    <a:pt x="92" y="531"/>
                  </a:lnTo>
                  <a:lnTo>
                    <a:pt x="64" y="499"/>
                  </a:lnTo>
                  <a:lnTo>
                    <a:pt x="41" y="465"/>
                  </a:lnTo>
                  <a:lnTo>
                    <a:pt x="24" y="428"/>
                  </a:lnTo>
                  <a:lnTo>
                    <a:pt x="11" y="389"/>
                  </a:lnTo>
                  <a:lnTo>
                    <a:pt x="2" y="350"/>
                  </a:lnTo>
                  <a:lnTo>
                    <a:pt x="0" y="311"/>
                  </a:lnTo>
                  <a:lnTo>
                    <a:pt x="2" y="272"/>
                  </a:lnTo>
                  <a:lnTo>
                    <a:pt x="11" y="232"/>
                  </a:lnTo>
                  <a:lnTo>
                    <a:pt x="24" y="194"/>
                  </a:lnTo>
                  <a:lnTo>
                    <a:pt x="41" y="157"/>
                  </a:lnTo>
                  <a:lnTo>
                    <a:pt x="64" y="123"/>
                  </a:lnTo>
                  <a:lnTo>
                    <a:pt x="92" y="91"/>
                  </a:lnTo>
                  <a:lnTo>
                    <a:pt x="122" y="63"/>
                  </a:lnTo>
                  <a:lnTo>
                    <a:pt x="157" y="41"/>
                  </a:lnTo>
                  <a:lnTo>
                    <a:pt x="193" y="23"/>
                  </a:lnTo>
                  <a:lnTo>
                    <a:pt x="231" y="10"/>
                  </a:lnTo>
                  <a:lnTo>
                    <a:pt x="270" y="3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9"/>
            <p:cNvSpPr>
              <a:spLocks noEditPoints="1"/>
            </p:cNvSpPr>
            <p:nvPr/>
          </p:nvSpPr>
          <p:spPr bwMode="auto">
            <a:xfrm>
              <a:off x="2538413" y="1971675"/>
              <a:ext cx="555625" cy="192088"/>
            </a:xfrm>
            <a:custGeom>
              <a:avLst/>
              <a:gdLst>
                <a:gd name="T0" fmla="*/ 1473 w 3504"/>
                <a:gd name="T1" fmla="*/ 165 h 1209"/>
                <a:gd name="T2" fmla="*/ 1143 w 3504"/>
                <a:gd name="T3" fmla="*/ 227 h 1209"/>
                <a:gd name="T4" fmla="*/ 823 w 3504"/>
                <a:gd name="T5" fmla="*/ 338 h 1209"/>
                <a:gd name="T6" fmla="*/ 519 w 3504"/>
                <a:gd name="T7" fmla="*/ 496 h 1209"/>
                <a:gd name="T8" fmla="*/ 237 w 3504"/>
                <a:gd name="T9" fmla="*/ 701 h 1209"/>
                <a:gd name="T10" fmla="*/ 507 w 3504"/>
                <a:gd name="T11" fmla="*/ 992 h 1209"/>
                <a:gd name="T12" fmla="*/ 762 w 3504"/>
                <a:gd name="T13" fmla="*/ 812 h 1209"/>
                <a:gd name="T14" fmla="*/ 1040 w 3504"/>
                <a:gd name="T15" fmla="*/ 678 h 1209"/>
                <a:gd name="T16" fmla="*/ 1337 w 3504"/>
                <a:gd name="T17" fmla="*/ 588 h 1209"/>
                <a:gd name="T18" fmla="*/ 1647 w 3504"/>
                <a:gd name="T19" fmla="*/ 547 h 1209"/>
                <a:gd name="T20" fmla="*/ 1961 w 3504"/>
                <a:gd name="T21" fmla="*/ 556 h 1209"/>
                <a:gd name="T22" fmla="*/ 2267 w 3504"/>
                <a:gd name="T23" fmla="*/ 613 h 1209"/>
                <a:gd name="T24" fmla="*/ 2558 w 3504"/>
                <a:gd name="T25" fmla="*/ 718 h 1209"/>
                <a:gd name="T26" fmla="*/ 2829 w 3504"/>
                <a:gd name="T27" fmla="*/ 868 h 1209"/>
                <a:gd name="T28" fmla="*/ 3075 w 3504"/>
                <a:gd name="T29" fmla="*/ 1061 h 1209"/>
                <a:gd name="T30" fmla="*/ 3266 w 3504"/>
                <a:gd name="T31" fmla="*/ 701 h 1209"/>
                <a:gd name="T32" fmla="*/ 2984 w 3504"/>
                <a:gd name="T33" fmla="*/ 496 h 1209"/>
                <a:gd name="T34" fmla="*/ 2679 w 3504"/>
                <a:gd name="T35" fmla="*/ 338 h 1209"/>
                <a:gd name="T36" fmla="*/ 2360 w 3504"/>
                <a:gd name="T37" fmla="*/ 227 h 1209"/>
                <a:gd name="T38" fmla="*/ 2030 w 3504"/>
                <a:gd name="T39" fmla="*/ 165 h 1209"/>
                <a:gd name="T40" fmla="*/ 1695 w 3504"/>
                <a:gd name="T41" fmla="*/ 149 h 1209"/>
                <a:gd name="T42" fmla="*/ 1867 w 3504"/>
                <a:gd name="T43" fmla="*/ 3 h 1209"/>
                <a:gd name="T44" fmla="*/ 2209 w 3504"/>
                <a:gd name="T45" fmla="*/ 43 h 1209"/>
                <a:gd name="T46" fmla="*/ 2545 w 3504"/>
                <a:gd name="T47" fmla="*/ 129 h 1209"/>
                <a:gd name="T48" fmla="*/ 2869 w 3504"/>
                <a:gd name="T49" fmla="*/ 262 h 1209"/>
                <a:gd name="T50" fmla="*/ 3174 w 3504"/>
                <a:gd name="T51" fmla="*/ 444 h 1209"/>
                <a:gd name="T52" fmla="*/ 3456 w 3504"/>
                <a:gd name="T53" fmla="*/ 672 h 1209"/>
                <a:gd name="T54" fmla="*/ 3495 w 3504"/>
                <a:gd name="T55" fmla="*/ 732 h 1209"/>
                <a:gd name="T56" fmla="*/ 3500 w 3504"/>
                <a:gd name="T57" fmla="*/ 808 h 1209"/>
                <a:gd name="T58" fmla="*/ 3460 w 3504"/>
                <a:gd name="T59" fmla="*/ 885 h 1209"/>
                <a:gd name="T60" fmla="*/ 3141 w 3504"/>
                <a:gd name="T61" fmla="*/ 1194 h 1209"/>
                <a:gd name="T62" fmla="*/ 3074 w 3504"/>
                <a:gd name="T63" fmla="*/ 1209 h 1209"/>
                <a:gd name="T64" fmla="*/ 2996 w 3504"/>
                <a:gd name="T65" fmla="*/ 1186 h 1209"/>
                <a:gd name="T66" fmla="*/ 2825 w 3504"/>
                <a:gd name="T67" fmla="*/ 1046 h 1209"/>
                <a:gd name="T68" fmla="*/ 2583 w 3504"/>
                <a:gd name="T69" fmla="*/ 894 h 1209"/>
                <a:gd name="T70" fmla="*/ 2320 w 3504"/>
                <a:gd name="T71" fmla="*/ 783 h 1209"/>
                <a:gd name="T72" fmla="*/ 2041 w 3504"/>
                <a:gd name="T73" fmla="*/ 715 h 1209"/>
                <a:gd name="T74" fmla="*/ 1752 w 3504"/>
                <a:gd name="T75" fmla="*/ 691 h 1209"/>
                <a:gd name="T76" fmla="*/ 1463 w 3504"/>
                <a:gd name="T77" fmla="*/ 715 h 1209"/>
                <a:gd name="T78" fmla="*/ 1184 w 3504"/>
                <a:gd name="T79" fmla="*/ 783 h 1209"/>
                <a:gd name="T80" fmla="*/ 921 w 3504"/>
                <a:gd name="T81" fmla="*/ 894 h 1209"/>
                <a:gd name="T82" fmla="*/ 678 w 3504"/>
                <a:gd name="T83" fmla="*/ 1046 h 1209"/>
                <a:gd name="T84" fmla="*/ 506 w 3504"/>
                <a:gd name="T85" fmla="*/ 1187 h 1209"/>
                <a:gd name="T86" fmla="*/ 425 w 3504"/>
                <a:gd name="T87" fmla="*/ 1209 h 1209"/>
                <a:gd name="T88" fmla="*/ 347 w 3504"/>
                <a:gd name="T89" fmla="*/ 1184 h 1209"/>
                <a:gd name="T90" fmla="*/ 24 w 3504"/>
                <a:gd name="T91" fmla="*/ 862 h 1209"/>
                <a:gd name="T92" fmla="*/ 0 w 3504"/>
                <a:gd name="T93" fmla="*/ 778 h 1209"/>
                <a:gd name="T94" fmla="*/ 18 w 3504"/>
                <a:gd name="T95" fmla="*/ 711 h 1209"/>
                <a:gd name="T96" fmla="*/ 138 w 3504"/>
                <a:gd name="T97" fmla="*/ 592 h 1209"/>
                <a:gd name="T98" fmla="*/ 429 w 3504"/>
                <a:gd name="T99" fmla="*/ 378 h 1209"/>
                <a:gd name="T100" fmla="*/ 740 w 3504"/>
                <a:gd name="T101" fmla="*/ 213 h 1209"/>
                <a:gd name="T102" fmla="*/ 1069 w 3504"/>
                <a:gd name="T103" fmla="*/ 95 h 1209"/>
                <a:gd name="T104" fmla="*/ 1407 w 3504"/>
                <a:gd name="T105" fmla="*/ 24 h 1209"/>
                <a:gd name="T106" fmla="*/ 1752 w 3504"/>
                <a:gd name="T107" fmla="*/ 0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4" h="1209">
                  <a:moveTo>
                    <a:pt x="1695" y="149"/>
                  </a:moveTo>
                  <a:lnTo>
                    <a:pt x="1584" y="154"/>
                  </a:lnTo>
                  <a:lnTo>
                    <a:pt x="1473" y="165"/>
                  </a:lnTo>
                  <a:lnTo>
                    <a:pt x="1363" y="181"/>
                  </a:lnTo>
                  <a:lnTo>
                    <a:pt x="1252" y="201"/>
                  </a:lnTo>
                  <a:lnTo>
                    <a:pt x="1143" y="227"/>
                  </a:lnTo>
                  <a:lnTo>
                    <a:pt x="1035" y="259"/>
                  </a:lnTo>
                  <a:lnTo>
                    <a:pt x="929" y="296"/>
                  </a:lnTo>
                  <a:lnTo>
                    <a:pt x="823" y="338"/>
                  </a:lnTo>
                  <a:lnTo>
                    <a:pt x="720" y="386"/>
                  </a:lnTo>
                  <a:lnTo>
                    <a:pt x="619" y="438"/>
                  </a:lnTo>
                  <a:lnTo>
                    <a:pt x="519" y="496"/>
                  </a:lnTo>
                  <a:lnTo>
                    <a:pt x="422" y="560"/>
                  </a:lnTo>
                  <a:lnTo>
                    <a:pt x="329" y="628"/>
                  </a:lnTo>
                  <a:lnTo>
                    <a:pt x="237" y="701"/>
                  </a:lnTo>
                  <a:lnTo>
                    <a:pt x="148" y="781"/>
                  </a:lnTo>
                  <a:lnTo>
                    <a:pt x="429" y="1061"/>
                  </a:lnTo>
                  <a:lnTo>
                    <a:pt x="507" y="992"/>
                  </a:lnTo>
                  <a:lnTo>
                    <a:pt x="589" y="927"/>
                  </a:lnTo>
                  <a:lnTo>
                    <a:pt x="674" y="868"/>
                  </a:lnTo>
                  <a:lnTo>
                    <a:pt x="762" y="812"/>
                  </a:lnTo>
                  <a:lnTo>
                    <a:pt x="852" y="763"/>
                  </a:lnTo>
                  <a:lnTo>
                    <a:pt x="946" y="718"/>
                  </a:lnTo>
                  <a:lnTo>
                    <a:pt x="1040" y="678"/>
                  </a:lnTo>
                  <a:lnTo>
                    <a:pt x="1137" y="643"/>
                  </a:lnTo>
                  <a:lnTo>
                    <a:pt x="1236" y="613"/>
                  </a:lnTo>
                  <a:lnTo>
                    <a:pt x="1337" y="588"/>
                  </a:lnTo>
                  <a:lnTo>
                    <a:pt x="1439" y="569"/>
                  </a:lnTo>
                  <a:lnTo>
                    <a:pt x="1542" y="556"/>
                  </a:lnTo>
                  <a:lnTo>
                    <a:pt x="1647" y="547"/>
                  </a:lnTo>
                  <a:lnTo>
                    <a:pt x="1752" y="544"/>
                  </a:lnTo>
                  <a:lnTo>
                    <a:pt x="1857" y="547"/>
                  </a:lnTo>
                  <a:lnTo>
                    <a:pt x="1961" y="556"/>
                  </a:lnTo>
                  <a:lnTo>
                    <a:pt x="2065" y="569"/>
                  </a:lnTo>
                  <a:lnTo>
                    <a:pt x="2167" y="588"/>
                  </a:lnTo>
                  <a:lnTo>
                    <a:pt x="2267" y="613"/>
                  </a:lnTo>
                  <a:lnTo>
                    <a:pt x="2366" y="643"/>
                  </a:lnTo>
                  <a:lnTo>
                    <a:pt x="2463" y="678"/>
                  </a:lnTo>
                  <a:lnTo>
                    <a:pt x="2558" y="718"/>
                  </a:lnTo>
                  <a:lnTo>
                    <a:pt x="2651" y="763"/>
                  </a:lnTo>
                  <a:lnTo>
                    <a:pt x="2741" y="812"/>
                  </a:lnTo>
                  <a:lnTo>
                    <a:pt x="2829" y="868"/>
                  </a:lnTo>
                  <a:lnTo>
                    <a:pt x="2914" y="927"/>
                  </a:lnTo>
                  <a:lnTo>
                    <a:pt x="2996" y="992"/>
                  </a:lnTo>
                  <a:lnTo>
                    <a:pt x="3075" y="1061"/>
                  </a:lnTo>
                  <a:lnTo>
                    <a:pt x="3355" y="781"/>
                  </a:lnTo>
                  <a:lnTo>
                    <a:pt x="3355" y="781"/>
                  </a:lnTo>
                  <a:lnTo>
                    <a:pt x="3266" y="701"/>
                  </a:lnTo>
                  <a:lnTo>
                    <a:pt x="3175" y="628"/>
                  </a:lnTo>
                  <a:lnTo>
                    <a:pt x="3080" y="560"/>
                  </a:lnTo>
                  <a:lnTo>
                    <a:pt x="2984" y="496"/>
                  </a:lnTo>
                  <a:lnTo>
                    <a:pt x="2885" y="439"/>
                  </a:lnTo>
                  <a:lnTo>
                    <a:pt x="2784" y="386"/>
                  </a:lnTo>
                  <a:lnTo>
                    <a:pt x="2679" y="338"/>
                  </a:lnTo>
                  <a:lnTo>
                    <a:pt x="2575" y="296"/>
                  </a:lnTo>
                  <a:lnTo>
                    <a:pt x="2468" y="259"/>
                  </a:lnTo>
                  <a:lnTo>
                    <a:pt x="2360" y="227"/>
                  </a:lnTo>
                  <a:lnTo>
                    <a:pt x="2251" y="201"/>
                  </a:lnTo>
                  <a:lnTo>
                    <a:pt x="2141" y="181"/>
                  </a:lnTo>
                  <a:lnTo>
                    <a:pt x="2030" y="165"/>
                  </a:lnTo>
                  <a:lnTo>
                    <a:pt x="1919" y="154"/>
                  </a:lnTo>
                  <a:lnTo>
                    <a:pt x="1807" y="149"/>
                  </a:lnTo>
                  <a:lnTo>
                    <a:pt x="1695" y="149"/>
                  </a:lnTo>
                  <a:close/>
                  <a:moveTo>
                    <a:pt x="1752" y="0"/>
                  </a:moveTo>
                  <a:lnTo>
                    <a:pt x="1752" y="0"/>
                  </a:lnTo>
                  <a:lnTo>
                    <a:pt x="1867" y="3"/>
                  </a:lnTo>
                  <a:lnTo>
                    <a:pt x="1982" y="11"/>
                  </a:lnTo>
                  <a:lnTo>
                    <a:pt x="2095" y="24"/>
                  </a:lnTo>
                  <a:lnTo>
                    <a:pt x="2209" y="43"/>
                  </a:lnTo>
                  <a:lnTo>
                    <a:pt x="2323" y="66"/>
                  </a:lnTo>
                  <a:lnTo>
                    <a:pt x="2435" y="95"/>
                  </a:lnTo>
                  <a:lnTo>
                    <a:pt x="2545" y="129"/>
                  </a:lnTo>
                  <a:lnTo>
                    <a:pt x="2655" y="168"/>
                  </a:lnTo>
                  <a:lnTo>
                    <a:pt x="2762" y="213"/>
                  </a:lnTo>
                  <a:lnTo>
                    <a:pt x="2869" y="262"/>
                  </a:lnTo>
                  <a:lnTo>
                    <a:pt x="2973" y="318"/>
                  </a:lnTo>
                  <a:lnTo>
                    <a:pt x="3075" y="378"/>
                  </a:lnTo>
                  <a:lnTo>
                    <a:pt x="3174" y="444"/>
                  </a:lnTo>
                  <a:lnTo>
                    <a:pt x="3271" y="515"/>
                  </a:lnTo>
                  <a:lnTo>
                    <a:pt x="3365" y="592"/>
                  </a:lnTo>
                  <a:lnTo>
                    <a:pt x="3456" y="672"/>
                  </a:lnTo>
                  <a:lnTo>
                    <a:pt x="3473" y="690"/>
                  </a:lnTo>
                  <a:lnTo>
                    <a:pt x="3486" y="711"/>
                  </a:lnTo>
                  <a:lnTo>
                    <a:pt x="3495" y="732"/>
                  </a:lnTo>
                  <a:lnTo>
                    <a:pt x="3500" y="754"/>
                  </a:lnTo>
                  <a:lnTo>
                    <a:pt x="3504" y="778"/>
                  </a:lnTo>
                  <a:lnTo>
                    <a:pt x="3500" y="808"/>
                  </a:lnTo>
                  <a:lnTo>
                    <a:pt x="3492" y="836"/>
                  </a:lnTo>
                  <a:lnTo>
                    <a:pt x="3479" y="862"/>
                  </a:lnTo>
                  <a:lnTo>
                    <a:pt x="3460" y="885"/>
                  </a:lnTo>
                  <a:lnTo>
                    <a:pt x="3179" y="1165"/>
                  </a:lnTo>
                  <a:lnTo>
                    <a:pt x="3161" y="1181"/>
                  </a:lnTo>
                  <a:lnTo>
                    <a:pt x="3141" y="1194"/>
                  </a:lnTo>
                  <a:lnTo>
                    <a:pt x="3120" y="1202"/>
                  </a:lnTo>
                  <a:lnTo>
                    <a:pt x="3097" y="1207"/>
                  </a:lnTo>
                  <a:lnTo>
                    <a:pt x="3074" y="1209"/>
                  </a:lnTo>
                  <a:lnTo>
                    <a:pt x="3047" y="1206"/>
                  </a:lnTo>
                  <a:lnTo>
                    <a:pt x="3022" y="1199"/>
                  </a:lnTo>
                  <a:lnTo>
                    <a:pt x="2996" y="1186"/>
                  </a:lnTo>
                  <a:lnTo>
                    <a:pt x="2974" y="1169"/>
                  </a:lnTo>
                  <a:lnTo>
                    <a:pt x="2902" y="1106"/>
                  </a:lnTo>
                  <a:lnTo>
                    <a:pt x="2825" y="1046"/>
                  </a:lnTo>
                  <a:lnTo>
                    <a:pt x="2747" y="991"/>
                  </a:lnTo>
                  <a:lnTo>
                    <a:pt x="2665" y="940"/>
                  </a:lnTo>
                  <a:lnTo>
                    <a:pt x="2583" y="894"/>
                  </a:lnTo>
                  <a:lnTo>
                    <a:pt x="2496" y="852"/>
                  </a:lnTo>
                  <a:lnTo>
                    <a:pt x="2409" y="815"/>
                  </a:lnTo>
                  <a:lnTo>
                    <a:pt x="2320" y="783"/>
                  </a:lnTo>
                  <a:lnTo>
                    <a:pt x="2228" y="755"/>
                  </a:lnTo>
                  <a:lnTo>
                    <a:pt x="2135" y="733"/>
                  </a:lnTo>
                  <a:lnTo>
                    <a:pt x="2041" y="715"/>
                  </a:lnTo>
                  <a:lnTo>
                    <a:pt x="1945" y="702"/>
                  </a:lnTo>
                  <a:lnTo>
                    <a:pt x="1849" y="695"/>
                  </a:lnTo>
                  <a:lnTo>
                    <a:pt x="1752" y="691"/>
                  </a:lnTo>
                  <a:lnTo>
                    <a:pt x="1654" y="695"/>
                  </a:lnTo>
                  <a:lnTo>
                    <a:pt x="1558" y="702"/>
                  </a:lnTo>
                  <a:lnTo>
                    <a:pt x="1463" y="715"/>
                  </a:lnTo>
                  <a:lnTo>
                    <a:pt x="1368" y="733"/>
                  </a:lnTo>
                  <a:lnTo>
                    <a:pt x="1275" y="755"/>
                  </a:lnTo>
                  <a:lnTo>
                    <a:pt x="1184" y="783"/>
                  </a:lnTo>
                  <a:lnTo>
                    <a:pt x="1094" y="815"/>
                  </a:lnTo>
                  <a:lnTo>
                    <a:pt x="1006" y="852"/>
                  </a:lnTo>
                  <a:lnTo>
                    <a:pt x="921" y="894"/>
                  </a:lnTo>
                  <a:lnTo>
                    <a:pt x="837" y="940"/>
                  </a:lnTo>
                  <a:lnTo>
                    <a:pt x="756" y="991"/>
                  </a:lnTo>
                  <a:lnTo>
                    <a:pt x="678" y="1046"/>
                  </a:lnTo>
                  <a:lnTo>
                    <a:pt x="602" y="1106"/>
                  </a:lnTo>
                  <a:lnTo>
                    <a:pt x="530" y="1169"/>
                  </a:lnTo>
                  <a:lnTo>
                    <a:pt x="506" y="1187"/>
                  </a:lnTo>
                  <a:lnTo>
                    <a:pt x="481" y="1200"/>
                  </a:lnTo>
                  <a:lnTo>
                    <a:pt x="453" y="1206"/>
                  </a:lnTo>
                  <a:lnTo>
                    <a:pt x="425" y="1209"/>
                  </a:lnTo>
                  <a:lnTo>
                    <a:pt x="399" y="1205"/>
                  </a:lnTo>
                  <a:lnTo>
                    <a:pt x="372" y="1198"/>
                  </a:lnTo>
                  <a:lnTo>
                    <a:pt x="347" y="1184"/>
                  </a:lnTo>
                  <a:lnTo>
                    <a:pt x="324" y="1165"/>
                  </a:lnTo>
                  <a:lnTo>
                    <a:pt x="44" y="885"/>
                  </a:lnTo>
                  <a:lnTo>
                    <a:pt x="24" y="862"/>
                  </a:lnTo>
                  <a:lnTo>
                    <a:pt x="11" y="836"/>
                  </a:lnTo>
                  <a:lnTo>
                    <a:pt x="2" y="808"/>
                  </a:lnTo>
                  <a:lnTo>
                    <a:pt x="0" y="778"/>
                  </a:lnTo>
                  <a:lnTo>
                    <a:pt x="2" y="754"/>
                  </a:lnTo>
                  <a:lnTo>
                    <a:pt x="9" y="732"/>
                  </a:lnTo>
                  <a:lnTo>
                    <a:pt x="18" y="711"/>
                  </a:lnTo>
                  <a:lnTo>
                    <a:pt x="31" y="690"/>
                  </a:lnTo>
                  <a:lnTo>
                    <a:pt x="47" y="672"/>
                  </a:lnTo>
                  <a:lnTo>
                    <a:pt x="138" y="592"/>
                  </a:lnTo>
                  <a:lnTo>
                    <a:pt x="232" y="515"/>
                  </a:lnTo>
                  <a:lnTo>
                    <a:pt x="329" y="444"/>
                  </a:lnTo>
                  <a:lnTo>
                    <a:pt x="429" y="378"/>
                  </a:lnTo>
                  <a:lnTo>
                    <a:pt x="531" y="318"/>
                  </a:lnTo>
                  <a:lnTo>
                    <a:pt x="635" y="262"/>
                  </a:lnTo>
                  <a:lnTo>
                    <a:pt x="740" y="213"/>
                  </a:lnTo>
                  <a:lnTo>
                    <a:pt x="849" y="168"/>
                  </a:lnTo>
                  <a:lnTo>
                    <a:pt x="958" y="129"/>
                  </a:lnTo>
                  <a:lnTo>
                    <a:pt x="1069" y="95"/>
                  </a:lnTo>
                  <a:lnTo>
                    <a:pt x="1181" y="66"/>
                  </a:lnTo>
                  <a:lnTo>
                    <a:pt x="1293" y="43"/>
                  </a:lnTo>
                  <a:lnTo>
                    <a:pt x="1407" y="24"/>
                  </a:lnTo>
                  <a:lnTo>
                    <a:pt x="1522" y="11"/>
                  </a:lnTo>
                  <a:lnTo>
                    <a:pt x="1637" y="3"/>
                  </a:lnTo>
                  <a:lnTo>
                    <a:pt x="17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1603045" y="1916283"/>
            <a:ext cx="557213" cy="555625"/>
            <a:chOff x="1603375" y="1916113"/>
            <a:chExt cx="557213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6" name="Freeform 74"/>
            <p:cNvSpPr>
              <a:spLocks noEditPoints="1"/>
            </p:cNvSpPr>
            <p:nvPr/>
          </p:nvSpPr>
          <p:spPr bwMode="auto">
            <a:xfrm>
              <a:off x="1603375" y="1916113"/>
              <a:ext cx="557213" cy="555625"/>
            </a:xfrm>
            <a:custGeom>
              <a:avLst/>
              <a:gdLst>
                <a:gd name="T0" fmla="*/ 190 w 3510"/>
                <a:gd name="T1" fmla="*/ 3035 h 3500"/>
                <a:gd name="T2" fmla="*/ 203 w 3510"/>
                <a:gd name="T3" fmla="*/ 3200 h 3500"/>
                <a:gd name="T4" fmla="*/ 333 w 3510"/>
                <a:gd name="T5" fmla="*/ 3310 h 3500"/>
                <a:gd name="T6" fmla="*/ 497 w 3510"/>
                <a:gd name="T7" fmla="*/ 3297 h 3500"/>
                <a:gd name="T8" fmla="*/ 905 w 3510"/>
                <a:gd name="T9" fmla="*/ 2290 h 3500"/>
                <a:gd name="T10" fmla="*/ 2237 w 3510"/>
                <a:gd name="T11" fmla="*/ 180 h 3500"/>
                <a:gd name="T12" fmla="*/ 1892 w 3510"/>
                <a:gd name="T13" fmla="*/ 235 h 3500"/>
                <a:gd name="T14" fmla="*/ 1576 w 3510"/>
                <a:gd name="T15" fmla="*/ 401 h 3500"/>
                <a:gd name="T16" fmla="*/ 1319 w 3510"/>
                <a:gd name="T17" fmla="*/ 678 h 3500"/>
                <a:gd name="T18" fmla="*/ 1174 w 3510"/>
                <a:gd name="T19" fmla="*/ 1016 h 3500"/>
                <a:gd name="T20" fmla="*/ 1150 w 3510"/>
                <a:gd name="T21" fmla="*/ 1379 h 3500"/>
                <a:gd name="T22" fmla="*/ 1247 w 3510"/>
                <a:gd name="T23" fmla="*/ 1731 h 3500"/>
                <a:gd name="T24" fmla="*/ 1465 w 3510"/>
                <a:gd name="T25" fmla="*/ 2040 h 3500"/>
                <a:gd name="T26" fmla="*/ 1774 w 3510"/>
                <a:gd name="T27" fmla="*/ 2257 h 3500"/>
                <a:gd name="T28" fmla="*/ 2127 w 3510"/>
                <a:gd name="T29" fmla="*/ 2353 h 3500"/>
                <a:gd name="T30" fmla="*/ 2491 w 3510"/>
                <a:gd name="T31" fmla="*/ 2329 h 3500"/>
                <a:gd name="T32" fmla="*/ 2830 w 3510"/>
                <a:gd name="T33" fmla="*/ 2185 h 3500"/>
                <a:gd name="T34" fmla="*/ 3111 w 3510"/>
                <a:gd name="T35" fmla="*/ 1923 h 3500"/>
                <a:gd name="T36" fmla="*/ 3280 w 3510"/>
                <a:gd name="T37" fmla="*/ 1593 h 3500"/>
                <a:gd name="T38" fmla="*/ 3329 w 3510"/>
                <a:gd name="T39" fmla="*/ 1232 h 3500"/>
                <a:gd name="T40" fmla="*/ 3257 w 3510"/>
                <a:gd name="T41" fmla="*/ 876 h 3500"/>
                <a:gd name="T42" fmla="*/ 3063 w 3510"/>
                <a:gd name="T43" fmla="*/ 556 h 3500"/>
                <a:gd name="T44" fmla="*/ 2777 w 3510"/>
                <a:gd name="T45" fmla="*/ 321 h 3500"/>
                <a:gd name="T46" fmla="*/ 2446 w 3510"/>
                <a:gd name="T47" fmla="*/ 200 h 3500"/>
                <a:gd name="T48" fmla="*/ 2319 w 3510"/>
                <a:gd name="T49" fmla="*/ 2 h 3500"/>
                <a:gd name="T50" fmla="*/ 2717 w 3510"/>
                <a:gd name="T51" fmla="*/ 93 h 3500"/>
                <a:gd name="T52" fmla="*/ 3074 w 3510"/>
                <a:gd name="T53" fmla="*/ 312 h 3500"/>
                <a:gd name="T54" fmla="*/ 3344 w 3510"/>
                <a:gd name="T55" fmla="*/ 642 h 3500"/>
                <a:gd name="T56" fmla="*/ 3487 w 3510"/>
                <a:gd name="T57" fmla="*/ 1027 h 3500"/>
                <a:gd name="T58" fmla="*/ 3508 w 3510"/>
                <a:gd name="T59" fmla="*/ 1350 h 3500"/>
                <a:gd name="T60" fmla="*/ 3416 w 3510"/>
                <a:gd name="T61" fmla="*/ 1748 h 3500"/>
                <a:gd name="T62" fmla="*/ 3197 w 3510"/>
                <a:gd name="T63" fmla="*/ 2104 h 3500"/>
                <a:gd name="T64" fmla="*/ 2867 w 3510"/>
                <a:gd name="T65" fmla="*/ 2374 h 3500"/>
                <a:gd name="T66" fmla="*/ 2480 w 3510"/>
                <a:gd name="T67" fmla="*/ 2516 h 3500"/>
                <a:gd name="T68" fmla="*/ 2075 w 3510"/>
                <a:gd name="T69" fmla="*/ 2528 h 3500"/>
                <a:gd name="T70" fmla="*/ 1684 w 3510"/>
                <a:gd name="T71" fmla="*/ 2413 h 3500"/>
                <a:gd name="T72" fmla="*/ 1251 w 3510"/>
                <a:gd name="T73" fmla="*/ 2380 h 3500"/>
                <a:gd name="T74" fmla="*/ 1432 w 3510"/>
                <a:gd name="T75" fmla="*/ 2608 h 3500"/>
                <a:gd name="T76" fmla="*/ 647 w 3510"/>
                <a:gd name="T77" fmla="*/ 3414 h 3500"/>
                <a:gd name="T78" fmla="*/ 442 w 3510"/>
                <a:gd name="T79" fmla="*/ 3498 h 3500"/>
                <a:gd name="T80" fmla="*/ 229 w 3510"/>
                <a:gd name="T81" fmla="*/ 3462 h 3500"/>
                <a:gd name="T82" fmla="*/ 60 w 3510"/>
                <a:gd name="T83" fmla="*/ 3311 h 3500"/>
                <a:gd name="T84" fmla="*/ 0 w 3510"/>
                <a:gd name="T85" fmla="*/ 3102 h 3500"/>
                <a:gd name="T86" fmla="*/ 38 w 3510"/>
                <a:gd name="T87" fmla="*/ 2932 h 3500"/>
                <a:gd name="T88" fmla="*/ 857 w 3510"/>
                <a:gd name="T89" fmla="*/ 2085 h 3500"/>
                <a:gd name="T90" fmla="*/ 952 w 3510"/>
                <a:gd name="T91" fmla="*/ 2085 h 3500"/>
                <a:gd name="T92" fmla="*/ 1172 w 3510"/>
                <a:gd name="T93" fmla="*/ 1965 h 3500"/>
                <a:gd name="T94" fmla="*/ 1005 w 3510"/>
                <a:gd name="T95" fmla="*/ 1590 h 3500"/>
                <a:gd name="T96" fmla="*/ 967 w 3510"/>
                <a:gd name="T97" fmla="*/ 1187 h 3500"/>
                <a:gd name="T98" fmla="*/ 1057 w 3510"/>
                <a:gd name="T99" fmla="*/ 790 h 3500"/>
                <a:gd name="T100" fmla="*/ 1277 w 3510"/>
                <a:gd name="T101" fmla="*/ 435 h 3500"/>
                <a:gd name="T102" fmla="*/ 1608 w 3510"/>
                <a:gd name="T103" fmla="*/ 165 h 3500"/>
                <a:gd name="T104" fmla="*/ 1993 w 3510"/>
                <a:gd name="T105" fmla="*/ 2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10" h="3500">
                  <a:moveTo>
                    <a:pt x="649" y="2545"/>
                  </a:moveTo>
                  <a:lnTo>
                    <a:pt x="245" y="2947"/>
                  </a:lnTo>
                  <a:lnTo>
                    <a:pt x="221" y="2975"/>
                  </a:lnTo>
                  <a:lnTo>
                    <a:pt x="203" y="3005"/>
                  </a:lnTo>
                  <a:lnTo>
                    <a:pt x="190" y="3035"/>
                  </a:lnTo>
                  <a:lnTo>
                    <a:pt x="183" y="3068"/>
                  </a:lnTo>
                  <a:lnTo>
                    <a:pt x="181" y="3102"/>
                  </a:lnTo>
                  <a:lnTo>
                    <a:pt x="183" y="3135"/>
                  </a:lnTo>
                  <a:lnTo>
                    <a:pt x="190" y="3168"/>
                  </a:lnTo>
                  <a:lnTo>
                    <a:pt x="203" y="3200"/>
                  </a:lnTo>
                  <a:lnTo>
                    <a:pt x="221" y="3230"/>
                  </a:lnTo>
                  <a:lnTo>
                    <a:pt x="245" y="3256"/>
                  </a:lnTo>
                  <a:lnTo>
                    <a:pt x="271" y="3279"/>
                  </a:lnTo>
                  <a:lnTo>
                    <a:pt x="301" y="3297"/>
                  </a:lnTo>
                  <a:lnTo>
                    <a:pt x="333" y="3310"/>
                  </a:lnTo>
                  <a:lnTo>
                    <a:pt x="366" y="3318"/>
                  </a:lnTo>
                  <a:lnTo>
                    <a:pt x="399" y="3320"/>
                  </a:lnTo>
                  <a:lnTo>
                    <a:pt x="433" y="3318"/>
                  </a:lnTo>
                  <a:lnTo>
                    <a:pt x="466" y="3310"/>
                  </a:lnTo>
                  <a:lnTo>
                    <a:pt x="497" y="3297"/>
                  </a:lnTo>
                  <a:lnTo>
                    <a:pt x="527" y="3279"/>
                  </a:lnTo>
                  <a:lnTo>
                    <a:pt x="553" y="3256"/>
                  </a:lnTo>
                  <a:lnTo>
                    <a:pt x="957" y="2853"/>
                  </a:lnTo>
                  <a:lnTo>
                    <a:pt x="649" y="2545"/>
                  </a:lnTo>
                  <a:close/>
                  <a:moveTo>
                    <a:pt x="905" y="2290"/>
                  </a:moveTo>
                  <a:lnTo>
                    <a:pt x="776" y="2417"/>
                  </a:lnTo>
                  <a:lnTo>
                    <a:pt x="1086" y="2726"/>
                  </a:lnTo>
                  <a:lnTo>
                    <a:pt x="1214" y="2597"/>
                  </a:lnTo>
                  <a:lnTo>
                    <a:pt x="905" y="2290"/>
                  </a:lnTo>
                  <a:close/>
                  <a:moveTo>
                    <a:pt x="2237" y="180"/>
                  </a:moveTo>
                  <a:lnTo>
                    <a:pt x="2167" y="182"/>
                  </a:lnTo>
                  <a:lnTo>
                    <a:pt x="2097" y="189"/>
                  </a:lnTo>
                  <a:lnTo>
                    <a:pt x="2028" y="200"/>
                  </a:lnTo>
                  <a:lnTo>
                    <a:pt x="1959" y="215"/>
                  </a:lnTo>
                  <a:lnTo>
                    <a:pt x="1892" y="235"/>
                  </a:lnTo>
                  <a:lnTo>
                    <a:pt x="1825" y="260"/>
                  </a:lnTo>
                  <a:lnTo>
                    <a:pt x="1760" y="288"/>
                  </a:lnTo>
                  <a:lnTo>
                    <a:pt x="1698" y="321"/>
                  </a:lnTo>
                  <a:lnTo>
                    <a:pt x="1636" y="360"/>
                  </a:lnTo>
                  <a:lnTo>
                    <a:pt x="1576" y="401"/>
                  </a:lnTo>
                  <a:lnTo>
                    <a:pt x="1519" y="448"/>
                  </a:lnTo>
                  <a:lnTo>
                    <a:pt x="1465" y="498"/>
                  </a:lnTo>
                  <a:lnTo>
                    <a:pt x="1411" y="556"/>
                  </a:lnTo>
                  <a:lnTo>
                    <a:pt x="1363" y="615"/>
                  </a:lnTo>
                  <a:lnTo>
                    <a:pt x="1319" y="678"/>
                  </a:lnTo>
                  <a:lnTo>
                    <a:pt x="1281" y="741"/>
                  </a:lnTo>
                  <a:lnTo>
                    <a:pt x="1247" y="808"/>
                  </a:lnTo>
                  <a:lnTo>
                    <a:pt x="1218" y="876"/>
                  </a:lnTo>
                  <a:lnTo>
                    <a:pt x="1193" y="946"/>
                  </a:lnTo>
                  <a:lnTo>
                    <a:pt x="1174" y="1016"/>
                  </a:lnTo>
                  <a:lnTo>
                    <a:pt x="1159" y="1088"/>
                  </a:lnTo>
                  <a:lnTo>
                    <a:pt x="1150" y="1160"/>
                  </a:lnTo>
                  <a:lnTo>
                    <a:pt x="1146" y="1232"/>
                  </a:lnTo>
                  <a:lnTo>
                    <a:pt x="1146" y="1306"/>
                  </a:lnTo>
                  <a:lnTo>
                    <a:pt x="1150" y="1379"/>
                  </a:lnTo>
                  <a:lnTo>
                    <a:pt x="1159" y="1451"/>
                  </a:lnTo>
                  <a:lnTo>
                    <a:pt x="1174" y="1522"/>
                  </a:lnTo>
                  <a:lnTo>
                    <a:pt x="1193" y="1593"/>
                  </a:lnTo>
                  <a:lnTo>
                    <a:pt x="1218" y="1662"/>
                  </a:lnTo>
                  <a:lnTo>
                    <a:pt x="1247" y="1731"/>
                  </a:lnTo>
                  <a:lnTo>
                    <a:pt x="1281" y="1797"/>
                  </a:lnTo>
                  <a:lnTo>
                    <a:pt x="1319" y="1861"/>
                  </a:lnTo>
                  <a:lnTo>
                    <a:pt x="1363" y="1923"/>
                  </a:lnTo>
                  <a:lnTo>
                    <a:pt x="1411" y="1983"/>
                  </a:lnTo>
                  <a:lnTo>
                    <a:pt x="1465" y="2040"/>
                  </a:lnTo>
                  <a:lnTo>
                    <a:pt x="1521" y="2093"/>
                  </a:lnTo>
                  <a:lnTo>
                    <a:pt x="1582" y="2141"/>
                  </a:lnTo>
                  <a:lnTo>
                    <a:pt x="1643" y="2185"/>
                  </a:lnTo>
                  <a:lnTo>
                    <a:pt x="1708" y="2223"/>
                  </a:lnTo>
                  <a:lnTo>
                    <a:pt x="1774" y="2257"/>
                  </a:lnTo>
                  <a:lnTo>
                    <a:pt x="1843" y="2286"/>
                  </a:lnTo>
                  <a:lnTo>
                    <a:pt x="1912" y="2310"/>
                  </a:lnTo>
                  <a:lnTo>
                    <a:pt x="1984" y="2329"/>
                  </a:lnTo>
                  <a:lnTo>
                    <a:pt x="2055" y="2344"/>
                  </a:lnTo>
                  <a:lnTo>
                    <a:pt x="2127" y="2353"/>
                  </a:lnTo>
                  <a:lnTo>
                    <a:pt x="2201" y="2358"/>
                  </a:lnTo>
                  <a:lnTo>
                    <a:pt x="2274" y="2358"/>
                  </a:lnTo>
                  <a:lnTo>
                    <a:pt x="2346" y="2353"/>
                  </a:lnTo>
                  <a:lnTo>
                    <a:pt x="2419" y="2344"/>
                  </a:lnTo>
                  <a:lnTo>
                    <a:pt x="2491" y="2329"/>
                  </a:lnTo>
                  <a:lnTo>
                    <a:pt x="2561" y="2310"/>
                  </a:lnTo>
                  <a:lnTo>
                    <a:pt x="2631" y="2286"/>
                  </a:lnTo>
                  <a:lnTo>
                    <a:pt x="2700" y="2257"/>
                  </a:lnTo>
                  <a:lnTo>
                    <a:pt x="2767" y="2223"/>
                  </a:lnTo>
                  <a:lnTo>
                    <a:pt x="2830" y="2185"/>
                  </a:lnTo>
                  <a:lnTo>
                    <a:pt x="2893" y="2141"/>
                  </a:lnTo>
                  <a:lnTo>
                    <a:pt x="2953" y="2093"/>
                  </a:lnTo>
                  <a:lnTo>
                    <a:pt x="3010" y="2040"/>
                  </a:lnTo>
                  <a:lnTo>
                    <a:pt x="3063" y="1983"/>
                  </a:lnTo>
                  <a:lnTo>
                    <a:pt x="3111" y="1923"/>
                  </a:lnTo>
                  <a:lnTo>
                    <a:pt x="3155" y="1861"/>
                  </a:lnTo>
                  <a:lnTo>
                    <a:pt x="3193" y="1797"/>
                  </a:lnTo>
                  <a:lnTo>
                    <a:pt x="3227" y="1731"/>
                  </a:lnTo>
                  <a:lnTo>
                    <a:pt x="3257" y="1662"/>
                  </a:lnTo>
                  <a:lnTo>
                    <a:pt x="3280" y="1593"/>
                  </a:lnTo>
                  <a:lnTo>
                    <a:pt x="3299" y="1522"/>
                  </a:lnTo>
                  <a:lnTo>
                    <a:pt x="3314" y="1451"/>
                  </a:lnTo>
                  <a:lnTo>
                    <a:pt x="3324" y="1379"/>
                  </a:lnTo>
                  <a:lnTo>
                    <a:pt x="3329" y="1306"/>
                  </a:lnTo>
                  <a:lnTo>
                    <a:pt x="3329" y="1232"/>
                  </a:lnTo>
                  <a:lnTo>
                    <a:pt x="3324" y="1160"/>
                  </a:lnTo>
                  <a:lnTo>
                    <a:pt x="3314" y="1088"/>
                  </a:lnTo>
                  <a:lnTo>
                    <a:pt x="3299" y="1016"/>
                  </a:lnTo>
                  <a:lnTo>
                    <a:pt x="3280" y="946"/>
                  </a:lnTo>
                  <a:lnTo>
                    <a:pt x="3257" y="876"/>
                  </a:lnTo>
                  <a:lnTo>
                    <a:pt x="3227" y="808"/>
                  </a:lnTo>
                  <a:lnTo>
                    <a:pt x="3193" y="741"/>
                  </a:lnTo>
                  <a:lnTo>
                    <a:pt x="3155" y="678"/>
                  </a:lnTo>
                  <a:lnTo>
                    <a:pt x="3111" y="615"/>
                  </a:lnTo>
                  <a:lnTo>
                    <a:pt x="3063" y="556"/>
                  </a:lnTo>
                  <a:lnTo>
                    <a:pt x="3010" y="498"/>
                  </a:lnTo>
                  <a:lnTo>
                    <a:pt x="2955" y="448"/>
                  </a:lnTo>
                  <a:lnTo>
                    <a:pt x="2898" y="401"/>
                  </a:lnTo>
                  <a:lnTo>
                    <a:pt x="2839" y="360"/>
                  </a:lnTo>
                  <a:lnTo>
                    <a:pt x="2777" y="321"/>
                  </a:lnTo>
                  <a:lnTo>
                    <a:pt x="2713" y="288"/>
                  </a:lnTo>
                  <a:lnTo>
                    <a:pt x="2648" y="260"/>
                  </a:lnTo>
                  <a:lnTo>
                    <a:pt x="2583" y="235"/>
                  </a:lnTo>
                  <a:lnTo>
                    <a:pt x="2514" y="215"/>
                  </a:lnTo>
                  <a:lnTo>
                    <a:pt x="2446" y="200"/>
                  </a:lnTo>
                  <a:lnTo>
                    <a:pt x="2376" y="189"/>
                  </a:lnTo>
                  <a:lnTo>
                    <a:pt x="2307" y="182"/>
                  </a:lnTo>
                  <a:lnTo>
                    <a:pt x="2237" y="180"/>
                  </a:lnTo>
                  <a:close/>
                  <a:moveTo>
                    <a:pt x="2237" y="0"/>
                  </a:moveTo>
                  <a:lnTo>
                    <a:pt x="2319" y="2"/>
                  </a:lnTo>
                  <a:lnTo>
                    <a:pt x="2400" y="11"/>
                  </a:lnTo>
                  <a:lnTo>
                    <a:pt x="2480" y="23"/>
                  </a:lnTo>
                  <a:lnTo>
                    <a:pt x="2560" y="41"/>
                  </a:lnTo>
                  <a:lnTo>
                    <a:pt x="2639" y="65"/>
                  </a:lnTo>
                  <a:lnTo>
                    <a:pt x="2717" y="93"/>
                  </a:lnTo>
                  <a:lnTo>
                    <a:pt x="2792" y="126"/>
                  </a:lnTo>
                  <a:lnTo>
                    <a:pt x="2867" y="165"/>
                  </a:lnTo>
                  <a:lnTo>
                    <a:pt x="2938" y="209"/>
                  </a:lnTo>
                  <a:lnTo>
                    <a:pt x="3007" y="258"/>
                  </a:lnTo>
                  <a:lnTo>
                    <a:pt x="3074" y="312"/>
                  </a:lnTo>
                  <a:lnTo>
                    <a:pt x="3138" y="371"/>
                  </a:lnTo>
                  <a:lnTo>
                    <a:pt x="3197" y="435"/>
                  </a:lnTo>
                  <a:lnTo>
                    <a:pt x="3252" y="502"/>
                  </a:lnTo>
                  <a:lnTo>
                    <a:pt x="3300" y="571"/>
                  </a:lnTo>
                  <a:lnTo>
                    <a:pt x="3344" y="642"/>
                  </a:lnTo>
                  <a:lnTo>
                    <a:pt x="3383" y="716"/>
                  </a:lnTo>
                  <a:lnTo>
                    <a:pt x="3416" y="791"/>
                  </a:lnTo>
                  <a:lnTo>
                    <a:pt x="3445" y="869"/>
                  </a:lnTo>
                  <a:lnTo>
                    <a:pt x="3469" y="947"/>
                  </a:lnTo>
                  <a:lnTo>
                    <a:pt x="3487" y="1027"/>
                  </a:lnTo>
                  <a:lnTo>
                    <a:pt x="3499" y="1107"/>
                  </a:lnTo>
                  <a:lnTo>
                    <a:pt x="3508" y="1188"/>
                  </a:lnTo>
                  <a:lnTo>
                    <a:pt x="3510" y="1270"/>
                  </a:lnTo>
                  <a:lnTo>
                    <a:pt x="3510" y="1270"/>
                  </a:lnTo>
                  <a:lnTo>
                    <a:pt x="3508" y="1350"/>
                  </a:lnTo>
                  <a:lnTo>
                    <a:pt x="3499" y="1432"/>
                  </a:lnTo>
                  <a:lnTo>
                    <a:pt x="3487" y="1512"/>
                  </a:lnTo>
                  <a:lnTo>
                    <a:pt x="3469" y="1592"/>
                  </a:lnTo>
                  <a:lnTo>
                    <a:pt x="3445" y="1670"/>
                  </a:lnTo>
                  <a:lnTo>
                    <a:pt x="3416" y="1748"/>
                  </a:lnTo>
                  <a:lnTo>
                    <a:pt x="3383" y="1823"/>
                  </a:lnTo>
                  <a:lnTo>
                    <a:pt x="3344" y="1896"/>
                  </a:lnTo>
                  <a:lnTo>
                    <a:pt x="3300" y="1968"/>
                  </a:lnTo>
                  <a:lnTo>
                    <a:pt x="3252" y="2037"/>
                  </a:lnTo>
                  <a:lnTo>
                    <a:pt x="3197" y="2104"/>
                  </a:lnTo>
                  <a:lnTo>
                    <a:pt x="3138" y="2167"/>
                  </a:lnTo>
                  <a:lnTo>
                    <a:pt x="3074" y="2226"/>
                  </a:lnTo>
                  <a:lnTo>
                    <a:pt x="3007" y="2280"/>
                  </a:lnTo>
                  <a:lnTo>
                    <a:pt x="2938" y="2330"/>
                  </a:lnTo>
                  <a:lnTo>
                    <a:pt x="2867" y="2374"/>
                  </a:lnTo>
                  <a:lnTo>
                    <a:pt x="2792" y="2412"/>
                  </a:lnTo>
                  <a:lnTo>
                    <a:pt x="2717" y="2446"/>
                  </a:lnTo>
                  <a:lnTo>
                    <a:pt x="2639" y="2474"/>
                  </a:lnTo>
                  <a:lnTo>
                    <a:pt x="2560" y="2498"/>
                  </a:lnTo>
                  <a:lnTo>
                    <a:pt x="2480" y="2516"/>
                  </a:lnTo>
                  <a:lnTo>
                    <a:pt x="2400" y="2528"/>
                  </a:lnTo>
                  <a:lnTo>
                    <a:pt x="2319" y="2536"/>
                  </a:lnTo>
                  <a:lnTo>
                    <a:pt x="2237" y="2539"/>
                  </a:lnTo>
                  <a:lnTo>
                    <a:pt x="2156" y="2536"/>
                  </a:lnTo>
                  <a:lnTo>
                    <a:pt x="2075" y="2528"/>
                  </a:lnTo>
                  <a:lnTo>
                    <a:pt x="1994" y="2516"/>
                  </a:lnTo>
                  <a:lnTo>
                    <a:pt x="1915" y="2498"/>
                  </a:lnTo>
                  <a:lnTo>
                    <a:pt x="1837" y="2474"/>
                  </a:lnTo>
                  <a:lnTo>
                    <a:pt x="1759" y="2447"/>
                  </a:lnTo>
                  <a:lnTo>
                    <a:pt x="1684" y="2413"/>
                  </a:lnTo>
                  <a:lnTo>
                    <a:pt x="1610" y="2375"/>
                  </a:lnTo>
                  <a:lnTo>
                    <a:pt x="1538" y="2331"/>
                  </a:lnTo>
                  <a:lnTo>
                    <a:pt x="1469" y="2282"/>
                  </a:lnTo>
                  <a:lnTo>
                    <a:pt x="1403" y="2228"/>
                  </a:lnTo>
                  <a:lnTo>
                    <a:pt x="1251" y="2380"/>
                  </a:lnTo>
                  <a:lnTo>
                    <a:pt x="1405" y="2534"/>
                  </a:lnTo>
                  <a:lnTo>
                    <a:pt x="1419" y="2551"/>
                  </a:lnTo>
                  <a:lnTo>
                    <a:pt x="1427" y="2569"/>
                  </a:lnTo>
                  <a:lnTo>
                    <a:pt x="1432" y="2588"/>
                  </a:lnTo>
                  <a:lnTo>
                    <a:pt x="1432" y="2608"/>
                  </a:lnTo>
                  <a:lnTo>
                    <a:pt x="1427" y="2627"/>
                  </a:lnTo>
                  <a:lnTo>
                    <a:pt x="1419" y="2645"/>
                  </a:lnTo>
                  <a:lnTo>
                    <a:pt x="1405" y="2661"/>
                  </a:lnTo>
                  <a:lnTo>
                    <a:pt x="682" y="3383"/>
                  </a:lnTo>
                  <a:lnTo>
                    <a:pt x="647" y="3414"/>
                  </a:lnTo>
                  <a:lnTo>
                    <a:pt x="609" y="3441"/>
                  </a:lnTo>
                  <a:lnTo>
                    <a:pt x="570" y="3462"/>
                  </a:lnTo>
                  <a:lnTo>
                    <a:pt x="529" y="3479"/>
                  </a:lnTo>
                  <a:lnTo>
                    <a:pt x="486" y="3490"/>
                  </a:lnTo>
                  <a:lnTo>
                    <a:pt x="442" y="3498"/>
                  </a:lnTo>
                  <a:lnTo>
                    <a:pt x="399" y="3500"/>
                  </a:lnTo>
                  <a:lnTo>
                    <a:pt x="355" y="3498"/>
                  </a:lnTo>
                  <a:lnTo>
                    <a:pt x="312" y="3490"/>
                  </a:lnTo>
                  <a:lnTo>
                    <a:pt x="269" y="3479"/>
                  </a:lnTo>
                  <a:lnTo>
                    <a:pt x="229" y="3462"/>
                  </a:lnTo>
                  <a:lnTo>
                    <a:pt x="189" y="3441"/>
                  </a:lnTo>
                  <a:lnTo>
                    <a:pt x="151" y="3414"/>
                  </a:lnTo>
                  <a:lnTo>
                    <a:pt x="117" y="3383"/>
                  </a:lnTo>
                  <a:lnTo>
                    <a:pt x="86" y="3349"/>
                  </a:lnTo>
                  <a:lnTo>
                    <a:pt x="60" y="3311"/>
                  </a:lnTo>
                  <a:lnTo>
                    <a:pt x="38" y="3272"/>
                  </a:lnTo>
                  <a:lnTo>
                    <a:pt x="21" y="3232"/>
                  </a:lnTo>
                  <a:lnTo>
                    <a:pt x="10" y="3189"/>
                  </a:lnTo>
                  <a:lnTo>
                    <a:pt x="2" y="3146"/>
                  </a:lnTo>
                  <a:lnTo>
                    <a:pt x="0" y="3102"/>
                  </a:lnTo>
                  <a:lnTo>
                    <a:pt x="0" y="3102"/>
                  </a:lnTo>
                  <a:lnTo>
                    <a:pt x="2" y="3059"/>
                  </a:lnTo>
                  <a:lnTo>
                    <a:pt x="10" y="3015"/>
                  </a:lnTo>
                  <a:lnTo>
                    <a:pt x="21" y="2973"/>
                  </a:lnTo>
                  <a:lnTo>
                    <a:pt x="38" y="2932"/>
                  </a:lnTo>
                  <a:lnTo>
                    <a:pt x="60" y="2892"/>
                  </a:lnTo>
                  <a:lnTo>
                    <a:pt x="86" y="2855"/>
                  </a:lnTo>
                  <a:lnTo>
                    <a:pt x="117" y="2820"/>
                  </a:lnTo>
                  <a:lnTo>
                    <a:pt x="841" y="2099"/>
                  </a:lnTo>
                  <a:lnTo>
                    <a:pt x="857" y="2085"/>
                  </a:lnTo>
                  <a:lnTo>
                    <a:pt x="875" y="2077"/>
                  </a:lnTo>
                  <a:lnTo>
                    <a:pt x="895" y="2072"/>
                  </a:lnTo>
                  <a:lnTo>
                    <a:pt x="915" y="2072"/>
                  </a:lnTo>
                  <a:lnTo>
                    <a:pt x="934" y="2077"/>
                  </a:lnTo>
                  <a:lnTo>
                    <a:pt x="952" y="2085"/>
                  </a:lnTo>
                  <a:lnTo>
                    <a:pt x="969" y="2099"/>
                  </a:lnTo>
                  <a:lnTo>
                    <a:pt x="1123" y="2253"/>
                  </a:lnTo>
                  <a:lnTo>
                    <a:pt x="1275" y="2101"/>
                  </a:lnTo>
                  <a:lnTo>
                    <a:pt x="1221" y="2035"/>
                  </a:lnTo>
                  <a:lnTo>
                    <a:pt x="1172" y="1965"/>
                  </a:lnTo>
                  <a:lnTo>
                    <a:pt x="1129" y="1894"/>
                  </a:lnTo>
                  <a:lnTo>
                    <a:pt x="1090" y="1821"/>
                  </a:lnTo>
                  <a:lnTo>
                    <a:pt x="1056" y="1745"/>
                  </a:lnTo>
                  <a:lnTo>
                    <a:pt x="1029" y="1668"/>
                  </a:lnTo>
                  <a:lnTo>
                    <a:pt x="1005" y="1590"/>
                  </a:lnTo>
                  <a:lnTo>
                    <a:pt x="987" y="1510"/>
                  </a:lnTo>
                  <a:lnTo>
                    <a:pt x="974" y="1430"/>
                  </a:lnTo>
                  <a:lnTo>
                    <a:pt x="967" y="1349"/>
                  </a:lnTo>
                  <a:lnTo>
                    <a:pt x="964" y="1267"/>
                  </a:lnTo>
                  <a:lnTo>
                    <a:pt x="967" y="1187"/>
                  </a:lnTo>
                  <a:lnTo>
                    <a:pt x="974" y="1106"/>
                  </a:lnTo>
                  <a:lnTo>
                    <a:pt x="988" y="1026"/>
                  </a:lnTo>
                  <a:lnTo>
                    <a:pt x="1006" y="946"/>
                  </a:lnTo>
                  <a:lnTo>
                    <a:pt x="1030" y="868"/>
                  </a:lnTo>
                  <a:lnTo>
                    <a:pt x="1057" y="790"/>
                  </a:lnTo>
                  <a:lnTo>
                    <a:pt x="1091" y="715"/>
                  </a:lnTo>
                  <a:lnTo>
                    <a:pt x="1130" y="642"/>
                  </a:lnTo>
                  <a:lnTo>
                    <a:pt x="1174" y="570"/>
                  </a:lnTo>
                  <a:lnTo>
                    <a:pt x="1223" y="501"/>
                  </a:lnTo>
                  <a:lnTo>
                    <a:pt x="1277" y="435"/>
                  </a:lnTo>
                  <a:lnTo>
                    <a:pt x="1337" y="371"/>
                  </a:lnTo>
                  <a:lnTo>
                    <a:pt x="1400" y="312"/>
                  </a:lnTo>
                  <a:lnTo>
                    <a:pt x="1467" y="258"/>
                  </a:lnTo>
                  <a:lnTo>
                    <a:pt x="1536" y="209"/>
                  </a:lnTo>
                  <a:lnTo>
                    <a:pt x="1608" y="165"/>
                  </a:lnTo>
                  <a:lnTo>
                    <a:pt x="1682" y="126"/>
                  </a:lnTo>
                  <a:lnTo>
                    <a:pt x="1757" y="93"/>
                  </a:lnTo>
                  <a:lnTo>
                    <a:pt x="1835" y="65"/>
                  </a:lnTo>
                  <a:lnTo>
                    <a:pt x="1913" y="41"/>
                  </a:lnTo>
                  <a:lnTo>
                    <a:pt x="1993" y="23"/>
                  </a:lnTo>
                  <a:lnTo>
                    <a:pt x="2074" y="11"/>
                  </a:lnTo>
                  <a:lnTo>
                    <a:pt x="2156" y="2"/>
                  </a:lnTo>
                  <a:lnTo>
                    <a:pt x="2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75"/>
            <p:cNvSpPr>
              <a:spLocks noEditPoints="1"/>
            </p:cNvSpPr>
            <p:nvPr/>
          </p:nvSpPr>
          <p:spPr bwMode="auto">
            <a:xfrm>
              <a:off x="1819275" y="1978026"/>
              <a:ext cx="279400" cy="279400"/>
            </a:xfrm>
            <a:custGeom>
              <a:avLst/>
              <a:gdLst>
                <a:gd name="T0" fmla="*/ 760 w 1765"/>
                <a:gd name="T1" fmla="*/ 191 h 1760"/>
                <a:gd name="T2" fmla="*/ 586 w 1765"/>
                <a:gd name="T3" fmla="*/ 246 h 1760"/>
                <a:gd name="T4" fmla="*/ 432 w 1765"/>
                <a:gd name="T5" fmla="*/ 344 h 1760"/>
                <a:gd name="T6" fmla="*/ 306 w 1765"/>
                <a:gd name="T7" fmla="*/ 480 h 1760"/>
                <a:gd name="T8" fmla="*/ 222 w 1765"/>
                <a:gd name="T9" fmla="*/ 641 h 1760"/>
                <a:gd name="T10" fmla="*/ 183 w 1765"/>
                <a:gd name="T11" fmla="*/ 819 h 1760"/>
                <a:gd name="T12" fmla="*/ 192 w 1765"/>
                <a:gd name="T13" fmla="*/ 1003 h 1760"/>
                <a:gd name="T14" fmla="*/ 246 w 1765"/>
                <a:gd name="T15" fmla="*/ 1175 h 1760"/>
                <a:gd name="T16" fmla="*/ 344 w 1765"/>
                <a:gd name="T17" fmla="*/ 1329 h 1760"/>
                <a:gd name="T18" fmla="*/ 481 w 1765"/>
                <a:gd name="T19" fmla="*/ 1454 h 1760"/>
                <a:gd name="T20" fmla="*/ 641 w 1765"/>
                <a:gd name="T21" fmla="*/ 1538 h 1760"/>
                <a:gd name="T22" fmla="*/ 820 w 1765"/>
                <a:gd name="T23" fmla="*/ 1577 h 1760"/>
                <a:gd name="T24" fmla="*/ 1005 w 1765"/>
                <a:gd name="T25" fmla="*/ 1569 h 1760"/>
                <a:gd name="T26" fmla="*/ 1179 w 1765"/>
                <a:gd name="T27" fmla="*/ 1515 h 1760"/>
                <a:gd name="T28" fmla="*/ 1333 w 1765"/>
                <a:gd name="T29" fmla="*/ 1417 h 1760"/>
                <a:gd name="T30" fmla="*/ 1457 w 1765"/>
                <a:gd name="T31" fmla="*/ 1280 h 1760"/>
                <a:gd name="T32" fmla="*/ 1541 w 1765"/>
                <a:gd name="T33" fmla="*/ 1120 h 1760"/>
                <a:gd name="T34" fmla="*/ 1581 w 1765"/>
                <a:gd name="T35" fmla="*/ 942 h 1760"/>
                <a:gd name="T36" fmla="*/ 1573 w 1765"/>
                <a:gd name="T37" fmla="*/ 758 h 1760"/>
                <a:gd name="T38" fmla="*/ 1518 w 1765"/>
                <a:gd name="T39" fmla="*/ 585 h 1760"/>
                <a:gd name="T40" fmla="*/ 1420 w 1765"/>
                <a:gd name="T41" fmla="*/ 431 h 1760"/>
                <a:gd name="T42" fmla="*/ 1284 w 1765"/>
                <a:gd name="T43" fmla="*/ 307 h 1760"/>
                <a:gd name="T44" fmla="*/ 1122 w 1765"/>
                <a:gd name="T45" fmla="*/ 223 h 1760"/>
                <a:gd name="T46" fmla="*/ 944 w 1765"/>
                <a:gd name="T47" fmla="*/ 184 h 1760"/>
                <a:gd name="T48" fmla="*/ 952 w 1765"/>
                <a:gd name="T49" fmla="*/ 3 h 1760"/>
                <a:gd name="T50" fmla="*/ 1155 w 1765"/>
                <a:gd name="T51" fmla="*/ 44 h 1760"/>
                <a:gd name="T52" fmla="*/ 1342 w 1765"/>
                <a:gd name="T53" fmla="*/ 130 h 1760"/>
                <a:gd name="T54" fmla="*/ 1506 w 1765"/>
                <a:gd name="T55" fmla="*/ 258 h 1760"/>
                <a:gd name="T56" fmla="*/ 1635 w 1765"/>
                <a:gd name="T57" fmla="*/ 421 h 1760"/>
                <a:gd name="T58" fmla="*/ 1721 w 1765"/>
                <a:gd name="T59" fmla="*/ 608 h 1760"/>
                <a:gd name="T60" fmla="*/ 1761 w 1765"/>
                <a:gd name="T61" fmla="*/ 811 h 1760"/>
                <a:gd name="T62" fmla="*/ 1753 w 1765"/>
                <a:gd name="T63" fmla="*/ 1019 h 1760"/>
                <a:gd name="T64" fmla="*/ 1698 w 1765"/>
                <a:gd name="T65" fmla="*/ 1217 h 1760"/>
                <a:gd name="T66" fmla="*/ 1597 w 1765"/>
                <a:gd name="T67" fmla="*/ 1396 h 1760"/>
                <a:gd name="T68" fmla="*/ 1454 w 1765"/>
                <a:gd name="T69" fmla="*/ 1550 h 1760"/>
                <a:gd name="T70" fmla="*/ 1282 w 1765"/>
                <a:gd name="T71" fmla="*/ 1664 h 1760"/>
                <a:gd name="T72" fmla="*/ 1089 w 1765"/>
                <a:gd name="T73" fmla="*/ 1735 h 1760"/>
                <a:gd name="T74" fmla="*/ 882 w 1765"/>
                <a:gd name="T75" fmla="*/ 1760 h 1760"/>
                <a:gd name="T76" fmla="*/ 674 w 1765"/>
                <a:gd name="T77" fmla="*/ 1735 h 1760"/>
                <a:gd name="T78" fmla="*/ 482 w 1765"/>
                <a:gd name="T79" fmla="*/ 1664 h 1760"/>
                <a:gd name="T80" fmla="*/ 310 w 1765"/>
                <a:gd name="T81" fmla="*/ 1550 h 1760"/>
                <a:gd name="T82" fmla="*/ 167 w 1765"/>
                <a:gd name="T83" fmla="*/ 1396 h 1760"/>
                <a:gd name="T84" fmla="*/ 67 w 1765"/>
                <a:gd name="T85" fmla="*/ 1217 h 1760"/>
                <a:gd name="T86" fmla="*/ 11 w 1765"/>
                <a:gd name="T87" fmla="*/ 1019 h 1760"/>
                <a:gd name="T88" fmla="*/ 2 w 1765"/>
                <a:gd name="T89" fmla="*/ 811 h 1760"/>
                <a:gd name="T90" fmla="*/ 43 w 1765"/>
                <a:gd name="T91" fmla="*/ 608 h 1760"/>
                <a:gd name="T92" fmla="*/ 129 w 1765"/>
                <a:gd name="T93" fmla="*/ 421 h 1760"/>
                <a:gd name="T94" fmla="*/ 259 w 1765"/>
                <a:gd name="T95" fmla="*/ 258 h 1760"/>
                <a:gd name="T96" fmla="*/ 422 w 1765"/>
                <a:gd name="T97" fmla="*/ 130 h 1760"/>
                <a:gd name="T98" fmla="*/ 608 w 1765"/>
                <a:gd name="T99" fmla="*/ 44 h 1760"/>
                <a:gd name="T100" fmla="*/ 812 w 1765"/>
                <a:gd name="T101" fmla="*/ 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5" h="1760">
                  <a:moveTo>
                    <a:pt x="882" y="181"/>
                  </a:moveTo>
                  <a:lnTo>
                    <a:pt x="820" y="184"/>
                  </a:lnTo>
                  <a:lnTo>
                    <a:pt x="760" y="191"/>
                  </a:lnTo>
                  <a:lnTo>
                    <a:pt x="700" y="205"/>
                  </a:lnTo>
                  <a:lnTo>
                    <a:pt x="641" y="223"/>
                  </a:lnTo>
                  <a:lnTo>
                    <a:pt x="586" y="246"/>
                  </a:lnTo>
                  <a:lnTo>
                    <a:pt x="532" y="274"/>
                  </a:lnTo>
                  <a:lnTo>
                    <a:pt x="481" y="307"/>
                  </a:lnTo>
                  <a:lnTo>
                    <a:pt x="432" y="344"/>
                  </a:lnTo>
                  <a:lnTo>
                    <a:pt x="386" y="385"/>
                  </a:lnTo>
                  <a:lnTo>
                    <a:pt x="344" y="431"/>
                  </a:lnTo>
                  <a:lnTo>
                    <a:pt x="306" y="480"/>
                  </a:lnTo>
                  <a:lnTo>
                    <a:pt x="273" y="532"/>
                  </a:lnTo>
                  <a:lnTo>
                    <a:pt x="246" y="585"/>
                  </a:lnTo>
                  <a:lnTo>
                    <a:pt x="222" y="641"/>
                  </a:lnTo>
                  <a:lnTo>
                    <a:pt x="204" y="698"/>
                  </a:lnTo>
                  <a:lnTo>
                    <a:pt x="192" y="758"/>
                  </a:lnTo>
                  <a:lnTo>
                    <a:pt x="183" y="819"/>
                  </a:lnTo>
                  <a:lnTo>
                    <a:pt x="181" y="881"/>
                  </a:lnTo>
                  <a:lnTo>
                    <a:pt x="183" y="942"/>
                  </a:lnTo>
                  <a:lnTo>
                    <a:pt x="192" y="1003"/>
                  </a:lnTo>
                  <a:lnTo>
                    <a:pt x="204" y="1062"/>
                  </a:lnTo>
                  <a:lnTo>
                    <a:pt x="222" y="1120"/>
                  </a:lnTo>
                  <a:lnTo>
                    <a:pt x="246" y="1175"/>
                  </a:lnTo>
                  <a:lnTo>
                    <a:pt x="273" y="1229"/>
                  </a:lnTo>
                  <a:lnTo>
                    <a:pt x="306" y="1280"/>
                  </a:lnTo>
                  <a:lnTo>
                    <a:pt x="344" y="1329"/>
                  </a:lnTo>
                  <a:lnTo>
                    <a:pt x="386" y="1375"/>
                  </a:lnTo>
                  <a:lnTo>
                    <a:pt x="432" y="1417"/>
                  </a:lnTo>
                  <a:lnTo>
                    <a:pt x="481" y="1454"/>
                  </a:lnTo>
                  <a:lnTo>
                    <a:pt x="532" y="1487"/>
                  </a:lnTo>
                  <a:lnTo>
                    <a:pt x="586" y="1515"/>
                  </a:lnTo>
                  <a:lnTo>
                    <a:pt x="641" y="1538"/>
                  </a:lnTo>
                  <a:lnTo>
                    <a:pt x="700" y="1556"/>
                  </a:lnTo>
                  <a:lnTo>
                    <a:pt x="760" y="1569"/>
                  </a:lnTo>
                  <a:lnTo>
                    <a:pt x="820" y="1577"/>
                  </a:lnTo>
                  <a:lnTo>
                    <a:pt x="882" y="1579"/>
                  </a:lnTo>
                  <a:lnTo>
                    <a:pt x="944" y="1577"/>
                  </a:lnTo>
                  <a:lnTo>
                    <a:pt x="1005" y="1569"/>
                  </a:lnTo>
                  <a:lnTo>
                    <a:pt x="1065" y="1556"/>
                  </a:lnTo>
                  <a:lnTo>
                    <a:pt x="1122" y="1538"/>
                  </a:lnTo>
                  <a:lnTo>
                    <a:pt x="1179" y="1515"/>
                  </a:lnTo>
                  <a:lnTo>
                    <a:pt x="1232" y="1487"/>
                  </a:lnTo>
                  <a:lnTo>
                    <a:pt x="1284" y="1454"/>
                  </a:lnTo>
                  <a:lnTo>
                    <a:pt x="1333" y="1417"/>
                  </a:lnTo>
                  <a:lnTo>
                    <a:pt x="1379" y="1375"/>
                  </a:lnTo>
                  <a:lnTo>
                    <a:pt x="1420" y="1329"/>
                  </a:lnTo>
                  <a:lnTo>
                    <a:pt x="1457" y="1280"/>
                  </a:lnTo>
                  <a:lnTo>
                    <a:pt x="1490" y="1229"/>
                  </a:lnTo>
                  <a:lnTo>
                    <a:pt x="1518" y="1175"/>
                  </a:lnTo>
                  <a:lnTo>
                    <a:pt x="1541" y="1120"/>
                  </a:lnTo>
                  <a:lnTo>
                    <a:pt x="1559" y="1062"/>
                  </a:lnTo>
                  <a:lnTo>
                    <a:pt x="1573" y="1003"/>
                  </a:lnTo>
                  <a:lnTo>
                    <a:pt x="1581" y="942"/>
                  </a:lnTo>
                  <a:lnTo>
                    <a:pt x="1584" y="881"/>
                  </a:lnTo>
                  <a:lnTo>
                    <a:pt x="1581" y="819"/>
                  </a:lnTo>
                  <a:lnTo>
                    <a:pt x="1573" y="758"/>
                  </a:lnTo>
                  <a:lnTo>
                    <a:pt x="1559" y="698"/>
                  </a:lnTo>
                  <a:lnTo>
                    <a:pt x="1541" y="641"/>
                  </a:lnTo>
                  <a:lnTo>
                    <a:pt x="1518" y="585"/>
                  </a:lnTo>
                  <a:lnTo>
                    <a:pt x="1490" y="532"/>
                  </a:lnTo>
                  <a:lnTo>
                    <a:pt x="1457" y="480"/>
                  </a:lnTo>
                  <a:lnTo>
                    <a:pt x="1420" y="431"/>
                  </a:lnTo>
                  <a:lnTo>
                    <a:pt x="1379" y="385"/>
                  </a:lnTo>
                  <a:lnTo>
                    <a:pt x="1333" y="344"/>
                  </a:lnTo>
                  <a:lnTo>
                    <a:pt x="1284" y="307"/>
                  </a:lnTo>
                  <a:lnTo>
                    <a:pt x="1232" y="274"/>
                  </a:lnTo>
                  <a:lnTo>
                    <a:pt x="1179" y="246"/>
                  </a:lnTo>
                  <a:lnTo>
                    <a:pt x="1122" y="223"/>
                  </a:lnTo>
                  <a:lnTo>
                    <a:pt x="1065" y="205"/>
                  </a:lnTo>
                  <a:lnTo>
                    <a:pt x="1005" y="191"/>
                  </a:lnTo>
                  <a:lnTo>
                    <a:pt x="944" y="184"/>
                  </a:lnTo>
                  <a:lnTo>
                    <a:pt x="882" y="181"/>
                  </a:lnTo>
                  <a:close/>
                  <a:moveTo>
                    <a:pt x="882" y="0"/>
                  </a:moveTo>
                  <a:lnTo>
                    <a:pt x="952" y="3"/>
                  </a:lnTo>
                  <a:lnTo>
                    <a:pt x="1021" y="12"/>
                  </a:lnTo>
                  <a:lnTo>
                    <a:pt x="1089" y="25"/>
                  </a:lnTo>
                  <a:lnTo>
                    <a:pt x="1155" y="44"/>
                  </a:lnTo>
                  <a:lnTo>
                    <a:pt x="1220" y="67"/>
                  </a:lnTo>
                  <a:lnTo>
                    <a:pt x="1282" y="96"/>
                  </a:lnTo>
                  <a:lnTo>
                    <a:pt x="1342" y="130"/>
                  </a:lnTo>
                  <a:lnTo>
                    <a:pt x="1400" y="168"/>
                  </a:lnTo>
                  <a:lnTo>
                    <a:pt x="1454" y="211"/>
                  </a:lnTo>
                  <a:lnTo>
                    <a:pt x="1506" y="258"/>
                  </a:lnTo>
                  <a:lnTo>
                    <a:pt x="1553" y="310"/>
                  </a:lnTo>
                  <a:lnTo>
                    <a:pt x="1597" y="364"/>
                  </a:lnTo>
                  <a:lnTo>
                    <a:pt x="1635" y="421"/>
                  </a:lnTo>
                  <a:lnTo>
                    <a:pt x="1669" y="482"/>
                  </a:lnTo>
                  <a:lnTo>
                    <a:pt x="1698" y="543"/>
                  </a:lnTo>
                  <a:lnTo>
                    <a:pt x="1721" y="608"/>
                  </a:lnTo>
                  <a:lnTo>
                    <a:pt x="1740" y="674"/>
                  </a:lnTo>
                  <a:lnTo>
                    <a:pt x="1753" y="742"/>
                  </a:lnTo>
                  <a:lnTo>
                    <a:pt x="1761" y="811"/>
                  </a:lnTo>
                  <a:lnTo>
                    <a:pt x="1765" y="881"/>
                  </a:lnTo>
                  <a:lnTo>
                    <a:pt x="1761" y="951"/>
                  </a:lnTo>
                  <a:lnTo>
                    <a:pt x="1753" y="1019"/>
                  </a:lnTo>
                  <a:lnTo>
                    <a:pt x="1740" y="1087"/>
                  </a:lnTo>
                  <a:lnTo>
                    <a:pt x="1721" y="1153"/>
                  </a:lnTo>
                  <a:lnTo>
                    <a:pt x="1698" y="1217"/>
                  </a:lnTo>
                  <a:lnTo>
                    <a:pt x="1669" y="1279"/>
                  </a:lnTo>
                  <a:lnTo>
                    <a:pt x="1635" y="1339"/>
                  </a:lnTo>
                  <a:lnTo>
                    <a:pt x="1597" y="1396"/>
                  </a:lnTo>
                  <a:lnTo>
                    <a:pt x="1553" y="1451"/>
                  </a:lnTo>
                  <a:lnTo>
                    <a:pt x="1506" y="1502"/>
                  </a:lnTo>
                  <a:lnTo>
                    <a:pt x="1454" y="1550"/>
                  </a:lnTo>
                  <a:lnTo>
                    <a:pt x="1400" y="1593"/>
                  </a:lnTo>
                  <a:lnTo>
                    <a:pt x="1342" y="1631"/>
                  </a:lnTo>
                  <a:lnTo>
                    <a:pt x="1282" y="1664"/>
                  </a:lnTo>
                  <a:lnTo>
                    <a:pt x="1220" y="1693"/>
                  </a:lnTo>
                  <a:lnTo>
                    <a:pt x="1155" y="1717"/>
                  </a:lnTo>
                  <a:lnTo>
                    <a:pt x="1089" y="1735"/>
                  </a:lnTo>
                  <a:lnTo>
                    <a:pt x="1021" y="1749"/>
                  </a:lnTo>
                  <a:lnTo>
                    <a:pt x="952" y="1758"/>
                  </a:lnTo>
                  <a:lnTo>
                    <a:pt x="882" y="1760"/>
                  </a:lnTo>
                  <a:lnTo>
                    <a:pt x="812" y="1758"/>
                  </a:lnTo>
                  <a:lnTo>
                    <a:pt x="742" y="1749"/>
                  </a:lnTo>
                  <a:lnTo>
                    <a:pt x="674" y="1735"/>
                  </a:lnTo>
                  <a:lnTo>
                    <a:pt x="608" y="1717"/>
                  </a:lnTo>
                  <a:lnTo>
                    <a:pt x="545" y="1693"/>
                  </a:lnTo>
                  <a:lnTo>
                    <a:pt x="482" y="1664"/>
                  </a:lnTo>
                  <a:lnTo>
                    <a:pt x="422" y="1631"/>
                  </a:lnTo>
                  <a:lnTo>
                    <a:pt x="365" y="1593"/>
                  </a:lnTo>
                  <a:lnTo>
                    <a:pt x="310" y="1550"/>
                  </a:lnTo>
                  <a:lnTo>
                    <a:pt x="259" y="1502"/>
                  </a:lnTo>
                  <a:lnTo>
                    <a:pt x="211" y="1451"/>
                  </a:lnTo>
                  <a:lnTo>
                    <a:pt x="167" y="1396"/>
                  </a:lnTo>
                  <a:lnTo>
                    <a:pt x="129" y="1339"/>
                  </a:lnTo>
                  <a:lnTo>
                    <a:pt x="96" y="1279"/>
                  </a:lnTo>
                  <a:lnTo>
                    <a:pt x="67" y="1217"/>
                  </a:lnTo>
                  <a:lnTo>
                    <a:pt x="43" y="1153"/>
                  </a:lnTo>
                  <a:lnTo>
                    <a:pt x="25" y="1087"/>
                  </a:lnTo>
                  <a:lnTo>
                    <a:pt x="11" y="1019"/>
                  </a:lnTo>
                  <a:lnTo>
                    <a:pt x="2" y="951"/>
                  </a:lnTo>
                  <a:lnTo>
                    <a:pt x="0" y="881"/>
                  </a:lnTo>
                  <a:lnTo>
                    <a:pt x="2" y="811"/>
                  </a:lnTo>
                  <a:lnTo>
                    <a:pt x="11" y="742"/>
                  </a:lnTo>
                  <a:lnTo>
                    <a:pt x="25" y="674"/>
                  </a:lnTo>
                  <a:lnTo>
                    <a:pt x="43" y="608"/>
                  </a:lnTo>
                  <a:lnTo>
                    <a:pt x="67" y="543"/>
                  </a:lnTo>
                  <a:lnTo>
                    <a:pt x="96" y="482"/>
                  </a:lnTo>
                  <a:lnTo>
                    <a:pt x="129" y="421"/>
                  </a:lnTo>
                  <a:lnTo>
                    <a:pt x="167" y="364"/>
                  </a:lnTo>
                  <a:lnTo>
                    <a:pt x="211" y="310"/>
                  </a:lnTo>
                  <a:lnTo>
                    <a:pt x="259" y="258"/>
                  </a:lnTo>
                  <a:lnTo>
                    <a:pt x="310" y="211"/>
                  </a:lnTo>
                  <a:lnTo>
                    <a:pt x="365" y="168"/>
                  </a:lnTo>
                  <a:lnTo>
                    <a:pt x="422" y="130"/>
                  </a:lnTo>
                  <a:lnTo>
                    <a:pt x="482" y="96"/>
                  </a:lnTo>
                  <a:lnTo>
                    <a:pt x="545" y="67"/>
                  </a:lnTo>
                  <a:lnTo>
                    <a:pt x="608" y="44"/>
                  </a:lnTo>
                  <a:lnTo>
                    <a:pt x="674" y="25"/>
                  </a:lnTo>
                  <a:lnTo>
                    <a:pt x="742" y="12"/>
                  </a:lnTo>
                  <a:lnTo>
                    <a:pt x="812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76"/>
            <p:cNvSpPr>
              <a:spLocks/>
            </p:cNvSpPr>
            <p:nvPr/>
          </p:nvSpPr>
          <p:spPr bwMode="auto">
            <a:xfrm>
              <a:off x="1900238" y="2060576"/>
              <a:ext cx="115888" cy="114300"/>
            </a:xfrm>
            <a:custGeom>
              <a:avLst/>
              <a:gdLst>
                <a:gd name="T0" fmla="*/ 363 w 726"/>
                <a:gd name="T1" fmla="*/ 0 h 723"/>
                <a:gd name="T2" fmla="*/ 387 w 726"/>
                <a:gd name="T3" fmla="*/ 3 h 723"/>
                <a:gd name="T4" fmla="*/ 409 w 726"/>
                <a:gd name="T5" fmla="*/ 12 h 723"/>
                <a:gd name="T6" fmla="*/ 427 w 726"/>
                <a:gd name="T7" fmla="*/ 26 h 723"/>
                <a:gd name="T8" fmla="*/ 442 w 726"/>
                <a:gd name="T9" fmla="*/ 44 h 723"/>
                <a:gd name="T10" fmla="*/ 450 w 726"/>
                <a:gd name="T11" fmla="*/ 66 h 723"/>
                <a:gd name="T12" fmla="*/ 453 w 726"/>
                <a:gd name="T13" fmla="*/ 90 h 723"/>
                <a:gd name="T14" fmla="*/ 453 w 726"/>
                <a:gd name="T15" fmla="*/ 271 h 723"/>
                <a:gd name="T16" fmla="*/ 635 w 726"/>
                <a:gd name="T17" fmla="*/ 271 h 723"/>
                <a:gd name="T18" fmla="*/ 660 w 726"/>
                <a:gd name="T19" fmla="*/ 275 h 723"/>
                <a:gd name="T20" fmla="*/ 681 w 726"/>
                <a:gd name="T21" fmla="*/ 283 h 723"/>
                <a:gd name="T22" fmla="*/ 699 w 726"/>
                <a:gd name="T23" fmla="*/ 298 h 723"/>
                <a:gd name="T24" fmla="*/ 714 w 726"/>
                <a:gd name="T25" fmla="*/ 316 h 723"/>
                <a:gd name="T26" fmla="*/ 722 w 726"/>
                <a:gd name="T27" fmla="*/ 337 h 723"/>
                <a:gd name="T28" fmla="*/ 726 w 726"/>
                <a:gd name="T29" fmla="*/ 362 h 723"/>
                <a:gd name="T30" fmla="*/ 722 w 726"/>
                <a:gd name="T31" fmla="*/ 385 h 723"/>
                <a:gd name="T32" fmla="*/ 714 w 726"/>
                <a:gd name="T33" fmla="*/ 407 h 723"/>
                <a:gd name="T34" fmla="*/ 699 w 726"/>
                <a:gd name="T35" fmla="*/ 425 h 723"/>
                <a:gd name="T36" fmla="*/ 681 w 726"/>
                <a:gd name="T37" fmla="*/ 439 h 723"/>
                <a:gd name="T38" fmla="*/ 660 w 726"/>
                <a:gd name="T39" fmla="*/ 449 h 723"/>
                <a:gd name="T40" fmla="*/ 635 w 726"/>
                <a:gd name="T41" fmla="*/ 452 h 723"/>
                <a:gd name="T42" fmla="*/ 453 w 726"/>
                <a:gd name="T43" fmla="*/ 452 h 723"/>
                <a:gd name="T44" fmla="*/ 453 w 726"/>
                <a:gd name="T45" fmla="*/ 633 h 723"/>
                <a:gd name="T46" fmla="*/ 450 w 726"/>
                <a:gd name="T47" fmla="*/ 656 h 723"/>
                <a:gd name="T48" fmla="*/ 442 w 726"/>
                <a:gd name="T49" fmla="*/ 679 h 723"/>
                <a:gd name="T50" fmla="*/ 427 w 726"/>
                <a:gd name="T51" fmla="*/ 697 h 723"/>
                <a:gd name="T52" fmla="*/ 409 w 726"/>
                <a:gd name="T53" fmla="*/ 710 h 723"/>
                <a:gd name="T54" fmla="*/ 387 w 726"/>
                <a:gd name="T55" fmla="*/ 720 h 723"/>
                <a:gd name="T56" fmla="*/ 363 w 726"/>
                <a:gd name="T57" fmla="*/ 723 h 723"/>
                <a:gd name="T58" fmla="*/ 339 w 726"/>
                <a:gd name="T59" fmla="*/ 720 h 723"/>
                <a:gd name="T60" fmla="*/ 317 w 726"/>
                <a:gd name="T61" fmla="*/ 710 h 723"/>
                <a:gd name="T62" fmla="*/ 299 w 726"/>
                <a:gd name="T63" fmla="*/ 697 h 723"/>
                <a:gd name="T64" fmla="*/ 285 w 726"/>
                <a:gd name="T65" fmla="*/ 679 h 723"/>
                <a:gd name="T66" fmla="*/ 276 w 726"/>
                <a:gd name="T67" fmla="*/ 656 h 723"/>
                <a:gd name="T68" fmla="*/ 272 w 726"/>
                <a:gd name="T69" fmla="*/ 633 h 723"/>
                <a:gd name="T70" fmla="*/ 272 w 726"/>
                <a:gd name="T71" fmla="*/ 452 h 723"/>
                <a:gd name="T72" fmla="*/ 91 w 726"/>
                <a:gd name="T73" fmla="*/ 452 h 723"/>
                <a:gd name="T74" fmla="*/ 67 w 726"/>
                <a:gd name="T75" fmla="*/ 449 h 723"/>
                <a:gd name="T76" fmla="*/ 45 w 726"/>
                <a:gd name="T77" fmla="*/ 439 h 723"/>
                <a:gd name="T78" fmla="*/ 27 w 726"/>
                <a:gd name="T79" fmla="*/ 425 h 723"/>
                <a:gd name="T80" fmla="*/ 13 w 726"/>
                <a:gd name="T81" fmla="*/ 407 h 723"/>
                <a:gd name="T82" fmla="*/ 3 w 726"/>
                <a:gd name="T83" fmla="*/ 385 h 723"/>
                <a:gd name="T84" fmla="*/ 0 w 726"/>
                <a:gd name="T85" fmla="*/ 362 h 723"/>
                <a:gd name="T86" fmla="*/ 3 w 726"/>
                <a:gd name="T87" fmla="*/ 337 h 723"/>
                <a:gd name="T88" fmla="*/ 13 w 726"/>
                <a:gd name="T89" fmla="*/ 316 h 723"/>
                <a:gd name="T90" fmla="*/ 27 w 726"/>
                <a:gd name="T91" fmla="*/ 298 h 723"/>
                <a:gd name="T92" fmla="*/ 45 w 726"/>
                <a:gd name="T93" fmla="*/ 283 h 723"/>
                <a:gd name="T94" fmla="*/ 67 w 726"/>
                <a:gd name="T95" fmla="*/ 275 h 723"/>
                <a:gd name="T96" fmla="*/ 91 w 726"/>
                <a:gd name="T97" fmla="*/ 271 h 723"/>
                <a:gd name="T98" fmla="*/ 272 w 726"/>
                <a:gd name="T99" fmla="*/ 271 h 723"/>
                <a:gd name="T100" fmla="*/ 272 w 726"/>
                <a:gd name="T101" fmla="*/ 90 h 723"/>
                <a:gd name="T102" fmla="*/ 276 w 726"/>
                <a:gd name="T103" fmla="*/ 66 h 723"/>
                <a:gd name="T104" fmla="*/ 285 w 726"/>
                <a:gd name="T105" fmla="*/ 44 h 723"/>
                <a:gd name="T106" fmla="*/ 299 w 726"/>
                <a:gd name="T107" fmla="*/ 26 h 723"/>
                <a:gd name="T108" fmla="*/ 317 w 726"/>
                <a:gd name="T109" fmla="*/ 12 h 723"/>
                <a:gd name="T110" fmla="*/ 339 w 726"/>
                <a:gd name="T111" fmla="*/ 3 h 723"/>
                <a:gd name="T112" fmla="*/ 363 w 726"/>
                <a:gd name="T1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6" h="723">
                  <a:moveTo>
                    <a:pt x="363" y="0"/>
                  </a:moveTo>
                  <a:lnTo>
                    <a:pt x="387" y="3"/>
                  </a:lnTo>
                  <a:lnTo>
                    <a:pt x="409" y="12"/>
                  </a:lnTo>
                  <a:lnTo>
                    <a:pt x="427" y="26"/>
                  </a:lnTo>
                  <a:lnTo>
                    <a:pt x="442" y="44"/>
                  </a:lnTo>
                  <a:lnTo>
                    <a:pt x="450" y="66"/>
                  </a:lnTo>
                  <a:lnTo>
                    <a:pt x="453" y="90"/>
                  </a:lnTo>
                  <a:lnTo>
                    <a:pt x="453" y="271"/>
                  </a:lnTo>
                  <a:lnTo>
                    <a:pt x="635" y="271"/>
                  </a:lnTo>
                  <a:lnTo>
                    <a:pt x="660" y="275"/>
                  </a:lnTo>
                  <a:lnTo>
                    <a:pt x="681" y="283"/>
                  </a:lnTo>
                  <a:lnTo>
                    <a:pt x="699" y="298"/>
                  </a:lnTo>
                  <a:lnTo>
                    <a:pt x="714" y="316"/>
                  </a:lnTo>
                  <a:lnTo>
                    <a:pt x="722" y="337"/>
                  </a:lnTo>
                  <a:lnTo>
                    <a:pt x="726" y="362"/>
                  </a:lnTo>
                  <a:lnTo>
                    <a:pt x="722" y="385"/>
                  </a:lnTo>
                  <a:lnTo>
                    <a:pt x="714" y="407"/>
                  </a:lnTo>
                  <a:lnTo>
                    <a:pt x="699" y="425"/>
                  </a:lnTo>
                  <a:lnTo>
                    <a:pt x="681" y="439"/>
                  </a:lnTo>
                  <a:lnTo>
                    <a:pt x="660" y="449"/>
                  </a:lnTo>
                  <a:lnTo>
                    <a:pt x="635" y="452"/>
                  </a:lnTo>
                  <a:lnTo>
                    <a:pt x="453" y="452"/>
                  </a:lnTo>
                  <a:lnTo>
                    <a:pt x="453" y="633"/>
                  </a:lnTo>
                  <a:lnTo>
                    <a:pt x="450" y="656"/>
                  </a:lnTo>
                  <a:lnTo>
                    <a:pt x="442" y="679"/>
                  </a:lnTo>
                  <a:lnTo>
                    <a:pt x="427" y="697"/>
                  </a:lnTo>
                  <a:lnTo>
                    <a:pt x="409" y="710"/>
                  </a:lnTo>
                  <a:lnTo>
                    <a:pt x="387" y="720"/>
                  </a:lnTo>
                  <a:lnTo>
                    <a:pt x="363" y="723"/>
                  </a:lnTo>
                  <a:lnTo>
                    <a:pt x="339" y="720"/>
                  </a:lnTo>
                  <a:lnTo>
                    <a:pt x="317" y="710"/>
                  </a:lnTo>
                  <a:lnTo>
                    <a:pt x="299" y="697"/>
                  </a:lnTo>
                  <a:lnTo>
                    <a:pt x="285" y="679"/>
                  </a:lnTo>
                  <a:lnTo>
                    <a:pt x="276" y="656"/>
                  </a:lnTo>
                  <a:lnTo>
                    <a:pt x="272" y="633"/>
                  </a:lnTo>
                  <a:lnTo>
                    <a:pt x="272" y="452"/>
                  </a:lnTo>
                  <a:lnTo>
                    <a:pt x="91" y="452"/>
                  </a:lnTo>
                  <a:lnTo>
                    <a:pt x="67" y="449"/>
                  </a:lnTo>
                  <a:lnTo>
                    <a:pt x="45" y="439"/>
                  </a:lnTo>
                  <a:lnTo>
                    <a:pt x="27" y="425"/>
                  </a:lnTo>
                  <a:lnTo>
                    <a:pt x="13" y="407"/>
                  </a:lnTo>
                  <a:lnTo>
                    <a:pt x="3" y="385"/>
                  </a:lnTo>
                  <a:lnTo>
                    <a:pt x="0" y="362"/>
                  </a:lnTo>
                  <a:lnTo>
                    <a:pt x="3" y="337"/>
                  </a:lnTo>
                  <a:lnTo>
                    <a:pt x="13" y="316"/>
                  </a:lnTo>
                  <a:lnTo>
                    <a:pt x="27" y="298"/>
                  </a:lnTo>
                  <a:lnTo>
                    <a:pt x="45" y="283"/>
                  </a:lnTo>
                  <a:lnTo>
                    <a:pt x="67" y="275"/>
                  </a:lnTo>
                  <a:lnTo>
                    <a:pt x="91" y="271"/>
                  </a:lnTo>
                  <a:lnTo>
                    <a:pt x="272" y="271"/>
                  </a:lnTo>
                  <a:lnTo>
                    <a:pt x="272" y="90"/>
                  </a:lnTo>
                  <a:lnTo>
                    <a:pt x="276" y="66"/>
                  </a:lnTo>
                  <a:lnTo>
                    <a:pt x="285" y="44"/>
                  </a:lnTo>
                  <a:lnTo>
                    <a:pt x="299" y="26"/>
                  </a:lnTo>
                  <a:lnTo>
                    <a:pt x="317" y="12"/>
                  </a:lnTo>
                  <a:lnTo>
                    <a:pt x="339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668345" y="1916283"/>
            <a:ext cx="555625" cy="555625"/>
            <a:chOff x="654050" y="1917700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3" name="Freeform 81"/>
            <p:cNvSpPr>
              <a:spLocks noEditPoints="1"/>
            </p:cNvSpPr>
            <p:nvPr/>
          </p:nvSpPr>
          <p:spPr bwMode="auto">
            <a:xfrm>
              <a:off x="654050" y="1917700"/>
              <a:ext cx="555625" cy="555625"/>
            </a:xfrm>
            <a:custGeom>
              <a:avLst/>
              <a:gdLst>
                <a:gd name="T0" fmla="*/ 181 w 3504"/>
                <a:gd name="T1" fmla="*/ 3034 h 3504"/>
                <a:gd name="T2" fmla="*/ 181 w 3504"/>
                <a:gd name="T3" fmla="*/ 3188 h 3504"/>
                <a:gd name="T4" fmla="*/ 286 w 3504"/>
                <a:gd name="T5" fmla="*/ 3310 h 3504"/>
                <a:gd name="T6" fmla="*/ 440 w 3504"/>
                <a:gd name="T7" fmla="*/ 3332 h 3504"/>
                <a:gd name="T8" fmla="*/ 963 w 3504"/>
                <a:gd name="T9" fmla="*/ 2862 h 3504"/>
                <a:gd name="T10" fmla="*/ 1219 w 3504"/>
                <a:gd name="T11" fmla="*/ 2604 h 3504"/>
                <a:gd name="T12" fmla="*/ 1999 w 3504"/>
                <a:gd name="T13" fmla="*/ 193 h 3504"/>
                <a:gd name="T14" fmla="*/ 1640 w 3504"/>
                <a:gd name="T15" fmla="*/ 342 h 3504"/>
                <a:gd name="T16" fmla="*/ 1351 w 3504"/>
                <a:gd name="T17" fmla="*/ 611 h 3504"/>
                <a:gd name="T18" fmla="*/ 1177 w 3504"/>
                <a:gd name="T19" fmla="*/ 959 h 3504"/>
                <a:gd name="T20" fmla="*/ 1135 w 3504"/>
                <a:gd name="T21" fmla="*/ 1349 h 3504"/>
                <a:gd name="T22" fmla="*/ 1232 w 3504"/>
                <a:gd name="T23" fmla="*/ 1728 h 3504"/>
                <a:gd name="T24" fmla="*/ 1455 w 3504"/>
                <a:gd name="T25" fmla="*/ 2049 h 3504"/>
                <a:gd name="T26" fmla="*/ 1776 w 3504"/>
                <a:gd name="T27" fmla="*/ 2272 h 3504"/>
                <a:gd name="T28" fmla="*/ 2155 w 3504"/>
                <a:gd name="T29" fmla="*/ 2369 h 3504"/>
                <a:gd name="T30" fmla="*/ 2545 w 3504"/>
                <a:gd name="T31" fmla="*/ 2327 h 3504"/>
                <a:gd name="T32" fmla="*/ 2893 w 3504"/>
                <a:gd name="T33" fmla="*/ 2153 h 3504"/>
                <a:gd name="T34" fmla="*/ 3159 w 3504"/>
                <a:gd name="T35" fmla="*/ 1868 h 3504"/>
                <a:gd name="T36" fmla="*/ 3306 w 3504"/>
                <a:gd name="T37" fmla="*/ 1526 h 3504"/>
                <a:gd name="T38" fmla="*/ 3330 w 3504"/>
                <a:gd name="T39" fmla="*/ 1160 h 3504"/>
                <a:gd name="T40" fmla="*/ 3232 w 3504"/>
                <a:gd name="T41" fmla="*/ 803 h 3504"/>
                <a:gd name="T42" fmla="*/ 3013 w 3504"/>
                <a:gd name="T43" fmla="*/ 491 h 3504"/>
                <a:gd name="T44" fmla="*/ 2692 w 3504"/>
                <a:gd name="T45" fmla="*/ 267 h 3504"/>
                <a:gd name="T46" fmla="*/ 2314 w 3504"/>
                <a:gd name="T47" fmla="*/ 171 h 3504"/>
                <a:gd name="T48" fmla="*/ 2484 w 3504"/>
                <a:gd name="T49" fmla="*/ 25 h 3504"/>
                <a:gd name="T50" fmla="*/ 2868 w 3504"/>
                <a:gd name="T51" fmla="*/ 170 h 3504"/>
                <a:gd name="T52" fmla="*/ 3189 w 3504"/>
                <a:gd name="T53" fmla="*/ 434 h 3504"/>
                <a:gd name="T54" fmla="*/ 3407 w 3504"/>
                <a:gd name="T55" fmla="*/ 784 h 3504"/>
                <a:gd name="T56" fmla="*/ 3500 w 3504"/>
                <a:gd name="T57" fmla="*/ 1185 h 3504"/>
                <a:gd name="T58" fmla="*/ 3460 w 3504"/>
                <a:gd name="T59" fmla="*/ 1600 h 3504"/>
                <a:gd name="T60" fmla="*/ 3291 w 3504"/>
                <a:gd name="T61" fmla="*/ 1973 h 3504"/>
                <a:gd name="T62" fmla="*/ 3006 w 3504"/>
                <a:gd name="T63" fmla="*/ 2278 h 3504"/>
                <a:gd name="T64" fmla="*/ 2643 w 3504"/>
                <a:gd name="T65" fmla="*/ 2472 h 3504"/>
                <a:gd name="T66" fmla="*/ 2235 w 3504"/>
                <a:gd name="T67" fmla="*/ 2539 h 3504"/>
                <a:gd name="T68" fmla="*/ 1825 w 3504"/>
                <a:gd name="T69" fmla="*/ 2471 h 3504"/>
                <a:gd name="T70" fmla="*/ 1463 w 3504"/>
                <a:gd name="T71" fmla="*/ 2278 h 3504"/>
                <a:gd name="T72" fmla="*/ 1417 w 3504"/>
                <a:gd name="T73" fmla="*/ 2578 h 3504"/>
                <a:gd name="T74" fmla="*/ 1397 w 3504"/>
                <a:gd name="T75" fmla="*/ 2664 h 3504"/>
                <a:gd name="T76" fmla="*/ 520 w 3504"/>
                <a:gd name="T77" fmla="*/ 3483 h 3504"/>
                <a:gd name="T78" fmla="*/ 307 w 3504"/>
                <a:gd name="T79" fmla="*/ 3494 h 3504"/>
                <a:gd name="T80" fmla="*/ 115 w 3504"/>
                <a:gd name="T81" fmla="*/ 3389 h 3504"/>
                <a:gd name="T82" fmla="*/ 10 w 3504"/>
                <a:gd name="T83" fmla="*/ 3197 h 3504"/>
                <a:gd name="T84" fmla="*/ 21 w 3504"/>
                <a:gd name="T85" fmla="*/ 2984 h 3504"/>
                <a:gd name="T86" fmla="*/ 840 w 3504"/>
                <a:gd name="T87" fmla="*/ 2107 h 3504"/>
                <a:gd name="T88" fmla="*/ 941 w 3504"/>
                <a:gd name="T89" fmla="*/ 2095 h 3504"/>
                <a:gd name="T90" fmla="*/ 1179 w 3504"/>
                <a:gd name="T91" fmla="*/ 1973 h 3504"/>
                <a:gd name="T92" fmla="*/ 1008 w 3504"/>
                <a:gd name="T93" fmla="*/ 1600 h 3504"/>
                <a:gd name="T94" fmla="*/ 968 w 3504"/>
                <a:gd name="T95" fmla="*/ 1185 h 3504"/>
                <a:gd name="T96" fmla="*/ 1062 w 3504"/>
                <a:gd name="T97" fmla="*/ 784 h 3504"/>
                <a:gd name="T98" fmla="*/ 1280 w 3504"/>
                <a:gd name="T99" fmla="*/ 434 h 3504"/>
                <a:gd name="T100" fmla="*/ 1601 w 3504"/>
                <a:gd name="T101" fmla="*/ 170 h 3504"/>
                <a:gd name="T102" fmla="*/ 1985 w 3504"/>
                <a:gd name="T103" fmla="*/ 25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04" h="3504">
                  <a:moveTo>
                    <a:pt x="642" y="2541"/>
                  </a:moveTo>
                  <a:lnTo>
                    <a:pt x="233" y="2951"/>
                  </a:lnTo>
                  <a:lnTo>
                    <a:pt x="212" y="2976"/>
                  </a:lnTo>
                  <a:lnTo>
                    <a:pt x="194" y="3004"/>
                  </a:lnTo>
                  <a:lnTo>
                    <a:pt x="181" y="3034"/>
                  </a:lnTo>
                  <a:lnTo>
                    <a:pt x="172" y="3064"/>
                  </a:lnTo>
                  <a:lnTo>
                    <a:pt x="168" y="3096"/>
                  </a:lnTo>
                  <a:lnTo>
                    <a:pt x="168" y="3126"/>
                  </a:lnTo>
                  <a:lnTo>
                    <a:pt x="172" y="3158"/>
                  </a:lnTo>
                  <a:lnTo>
                    <a:pt x="181" y="3188"/>
                  </a:lnTo>
                  <a:lnTo>
                    <a:pt x="194" y="3218"/>
                  </a:lnTo>
                  <a:lnTo>
                    <a:pt x="212" y="3246"/>
                  </a:lnTo>
                  <a:lnTo>
                    <a:pt x="233" y="3271"/>
                  </a:lnTo>
                  <a:lnTo>
                    <a:pt x="258" y="3292"/>
                  </a:lnTo>
                  <a:lnTo>
                    <a:pt x="286" y="3310"/>
                  </a:lnTo>
                  <a:lnTo>
                    <a:pt x="316" y="3323"/>
                  </a:lnTo>
                  <a:lnTo>
                    <a:pt x="346" y="3332"/>
                  </a:lnTo>
                  <a:lnTo>
                    <a:pt x="378" y="3336"/>
                  </a:lnTo>
                  <a:lnTo>
                    <a:pt x="408" y="3336"/>
                  </a:lnTo>
                  <a:lnTo>
                    <a:pt x="440" y="3332"/>
                  </a:lnTo>
                  <a:lnTo>
                    <a:pt x="470" y="3323"/>
                  </a:lnTo>
                  <a:lnTo>
                    <a:pt x="500" y="3310"/>
                  </a:lnTo>
                  <a:lnTo>
                    <a:pt x="528" y="3292"/>
                  </a:lnTo>
                  <a:lnTo>
                    <a:pt x="553" y="3271"/>
                  </a:lnTo>
                  <a:lnTo>
                    <a:pt x="963" y="2862"/>
                  </a:lnTo>
                  <a:lnTo>
                    <a:pt x="642" y="2541"/>
                  </a:lnTo>
                  <a:close/>
                  <a:moveTo>
                    <a:pt x="900" y="2285"/>
                  </a:moveTo>
                  <a:lnTo>
                    <a:pt x="762" y="2423"/>
                  </a:lnTo>
                  <a:lnTo>
                    <a:pt x="1081" y="2742"/>
                  </a:lnTo>
                  <a:lnTo>
                    <a:pt x="1219" y="2604"/>
                  </a:lnTo>
                  <a:lnTo>
                    <a:pt x="900" y="2285"/>
                  </a:lnTo>
                  <a:close/>
                  <a:moveTo>
                    <a:pt x="2235" y="168"/>
                  </a:moveTo>
                  <a:lnTo>
                    <a:pt x="2155" y="171"/>
                  </a:lnTo>
                  <a:lnTo>
                    <a:pt x="2076" y="179"/>
                  </a:lnTo>
                  <a:lnTo>
                    <a:pt x="1999" y="193"/>
                  </a:lnTo>
                  <a:lnTo>
                    <a:pt x="1923" y="213"/>
                  </a:lnTo>
                  <a:lnTo>
                    <a:pt x="1849" y="238"/>
                  </a:lnTo>
                  <a:lnTo>
                    <a:pt x="1776" y="267"/>
                  </a:lnTo>
                  <a:lnTo>
                    <a:pt x="1707" y="301"/>
                  </a:lnTo>
                  <a:lnTo>
                    <a:pt x="1640" y="342"/>
                  </a:lnTo>
                  <a:lnTo>
                    <a:pt x="1575" y="386"/>
                  </a:lnTo>
                  <a:lnTo>
                    <a:pt x="1514" y="436"/>
                  </a:lnTo>
                  <a:lnTo>
                    <a:pt x="1455" y="491"/>
                  </a:lnTo>
                  <a:lnTo>
                    <a:pt x="1401" y="549"/>
                  </a:lnTo>
                  <a:lnTo>
                    <a:pt x="1351" y="611"/>
                  </a:lnTo>
                  <a:lnTo>
                    <a:pt x="1306" y="676"/>
                  </a:lnTo>
                  <a:lnTo>
                    <a:pt x="1267" y="743"/>
                  </a:lnTo>
                  <a:lnTo>
                    <a:pt x="1232" y="812"/>
                  </a:lnTo>
                  <a:lnTo>
                    <a:pt x="1202" y="884"/>
                  </a:lnTo>
                  <a:lnTo>
                    <a:pt x="1177" y="959"/>
                  </a:lnTo>
                  <a:lnTo>
                    <a:pt x="1157" y="1034"/>
                  </a:lnTo>
                  <a:lnTo>
                    <a:pt x="1143" y="1112"/>
                  </a:lnTo>
                  <a:lnTo>
                    <a:pt x="1135" y="1190"/>
                  </a:lnTo>
                  <a:lnTo>
                    <a:pt x="1133" y="1269"/>
                  </a:lnTo>
                  <a:lnTo>
                    <a:pt x="1135" y="1349"/>
                  </a:lnTo>
                  <a:lnTo>
                    <a:pt x="1143" y="1428"/>
                  </a:lnTo>
                  <a:lnTo>
                    <a:pt x="1157" y="1505"/>
                  </a:lnTo>
                  <a:lnTo>
                    <a:pt x="1177" y="1581"/>
                  </a:lnTo>
                  <a:lnTo>
                    <a:pt x="1202" y="1655"/>
                  </a:lnTo>
                  <a:lnTo>
                    <a:pt x="1232" y="1728"/>
                  </a:lnTo>
                  <a:lnTo>
                    <a:pt x="1267" y="1797"/>
                  </a:lnTo>
                  <a:lnTo>
                    <a:pt x="1306" y="1864"/>
                  </a:lnTo>
                  <a:lnTo>
                    <a:pt x="1351" y="1929"/>
                  </a:lnTo>
                  <a:lnTo>
                    <a:pt x="1401" y="1990"/>
                  </a:lnTo>
                  <a:lnTo>
                    <a:pt x="1455" y="2049"/>
                  </a:lnTo>
                  <a:lnTo>
                    <a:pt x="1514" y="2103"/>
                  </a:lnTo>
                  <a:lnTo>
                    <a:pt x="1575" y="2153"/>
                  </a:lnTo>
                  <a:lnTo>
                    <a:pt x="1640" y="2198"/>
                  </a:lnTo>
                  <a:lnTo>
                    <a:pt x="1707" y="2237"/>
                  </a:lnTo>
                  <a:lnTo>
                    <a:pt x="1776" y="2272"/>
                  </a:lnTo>
                  <a:lnTo>
                    <a:pt x="1849" y="2302"/>
                  </a:lnTo>
                  <a:lnTo>
                    <a:pt x="1923" y="2327"/>
                  </a:lnTo>
                  <a:lnTo>
                    <a:pt x="1999" y="2347"/>
                  </a:lnTo>
                  <a:lnTo>
                    <a:pt x="2076" y="2361"/>
                  </a:lnTo>
                  <a:lnTo>
                    <a:pt x="2155" y="2369"/>
                  </a:lnTo>
                  <a:lnTo>
                    <a:pt x="2235" y="2371"/>
                  </a:lnTo>
                  <a:lnTo>
                    <a:pt x="2314" y="2369"/>
                  </a:lnTo>
                  <a:lnTo>
                    <a:pt x="2392" y="2361"/>
                  </a:lnTo>
                  <a:lnTo>
                    <a:pt x="2470" y="2347"/>
                  </a:lnTo>
                  <a:lnTo>
                    <a:pt x="2545" y="2327"/>
                  </a:lnTo>
                  <a:lnTo>
                    <a:pt x="2620" y="2302"/>
                  </a:lnTo>
                  <a:lnTo>
                    <a:pt x="2692" y="2272"/>
                  </a:lnTo>
                  <a:lnTo>
                    <a:pt x="2761" y="2237"/>
                  </a:lnTo>
                  <a:lnTo>
                    <a:pt x="2828" y="2198"/>
                  </a:lnTo>
                  <a:lnTo>
                    <a:pt x="2893" y="2153"/>
                  </a:lnTo>
                  <a:lnTo>
                    <a:pt x="2955" y="2103"/>
                  </a:lnTo>
                  <a:lnTo>
                    <a:pt x="3013" y="2049"/>
                  </a:lnTo>
                  <a:lnTo>
                    <a:pt x="3066" y="1992"/>
                  </a:lnTo>
                  <a:lnTo>
                    <a:pt x="3115" y="1931"/>
                  </a:lnTo>
                  <a:lnTo>
                    <a:pt x="3159" y="1868"/>
                  </a:lnTo>
                  <a:lnTo>
                    <a:pt x="3198" y="1803"/>
                  </a:lnTo>
                  <a:lnTo>
                    <a:pt x="3232" y="1736"/>
                  </a:lnTo>
                  <a:lnTo>
                    <a:pt x="3262" y="1667"/>
                  </a:lnTo>
                  <a:lnTo>
                    <a:pt x="3286" y="1597"/>
                  </a:lnTo>
                  <a:lnTo>
                    <a:pt x="3306" y="1526"/>
                  </a:lnTo>
                  <a:lnTo>
                    <a:pt x="3320" y="1453"/>
                  </a:lnTo>
                  <a:lnTo>
                    <a:pt x="3330" y="1380"/>
                  </a:lnTo>
                  <a:lnTo>
                    <a:pt x="3335" y="1307"/>
                  </a:lnTo>
                  <a:lnTo>
                    <a:pt x="3335" y="1233"/>
                  </a:lnTo>
                  <a:lnTo>
                    <a:pt x="3330" y="1160"/>
                  </a:lnTo>
                  <a:lnTo>
                    <a:pt x="3320" y="1086"/>
                  </a:lnTo>
                  <a:lnTo>
                    <a:pt x="3306" y="1014"/>
                  </a:lnTo>
                  <a:lnTo>
                    <a:pt x="3286" y="943"/>
                  </a:lnTo>
                  <a:lnTo>
                    <a:pt x="3262" y="873"/>
                  </a:lnTo>
                  <a:lnTo>
                    <a:pt x="3232" y="803"/>
                  </a:lnTo>
                  <a:lnTo>
                    <a:pt x="3198" y="736"/>
                  </a:lnTo>
                  <a:lnTo>
                    <a:pt x="3159" y="672"/>
                  </a:lnTo>
                  <a:lnTo>
                    <a:pt x="3115" y="609"/>
                  </a:lnTo>
                  <a:lnTo>
                    <a:pt x="3066" y="548"/>
                  </a:lnTo>
                  <a:lnTo>
                    <a:pt x="3013" y="491"/>
                  </a:lnTo>
                  <a:lnTo>
                    <a:pt x="2955" y="436"/>
                  </a:lnTo>
                  <a:lnTo>
                    <a:pt x="2893" y="386"/>
                  </a:lnTo>
                  <a:lnTo>
                    <a:pt x="2828" y="342"/>
                  </a:lnTo>
                  <a:lnTo>
                    <a:pt x="2761" y="301"/>
                  </a:lnTo>
                  <a:lnTo>
                    <a:pt x="2692" y="267"/>
                  </a:lnTo>
                  <a:lnTo>
                    <a:pt x="2620" y="238"/>
                  </a:lnTo>
                  <a:lnTo>
                    <a:pt x="2545" y="213"/>
                  </a:lnTo>
                  <a:lnTo>
                    <a:pt x="2470" y="193"/>
                  </a:lnTo>
                  <a:lnTo>
                    <a:pt x="2392" y="179"/>
                  </a:lnTo>
                  <a:lnTo>
                    <a:pt x="2314" y="171"/>
                  </a:lnTo>
                  <a:lnTo>
                    <a:pt x="2235" y="168"/>
                  </a:lnTo>
                  <a:close/>
                  <a:moveTo>
                    <a:pt x="2235" y="0"/>
                  </a:moveTo>
                  <a:lnTo>
                    <a:pt x="2319" y="4"/>
                  </a:lnTo>
                  <a:lnTo>
                    <a:pt x="2402" y="12"/>
                  </a:lnTo>
                  <a:lnTo>
                    <a:pt x="2484" y="25"/>
                  </a:lnTo>
                  <a:lnTo>
                    <a:pt x="2564" y="44"/>
                  </a:lnTo>
                  <a:lnTo>
                    <a:pt x="2643" y="67"/>
                  </a:lnTo>
                  <a:lnTo>
                    <a:pt x="2720" y="97"/>
                  </a:lnTo>
                  <a:lnTo>
                    <a:pt x="2795" y="131"/>
                  </a:lnTo>
                  <a:lnTo>
                    <a:pt x="2868" y="170"/>
                  </a:lnTo>
                  <a:lnTo>
                    <a:pt x="2938" y="213"/>
                  </a:lnTo>
                  <a:lnTo>
                    <a:pt x="3006" y="262"/>
                  </a:lnTo>
                  <a:lnTo>
                    <a:pt x="3070" y="315"/>
                  </a:lnTo>
                  <a:lnTo>
                    <a:pt x="3131" y="373"/>
                  </a:lnTo>
                  <a:lnTo>
                    <a:pt x="3189" y="434"/>
                  </a:lnTo>
                  <a:lnTo>
                    <a:pt x="3242" y="498"/>
                  </a:lnTo>
                  <a:lnTo>
                    <a:pt x="3291" y="566"/>
                  </a:lnTo>
                  <a:lnTo>
                    <a:pt x="3335" y="636"/>
                  </a:lnTo>
                  <a:lnTo>
                    <a:pt x="3373" y="709"/>
                  </a:lnTo>
                  <a:lnTo>
                    <a:pt x="3407" y="784"/>
                  </a:lnTo>
                  <a:lnTo>
                    <a:pt x="3437" y="861"/>
                  </a:lnTo>
                  <a:lnTo>
                    <a:pt x="3460" y="940"/>
                  </a:lnTo>
                  <a:lnTo>
                    <a:pt x="3479" y="1020"/>
                  </a:lnTo>
                  <a:lnTo>
                    <a:pt x="3492" y="1102"/>
                  </a:lnTo>
                  <a:lnTo>
                    <a:pt x="3500" y="1185"/>
                  </a:lnTo>
                  <a:lnTo>
                    <a:pt x="3504" y="1269"/>
                  </a:lnTo>
                  <a:lnTo>
                    <a:pt x="3500" y="1354"/>
                  </a:lnTo>
                  <a:lnTo>
                    <a:pt x="3492" y="1437"/>
                  </a:lnTo>
                  <a:lnTo>
                    <a:pt x="3479" y="1519"/>
                  </a:lnTo>
                  <a:lnTo>
                    <a:pt x="3460" y="1600"/>
                  </a:lnTo>
                  <a:lnTo>
                    <a:pt x="3437" y="1679"/>
                  </a:lnTo>
                  <a:lnTo>
                    <a:pt x="3407" y="1755"/>
                  </a:lnTo>
                  <a:lnTo>
                    <a:pt x="3373" y="1831"/>
                  </a:lnTo>
                  <a:lnTo>
                    <a:pt x="3335" y="1903"/>
                  </a:lnTo>
                  <a:lnTo>
                    <a:pt x="3291" y="1973"/>
                  </a:lnTo>
                  <a:lnTo>
                    <a:pt x="3242" y="2040"/>
                  </a:lnTo>
                  <a:lnTo>
                    <a:pt x="3189" y="2105"/>
                  </a:lnTo>
                  <a:lnTo>
                    <a:pt x="3131" y="2167"/>
                  </a:lnTo>
                  <a:lnTo>
                    <a:pt x="3070" y="2224"/>
                  </a:lnTo>
                  <a:lnTo>
                    <a:pt x="3006" y="2278"/>
                  </a:lnTo>
                  <a:lnTo>
                    <a:pt x="2938" y="2327"/>
                  </a:lnTo>
                  <a:lnTo>
                    <a:pt x="2868" y="2370"/>
                  </a:lnTo>
                  <a:lnTo>
                    <a:pt x="2795" y="2408"/>
                  </a:lnTo>
                  <a:lnTo>
                    <a:pt x="2720" y="2442"/>
                  </a:lnTo>
                  <a:lnTo>
                    <a:pt x="2643" y="2472"/>
                  </a:lnTo>
                  <a:lnTo>
                    <a:pt x="2564" y="2496"/>
                  </a:lnTo>
                  <a:lnTo>
                    <a:pt x="2484" y="2515"/>
                  </a:lnTo>
                  <a:lnTo>
                    <a:pt x="2402" y="2528"/>
                  </a:lnTo>
                  <a:lnTo>
                    <a:pt x="2319" y="2536"/>
                  </a:lnTo>
                  <a:lnTo>
                    <a:pt x="2235" y="2539"/>
                  </a:lnTo>
                  <a:lnTo>
                    <a:pt x="2150" y="2536"/>
                  </a:lnTo>
                  <a:lnTo>
                    <a:pt x="2067" y="2528"/>
                  </a:lnTo>
                  <a:lnTo>
                    <a:pt x="1985" y="2515"/>
                  </a:lnTo>
                  <a:lnTo>
                    <a:pt x="1904" y="2496"/>
                  </a:lnTo>
                  <a:lnTo>
                    <a:pt x="1825" y="2471"/>
                  </a:lnTo>
                  <a:lnTo>
                    <a:pt x="1748" y="2442"/>
                  </a:lnTo>
                  <a:lnTo>
                    <a:pt x="1673" y="2408"/>
                  </a:lnTo>
                  <a:lnTo>
                    <a:pt x="1601" y="2370"/>
                  </a:lnTo>
                  <a:lnTo>
                    <a:pt x="1531" y="2325"/>
                  </a:lnTo>
                  <a:lnTo>
                    <a:pt x="1463" y="2278"/>
                  </a:lnTo>
                  <a:lnTo>
                    <a:pt x="1398" y="2224"/>
                  </a:lnTo>
                  <a:lnTo>
                    <a:pt x="1237" y="2386"/>
                  </a:lnTo>
                  <a:lnTo>
                    <a:pt x="1397" y="2546"/>
                  </a:lnTo>
                  <a:lnTo>
                    <a:pt x="1408" y="2561"/>
                  </a:lnTo>
                  <a:lnTo>
                    <a:pt x="1417" y="2578"/>
                  </a:lnTo>
                  <a:lnTo>
                    <a:pt x="1420" y="2596"/>
                  </a:lnTo>
                  <a:lnTo>
                    <a:pt x="1420" y="2614"/>
                  </a:lnTo>
                  <a:lnTo>
                    <a:pt x="1417" y="2632"/>
                  </a:lnTo>
                  <a:lnTo>
                    <a:pt x="1408" y="2649"/>
                  </a:lnTo>
                  <a:lnTo>
                    <a:pt x="1397" y="2664"/>
                  </a:lnTo>
                  <a:lnTo>
                    <a:pt x="671" y="3389"/>
                  </a:lnTo>
                  <a:lnTo>
                    <a:pt x="637" y="3420"/>
                  </a:lnTo>
                  <a:lnTo>
                    <a:pt x="600" y="3446"/>
                  </a:lnTo>
                  <a:lnTo>
                    <a:pt x="561" y="3467"/>
                  </a:lnTo>
                  <a:lnTo>
                    <a:pt x="520" y="3483"/>
                  </a:lnTo>
                  <a:lnTo>
                    <a:pt x="479" y="3494"/>
                  </a:lnTo>
                  <a:lnTo>
                    <a:pt x="436" y="3502"/>
                  </a:lnTo>
                  <a:lnTo>
                    <a:pt x="392" y="3504"/>
                  </a:lnTo>
                  <a:lnTo>
                    <a:pt x="350" y="3502"/>
                  </a:lnTo>
                  <a:lnTo>
                    <a:pt x="307" y="3494"/>
                  </a:lnTo>
                  <a:lnTo>
                    <a:pt x="266" y="3483"/>
                  </a:lnTo>
                  <a:lnTo>
                    <a:pt x="224" y="3467"/>
                  </a:lnTo>
                  <a:lnTo>
                    <a:pt x="186" y="3446"/>
                  </a:lnTo>
                  <a:lnTo>
                    <a:pt x="149" y="3420"/>
                  </a:lnTo>
                  <a:lnTo>
                    <a:pt x="115" y="3389"/>
                  </a:lnTo>
                  <a:lnTo>
                    <a:pt x="84" y="3355"/>
                  </a:lnTo>
                  <a:lnTo>
                    <a:pt x="59" y="3318"/>
                  </a:lnTo>
                  <a:lnTo>
                    <a:pt x="37" y="3280"/>
                  </a:lnTo>
                  <a:lnTo>
                    <a:pt x="21" y="3238"/>
                  </a:lnTo>
                  <a:lnTo>
                    <a:pt x="10" y="3197"/>
                  </a:lnTo>
                  <a:lnTo>
                    <a:pt x="2" y="3154"/>
                  </a:lnTo>
                  <a:lnTo>
                    <a:pt x="0" y="3112"/>
                  </a:lnTo>
                  <a:lnTo>
                    <a:pt x="2" y="3068"/>
                  </a:lnTo>
                  <a:lnTo>
                    <a:pt x="10" y="3025"/>
                  </a:lnTo>
                  <a:lnTo>
                    <a:pt x="21" y="2984"/>
                  </a:lnTo>
                  <a:lnTo>
                    <a:pt x="37" y="2943"/>
                  </a:lnTo>
                  <a:lnTo>
                    <a:pt x="59" y="2904"/>
                  </a:lnTo>
                  <a:lnTo>
                    <a:pt x="84" y="2867"/>
                  </a:lnTo>
                  <a:lnTo>
                    <a:pt x="115" y="2833"/>
                  </a:lnTo>
                  <a:lnTo>
                    <a:pt x="840" y="2107"/>
                  </a:lnTo>
                  <a:lnTo>
                    <a:pt x="857" y="2095"/>
                  </a:lnTo>
                  <a:lnTo>
                    <a:pt x="878" y="2086"/>
                  </a:lnTo>
                  <a:lnTo>
                    <a:pt x="900" y="2083"/>
                  </a:lnTo>
                  <a:lnTo>
                    <a:pt x="921" y="2086"/>
                  </a:lnTo>
                  <a:lnTo>
                    <a:pt x="941" y="2095"/>
                  </a:lnTo>
                  <a:lnTo>
                    <a:pt x="958" y="2107"/>
                  </a:lnTo>
                  <a:lnTo>
                    <a:pt x="1118" y="2267"/>
                  </a:lnTo>
                  <a:lnTo>
                    <a:pt x="1280" y="2106"/>
                  </a:lnTo>
                  <a:lnTo>
                    <a:pt x="1226" y="2042"/>
                  </a:lnTo>
                  <a:lnTo>
                    <a:pt x="1179" y="1973"/>
                  </a:lnTo>
                  <a:lnTo>
                    <a:pt x="1134" y="1903"/>
                  </a:lnTo>
                  <a:lnTo>
                    <a:pt x="1096" y="1831"/>
                  </a:lnTo>
                  <a:lnTo>
                    <a:pt x="1062" y="1756"/>
                  </a:lnTo>
                  <a:lnTo>
                    <a:pt x="1033" y="1679"/>
                  </a:lnTo>
                  <a:lnTo>
                    <a:pt x="1008" y="1600"/>
                  </a:lnTo>
                  <a:lnTo>
                    <a:pt x="989" y="1519"/>
                  </a:lnTo>
                  <a:lnTo>
                    <a:pt x="976" y="1437"/>
                  </a:lnTo>
                  <a:lnTo>
                    <a:pt x="968" y="1354"/>
                  </a:lnTo>
                  <a:lnTo>
                    <a:pt x="965" y="1269"/>
                  </a:lnTo>
                  <a:lnTo>
                    <a:pt x="968" y="1185"/>
                  </a:lnTo>
                  <a:lnTo>
                    <a:pt x="976" y="1102"/>
                  </a:lnTo>
                  <a:lnTo>
                    <a:pt x="989" y="1020"/>
                  </a:lnTo>
                  <a:lnTo>
                    <a:pt x="1008" y="940"/>
                  </a:lnTo>
                  <a:lnTo>
                    <a:pt x="1032" y="861"/>
                  </a:lnTo>
                  <a:lnTo>
                    <a:pt x="1062" y="784"/>
                  </a:lnTo>
                  <a:lnTo>
                    <a:pt x="1096" y="709"/>
                  </a:lnTo>
                  <a:lnTo>
                    <a:pt x="1134" y="636"/>
                  </a:lnTo>
                  <a:lnTo>
                    <a:pt x="1177" y="566"/>
                  </a:lnTo>
                  <a:lnTo>
                    <a:pt x="1226" y="498"/>
                  </a:lnTo>
                  <a:lnTo>
                    <a:pt x="1280" y="434"/>
                  </a:lnTo>
                  <a:lnTo>
                    <a:pt x="1337" y="373"/>
                  </a:lnTo>
                  <a:lnTo>
                    <a:pt x="1399" y="315"/>
                  </a:lnTo>
                  <a:lnTo>
                    <a:pt x="1464" y="262"/>
                  </a:lnTo>
                  <a:lnTo>
                    <a:pt x="1531" y="213"/>
                  </a:lnTo>
                  <a:lnTo>
                    <a:pt x="1601" y="170"/>
                  </a:lnTo>
                  <a:lnTo>
                    <a:pt x="1673" y="131"/>
                  </a:lnTo>
                  <a:lnTo>
                    <a:pt x="1749" y="97"/>
                  </a:lnTo>
                  <a:lnTo>
                    <a:pt x="1825" y="67"/>
                  </a:lnTo>
                  <a:lnTo>
                    <a:pt x="1904" y="44"/>
                  </a:lnTo>
                  <a:lnTo>
                    <a:pt x="1985" y="25"/>
                  </a:lnTo>
                  <a:lnTo>
                    <a:pt x="2067" y="12"/>
                  </a:lnTo>
                  <a:lnTo>
                    <a:pt x="2150" y="4"/>
                  </a:lnTo>
                  <a:lnTo>
                    <a:pt x="2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2"/>
            <p:cNvSpPr>
              <a:spLocks noEditPoints="1"/>
            </p:cNvSpPr>
            <p:nvPr/>
          </p:nvSpPr>
          <p:spPr bwMode="auto">
            <a:xfrm>
              <a:off x="869950" y="1979613"/>
              <a:ext cx="277813" cy="277812"/>
            </a:xfrm>
            <a:custGeom>
              <a:avLst/>
              <a:gdLst>
                <a:gd name="T0" fmla="*/ 756 w 1754"/>
                <a:gd name="T1" fmla="*/ 177 h 1753"/>
                <a:gd name="T2" fmla="*/ 582 w 1754"/>
                <a:gd name="T3" fmla="*/ 232 h 1753"/>
                <a:gd name="T4" fmla="*/ 424 w 1754"/>
                <a:gd name="T5" fmla="*/ 332 h 1753"/>
                <a:gd name="T6" fmla="*/ 295 w 1754"/>
                <a:gd name="T7" fmla="*/ 471 h 1753"/>
                <a:gd name="T8" fmla="*/ 210 w 1754"/>
                <a:gd name="T9" fmla="*/ 634 h 1753"/>
                <a:gd name="T10" fmla="*/ 170 w 1754"/>
                <a:gd name="T11" fmla="*/ 815 h 1753"/>
                <a:gd name="T12" fmla="*/ 179 w 1754"/>
                <a:gd name="T13" fmla="*/ 1001 h 1753"/>
                <a:gd name="T14" fmla="*/ 233 w 1754"/>
                <a:gd name="T15" fmla="*/ 1176 h 1753"/>
                <a:gd name="T16" fmla="*/ 333 w 1754"/>
                <a:gd name="T17" fmla="*/ 1333 h 1753"/>
                <a:gd name="T18" fmla="*/ 474 w 1754"/>
                <a:gd name="T19" fmla="*/ 1460 h 1753"/>
                <a:gd name="T20" fmla="*/ 638 w 1754"/>
                <a:gd name="T21" fmla="*/ 1545 h 1753"/>
                <a:gd name="T22" fmla="*/ 817 w 1754"/>
                <a:gd name="T23" fmla="*/ 1584 h 1753"/>
                <a:gd name="T24" fmla="*/ 998 w 1754"/>
                <a:gd name="T25" fmla="*/ 1576 h 1753"/>
                <a:gd name="T26" fmla="*/ 1172 w 1754"/>
                <a:gd name="T27" fmla="*/ 1522 h 1753"/>
                <a:gd name="T28" fmla="*/ 1331 w 1754"/>
                <a:gd name="T29" fmla="*/ 1422 h 1753"/>
                <a:gd name="T30" fmla="*/ 1460 w 1754"/>
                <a:gd name="T31" fmla="*/ 1283 h 1753"/>
                <a:gd name="T32" fmla="*/ 1545 w 1754"/>
                <a:gd name="T33" fmla="*/ 1120 h 1753"/>
                <a:gd name="T34" fmla="*/ 1584 w 1754"/>
                <a:gd name="T35" fmla="*/ 939 h 1753"/>
                <a:gd name="T36" fmla="*/ 1575 w 1754"/>
                <a:gd name="T37" fmla="*/ 753 h 1753"/>
                <a:gd name="T38" fmla="*/ 1521 w 1754"/>
                <a:gd name="T39" fmla="*/ 577 h 1753"/>
                <a:gd name="T40" fmla="*/ 1421 w 1754"/>
                <a:gd name="T41" fmla="*/ 421 h 1753"/>
                <a:gd name="T42" fmla="*/ 1281 w 1754"/>
                <a:gd name="T43" fmla="*/ 293 h 1753"/>
                <a:gd name="T44" fmla="*/ 1116 w 1754"/>
                <a:gd name="T45" fmla="*/ 208 h 1753"/>
                <a:gd name="T46" fmla="*/ 937 w 1754"/>
                <a:gd name="T47" fmla="*/ 170 h 1753"/>
                <a:gd name="T48" fmla="*/ 945 w 1754"/>
                <a:gd name="T49" fmla="*/ 3 h 1753"/>
                <a:gd name="T50" fmla="*/ 1144 w 1754"/>
                <a:gd name="T51" fmla="*/ 41 h 1753"/>
                <a:gd name="T52" fmla="*/ 1331 w 1754"/>
                <a:gd name="T53" fmla="*/ 126 h 1753"/>
                <a:gd name="T54" fmla="*/ 1497 w 1754"/>
                <a:gd name="T55" fmla="*/ 257 h 1753"/>
                <a:gd name="T56" fmla="*/ 1625 w 1754"/>
                <a:gd name="T57" fmla="*/ 420 h 1753"/>
                <a:gd name="T58" fmla="*/ 1712 w 1754"/>
                <a:gd name="T59" fmla="*/ 605 h 1753"/>
                <a:gd name="T60" fmla="*/ 1751 w 1754"/>
                <a:gd name="T61" fmla="*/ 807 h 1753"/>
                <a:gd name="T62" fmla="*/ 1744 w 1754"/>
                <a:gd name="T63" fmla="*/ 1016 h 1753"/>
                <a:gd name="T64" fmla="*/ 1688 w 1754"/>
                <a:gd name="T65" fmla="*/ 1212 h 1753"/>
                <a:gd name="T66" fmla="*/ 1587 w 1754"/>
                <a:gd name="T67" fmla="*/ 1391 h 1753"/>
                <a:gd name="T68" fmla="*/ 1445 w 1754"/>
                <a:gd name="T69" fmla="*/ 1545 h 1753"/>
                <a:gd name="T70" fmla="*/ 1270 w 1754"/>
                <a:gd name="T71" fmla="*/ 1661 h 1753"/>
                <a:gd name="T72" fmla="*/ 1078 w 1754"/>
                <a:gd name="T73" fmla="*/ 1730 h 1753"/>
                <a:gd name="T74" fmla="*/ 878 w 1754"/>
                <a:gd name="T75" fmla="*/ 1753 h 1753"/>
                <a:gd name="T76" fmla="*/ 677 w 1754"/>
                <a:gd name="T77" fmla="*/ 1730 h 1753"/>
                <a:gd name="T78" fmla="*/ 484 w 1754"/>
                <a:gd name="T79" fmla="*/ 1661 h 1753"/>
                <a:gd name="T80" fmla="*/ 310 w 1754"/>
                <a:gd name="T81" fmla="*/ 1545 h 1753"/>
                <a:gd name="T82" fmla="*/ 167 w 1754"/>
                <a:gd name="T83" fmla="*/ 1391 h 1753"/>
                <a:gd name="T84" fmla="*/ 66 w 1754"/>
                <a:gd name="T85" fmla="*/ 1212 h 1753"/>
                <a:gd name="T86" fmla="*/ 11 w 1754"/>
                <a:gd name="T87" fmla="*/ 1016 h 1753"/>
                <a:gd name="T88" fmla="*/ 3 w 1754"/>
                <a:gd name="T89" fmla="*/ 807 h 1753"/>
                <a:gd name="T90" fmla="*/ 43 w 1754"/>
                <a:gd name="T91" fmla="*/ 605 h 1753"/>
                <a:gd name="T92" fmla="*/ 129 w 1754"/>
                <a:gd name="T93" fmla="*/ 420 h 1753"/>
                <a:gd name="T94" fmla="*/ 258 w 1754"/>
                <a:gd name="T95" fmla="*/ 257 h 1753"/>
                <a:gd name="T96" fmla="*/ 424 w 1754"/>
                <a:gd name="T97" fmla="*/ 126 h 1753"/>
                <a:gd name="T98" fmla="*/ 611 w 1754"/>
                <a:gd name="T99" fmla="*/ 41 h 1753"/>
                <a:gd name="T100" fmla="*/ 810 w 1754"/>
                <a:gd name="T101" fmla="*/ 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54" h="1753">
                  <a:moveTo>
                    <a:pt x="878" y="168"/>
                  </a:moveTo>
                  <a:lnTo>
                    <a:pt x="817" y="170"/>
                  </a:lnTo>
                  <a:lnTo>
                    <a:pt x="756" y="177"/>
                  </a:lnTo>
                  <a:lnTo>
                    <a:pt x="697" y="190"/>
                  </a:lnTo>
                  <a:lnTo>
                    <a:pt x="638" y="208"/>
                  </a:lnTo>
                  <a:lnTo>
                    <a:pt x="582" y="232"/>
                  </a:lnTo>
                  <a:lnTo>
                    <a:pt x="527" y="259"/>
                  </a:lnTo>
                  <a:lnTo>
                    <a:pt x="474" y="293"/>
                  </a:lnTo>
                  <a:lnTo>
                    <a:pt x="424" y="332"/>
                  </a:lnTo>
                  <a:lnTo>
                    <a:pt x="376" y="375"/>
                  </a:lnTo>
                  <a:lnTo>
                    <a:pt x="333" y="421"/>
                  </a:lnTo>
                  <a:lnTo>
                    <a:pt x="295" y="471"/>
                  </a:lnTo>
                  <a:lnTo>
                    <a:pt x="262" y="522"/>
                  </a:lnTo>
                  <a:lnTo>
                    <a:pt x="233" y="577"/>
                  </a:lnTo>
                  <a:lnTo>
                    <a:pt x="210" y="634"/>
                  </a:lnTo>
                  <a:lnTo>
                    <a:pt x="192" y="692"/>
                  </a:lnTo>
                  <a:lnTo>
                    <a:pt x="179" y="753"/>
                  </a:lnTo>
                  <a:lnTo>
                    <a:pt x="170" y="815"/>
                  </a:lnTo>
                  <a:lnTo>
                    <a:pt x="167" y="876"/>
                  </a:lnTo>
                  <a:lnTo>
                    <a:pt x="170" y="939"/>
                  </a:lnTo>
                  <a:lnTo>
                    <a:pt x="179" y="1001"/>
                  </a:lnTo>
                  <a:lnTo>
                    <a:pt x="192" y="1061"/>
                  </a:lnTo>
                  <a:lnTo>
                    <a:pt x="210" y="1120"/>
                  </a:lnTo>
                  <a:lnTo>
                    <a:pt x="233" y="1176"/>
                  </a:lnTo>
                  <a:lnTo>
                    <a:pt x="262" y="1230"/>
                  </a:lnTo>
                  <a:lnTo>
                    <a:pt x="295" y="1283"/>
                  </a:lnTo>
                  <a:lnTo>
                    <a:pt x="333" y="1333"/>
                  </a:lnTo>
                  <a:lnTo>
                    <a:pt x="376" y="1378"/>
                  </a:lnTo>
                  <a:lnTo>
                    <a:pt x="424" y="1422"/>
                  </a:lnTo>
                  <a:lnTo>
                    <a:pt x="474" y="1460"/>
                  </a:lnTo>
                  <a:lnTo>
                    <a:pt x="527" y="1494"/>
                  </a:lnTo>
                  <a:lnTo>
                    <a:pt x="582" y="1522"/>
                  </a:lnTo>
                  <a:lnTo>
                    <a:pt x="638" y="1545"/>
                  </a:lnTo>
                  <a:lnTo>
                    <a:pt x="697" y="1563"/>
                  </a:lnTo>
                  <a:lnTo>
                    <a:pt x="756" y="1576"/>
                  </a:lnTo>
                  <a:lnTo>
                    <a:pt x="817" y="1584"/>
                  </a:lnTo>
                  <a:lnTo>
                    <a:pt x="878" y="1586"/>
                  </a:lnTo>
                  <a:lnTo>
                    <a:pt x="937" y="1584"/>
                  </a:lnTo>
                  <a:lnTo>
                    <a:pt x="998" y="1576"/>
                  </a:lnTo>
                  <a:lnTo>
                    <a:pt x="1057" y="1563"/>
                  </a:lnTo>
                  <a:lnTo>
                    <a:pt x="1116" y="1545"/>
                  </a:lnTo>
                  <a:lnTo>
                    <a:pt x="1172" y="1522"/>
                  </a:lnTo>
                  <a:lnTo>
                    <a:pt x="1228" y="1494"/>
                  </a:lnTo>
                  <a:lnTo>
                    <a:pt x="1281" y="1460"/>
                  </a:lnTo>
                  <a:lnTo>
                    <a:pt x="1331" y="1422"/>
                  </a:lnTo>
                  <a:lnTo>
                    <a:pt x="1379" y="1378"/>
                  </a:lnTo>
                  <a:lnTo>
                    <a:pt x="1421" y="1333"/>
                  </a:lnTo>
                  <a:lnTo>
                    <a:pt x="1460" y="1283"/>
                  </a:lnTo>
                  <a:lnTo>
                    <a:pt x="1492" y="1230"/>
                  </a:lnTo>
                  <a:lnTo>
                    <a:pt x="1521" y="1176"/>
                  </a:lnTo>
                  <a:lnTo>
                    <a:pt x="1545" y="1120"/>
                  </a:lnTo>
                  <a:lnTo>
                    <a:pt x="1563" y="1061"/>
                  </a:lnTo>
                  <a:lnTo>
                    <a:pt x="1575" y="1001"/>
                  </a:lnTo>
                  <a:lnTo>
                    <a:pt x="1584" y="939"/>
                  </a:lnTo>
                  <a:lnTo>
                    <a:pt x="1587" y="876"/>
                  </a:lnTo>
                  <a:lnTo>
                    <a:pt x="1584" y="815"/>
                  </a:lnTo>
                  <a:lnTo>
                    <a:pt x="1575" y="753"/>
                  </a:lnTo>
                  <a:lnTo>
                    <a:pt x="1563" y="692"/>
                  </a:lnTo>
                  <a:lnTo>
                    <a:pt x="1545" y="634"/>
                  </a:lnTo>
                  <a:lnTo>
                    <a:pt x="1521" y="577"/>
                  </a:lnTo>
                  <a:lnTo>
                    <a:pt x="1492" y="522"/>
                  </a:lnTo>
                  <a:lnTo>
                    <a:pt x="1460" y="471"/>
                  </a:lnTo>
                  <a:lnTo>
                    <a:pt x="1421" y="421"/>
                  </a:lnTo>
                  <a:lnTo>
                    <a:pt x="1379" y="375"/>
                  </a:lnTo>
                  <a:lnTo>
                    <a:pt x="1331" y="332"/>
                  </a:lnTo>
                  <a:lnTo>
                    <a:pt x="1281" y="293"/>
                  </a:lnTo>
                  <a:lnTo>
                    <a:pt x="1228" y="259"/>
                  </a:lnTo>
                  <a:lnTo>
                    <a:pt x="1172" y="232"/>
                  </a:lnTo>
                  <a:lnTo>
                    <a:pt x="1116" y="208"/>
                  </a:lnTo>
                  <a:lnTo>
                    <a:pt x="1057" y="190"/>
                  </a:lnTo>
                  <a:lnTo>
                    <a:pt x="998" y="177"/>
                  </a:lnTo>
                  <a:lnTo>
                    <a:pt x="937" y="170"/>
                  </a:lnTo>
                  <a:lnTo>
                    <a:pt x="878" y="168"/>
                  </a:lnTo>
                  <a:close/>
                  <a:moveTo>
                    <a:pt x="878" y="0"/>
                  </a:moveTo>
                  <a:lnTo>
                    <a:pt x="945" y="3"/>
                  </a:lnTo>
                  <a:lnTo>
                    <a:pt x="1012" y="11"/>
                  </a:lnTo>
                  <a:lnTo>
                    <a:pt x="1078" y="23"/>
                  </a:lnTo>
                  <a:lnTo>
                    <a:pt x="1144" y="41"/>
                  </a:lnTo>
                  <a:lnTo>
                    <a:pt x="1207" y="65"/>
                  </a:lnTo>
                  <a:lnTo>
                    <a:pt x="1270" y="92"/>
                  </a:lnTo>
                  <a:lnTo>
                    <a:pt x="1331" y="126"/>
                  </a:lnTo>
                  <a:lnTo>
                    <a:pt x="1388" y="165"/>
                  </a:lnTo>
                  <a:lnTo>
                    <a:pt x="1445" y="208"/>
                  </a:lnTo>
                  <a:lnTo>
                    <a:pt x="1497" y="257"/>
                  </a:lnTo>
                  <a:lnTo>
                    <a:pt x="1545" y="308"/>
                  </a:lnTo>
                  <a:lnTo>
                    <a:pt x="1587" y="363"/>
                  </a:lnTo>
                  <a:lnTo>
                    <a:pt x="1625" y="420"/>
                  </a:lnTo>
                  <a:lnTo>
                    <a:pt x="1659" y="480"/>
                  </a:lnTo>
                  <a:lnTo>
                    <a:pt x="1688" y="541"/>
                  </a:lnTo>
                  <a:lnTo>
                    <a:pt x="1712" y="605"/>
                  </a:lnTo>
                  <a:lnTo>
                    <a:pt x="1730" y="671"/>
                  </a:lnTo>
                  <a:lnTo>
                    <a:pt x="1744" y="738"/>
                  </a:lnTo>
                  <a:lnTo>
                    <a:pt x="1751" y="807"/>
                  </a:lnTo>
                  <a:lnTo>
                    <a:pt x="1754" y="876"/>
                  </a:lnTo>
                  <a:lnTo>
                    <a:pt x="1751" y="947"/>
                  </a:lnTo>
                  <a:lnTo>
                    <a:pt x="1744" y="1016"/>
                  </a:lnTo>
                  <a:lnTo>
                    <a:pt x="1730" y="1083"/>
                  </a:lnTo>
                  <a:lnTo>
                    <a:pt x="1712" y="1149"/>
                  </a:lnTo>
                  <a:lnTo>
                    <a:pt x="1688" y="1212"/>
                  </a:lnTo>
                  <a:lnTo>
                    <a:pt x="1659" y="1274"/>
                  </a:lnTo>
                  <a:lnTo>
                    <a:pt x="1625" y="1334"/>
                  </a:lnTo>
                  <a:lnTo>
                    <a:pt x="1587" y="1391"/>
                  </a:lnTo>
                  <a:lnTo>
                    <a:pt x="1545" y="1445"/>
                  </a:lnTo>
                  <a:lnTo>
                    <a:pt x="1497" y="1496"/>
                  </a:lnTo>
                  <a:lnTo>
                    <a:pt x="1445" y="1545"/>
                  </a:lnTo>
                  <a:lnTo>
                    <a:pt x="1388" y="1589"/>
                  </a:lnTo>
                  <a:lnTo>
                    <a:pt x="1331" y="1627"/>
                  </a:lnTo>
                  <a:lnTo>
                    <a:pt x="1270" y="1661"/>
                  </a:lnTo>
                  <a:lnTo>
                    <a:pt x="1207" y="1689"/>
                  </a:lnTo>
                  <a:lnTo>
                    <a:pt x="1144" y="1712"/>
                  </a:lnTo>
                  <a:lnTo>
                    <a:pt x="1078" y="1730"/>
                  </a:lnTo>
                  <a:lnTo>
                    <a:pt x="1012" y="1743"/>
                  </a:lnTo>
                  <a:lnTo>
                    <a:pt x="945" y="1751"/>
                  </a:lnTo>
                  <a:lnTo>
                    <a:pt x="878" y="1753"/>
                  </a:lnTo>
                  <a:lnTo>
                    <a:pt x="810" y="1751"/>
                  </a:lnTo>
                  <a:lnTo>
                    <a:pt x="743" y="1743"/>
                  </a:lnTo>
                  <a:lnTo>
                    <a:pt x="677" y="1730"/>
                  </a:lnTo>
                  <a:lnTo>
                    <a:pt x="611" y="1712"/>
                  </a:lnTo>
                  <a:lnTo>
                    <a:pt x="547" y="1689"/>
                  </a:lnTo>
                  <a:lnTo>
                    <a:pt x="484" y="1661"/>
                  </a:lnTo>
                  <a:lnTo>
                    <a:pt x="424" y="1627"/>
                  </a:lnTo>
                  <a:lnTo>
                    <a:pt x="366" y="1589"/>
                  </a:lnTo>
                  <a:lnTo>
                    <a:pt x="310" y="1545"/>
                  </a:lnTo>
                  <a:lnTo>
                    <a:pt x="258" y="1496"/>
                  </a:lnTo>
                  <a:lnTo>
                    <a:pt x="210" y="1445"/>
                  </a:lnTo>
                  <a:lnTo>
                    <a:pt x="167" y="1391"/>
                  </a:lnTo>
                  <a:lnTo>
                    <a:pt x="129" y="1334"/>
                  </a:lnTo>
                  <a:lnTo>
                    <a:pt x="95" y="1274"/>
                  </a:lnTo>
                  <a:lnTo>
                    <a:pt x="66" y="1212"/>
                  </a:lnTo>
                  <a:lnTo>
                    <a:pt x="43" y="1149"/>
                  </a:lnTo>
                  <a:lnTo>
                    <a:pt x="25" y="1083"/>
                  </a:lnTo>
                  <a:lnTo>
                    <a:pt x="11" y="1016"/>
                  </a:lnTo>
                  <a:lnTo>
                    <a:pt x="3" y="947"/>
                  </a:lnTo>
                  <a:lnTo>
                    <a:pt x="0" y="876"/>
                  </a:lnTo>
                  <a:lnTo>
                    <a:pt x="3" y="807"/>
                  </a:lnTo>
                  <a:lnTo>
                    <a:pt x="11" y="738"/>
                  </a:lnTo>
                  <a:lnTo>
                    <a:pt x="25" y="671"/>
                  </a:lnTo>
                  <a:lnTo>
                    <a:pt x="43" y="605"/>
                  </a:lnTo>
                  <a:lnTo>
                    <a:pt x="66" y="541"/>
                  </a:lnTo>
                  <a:lnTo>
                    <a:pt x="95" y="480"/>
                  </a:lnTo>
                  <a:lnTo>
                    <a:pt x="129" y="420"/>
                  </a:lnTo>
                  <a:lnTo>
                    <a:pt x="167" y="363"/>
                  </a:lnTo>
                  <a:lnTo>
                    <a:pt x="210" y="308"/>
                  </a:lnTo>
                  <a:lnTo>
                    <a:pt x="258" y="257"/>
                  </a:lnTo>
                  <a:lnTo>
                    <a:pt x="310" y="208"/>
                  </a:lnTo>
                  <a:lnTo>
                    <a:pt x="366" y="165"/>
                  </a:lnTo>
                  <a:lnTo>
                    <a:pt x="424" y="126"/>
                  </a:lnTo>
                  <a:lnTo>
                    <a:pt x="484" y="92"/>
                  </a:lnTo>
                  <a:lnTo>
                    <a:pt x="547" y="65"/>
                  </a:lnTo>
                  <a:lnTo>
                    <a:pt x="611" y="41"/>
                  </a:lnTo>
                  <a:lnTo>
                    <a:pt x="677" y="23"/>
                  </a:lnTo>
                  <a:lnTo>
                    <a:pt x="743" y="11"/>
                  </a:lnTo>
                  <a:lnTo>
                    <a:pt x="810" y="3"/>
                  </a:lnTo>
                  <a:lnTo>
                    <a:pt x="8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83"/>
            <p:cNvSpPr>
              <a:spLocks/>
            </p:cNvSpPr>
            <p:nvPr/>
          </p:nvSpPr>
          <p:spPr bwMode="auto">
            <a:xfrm>
              <a:off x="952500" y="2105025"/>
              <a:ext cx="112713" cy="26987"/>
            </a:xfrm>
            <a:custGeom>
              <a:avLst/>
              <a:gdLst>
                <a:gd name="T0" fmla="*/ 84 w 714"/>
                <a:gd name="T1" fmla="*/ 0 h 167"/>
                <a:gd name="T2" fmla="*/ 630 w 714"/>
                <a:gd name="T3" fmla="*/ 0 h 167"/>
                <a:gd name="T4" fmla="*/ 652 w 714"/>
                <a:gd name="T5" fmla="*/ 4 h 167"/>
                <a:gd name="T6" fmla="*/ 673 w 714"/>
                <a:gd name="T7" fmla="*/ 12 h 167"/>
                <a:gd name="T8" fmla="*/ 690 w 714"/>
                <a:gd name="T9" fmla="*/ 25 h 167"/>
                <a:gd name="T10" fmla="*/ 702 w 714"/>
                <a:gd name="T11" fmla="*/ 42 h 167"/>
                <a:gd name="T12" fmla="*/ 711 w 714"/>
                <a:gd name="T13" fmla="*/ 62 h 167"/>
                <a:gd name="T14" fmla="*/ 714 w 714"/>
                <a:gd name="T15" fmla="*/ 83 h 167"/>
                <a:gd name="T16" fmla="*/ 711 w 714"/>
                <a:gd name="T17" fmla="*/ 106 h 167"/>
                <a:gd name="T18" fmla="*/ 702 w 714"/>
                <a:gd name="T19" fmla="*/ 126 h 167"/>
                <a:gd name="T20" fmla="*/ 690 w 714"/>
                <a:gd name="T21" fmla="*/ 143 h 167"/>
                <a:gd name="T22" fmla="*/ 673 w 714"/>
                <a:gd name="T23" fmla="*/ 156 h 167"/>
                <a:gd name="T24" fmla="*/ 652 w 714"/>
                <a:gd name="T25" fmla="*/ 164 h 167"/>
                <a:gd name="T26" fmla="*/ 630 w 714"/>
                <a:gd name="T27" fmla="*/ 167 h 167"/>
                <a:gd name="T28" fmla="*/ 84 w 714"/>
                <a:gd name="T29" fmla="*/ 167 h 167"/>
                <a:gd name="T30" fmla="*/ 62 w 714"/>
                <a:gd name="T31" fmla="*/ 164 h 167"/>
                <a:gd name="T32" fmla="*/ 42 w 714"/>
                <a:gd name="T33" fmla="*/ 156 h 167"/>
                <a:gd name="T34" fmla="*/ 25 w 714"/>
                <a:gd name="T35" fmla="*/ 143 h 167"/>
                <a:gd name="T36" fmla="*/ 12 w 714"/>
                <a:gd name="T37" fmla="*/ 126 h 167"/>
                <a:gd name="T38" fmla="*/ 4 w 714"/>
                <a:gd name="T39" fmla="*/ 106 h 167"/>
                <a:gd name="T40" fmla="*/ 0 w 714"/>
                <a:gd name="T41" fmla="*/ 83 h 167"/>
                <a:gd name="T42" fmla="*/ 4 w 714"/>
                <a:gd name="T43" fmla="*/ 62 h 167"/>
                <a:gd name="T44" fmla="*/ 12 w 714"/>
                <a:gd name="T45" fmla="*/ 42 h 167"/>
                <a:gd name="T46" fmla="*/ 25 w 714"/>
                <a:gd name="T47" fmla="*/ 25 h 167"/>
                <a:gd name="T48" fmla="*/ 42 w 714"/>
                <a:gd name="T49" fmla="*/ 12 h 167"/>
                <a:gd name="T50" fmla="*/ 62 w 714"/>
                <a:gd name="T51" fmla="*/ 4 h 167"/>
                <a:gd name="T52" fmla="*/ 84 w 714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4" h="167">
                  <a:moveTo>
                    <a:pt x="84" y="0"/>
                  </a:moveTo>
                  <a:lnTo>
                    <a:pt x="630" y="0"/>
                  </a:lnTo>
                  <a:lnTo>
                    <a:pt x="652" y="4"/>
                  </a:lnTo>
                  <a:lnTo>
                    <a:pt x="673" y="12"/>
                  </a:lnTo>
                  <a:lnTo>
                    <a:pt x="690" y="25"/>
                  </a:lnTo>
                  <a:lnTo>
                    <a:pt x="702" y="42"/>
                  </a:lnTo>
                  <a:lnTo>
                    <a:pt x="711" y="62"/>
                  </a:lnTo>
                  <a:lnTo>
                    <a:pt x="714" y="83"/>
                  </a:lnTo>
                  <a:lnTo>
                    <a:pt x="711" y="106"/>
                  </a:lnTo>
                  <a:lnTo>
                    <a:pt x="702" y="126"/>
                  </a:lnTo>
                  <a:lnTo>
                    <a:pt x="690" y="143"/>
                  </a:lnTo>
                  <a:lnTo>
                    <a:pt x="673" y="156"/>
                  </a:lnTo>
                  <a:lnTo>
                    <a:pt x="652" y="164"/>
                  </a:lnTo>
                  <a:lnTo>
                    <a:pt x="630" y="167"/>
                  </a:lnTo>
                  <a:lnTo>
                    <a:pt x="84" y="167"/>
                  </a:lnTo>
                  <a:lnTo>
                    <a:pt x="62" y="164"/>
                  </a:lnTo>
                  <a:lnTo>
                    <a:pt x="42" y="156"/>
                  </a:lnTo>
                  <a:lnTo>
                    <a:pt x="25" y="143"/>
                  </a:lnTo>
                  <a:lnTo>
                    <a:pt x="12" y="126"/>
                  </a:lnTo>
                  <a:lnTo>
                    <a:pt x="4" y="106"/>
                  </a:lnTo>
                  <a:lnTo>
                    <a:pt x="0" y="83"/>
                  </a:lnTo>
                  <a:lnTo>
                    <a:pt x="4" y="62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4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9" name="Freeform 97"/>
          <p:cNvSpPr>
            <a:spLocks/>
          </p:cNvSpPr>
          <p:nvPr/>
        </p:nvSpPr>
        <p:spPr bwMode="auto">
          <a:xfrm>
            <a:off x="10958784" y="2773363"/>
            <a:ext cx="555625" cy="387350"/>
          </a:xfrm>
          <a:custGeom>
            <a:avLst/>
            <a:gdLst>
              <a:gd name="T0" fmla="*/ 724 w 3503"/>
              <a:gd name="T1" fmla="*/ 11 h 2445"/>
              <a:gd name="T2" fmla="*/ 764 w 3503"/>
              <a:gd name="T3" fmla="*/ 55 h 2445"/>
              <a:gd name="T4" fmla="*/ 767 w 3503"/>
              <a:gd name="T5" fmla="*/ 113 h 2445"/>
              <a:gd name="T6" fmla="*/ 246 w 3503"/>
              <a:gd name="T7" fmla="*/ 709 h 2445"/>
              <a:gd name="T8" fmla="*/ 282 w 3503"/>
              <a:gd name="T9" fmla="*/ 709 h 2445"/>
              <a:gd name="T10" fmla="*/ 384 w 3503"/>
              <a:gd name="T11" fmla="*/ 709 h 2445"/>
              <a:gd name="T12" fmla="*/ 540 w 3503"/>
              <a:gd name="T13" fmla="*/ 709 h 2445"/>
              <a:gd name="T14" fmla="*/ 969 w 3503"/>
              <a:gd name="T15" fmla="*/ 709 h 2445"/>
              <a:gd name="T16" fmla="*/ 1220 w 3503"/>
              <a:gd name="T17" fmla="*/ 709 h 2445"/>
              <a:gd name="T18" fmla="*/ 1654 w 3503"/>
              <a:gd name="T19" fmla="*/ 709 h 2445"/>
              <a:gd name="T20" fmla="*/ 1905 w 3503"/>
              <a:gd name="T21" fmla="*/ 709 h 2445"/>
              <a:gd name="T22" fmla="*/ 2137 w 3503"/>
              <a:gd name="T23" fmla="*/ 709 h 2445"/>
              <a:gd name="T24" fmla="*/ 2336 w 3503"/>
              <a:gd name="T25" fmla="*/ 709 h 2445"/>
              <a:gd name="T26" fmla="*/ 2492 w 3503"/>
              <a:gd name="T27" fmla="*/ 709 h 2445"/>
              <a:gd name="T28" fmla="*/ 2594 w 3503"/>
              <a:gd name="T29" fmla="*/ 709 h 2445"/>
              <a:gd name="T30" fmla="*/ 2633 w 3503"/>
              <a:gd name="T31" fmla="*/ 709 h 2445"/>
              <a:gd name="T32" fmla="*/ 2852 w 3503"/>
              <a:gd name="T33" fmla="*/ 737 h 2445"/>
              <a:gd name="T34" fmla="*/ 3051 w 3503"/>
              <a:gd name="T35" fmla="*/ 816 h 2445"/>
              <a:gd name="T36" fmla="*/ 3222 w 3503"/>
              <a:gd name="T37" fmla="*/ 939 h 2445"/>
              <a:gd name="T38" fmla="*/ 3358 w 3503"/>
              <a:gd name="T39" fmla="*/ 1099 h 2445"/>
              <a:gd name="T40" fmla="*/ 3453 w 3503"/>
              <a:gd name="T41" fmla="*/ 1289 h 2445"/>
              <a:gd name="T42" fmla="*/ 3499 w 3503"/>
              <a:gd name="T43" fmla="*/ 1502 h 2445"/>
              <a:gd name="T44" fmla="*/ 3490 w 3503"/>
              <a:gd name="T45" fmla="*/ 1725 h 2445"/>
              <a:gd name="T46" fmla="*/ 3426 w 3503"/>
              <a:gd name="T47" fmla="*/ 1930 h 2445"/>
              <a:gd name="T48" fmla="*/ 3318 w 3503"/>
              <a:gd name="T49" fmla="*/ 2112 h 2445"/>
              <a:gd name="T50" fmla="*/ 3168 w 3503"/>
              <a:gd name="T51" fmla="*/ 2260 h 2445"/>
              <a:gd name="T52" fmla="*/ 2987 w 3503"/>
              <a:gd name="T53" fmla="*/ 2370 h 2445"/>
              <a:gd name="T54" fmla="*/ 2780 w 3503"/>
              <a:gd name="T55" fmla="*/ 2432 h 2445"/>
              <a:gd name="T56" fmla="*/ 2210 w 3503"/>
              <a:gd name="T57" fmla="*/ 2445 h 2445"/>
              <a:gd name="T58" fmla="*/ 2149 w 3503"/>
              <a:gd name="T59" fmla="*/ 2418 h 2445"/>
              <a:gd name="T60" fmla="*/ 2122 w 3503"/>
              <a:gd name="T61" fmla="*/ 2356 h 2445"/>
              <a:gd name="T62" fmla="*/ 2149 w 3503"/>
              <a:gd name="T63" fmla="*/ 2294 h 2445"/>
              <a:gd name="T64" fmla="*/ 2210 w 3503"/>
              <a:gd name="T65" fmla="*/ 2268 h 2445"/>
              <a:gd name="T66" fmla="*/ 2763 w 3503"/>
              <a:gd name="T67" fmla="*/ 2256 h 2445"/>
              <a:gd name="T68" fmla="*/ 2944 w 3503"/>
              <a:gd name="T69" fmla="*/ 2194 h 2445"/>
              <a:gd name="T70" fmla="*/ 3100 w 3503"/>
              <a:gd name="T71" fmla="*/ 2087 h 2445"/>
              <a:gd name="T72" fmla="*/ 3220 w 3503"/>
              <a:gd name="T73" fmla="*/ 1943 h 2445"/>
              <a:gd name="T74" fmla="*/ 3297 w 3503"/>
              <a:gd name="T75" fmla="*/ 1770 h 2445"/>
              <a:gd name="T76" fmla="*/ 3325 w 3503"/>
              <a:gd name="T77" fmla="*/ 1577 h 2445"/>
              <a:gd name="T78" fmla="*/ 3297 w 3503"/>
              <a:gd name="T79" fmla="*/ 1383 h 2445"/>
              <a:gd name="T80" fmla="*/ 3220 w 3503"/>
              <a:gd name="T81" fmla="*/ 1210 h 2445"/>
              <a:gd name="T82" fmla="*/ 3100 w 3503"/>
              <a:gd name="T83" fmla="*/ 1067 h 2445"/>
              <a:gd name="T84" fmla="*/ 2944 w 3503"/>
              <a:gd name="T85" fmla="*/ 960 h 2445"/>
              <a:gd name="T86" fmla="*/ 2763 w 3503"/>
              <a:gd name="T87" fmla="*/ 898 h 2445"/>
              <a:gd name="T88" fmla="*/ 2627 w 3503"/>
              <a:gd name="T89" fmla="*/ 885 h 2445"/>
              <a:gd name="T90" fmla="*/ 2533 w 3503"/>
              <a:gd name="T91" fmla="*/ 885 h 2445"/>
              <a:gd name="T92" fmla="*/ 2393 w 3503"/>
              <a:gd name="T93" fmla="*/ 885 h 2445"/>
              <a:gd name="T94" fmla="*/ 1306 w 3503"/>
              <a:gd name="T95" fmla="*/ 885 h 2445"/>
              <a:gd name="T96" fmla="*/ 738 w 3503"/>
              <a:gd name="T97" fmla="*/ 885 h 2445"/>
              <a:gd name="T98" fmla="*/ 540 w 3503"/>
              <a:gd name="T99" fmla="*/ 885 h 2445"/>
              <a:gd name="T100" fmla="*/ 384 w 3503"/>
              <a:gd name="T101" fmla="*/ 885 h 2445"/>
              <a:gd name="T102" fmla="*/ 263 w 3503"/>
              <a:gd name="T103" fmla="*/ 885 h 2445"/>
              <a:gd name="T104" fmla="*/ 748 w 3503"/>
              <a:gd name="T105" fmla="*/ 1447 h 2445"/>
              <a:gd name="T106" fmla="*/ 770 w 3503"/>
              <a:gd name="T107" fmla="*/ 1501 h 2445"/>
              <a:gd name="T108" fmla="*/ 754 w 3503"/>
              <a:gd name="T109" fmla="*/ 1556 h 2445"/>
              <a:gd name="T110" fmla="*/ 702 w 3503"/>
              <a:gd name="T111" fmla="*/ 1591 h 2445"/>
              <a:gd name="T112" fmla="*/ 646 w 3503"/>
              <a:gd name="T113" fmla="*/ 1586 h 2445"/>
              <a:gd name="T114" fmla="*/ 51 w 3503"/>
              <a:gd name="T115" fmla="*/ 932 h 2445"/>
              <a:gd name="T116" fmla="*/ 4 w 3503"/>
              <a:gd name="T117" fmla="*/ 845 h 2445"/>
              <a:gd name="T118" fmla="*/ 4 w 3503"/>
              <a:gd name="T119" fmla="*/ 749 h 2445"/>
              <a:gd name="T120" fmla="*/ 51 w 3503"/>
              <a:gd name="T121" fmla="*/ 662 h 2445"/>
              <a:gd name="T122" fmla="*/ 648 w 3503"/>
              <a:gd name="T123" fmla="*/ 7 h 2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03" h="2445">
                <a:moveTo>
                  <a:pt x="686" y="0"/>
                </a:moveTo>
                <a:lnTo>
                  <a:pt x="705" y="3"/>
                </a:lnTo>
                <a:lnTo>
                  <a:pt x="724" y="11"/>
                </a:lnTo>
                <a:lnTo>
                  <a:pt x="740" y="23"/>
                </a:lnTo>
                <a:lnTo>
                  <a:pt x="754" y="39"/>
                </a:lnTo>
                <a:lnTo>
                  <a:pt x="764" y="55"/>
                </a:lnTo>
                <a:lnTo>
                  <a:pt x="769" y="75"/>
                </a:lnTo>
                <a:lnTo>
                  <a:pt x="770" y="94"/>
                </a:lnTo>
                <a:lnTo>
                  <a:pt x="767" y="113"/>
                </a:lnTo>
                <a:lnTo>
                  <a:pt x="760" y="131"/>
                </a:lnTo>
                <a:lnTo>
                  <a:pt x="748" y="148"/>
                </a:lnTo>
                <a:lnTo>
                  <a:pt x="246" y="709"/>
                </a:lnTo>
                <a:lnTo>
                  <a:pt x="250" y="709"/>
                </a:lnTo>
                <a:lnTo>
                  <a:pt x="263" y="709"/>
                </a:lnTo>
                <a:lnTo>
                  <a:pt x="282" y="709"/>
                </a:lnTo>
                <a:lnTo>
                  <a:pt x="310" y="709"/>
                </a:lnTo>
                <a:lnTo>
                  <a:pt x="344" y="709"/>
                </a:lnTo>
                <a:lnTo>
                  <a:pt x="384" y="709"/>
                </a:lnTo>
                <a:lnTo>
                  <a:pt x="431" y="709"/>
                </a:lnTo>
                <a:lnTo>
                  <a:pt x="483" y="709"/>
                </a:lnTo>
                <a:lnTo>
                  <a:pt x="540" y="709"/>
                </a:lnTo>
                <a:lnTo>
                  <a:pt x="602" y="709"/>
                </a:lnTo>
                <a:lnTo>
                  <a:pt x="889" y="709"/>
                </a:lnTo>
                <a:lnTo>
                  <a:pt x="969" y="709"/>
                </a:lnTo>
                <a:lnTo>
                  <a:pt x="1051" y="709"/>
                </a:lnTo>
                <a:lnTo>
                  <a:pt x="1135" y="709"/>
                </a:lnTo>
                <a:lnTo>
                  <a:pt x="1220" y="709"/>
                </a:lnTo>
                <a:lnTo>
                  <a:pt x="1306" y="709"/>
                </a:lnTo>
                <a:lnTo>
                  <a:pt x="1393" y="709"/>
                </a:lnTo>
                <a:lnTo>
                  <a:pt x="1654" y="709"/>
                </a:lnTo>
                <a:lnTo>
                  <a:pt x="1739" y="709"/>
                </a:lnTo>
                <a:lnTo>
                  <a:pt x="1823" y="709"/>
                </a:lnTo>
                <a:lnTo>
                  <a:pt x="1905" y="709"/>
                </a:lnTo>
                <a:lnTo>
                  <a:pt x="1985" y="709"/>
                </a:lnTo>
                <a:lnTo>
                  <a:pt x="2062" y="709"/>
                </a:lnTo>
                <a:lnTo>
                  <a:pt x="2137" y="709"/>
                </a:lnTo>
                <a:lnTo>
                  <a:pt x="2207" y="709"/>
                </a:lnTo>
                <a:lnTo>
                  <a:pt x="2273" y="709"/>
                </a:lnTo>
                <a:lnTo>
                  <a:pt x="2336" y="709"/>
                </a:lnTo>
                <a:lnTo>
                  <a:pt x="2393" y="709"/>
                </a:lnTo>
                <a:lnTo>
                  <a:pt x="2445" y="709"/>
                </a:lnTo>
                <a:lnTo>
                  <a:pt x="2492" y="709"/>
                </a:lnTo>
                <a:lnTo>
                  <a:pt x="2533" y="709"/>
                </a:lnTo>
                <a:lnTo>
                  <a:pt x="2568" y="709"/>
                </a:lnTo>
                <a:lnTo>
                  <a:pt x="2594" y="709"/>
                </a:lnTo>
                <a:lnTo>
                  <a:pt x="2614" y="709"/>
                </a:lnTo>
                <a:lnTo>
                  <a:pt x="2627" y="709"/>
                </a:lnTo>
                <a:lnTo>
                  <a:pt x="2633" y="709"/>
                </a:lnTo>
                <a:lnTo>
                  <a:pt x="2707" y="712"/>
                </a:lnTo>
                <a:lnTo>
                  <a:pt x="2780" y="721"/>
                </a:lnTo>
                <a:lnTo>
                  <a:pt x="2852" y="737"/>
                </a:lnTo>
                <a:lnTo>
                  <a:pt x="2921" y="758"/>
                </a:lnTo>
                <a:lnTo>
                  <a:pt x="2987" y="784"/>
                </a:lnTo>
                <a:lnTo>
                  <a:pt x="3051" y="816"/>
                </a:lnTo>
                <a:lnTo>
                  <a:pt x="3111" y="852"/>
                </a:lnTo>
                <a:lnTo>
                  <a:pt x="3168" y="894"/>
                </a:lnTo>
                <a:lnTo>
                  <a:pt x="3222" y="939"/>
                </a:lnTo>
                <a:lnTo>
                  <a:pt x="3272" y="988"/>
                </a:lnTo>
                <a:lnTo>
                  <a:pt x="3318" y="1042"/>
                </a:lnTo>
                <a:lnTo>
                  <a:pt x="3358" y="1099"/>
                </a:lnTo>
                <a:lnTo>
                  <a:pt x="3395" y="1159"/>
                </a:lnTo>
                <a:lnTo>
                  <a:pt x="3426" y="1223"/>
                </a:lnTo>
                <a:lnTo>
                  <a:pt x="3453" y="1289"/>
                </a:lnTo>
                <a:lnTo>
                  <a:pt x="3474" y="1357"/>
                </a:lnTo>
                <a:lnTo>
                  <a:pt x="3490" y="1428"/>
                </a:lnTo>
                <a:lnTo>
                  <a:pt x="3499" y="1502"/>
                </a:lnTo>
                <a:lnTo>
                  <a:pt x="3503" y="1577"/>
                </a:lnTo>
                <a:lnTo>
                  <a:pt x="3499" y="1651"/>
                </a:lnTo>
                <a:lnTo>
                  <a:pt x="3490" y="1725"/>
                </a:lnTo>
                <a:lnTo>
                  <a:pt x="3474" y="1796"/>
                </a:lnTo>
                <a:lnTo>
                  <a:pt x="3453" y="1865"/>
                </a:lnTo>
                <a:lnTo>
                  <a:pt x="3426" y="1930"/>
                </a:lnTo>
                <a:lnTo>
                  <a:pt x="3395" y="1994"/>
                </a:lnTo>
                <a:lnTo>
                  <a:pt x="3358" y="2055"/>
                </a:lnTo>
                <a:lnTo>
                  <a:pt x="3318" y="2112"/>
                </a:lnTo>
                <a:lnTo>
                  <a:pt x="3272" y="2165"/>
                </a:lnTo>
                <a:lnTo>
                  <a:pt x="3222" y="2215"/>
                </a:lnTo>
                <a:lnTo>
                  <a:pt x="3168" y="2260"/>
                </a:lnTo>
                <a:lnTo>
                  <a:pt x="3111" y="2301"/>
                </a:lnTo>
                <a:lnTo>
                  <a:pt x="3051" y="2338"/>
                </a:lnTo>
                <a:lnTo>
                  <a:pt x="2987" y="2370"/>
                </a:lnTo>
                <a:lnTo>
                  <a:pt x="2921" y="2396"/>
                </a:lnTo>
                <a:lnTo>
                  <a:pt x="2852" y="2416"/>
                </a:lnTo>
                <a:lnTo>
                  <a:pt x="2780" y="2432"/>
                </a:lnTo>
                <a:lnTo>
                  <a:pt x="2707" y="2442"/>
                </a:lnTo>
                <a:lnTo>
                  <a:pt x="2633" y="2445"/>
                </a:lnTo>
                <a:lnTo>
                  <a:pt x="2210" y="2445"/>
                </a:lnTo>
                <a:lnTo>
                  <a:pt x="2187" y="2442"/>
                </a:lnTo>
                <a:lnTo>
                  <a:pt x="2166" y="2432"/>
                </a:lnTo>
                <a:lnTo>
                  <a:pt x="2149" y="2418"/>
                </a:lnTo>
                <a:lnTo>
                  <a:pt x="2135" y="2400"/>
                </a:lnTo>
                <a:lnTo>
                  <a:pt x="2125" y="2380"/>
                </a:lnTo>
                <a:lnTo>
                  <a:pt x="2122" y="2356"/>
                </a:lnTo>
                <a:lnTo>
                  <a:pt x="2125" y="2333"/>
                </a:lnTo>
                <a:lnTo>
                  <a:pt x="2135" y="2311"/>
                </a:lnTo>
                <a:lnTo>
                  <a:pt x="2149" y="2294"/>
                </a:lnTo>
                <a:lnTo>
                  <a:pt x="2166" y="2281"/>
                </a:lnTo>
                <a:lnTo>
                  <a:pt x="2187" y="2271"/>
                </a:lnTo>
                <a:lnTo>
                  <a:pt x="2210" y="2268"/>
                </a:lnTo>
                <a:lnTo>
                  <a:pt x="2633" y="2268"/>
                </a:lnTo>
                <a:lnTo>
                  <a:pt x="2699" y="2265"/>
                </a:lnTo>
                <a:lnTo>
                  <a:pt x="2763" y="2256"/>
                </a:lnTo>
                <a:lnTo>
                  <a:pt x="2826" y="2240"/>
                </a:lnTo>
                <a:lnTo>
                  <a:pt x="2887" y="2220"/>
                </a:lnTo>
                <a:lnTo>
                  <a:pt x="2944" y="2194"/>
                </a:lnTo>
                <a:lnTo>
                  <a:pt x="3000" y="2163"/>
                </a:lnTo>
                <a:lnTo>
                  <a:pt x="3052" y="2127"/>
                </a:lnTo>
                <a:lnTo>
                  <a:pt x="3100" y="2087"/>
                </a:lnTo>
                <a:lnTo>
                  <a:pt x="3143" y="2043"/>
                </a:lnTo>
                <a:lnTo>
                  <a:pt x="3184" y="1995"/>
                </a:lnTo>
                <a:lnTo>
                  <a:pt x="3220" y="1943"/>
                </a:lnTo>
                <a:lnTo>
                  <a:pt x="3251" y="1889"/>
                </a:lnTo>
                <a:lnTo>
                  <a:pt x="3277" y="1831"/>
                </a:lnTo>
                <a:lnTo>
                  <a:pt x="3297" y="1770"/>
                </a:lnTo>
                <a:lnTo>
                  <a:pt x="3312" y="1708"/>
                </a:lnTo>
                <a:lnTo>
                  <a:pt x="3322" y="1643"/>
                </a:lnTo>
                <a:lnTo>
                  <a:pt x="3325" y="1577"/>
                </a:lnTo>
                <a:lnTo>
                  <a:pt x="3322" y="1510"/>
                </a:lnTo>
                <a:lnTo>
                  <a:pt x="3312" y="1445"/>
                </a:lnTo>
                <a:lnTo>
                  <a:pt x="3297" y="1383"/>
                </a:lnTo>
                <a:lnTo>
                  <a:pt x="3277" y="1322"/>
                </a:lnTo>
                <a:lnTo>
                  <a:pt x="3251" y="1265"/>
                </a:lnTo>
                <a:lnTo>
                  <a:pt x="3220" y="1210"/>
                </a:lnTo>
                <a:lnTo>
                  <a:pt x="3184" y="1159"/>
                </a:lnTo>
                <a:lnTo>
                  <a:pt x="3143" y="1110"/>
                </a:lnTo>
                <a:lnTo>
                  <a:pt x="3100" y="1067"/>
                </a:lnTo>
                <a:lnTo>
                  <a:pt x="3052" y="1026"/>
                </a:lnTo>
                <a:lnTo>
                  <a:pt x="3000" y="990"/>
                </a:lnTo>
                <a:lnTo>
                  <a:pt x="2944" y="960"/>
                </a:lnTo>
                <a:lnTo>
                  <a:pt x="2887" y="934"/>
                </a:lnTo>
                <a:lnTo>
                  <a:pt x="2826" y="913"/>
                </a:lnTo>
                <a:lnTo>
                  <a:pt x="2763" y="898"/>
                </a:lnTo>
                <a:lnTo>
                  <a:pt x="2699" y="888"/>
                </a:lnTo>
                <a:lnTo>
                  <a:pt x="2633" y="885"/>
                </a:lnTo>
                <a:lnTo>
                  <a:pt x="2627" y="885"/>
                </a:lnTo>
                <a:lnTo>
                  <a:pt x="2614" y="885"/>
                </a:lnTo>
                <a:lnTo>
                  <a:pt x="2568" y="885"/>
                </a:lnTo>
                <a:lnTo>
                  <a:pt x="2533" y="885"/>
                </a:lnTo>
                <a:lnTo>
                  <a:pt x="2492" y="885"/>
                </a:lnTo>
                <a:lnTo>
                  <a:pt x="2445" y="885"/>
                </a:lnTo>
                <a:lnTo>
                  <a:pt x="2393" y="885"/>
                </a:lnTo>
                <a:lnTo>
                  <a:pt x="1481" y="885"/>
                </a:lnTo>
                <a:lnTo>
                  <a:pt x="1393" y="885"/>
                </a:lnTo>
                <a:lnTo>
                  <a:pt x="1306" y="885"/>
                </a:lnTo>
                <a:lnTo>
                  <a:pt x="1220" y="885"/>
                </a:lnTo>
                <a:lnTo>
                  <a:pt x="813" y="885"/>
                </a:lnTo>
                <a:lnTo>
                  <a:pt x="738" y="885"/>
                </a:lnTo>
                <a:lnTo>
                  <a:pt x="668" y="885"/>
                </a:lnTo>
                <a:lnTo>
                  <a:pt x="602" y="885"/>
                </a:lnTo>
                <a:lnTo>
                  <a:pt x="540" y="885"/>
                </a:lnTo>
                <a:lnTo>
                  <a:pt x="483" y="885"/>
                </a:lnTo>
                <a:lnTo>
                  <a:pt x="431" y="885"/>
                </a:lnTo>
                <a:lnTo>
                  <a:pt x="384" y="885"/>
                </a:lnTo>
                <a:lnTo>
                  <a:pt x="344" y="885"/>
                </a:lnTo>
                <a:lnTo>
                  <a:pt x="310" y="885"/>
                </a:lnTo>
                <a:lnTo>
                  <a:pt x="263" y="885"/>
                </a:lnTo>
                <a:lnTo>
                  <a:pt x="250" y="885"/>
                </a:lnTo>
                <a:lnTo>
                  <a:pt x="246" y="885"/>
                </a:lnTo>
                <a:lnTo>
                  <a:pt x="748" y="1447"/>
                </a:lnTo>
                <a:lnTo>
                  <a:pt x="760" y="1462"/>
                </a:lnTo>
                <a:lnTo>
                  <a:pt x="767" y="1482"/>
                </a:lnTo>
                <a:lnTo>
                  <a:pt x="770" y="1501"/>
                </a:lnTo>
                <a:lnTo>
                  <a:pt x="769" y="1520"/>
                </a:lnTo>
                <a:lnTo>
                  <a:pt x="764" y="1539"/>
                </a:lnTo>
                <a:lnTo>
                  <a:pt x="754" y="1556"/>
                </a:lnTo>
                <a:lnTo>
                  <a:pt x="740" y="1571"/>
                </a:lnTo>
                <a:lnTo>
                  <a:pt x="722" y="1583"/>
                </a:lnTo>
                <a:lnTo>
                  <a:pt x="702" y="1591"/>
                </a:lnTo>
                <a:lnTo>
                  <a:pt x="682" y="1593"/>
                </a:lnTo>
                <a:lnTo>
                  <a:pt x="664" y="1592"/>
                </a:lnTo>
                <a:lnTo>
                  <a:pt x="646" y="1586"/>
                </a:lnTo>
                <a:lnTo>
                  <a:pt x="630" y="1577"/>
                </a:lnTo>
                <a:lnTo>
                  <a:pt x="616" y="1563"/>
                </a:lnTo>
                <a:lnTo>
                  <a:pt x="51" y="932"/>
                </a:lnTo>
                <a:lnTo>
                  <a:pt x="30" y="905"/>
                </a:lnTo>
                <a:lnTo>
                  <a:pt x="15" y="876"/>
                </a:lnTo>
                <a:lnTo>
                  <a:pt x="4" y="845"/>
                </a:lnTo>
                <a:lnTo>
                  <a:pt x="0" y="813"/>
                </a:lnTo>
                <a:lnTo>
                  <a:pt x="0" y="781"/>
                </a:lnTo>
                <a:lnTo>
                  <a:pt x="4" y="749"/>
                </a:lnTo>
                <a:lnTo>
                  <a:pt x="15" y="719"/>
                </a:lnTo>
                <a:lnTo>
                  <a:pt x="30" y="689"/>
                </a:lnTo>
                <a:lnTo>
                  <a:pt x="51" y="662"/>
                </a:lnTo>
                <a:lnTo>
                  <a:pt x="616" y="30"/>
                </a:lnTo>
                <a:lnTo>
                  <a:pt x="631" y="16"/>
                </a:lnTo>
                <a:lnTo>
                  <a:pt x="648" y="7"/>
                </a:lnTo>
                <a:lnTo>
                  <a:pt x="667" y="2"/>
                </a:lnTo>
                <a:lnTo>
                  <a:pt x="6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7" name="Group 236"/>
          <p:cNvGrpSpPr/>
          <p:nvPr/>
        </p:nvGrpSpPr>
        <p:grpSpPr>
          <a:xfrm>
            <a:off x="10022491" y="2687638"/>
            <a:ext cx="557212" cy="557212"/>
            <a:chOff x="10021888" y="2687638"/>
            <a:chExt cx="557212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4" name="Freeform 102"/>
            <p:cNvSpPr>
              <a:spLocks noEditPoints="1"/>
            </p:cNvSpPr>
            <p:nvPr/>
          </p:nvSpPr>
          <p:spPr bwMode="auto">
            <a:xfrm>
              <a:off x="10021888" y="3087688"/>
              <a:ext cx="157162" cy="157162"/>
            </a:xfrm>
            <a:custGeom>
              <a:avLst/>
              <a:gdLst>
                <a:gd name="T0" fmla="*/ 451 w 986"/>
                <a:gd name="T1" fmla="*/ 210 h 986"/>
                <a:gd name="T2" fmla="*/ 372 w 986"/>
                <a:gd name="T3" fmla="*/ 233 h 986"/>
                <a:gd name="T4" fmla="*/ 305 w 986"/>
                <a:gd name="T5" fmla="*/ 277 h 986"/>
                <a:gd name="T6" fmla="*/ 253 w 986"/>
                <a:gd name="T7" fmla="*/ 337 h 986"/>
                <a:gd name="T8" fmla="*/ 219 w 986"/>
                <a:gd name="T9" fmla="*/ 411 h 986"/>
                <a:gd name="T10" fmla="*/ 207 w 986"/>
                <a:gd name="T11" fmla="*/ 492 h 986"/>
                <a:gd name="T12" fmla="*/ 219 w 986"/>
                <a:gd name="T13" fmla="*/ 575 h 986"/>
                <a:gd name="T14" fmla="*/ 253 w 986"/>
                <a:gd name="T15" fmla="*/ 649 h 986"/>
                <a:gd name="T16" fmla="*/ 305 w 986"/>
                <a:gd name="T17" fmla="*/ 708 h 986"/>
                <a:gd name="T18" fmla="*/ 372 w 986"/>
                <a:gd name="T19" fmla="*/ 752 h 986"/>
                <a:gd name="T20" fmla="*/ 451 w 986"/>
                <a:gd name="T21" fmla="*/ 776 h 986"/>
                <a:gd name="T22" fmla="*/ 535 w 986"/>
                <a:gd name="T23" fmla="*/ 776 h 986"/>
                <a:gd name="T24" fmla="*/ 614 w 986"/>
                <a:gd name="T25" fmla="*/ 752 h 986"/>
                <a:gd name="T26" fmla="*/ 681 w 986"/>
                <a:gd name="T27" fmla="*/ 708 h 986"/>
                <a:gd name="T28" fmla="*/ 733 w 986"/>
                <a:gd name="T29" fmla="*/ 649 h 986"/>
                <a:gd name="T30" fmla="*/ 767 w 986"/>
                <a:gd name="T31" fmla="*/ 575 h 986"/>
                <a:gd name="T32" fmla="*/ 780 w 986"/>
                <a:gd name="T33" fmla="*/ 492 h 986"/>
                <a:gd name="T34" fmla="*/ 767 w 986"/>
                <a:gd name="T35" fmla="*/ 411 h 986"/>
                <a:gd name="T36" fmla="*/ 733 w 986"/>
                <a:gd name="T37" fmla="*/ 337 h 986"/>
                <a:gd name="T38" fmla="*/ 681 w 986"/>
                <a:gd name="T39" fmla="*/ 277 h 986"/>
                <a:gd name="T40" fmla="*/ 614 w 986"/>
                <a:gd name="T41" fmla="*/ 233 h 986"/>
                <a:gd name="T42" fmla="*/ 535 w 986"/>
                <a:gd name="T43" fmla="*/ 210 h 986"/>
                <a:gd name="T44" fmla="*/ 494 w 986"/>
                <a:gd name="T45" fmla="*/ 0 h 986"/>
                <a:gd name="T46" fmla="*/ 606 w 986"/>
                <a:gd name="T47" fmla="*/ 13 h 986"/>
                <a:gd name="T48" fmla="*/ 709 w 986"/>
                <a:gd name="T49" fmla="*/ 50 h 986"/>
                <a:gd name="T50" fmla="*/ 801 w 986"/>
                <a:gd name="T51" fmla="*/ 109 h 986"/>
                <a:gd name="T52" fmla="*/ 878 w 986"/>
                <a:gd name="T53" fmla="*/ 185 h 986"/>
                <a:gd name="T54" fmla="*/ 936 w 986"/>
                <a:gd name="T55" fmla="*/ 277 h 986"/>
                <a:gd name="T56" fmla="*/ 973 w 986"/>
                <a:gd name="T57" fmla="*/ 380 h 986"/>
                <a:gd name="T58" fmla="*/ 986 w 986"/>
                <a:gd name="T59" fmla="*/ 492 h 986"/>
                <a:gd name="T60" fmla="*/ 973 w 986"/>
                <a:gd name="T61" fmla="*/ 606 h 986"/>
                <a:gd name="T62" fmla="*/ 936 w 986"/>
                <a:gd name="T63" fmla="*/ 709 h 986"/>
                <a:gd name="T64" fmla="*/ 878 w 986"/>
                <a:gd name="T65" fmla="*/ 801 h 986"/>
                <a:gd name="T66" fmla="*/ 801 w 986"/>
                <a:gd name="T67" fmla="*/ 878 h 986"/>
                <a:gd name="T68" fmla="*/ 709 w 986"/>
                <a:gd name="T69" fmla="*/ 936 h 986"/>
                <a:gd name="T70" fmla="*/ 606 w 986"/>
                <a:gd name="T71" fmla="*/ 973 h 986"/>
                <a:gd name="T72" fmla="*/ 494 w 986"/>
                <a:gd name="T73" fmla="*/ 986 h 986"/>
                <a:gd name="T74" fmla="*/ 380 w 986"/>
                <a:gd name="T75" fmla="*/ 973 h 986"/>
                <a:gd name="T76" fmla="*/ 277 w 986"/>
                <a:gd name="T77" fmla="*/ 936 h 986"/>
                <a:gd name="T78" fmla="*/ 185 w 986"/>
                <a:gd name="T79" fmla="*/ 878 h 986"/>
                <a:gd name="T80" fmla="*/ 108 w 986"/>
                <a:gd name="T81" fmla="*/ 801 h 986"/>
                <a:gd name="T82" fmla="*/ 50 w 986"/>
                <a:gd name="T83" fmla="*/ 709 h 986"/>
                <a:gd name="T84" fmla="*/ 13 w 986"/>
                <a:gd name="T85" fmla="*/ 606 h 986"/>
                <a:gd name="T86" fmla="*/ 0 w 986"/>
                <a:gd name="T87" fmla="*/ 492 h 986"/>
                <a:gd name="T88" fmla="*/ 13 w 986"/>
                <a:gd name="T89" fmla="*/ 380 h 986"/>
                <a:gd name="T90" fmla="*/ 50 w 986"/>
                <a:gd name="T91" fmla="*/ 277 h 986"/>
                <a:gd name="T92" fmla="*/ 108 w 986"/>
                <a:gd name="T93" fmla="*/ 185 h 986"/>
                <a:gd name="T94" fmla="*/ 185 w 986"/>
                <a:gd name="T95" fmla="*/ 109 h 986"/>
                <a:gd name="T96" fmla="*/ 277 w 986"/>
                <a:gd name="T97" fmla="*/ 50 h 986"/>
                <a:gd name="T98" fmla="*/ 380 w 986"/>
                <a:gd name="T99" fmla="*/ 13 h 986"/>
                <a:gd name="T100" fmla="*/ 494 w 986"/>
                <a:gd name="T101" fmla="*/ 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86" h="986">
                  <a:moveTo>
                    <a:pt x="494" y="206"/>
                  </a:moveTo>
                  <a:lnTo>
                    <a:pt x="451" y="210"/>
                  </a:lnTo>
                  <a:lnTo>
                    <a:pt x="411" y="219"/>
                  </a:lnTo>
                  <a:lnTo>
                    <a:pt x="372" y="233"/>
                  </a:lnTo>
                  <a:lnTo>
                    <a:pt x="337" y="253"/>
                  </a:lnTo>
                  <a:lnTo>
                    <a:pt x="305" y="277"/>
                  </a:lnTo>
                  <a:lnTo>
                    <a:pt x="278" y="305"/>
                  </a:lnTo>
                  <a:lnTo>
                    <a:pt x="253" y="337"/>
                  </a:lnTo>
                  <a:lnTo>
                    <a:pt x="234" y="372"/>
                  </a:lnTo>
                  <a:lnTo>
                    <a:pt x="219" y="411"/>
                  </a:lnTo>
                  <a:lnTo>
                    <a:pt x="210" y="451"/>
                  </a:lnTo>
                  <a:lnTo>
                    <a:pt x="207" y="492"/>
                  </a:lnTo>
                  <a:lnTo>
                    <a:pt x="210" y="535"/>
                  </a:lnTo>
                  <a:lnTo>
                    <a:pt x="219" y="575"/>
                  </a:lnTo>
                  <a:lnTo>
                    <a:pt x="234" y="614"/>
                  </a:lnTo>
                  <a:lnTo>
                    <a:pt x="253" y="649"/>
                  </a:lnTo>
                  <a:lnTo>
                    <a:pt x="278" y="681"/>
                  </a:lnTo>
                  <a:lnTo>
                    <a:pt x="305" y="708"/>
                  </a:lnTo>
                  <a:lnTo>
                    <a:pt x="337" y="733"/>
                  </a:lnTo>
                  <a:lnTo>
                    <a:pt x="372" y="752"/>
                  </a:lnTo>
                  <a:lnTo>
                    <a:pt x="411" y="767"/>
                  </a:lnTo>
                  <a:lnTo>
                    <a:pt x="451" y="776"/>
                  </a:lnTo>
                  <a:lnTo>
                    <a:pt x="494" y="779"/>
                  </a:lnTo>
                  <a:lnTo>
                    <a:pt x="535" y="776"/>
                  </a:lnTo>
                  <a:lnTo>
                    <a:pt x="575" y="767"/>
                  </a:lnTo>
                  <a:lnTo>
                    <a:pt x="614" y="752"/>
                  </a:lnTo>
                  <a:lnTo>
                    <a:pt x="649" y="733"/>
                  </a:lnTo>
                  <a:lnTo>
                    <a:pt x="681" y="708"/>
                  </a:lnTo>
                  <a:lnTo>
                    <a:pt x="709" y="681"/>
                  </a:lnTo>
                  <a:lnTo>
                    <a:pt x="733" y="649"/>
                  </a:lnTo>
                  <a:lnTo>
                    <a:pt x="753" y="614"/>
                  </a:lnTo>
                  <a:lnTo>
                    <a:pt x="767" y="575"/>
                  </a:lnTo>
                  <a:lnTo>
                    <a:pt x="776" y="535"/>
                  </a:lnTo>
                  <a:lnTo>
                    <a:pt x="780" y="492"/>
                  </a:lnTo>
                  <a:lnTo>
                    <a:pt x="776" y="451"/>
                  </a:lnTo>
                  <a:lnTo>
                    <a:pt x="767" y="411"/>
                  </a:lnTo>
                  <a:lnTo>
                    <a:pt x="753" y="372"/>
                  </a:lnTo>
                  <a:lnTo>
                    <a:pt x="733" y="337"/>
                  </a:lnTo>
                  <a:lnTo>
                    <a:pt x="709" y="305"/>
                  </a:lnTo>
                  <a:lnTo>
                    <a:pt x="681" y="277"/>
                  </a:lnTo>
                  <a:lnTo>
                    <a:pt x="649" y="253"/>
                  </a:lnTo>
                  <a:lnTo>
                    <a:pt x="614" y="233"/>
                  </a:lnTo>
                  <a:lnTo>
                    <a:pt x="575" y="219"/>
                  </a:lnTo>
                  <a:lnTo>
                    <a:pt x="535" y="210"/>
                  </a:lnTo>
                  <a:lnTo>
                    <a:pt x="494" y="206"/>
                  </a:lnTo>
                  <a:close/>
                  <a:moveTo>
                    <a:pt x="494" y="0"/>
                  </a:moveTo>
                  <a:lnTo>
                    <a:pt x="551" y="3"/>
                  </a:lnTo>
                  <a:lnTo>
                    <a:pt x="606" y="13"/>
                  </a:lnTo>
                  <a:lnTo>
                    <a:pt x="659" y="29"/>
                  </a:lnTo>
                  <a:lnTo>
                    <a:pt x="709" y="50"/>
                  </a:lnTo>
                  <a:lnTo>
                    <a:pt x="757" y="77"/>
                  </a:lnTo>
                  <a:lnTo>
                    <a:pt x="801" y="109"/>
                  </a:lnTo>
                  <a:lnTo>
                    <a:pt x="841" y="145"/>
                  </a:lnTo>
                  <a:lnTo>
                    <a:pt x="878" y="185"/>
                  </a:lnTo>
                  <a:lnTo>
                    <a:pt x="909" y="229"/>
                  </a:lnTo>
                  <a:lnTo>
                    <a:pt x="936" y="277"/>
                  </a:lnTo>
                  <a:lnTo>
                    <a:pt x="957" y="327"/>
                  </a:lnTo>
                  <a:lnTo>
                    <a:pt x="973" y="380"/>
                  </a:lnTo>
                  <a:lnTo>
                    <a:pt x="983" y="435"/>
                  </a:lnTo>
                  <a:lnTo>
                    <a:pt x="986" y="492"/>
                  </a:lnTo>
                  <a:lnTo>
                    <a:pt x="983" y="550"/>
                  </a:lnTo>
                  <a:lnTo>
                    <a:pt x="973" y="606"/>
                  </a:lnTo>
                  <a:lnTo>
                    <a:pt x="957" y="659"/>
                  </a:lnTo>
                  <a:lnTo>
                    <a:pt x="936" y="709"/>
                  </a:lnTo>
                  <a:lnTo>
                    <a:pt x="909" y="757"/>
                  </a:lnTo>
                  <a:lnTo>
                    <a:pt x="878" y="801"/>
                  </a:lnTo>
                  <a:lnTo>
                    <a:pt x="841" y="841"/>
                  </a:lnTo>
                  <a:lnTo>
                    <a:pt x="801" y="878"/>
                  </a:lnTo>
                  <a:lnTo>
                    <a:pt x="757" y="909"/>
                  </a:lnTo>
                  <a:lnTo>
                    <a:pt x="709" y="936"/>
                  </a:lnTo>
                  <a:lnTo>
                    <a:pt x="659" y="957"/>
                  </a:lnTo>
                  <a:lnTo>
                    <a:pt x="606" y="973"/>
                  </a:lnTo>
                  <a:lnTo>
                    <a:pt x="551" y="983"/>
                  </a:lnTo>
                  <a:lnTo>
                    <a:pt x="494" y="986"/>
                  </a:lnTo>
                  <a:lnTo>
                    <a:pt x="436" y="983"/>
                  </a:lnTo>
                  <a:lnTo>
                    <a:pt x="380" y="973"/>
                  </a:lnTo>
                  <a:lnTo>
                    <a:pt x="327" y="957"/>
                  </a:lnTo>
                  <a:lnTo>
                    <a:pt x="277" y="936"/>
                  </a:lnTo>
                  <a:lnTo>
                    <a:pt x="229" y="909"/>
                  </a:lnTo>
                  <a:lnTo>
                    <a:pt x="185" y="878"/>
                  </a:lnTo>
                  <a:lnTo>
                    <a:pt x="145" y="841"/>
                  </a:lnTo>
                  <a:lnTo>
                    <a:pt x="108" y="801"/>
                  </a:lnTo>
                  <a:lnTo>
                    <a:pt x="77" y="757"/>
                  </a:lnTo>
                  <a:lnTo>
                    <a:pt x="50" y="709"/>
                  </a:lnTo>
                  <a:lnTo>
                    <a:pt x="29" y="659"/>
                  </a:lnTo>
                  <a:lnTo>
                    <a:pt x="13" y="606"/>
                  </a:lnTo>
                  <a:lnTo>
                    <a:pt x="3" y="550"/>
                  </a:lnTo>
                  <a:lnTo>
                    <a:pt x="0" y="492"/>
                  </a:lnTo>
                  <a:lnTo>
                    <a:pt x="3" y="435"/>
                  </a:lnTo>
                  <a:lnTo>
                    <a:pt x="13" y="380"/>
                  </a:lnTo>
                  <a:lnTo>
                    <a:pt x="29" y="327"/>
                  </a:lnTo>
                  <a:lnTo>
                    <a:pt x="50" y="277"/>
                  </a:lnTo>
                  <a:lnTo>
                    <a:pt x="77" y="229"/>
                  </a:lnTo>
                  <a:lnTo>
                    <a:pt x="108" y="185"/>
                  </a:lnTo>
                  <a:lnTo>
                    <a:pt x="145" y="145"/>
                  </a:lnTo>
                  <a:lnTo>
                    <a:pt x="185" y="109"/>
                  </a:lnTo>
                  <a:lnTo>
                    <a:pt x="229" y="77"/>
                  </a:lnTo>
                  <a:lnTo>
                    <a:pt x="277" y="50"/>
                  </a:lnTo>
                  <a:lnTo>
                    <a:pt x="327" y="29"/>
                  </a:lnTo>
                  <a:lnTo>
                    <a:pt x="380" y="13"/>
                  </a:lnTo>
                  <a:lnTo>
                    <a:pt x="436" y="3"/>
                  </a:lnTo>
                  <a:lnTo>
                    <a:pt x="4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03"/>
            <p:cNvSpPr>
              <a:spLocks noEditPoints="1"/>
            </p:cNvSpPr>
            <p:nvPr/>
          </p:nvSpPr>
          <p:spPr bwMode="auto">
            <a:xfrm>
              <a:off x="10021888" y="2867025"/>
              <a:ext cx="377825" cy="377825"/>
            </a:xfrm>
            <a:custGeom>
              <a:avLst/>
              <a:gdLst>
                <a:gd name="T0" fmla="*/ 233 w 2375"/>
                <a:gd name="T1" fmla="*/ 214 h 2375"/>
                <a:gd name="T2" fmla="*/ 214 w 2375"/>
                <a:gd name="T3" fmla="*/ 233 h 2375"/>
                <a:gd name="T4" fmla="*/ 207 w 2375"/>
                <a:gd name="T5" fmla="*/ 515 h 2375"/>
                <a:gd name="T6" fmla="*/ 231 w 2375"/>
                <a:gd name="T7" fmla="*/ 558 h 2375"/>
                <a:gd name="T8" fmla="*/ 452 w 2375"/>
                <a:gd name="T9" fmla="*/ 621 h 2375"/>
                <a:gd name="T10" fmla="*/ 743 w 2375"/>
                <a:gd name="T11" fmla="*/ 746 h 2375"/>
                <a:gd name="T12" fmla="*/ 1013 w 2375"/>
                <a:gd name="T13" fmla="*/ 911 h 2375"/>
                <a:gd name="T14" fmla="*/ 1255 w 2375"/>
                <a:gd name="T15" fmla="*/ 1120 h 2375"/>
                <a:gd name="T16" fmla="*/ 1464 w 2375"/>
                <a:gd name="T17" fmla="*/ 1362 h 2375"/>
                <a:gd name="T18" fmla="*/ 1631 w 2375"/>
                <a:gd name="T19" fmla="*/ 1632 h 2375"/>
                <a:gd name="T20" fmla="*/ 1754 w 2375"/>
                <a:gd name="T21" fmla="*/ 1923 h 2375"/>
                <a:gd name="T22" fmla="*/ 1817 w 2375"/>
                <a:gd name="T23" fmla="*/ 2144 h 2375"/>
                <a:gd name="T24" fmla="*/ 1860 w 2375"/>
                <a:gd name="T25" fmla="*/ 2168 h 2375"/>
                <a:gd name="T26" fmla="*/ 2142 w 2375"/>
                <a:gd name="T27" fmla="*/ 2161 h 2375"/>
                <a:gd name="T28" fmla="*/ 2161 w 2375"/>
                <a:gd name="T29" fmla="*/ 2142 h 2375"/>
                <a:gd name="T30" fmla="*/ 2167 w 2375"/>
                <a:gd name="T31" fmla="*/ 2106 h 2375"/>
                <a:gd name="T32" fmla="*/ 2073 w 2375"/>
                <a:gd name="T33" fmla="*/ 1764 h 2375"/>
                <a:gd name="T34" fmla="*/ 1929 w 2375"/>
                <a:gd name="T35" fmla="*/ 1442 h 2375"/>
                <a:gd name="T36" fmla="*/ 1741 w 2375"/>
                <a:gd name="T37" fmla="*/ 1143 h 2375"/>
                <a:gd name="T38" fmla="*/ 1508 w 2375"/>
                <a:gd name="T39" fmla="*/ 873 h 2375"/>
                <a:gd name="T40" fmla="*/ 1237 w 2375"/>
                <a:gd name="T41" fmla="*/ 638 h 2375"/>
                <a:gd name="T42" fmla="*/ 937 w 2375"/>
                <a:gd name="T43" fmla="*/ 448 h 2375"/>
                <a:gd name="T44" fmla="*/ 614 w 2375"/>
                <a:gd name="T45" fmla="*/ 303 h 2375"/>
                <a:gd name="T46" fmla="*/ 269 w 2375"/>
                <a:gd name="T47" fmla="*/ 208 h 2375"/>
                <a:gd name="T48" fmla="*/ 271 w 2375"/>
                <a:gd name="T49" fmla="*/ 0 h 2375"/>
                <a:gd name="T50" fmla="*/ 541 w 2375"/>
                <a:gd name="T51" fmla="*/ 63 h 2375"/>
                <a:gd name="T52" fmla="*/ 875 w 2375"/>
                <a:gd name="T53" fmla="*/ 186 h 2375"/>
                <a:gd name="T54" fmla="*/ 1189 w 2375"/>
                <a:gd name="T55" fmla="*/ 354 h 2375"/>
                <a:gd name="T56" fmla="*/ 1478 w 2375"/>
                <a:gd name="T57" fmla="*/ 565 h 2375"/>
                <a:gd name="T58" fmla="*/ 1738 w 2375"/>
                <a:gd name="T59" fmla="*/ 814 h 2375"/>
                <a:gd name="T60" fmla="*/ 1959 w 2375"/>
                <a:gd name="T61" fmla="*/ 1092 h 2375"/>
                <a:gd name="T62" fmla="*/ 2140 w 2375"/>
                <a:gd name="T63" fmla="*/ 1396 h 2375"/>
                <a:gd name="T64" fmla="*/ 2277 w 2375"/>
                <a:gd name="T65" fmla="*/ 1722 h 2375"/>
                <a:gd name="T66" fmla="*/ 2370 w 2375"/>
                <a:gd name="T67" fmla="*/ 2065 h 2375"/>
                <a:gd name="T68" fmla="*/ 2368 w 2375"/>
                <a:gd name="T69" fmla="*/ 2179 h 2375"/>
                <a:gd name="T70" fmla="*/ 2316 w 2375"/>
                <a:gd name="T71" fmla="*/ 2280 h 2375"/>
                <a:gd name="T72" fmla="*/ 2227 w 2375"/>
                <a:gd name="T73" fmla="*/ 2351 h 2375"/>
                <a:gd name="T74" fmla="*/ 2117 w 2375"/>
                <a:gd name="T75" fmla="*/ 2375 h 2375"/>
                <a:gd name="T76" fmla="*/ 1783 w 2375"/>
                <a:gd name="T77" fmla="*/ 2363 h 2375"/>
                <a:gd name="T78" fmla="*/ 1685 w 2375"/>
                <a:gd name="T79" fmla="*/ 2306 h 2375"/>
                <a:gd name="T80" fmla="*/ 1620 w 2375"/>
                <a:gd name="T81" fmla="*/ 2211 h 2375"/>
                <a:gd name="T82" fmla="*/ 1551 w 2375"/>
                <a:gd name="T83" fmla="*/ 1971 h 2375"/>
                <a:gd name="T84" fmla="*/ 1424 w 2375"/>
                <a:gd name="T85" fmla="*/ 1685 h 2375"/>
                <a:gd name="T86" fmla="*/ 1250 w 2375"/>
                <a:gd name="T87" fmla="*/ 1423 h 2375"/>
                <a:gd name="T88" fmla="*/ 1032 w 2375"/>
                <a:gd name="T89" fmla="*/ 1193 h 2375"/>
                <a:gd name="T90" fmla="*/ 781 w 2375"/>
                <a:gd name="T91" fmla="*/ 1004 h 2375"/>
                <a:gd name="T92" fmla="*/ 502 w 2375"/>
                <a:gd name="T93" fmla="*/ 861 h 2375"/>
                <a:gd name="T94" fmla="*/ 202 w 2375"/>
                <a:gd name="T95" fmla="*/ 767 h 2375"/>
                <a:gd name="T96" fmla="*/ 97 w 2375"/>
                <a:gd name="T97" fmla="*/ 717 h 2375"/>
                <a:gd name="T98" fmla="*/ 26 w 2375"/>
                <a:gd name="T99" fmla="*/ 627 h 2375"/>
                <a:gd name="T100" fmla="*/ 0 w 2375"/>
                <a:gd name="T101" fmla="*/ 515 h 2375"/>
                <a:gd name="T102" fmla="*/ 12 w 2375"/>
                <a:gd name="T103" fmla="*/ 184 h 2375"/>
                <a:gd name="T104" fmla="*/ 67 w 2375"/>
                <a:gd name="T105" fmla="*/ 85 h 2375"/>
                <a:gd name="T106" fmla="*/ 160 w 2375"/>
                <a:gd name="T107" fmla="*/ 20 h 2375"/>
                <a:gd name="T108" fmla="*/ 271 w 2375"/>
                <a:gd name="T109" fmla="*/ 0 h 2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75" h="2375">
                  <a:moveTo>
                    <a:pt x="258" y="207"/>
                  </a:moveTo>
                  <a:lnTo>
                    <a:pt x="245" y="209"/>
                  </a:lnTo>
                  <a:lnTo>
                    <a:pt x="233" y="214"/>
                  </a:lnTo>
                  <a:lnTo>
                    <a:pt x="225" y="219"/>
                  </a:lnTo>
                  <a:lnTo>
                    <a:pt x="220" y="224"/>
                  </a:lnTo>
                  <a:lnTo>
                    <a:pt x="214" y="233"/>
                  </a:lnTo>
                  <a:lnTo>
                    <a:pt x="208" y="245"/>
                  </a:lnTo>
                  <a:lnTo>
                    <a:pt x="207" y="258"/>
                  </a:lnTo>
                  <a:lnTo>
                    <a:pt x="207" y="515"/>
                  </a:lnTo>
                  <a:lnTo>
                    <a:pt x="210" y="532"/>
                  </a:lnTo>
                  <a:lnTo>
                    <a:pt x="218" y="547"/>
                  </a:lnTo>
                  <a:lnTo>
                    <a:pt x="231" y="558"/>
                  </a:lnTo>
                  <a:lnTo>
                    <a:pt x="248" y="565"/>
                  </a:lnTo>
                  <a:lnTo>
                    <a:pt x="351" y="590"/>
                  </a:lnTo>
                  <a:lnTo>
                    <a:pt x="452" y="621"/>
                  </a:lnTo>
                  <a:lnTo>
                    <a:pt x="552" y="657"/>
                  </a:lnTo>
                  <a:lnTo>
                    <a:pt x="649" y="699"/>
                  </a:lnTo>
                  <a:lnTo>
                    <a:pt x="743" y="746"/>
                  </a:lnTo>
                  <a:lnTo>
                    <a:pt x="836" y="796"/>
                  </a:lnTo>
                  <a:lnTo>
                    <a:pt x="926" y="852"/>
                  </a:lnTo>
                  <a:lnTo>
                    <a:pt x="1013" y="911"/>
                  </a:lnTo>
                  <a:lnTo>
                    <a:pt x="1097" y="976"/>
                  </a:lnTo>
                  <a:lnTo>
                    <a:pt x="1177" y="1045"/>
                  </a:lnTo>
                  <a:lnTo>
                    <a:pt x="1255" y="1120"/>
                  </a:lnTo>
                  <a:lnTo>
                    <a:pt x="1330" y="1198"/>
                  </a:lnTo>
                  <a:lnTo>
                    <a:pt x="1399" y="1278"/>
                  </a:lnTo>
                  <a:lnTo>
                    <a:pt x="1464" y="1362"/>
                  </a:lnTo>
                  <a:lnTo>
                    <a:pt x="1523" y="1449"/>
                  </a:lnTo>
                  <a:lnTo>
                    <a:pt x="1580" y="1539"/>
                  </a:lnTo>
                  <a:lnTo>
                    <a:pt x="1631" y="1632"/>
                  </a:lnTo>
                  <a:lnTo>
                    <a:pt x="1676" y="1726"/>
                  </a:lnTo>
                  <a:lnTo>
                    <a:pt x="1718" y="1824"/>
                  </a:lnTo>
                  <a:lnTo>
                    <a:pt x="1754" y="1923"/>
                  </a:lnTo>
                  <a:lnTo>
                    <a:pt x="1785" y="2024"/>
                  </a:lnTo>
                  <a:lnTo>
                    <a:pt x="1810" y="2127"/>
                  </a:lnTo>
                  <a:lnTo>
                    <a:pt x="1817" y="2144"/>
                  </a:lnTo>
                  <a:lnTo>
                    <a:pt x="1828" y="2157"/>
                  </a:lnTo>
                  <a:lnTo>
                    <a:pt x="1843" y="2165"/>
                  </a:lnTo>
                  <a:lnTo>
                    <a:pt x="1860" y="2168"/>
                  </a:lnTo>
                  <a:lnTo>
                    <a:pt x="2117" y="2168"/>
                  </a:lnTo>
                  <a:lnTo>
                    <a:pt x="2130" y="2167"/>
                  </a:lnTo>
                  <a:lnTo>
                    <a:pt x="2142" y="2161"/>
                  </a:lnTo>
                  <a:lnTo>
                    <a:pt x="2151" y="2155"/>
                  </a:lnTo>
                  <a:lnTo>
                    <a:pt x="2156" y="2150"/>
                  </a:lnTo>
                  <a:lnTo>
                    <a:pt x="2161" y="2142"/>
                  </a:lnTo>
                  <a:lnTo>
                    <a:pt x="2166" y="2132"/>
                  </a:lnTo>
                  <a:lnTo>
                    <a:pt x="2168" y="2121"/>
                  </a:lnTo>
                  <a:lnTo>
                    <a:pt x="2167" y="2106"/>
                  </a:lnTo>
                  <a:lnTo>
                    <a:pt x="2141" y="1990"/>
                  </a:lnTo>
                  <a:lnTo>
                    <a:pt x="2109" y="1876"/>
                  </a:lnTo>
                  <a:lnTo>
                    <a:pt x="2073" y="1764"/>
                  </a:lnTo>
                  <a:lnTo>
                    <a:pt x="2030" y="1654"/>
                  </a:lnTo>
                  <a:lnTo>
                    <a:pt x="1983" y="1546"/>
                  </a:lnTo>
                  <a:lnTo>
                    <a:pt x="1929" y="1442"/>
                  </a:lnTo>
                  <a:lnTo>
                    <a:pt x="1872" y="1339"/>
                  </a:lnTo>
                  <a:lnTo>
                    <a:pt x="1809" y="1240"/>
                  </a:lnTo>
                  <a:lnTo>
                    <a:pt x="1741" y="1143"/>
                  </a:lnTo>
                  <a:lnTo>
                    <a:pt x="1668" y="1050"/>
                  </a:lnTo>
                  <a:lnTo>
                    <a:pt x="1591" y="960"/>
                  </a:lnTo>
                  <a:lnTo>
                    <a:pt x="1508" y="873"/>
                  </a:lnTo>
                  <a:lnTo>
                    <a:pt x="1422" y="790"/>
                  </a:lnTo>
                  <a:lnTo>
                    <a:pt x="1332" y="711"/>
                  </a:lnTo>
                  <a:lnTo>
                    <a:pt x="1237" y="638"/>
                  </a:lnTo>
                  <a:lnTo>
                    <a:pt x="1140" y="570"/>
                  </a:lnTo>
                  <a:lnTo>
                    <a:pt x="1040" y="506"/>
                  </a:lnTo>
                  <a:lnTo>
                    <a:pt x="937" y="448"/>
                  </a:lnTo>
                  <a:lnTo>
                    <a:pt x="832" y="395"/>
                  </a:lnTo>
                  <a:lnTo>
                    <a:pt x="724" y="346"/>
                  </a:lnTo>
                  <a:lnTo>
                    <a:pt x="614" y="303"/>
                  </a:lnTo>
                  <a:lnTo>
                    <a:pt x="501" y="266"/>
                  </a:lnTo>
                  <a:lnTo>
                    <a:pt x="386" y="234"/>
                  </a:lnTo>
                  <a:lnTo>
                    <a:pt x="269" y="208"/>
                  </a:lnTo>
                  <a:lnTo>
                    <a:pt x="264" y="207"/>
                  </a:lnTo>
                  <a:lnTo>
                    <a:pt x="258" y="207"/>
                  </a:lnTo>
                  <a:close/>
                  <a:moveTo>
                    <a:pt x="271" y="0"/>
                  </a:moveTo>
                  <a:lnTo>
                    <a:pt x="310" y="5"/>
                  </a:lnTo>
                  <a:lnTo>
                    <a:pt x="427" y="31"/>
                  </a:lnTo>
                  <a:lnTo>
                    <a:pt x="541" y="63"/>
                  </a:lnTo>
                  <a:lnTo>
                    <a:pt x="655" y="99"/>
                  </a:lnTo>
                  <a:lnTo>
                    <a:pt x="767" y="140"/>
                  </a:lnTo>
                  <a:lnTo>
                    <a:pt x="875" y="186"/>
                  </a:lnTo>
                  <a:lnTo>
                    <a:pt x="983" y="237"/>
                  </a:lnTo>
                  <a:lnTo>
                    <a:pt x="1087" y="293"/>
                  </a:lnTo>
                  <a:lnTo>
                    <a:pt x="1189" y="354"/>
                  </a:lnTo>
                  <a:lnTo>
                    <a:pt x="1288" y="420"/>
                  </a:lnTo>
                  <a:lnTo>
                    <a:pt x="1385" y="490"/>
                  </a:lnTo>
                  <a:lnTo>
                    <a:pt x="1478" y="565"/>
                  </a:lnTo>
                  <a:lnTo>
                    <a:pt x="1568" y="643"/>
                  </a:lnTo>
                  <a:lnTo>
                    <a:pt x="1655" y="727"/>
                  </a:lnTo>
                  <a:lnTo>
                    <a:pt x="1738" y="814"/>
                  </a:lnTo>
                  <a:lnTo>
                    <a:pt x="1816" y="904"/>
                  </a:lnTo>
                  <a:lnTo>
                    <a:pt x="1890" y="997"/>
                  </a:lnTo>
                  <a:lnTo>
                    <a:pt x="1959" y="1092"/>
                  </a:lnTo>
                  <a:lnTo>
                    <a:pt x="2024" y="1191"/>
                  </a:lnTo>
                  <a:lnTo>
                    <a:pt x="2084" y="1293"/>
                  </a:lnTo>
                  <a:lnTo>
                    <a:pt x="2140" y="1396"/>
                  </a:lnTo>
                  <a:lnTo>
                    <a:pt x="2190" y="1503"/>
                  </a:lnTo>
                  <a:lnTo>
                    <a:pt x="2236" y="1611"/>
                  </a:lnTo>
                  <a:lnTo>
                    <a:pt x="2277" y="1722"/>
                  </a:lnTo>
                  <a:lnTo>
                    <a:pt x="2313" y="1835"/>
                  </a:lnTo>
                  <a:lnTo>
                    <a:pt x="2344" y="1950"/>
                  </a:lnTo>
                  <a:lnTo>
                    <a:pt x="2370" y="2065"/>
                  </a:lnTo>
                  <a:lnTo>
                    <a:pt x="2375" y="2104"/>
                  </a:lnTo>
                  <a:lnTo>
                    <a:pt x="2374" y="2142"/>
                  </a:lnTo>
                  <a:lnTo>
                    <a:pt x="2368" y="2179"/>
                  </a:lnTo>
                  <a:lnTo>
                    <a:pt x="2355" y="2215"/>
                  </a:lnTo>
                  <a:lnTo>
                    <a:pt x="2338" y="2249"/>
                  </a:lnTo>
                  <a:lnTo>
                    <a:pt x="2316" y="2280"/>
                  </a:lnTo>
                  <a:lnTo>
                    <a:pt x="2289" y="2308"/>
                  </a:lnTo>
                  <a:lnTo>
                    <a:pt x="2259" y="2331"/>
                  </a:lnTo>
                  <a:lnTo>
                    <a:pt x="2227" y="2351"/>
                  </a:lnTo>
                  <a:lnTo>
                    <a:pt x="2191" y="2363"/>
                  </a:lnTo>
                  <a:lnTo>
                    <a:pt x="2155" y="2372"/>
                  </a:lnTo>
                  <a:lnTo>
                    <a:pt x="2117" y="2375"/>
                  </a:lnTo>
                  <a:lnTo>
                    <a:pt x="1860" y="2375"/>
                  </a:lnTo>
                  <a:lnTo>
                    <a:pt x="1821" y="2372"/>
                  </a:lnTo>
                  <a:lnTo>
                    <a:pt x="1783" y="2363"/>
                  </a:lnTo>
                  <a:lnTo>
                    <a:pt x="1748" y="2349"/>
                  </a:lnTo>
                  <a:lnTo>
                    <a:pt x="1715" y="2329"/>
                  </a:lnTo>
                  <a:lnTo>
                    <a:pt x="1685" y="2306"/>
                  </a:lnTo>
                  <a:lnTo>
                    <a:pt x="1658" y="2278"/>
                  </a:lnTo>
                  <a:lnTo>
                    <a:pt x="1637" y="2246"/>
                  </a:lnTo>
                  <a:lnTo>
                    <a:pt x="1620" y="2211"/>
                  </a:lnTo>
                  <a:lnTo>
                    <a:pt x="1608" y="2173"/>
                  </a:lnTo>
                  <a:lnTo>
                    <a:pt x="1583" y="2071"/>
                  </a:lnTo>
                  <a:lnTo>
                    <a:pt x="1551" y="1971"/>
                  </a:lnTo>
                  <a:lnTo>
                    <a:pt x="1514" y="1873"/>
                  </a:lnTo>
                  <a:lnTo>
                    <a:pt x="1472" y="1777"/>
                  </a:lnTo>
                  <a:lnTo>
                    <a:pt x="1424" y="1685"/>
                  </a:lnTo>
                  <a:lnTo>
                    <a:pt x="1371" y="1594"/>
                  </a:lnTo>
                  <a:lnTo>
                    <a:pt x="1313" y="1507"/>
                  </a:lnTo>
                  <a:lnTo>
                    <a:pt x="1250" y="1423"/>
                  </a:lnTo>
                  <a:lnTo>
                    <a:pt x="1182" y="1343"/>
                  </a:lnTo>
                  <a:lnTo>
                    <a:pt x="1109" y="1266"/>
                  </a:lnTo>
                  <a:lnTo>
                    <a:pt x="1032" y="1193"/>
                  </a:lnTo>
                  <a:lnTo>
                    <a:pt x="952" y="1125"/>
                  </a:lnTo>
                  <a:lnTo>
                    <a:pt x="868" y="1062"/>
                  </a:lnTo>
                  <a:lnTo>
                    <a:pt x="781" y="1004"/>
                  </a:lnTo>
                  <a:lnTo>
                    <a:pt x="690" y="951"/>
                  </a:lnTo>
                  <a:lnTo>
                    <a:pt x="598" y="903"/>
                  </a:lnTo>
                  <a:lnTo>
                    <a:pt x="502" y="861"/>
                  </a:lnTo>
                  <a:lnTo>
                    <a:pt x="404" y="824"/>
                  </a:lnTo>
                  <a:lnTo>
                    <a:pt x="304" y="792"/>
                  </a:lnTo>
                  <a:lnTo>
                    <a:pt x="202" y="767"/>
                  </a:lnTo>
                  <a:lnTo>
                    <a:pt x="164" y="755"/>
                  </a:lnTo>
                  <a:lnTo>
                    <a:pt x="129" y="738"/>
                  </a:lnTo>
                  <a:lnTo>
                    <a:pt x="97" y="717"/>
                  </a:lnTo>
                  <a:lnTo>
                    <a:pt x="69" y="690"/>
                  </a:lnTo>
                  <a:lnTo>
                    <a:pt x="45" y="660"/>
                  </a:lnTo>
                  <a:lnTo>
                    <a:pt x="26" y="627"/>
                  </a:lnTo>
                  <a:lnTo>
                    <a:pt x="12" y="592"/>
                  </a:lnTo>
                  <a:lnTo>
                    <a:pt x="3" y="554"/>
                  </a:lnTo>
                  <a:lnTo>
                    <a:pt x="0" y="515"/>
                  </a:lnTo>
                  <a:lnTo>
                    <a:pt x="0" y="258"/>
                  </a:lnTo>
                  <a:lnTo>
                    <a:pt x="3" y="220"/>
                  </a:lnTo>
                  <a:lnTo>
                    <a:pt x="12" y="184"/>
                  </a:lnTo>
                  <a:lnTo>
                    <a:pt x="24" y="148"/>
                  </a:lnTo>
                  <a:lnTo>
                    <a:pt x="44" y="116"/>
                  </a:lnTo>
                  <a:lnTo>
                    <a:pt x="67" y="85"/>
                  </a:lnTo>
                  <a:lnTo>
                    <a:pt x="95" y="59"/>
                  </a:lnTo>
                  <a:lnTo>
                    <a:pt x="126" y="37"/>
                  </a:lnTo>
                  <a:lnTo>
                    <a:pt x="160" y="20"/>
                  </a:lnTo>
                  <a:lnTo>
                    <a:pt x="196" y="7"/>
                  </a:lnTo>
                  <a:lnTo>
                    <a:pt x="233" y="1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04"/>
            <p:cNvSpPr>
              <a:spLocks noEditPoints="1"/>
            </p:cNvSpPr>
            <p:nvPr/>
          </p:nvSpPr>
          <p:spPr bwMode="auto">
            <a:xfrm>
              <a:off x="10021888" y="2687638"/>
              <a:ext cx="557212" cy="557212"/>
            </a:xfrm>
            <a:custGeom>
              <a:avLst/>
              <a:gdLst>
                <a:gd name="T0" fmla="*/ 224 w 3510"/>
                <a:gd name="T1" fmla="*/ 219 h 3510"/>
                <a:gd name="T2" fmla="*/ 207 w 3510"/>
                <a:gd name="T3" fmla="*/ 258 h 3510"/>
                <a:gd name="T4" fmla="*/ 224 w 3510"/>
                <a:gd name="T5" fmla="*/ 550 h 3510"/>
                <a:gd name="T6" fmla="*/ 518 w 3510"/>
                <a:gd name="T7" fmla="*/ 612 h 3510"/>
                <a:gd name="T8" fmla="*/ 1027 w 3510"/>
                <a:gd name="T9" fmla="*/ 775 h 3510"/>
                <a:gd name="T10" fmla="*/ 1501 w 3510"/>
                <a:gd name="T11" fmla="*/ 1023 h 3510"/>
                <a:gd name="T12" fmla="*/ 1928 w 3510"/>
                <a:gd name="T13" fmla="*/ 1349 h 3510"/>
                <a:gd name="T14" fmla="*/ 2286 w 3510"/>
                <a:gd name="T15" fmla="*/ 1728 h 3510"/>
                <a:gd name="T16" fmla="*/ 2571 w 3510"/>
                <a:gd name="T17" fmla="*/ 2152 h 3510"/>
                <a:gd name="T18" fmla="*/ 2789 w 3510"/>
                <a:gd name="T19" fmla="*/ 2624 h 3510"/>
                <a:gd name="T20" fmla="*/ 2926 w 3510"/>
                <a:gd name="T21" fmla="*/ 3128 h 3510"/>
                <a:gd name="T22" fmla="*/ 2971 w 3510"/>
                <a:gd name="T23" fmla="*/ 3295 h 3510"/>
                <a:gd name="T24" fmla="*/ 3265 w 3510"/>
                <a:gd name="T25" fmla="*/ 3302 h 3510"/>
                <a:gd name="T26" fmla="*/ 3295 w 3510"/>
                <a:gd name="T27" fmla="*/ 3279 h 3510"/>
                <a:gd name="T28" fmla="*/ 3280 w 3510"/>
                <a:gd name="T29" fmla="*/ 3102 h 3510"/>
                <a:gd name="T30" fmla="*/ 3136 w 3510"/>
                <a:gd name="T31" fmla="*/ 2543 h 3510"/>
                <a:gd name="T32" fmla="*/ 2901 w 3510"/>
                <a:gd name="T33" fmla="*/ 2018 h 3510"/>
                <a:gd name="T34" fmla="*/ 2592 w 3510"/>
                <a:gd name="T35" fmla="*/ 1547 h 3510"/>
                <a:gd name="T36" fmla="*/ 2208 w 3510"/>
                <a:gd name="T37" fmla="*/ 1126 h 3510"/>
                <a:gd name="T38" fmla="*/ 1758 w 3510"/>
                <a:gd name="T39" fmla="*/ 770 h 3510"/>
                <a:gd name="T40" fmla="*/ 1252 w 3510"/>
                <a:gd name="T41" fmla="*/ 489 h 3510"/>
                <a:gd name="T42" fmla="*/ 699 w 3510"/>
                <a:gd name="T43" fmla="*/ 293 h 3510"/>
                <a:gd name="T44" fmla="*/ 258 w 3510"/>
                <a:gd name="T45" fmla="*/ 206 h 3510"/>
                <a:gd name="T46" fmla="*/ 566 w 3510"/>
                <a:gd name="T47" fmla="*/ 49 h 3510"/>
                <a:gd name="T48" fmla="*/ 1097 w 3510"/>
                <a:gd name="T49" fmla="*/ 202 h 3510"/>
                <a:gd name="T50" fmla="*/ 1599 w 3510"/>
                <a:gd name="T51" fmla="*/ 431 h 3510"/>
                <a:gd name="T52" fmla="*/ 2052 w 3510"/>
                <a:gd name="T53" fmla="*/ 724 h 3510"/>
                <a:gd name="T54" fmla="*/ 2459 w 3510"/>
                <a:gd name="T55" fmla="*/ 1082 h 3510"/>
                <a:gd name="T56" fmla="*/ 2844 w 3510"/>
                <a:gd name="T57" fmla="*/ 1539 h 3510"/>
                <a:gd name="T58" fmla="*/ 3152 w 3510"/>
                <a:gd name="T59" fmla="*/ 2051 h 3510"/>
                <a:gd name="T60" fmla="*/ 3378 w 3510"/>
                <a:gd name="T61" fmla="*/ 2620 h 3510"/>
                <a:gd name="T62" fmla="*/ 3508 w 3510"/>
                <a:gd name="T63" fmla="*/ 3218 h 3510"/>
                <a:gd name="T64" fmla="*/ 3486 w 3510"/>
                <a:gd name="T65" fmla="*/ 3360 h 3510"/>
                <a:gd name="T66" fmla="*/ 3390 w 3510"/>
                <a:gd name="T67" fmla="*/ 3470 h 3510"/>
                <a:gd name="T68" fmla="*/ 3252 w 3510"/>
                <a:gd name="T69" fmla="*/ 3510 h 3510"/>
                <a:gd name="T70" fmla="*/ 2891 w 3510"/>
                <a:gd name="T71" fmla="*/ 3486 h 3510"/>
                <a:gd name="T72" fmla="*/ 2782 w 3510"/>
                <a:gd name="T73" fmla="*/ 3391 h 3510"/>
                <a:gd name="T74" fmla="*/ 2723 w 3510"/>
                <a:gd name="T75" fmla="*/ 3166 h 3510"/>
                <a:gd name="T76" fmla="*/ 2594 w 3510"/>
                <a:gd name="T77" fmla="*/ 2695 h 3510"/>
                <a:gd name="T78" fmla="*/ 2391 w 3510"/>
                <a:gd name="T79" fmla="*/ 2253 h 3510"/>
                <a:gd name="T80" fmla="*/ 2124 w 3510"/>
                <a:gd name="T81" fmla="*/ 1857 h 3510"/>
                <a:gd name="T82" fmla="*/ 1790 w 3510"/>
                <a:gd name="T83" fmla="*/ 1503 h 3510"/>
                <a:gd name="T84" fmla="*/ 1389 w 3510"/>
                <a:gd name="T85" fmla="*/ 1198 h 3510"/>
                <a:gd name="T86" fmla="*/ 948 w 3510"/>
                <a:gd name="T87" fmla="*/ 967 h 3510"/>
                <a:gd name="T88" fmla="*/ 471 w 3510"/>
                <a:gd name="T89" fmla="*/ 814 h 3510"/>
                <a:gd name="T90" fmla="*/ 151 w 3510"/>
                <a:gd name="T91" fmla="*/ 746 h 3510"/>
                <a:gd name="T92" fmla="*/ 41 w 3510"/>
                <a:gd name="T93" fmla="*/ 651 h 3510"/>
                <a:gd name="T94" fmla="*/ 0 w 3510"/>
                <a:gd name="T95" fmla="*/ 512 h 3510"/>
                <a:gd name="T96" fmla="*/ 23 w 3510"/>
                <a:gd name="T97" fmla="*/ 152 h 3510"/>
                <a:gd name="T98" fmla="*/ 118 w 3510"/>
                <a:gd name="T99" fmla="*/ 41 h 3510"/>
                <a:gd name="T100" fmla="*/ 255 w 3510"/>
                <a:gd name="T101" fmla="*/ 0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10" h="3510">
                  <a:moveTo>
                    <a:pt x="258" y="206"/>
                  </a:moveTo>
                  <a:lnTo>
                    <a:pt x="244" y="210"/>
                  </a:lnTo>
                  <a:lnTo>
                    <a:pt x="232" y="214"/>
                  </a:lnTo>
                  <a:lnTo>
                    <a:pt x="224" y="219"/>
                  </a:lnTo>
                  <a:lnTo>
                    <a:pt x="219" y="225"/>
                  </a:lnTo>
                  <a:lnTo>
                    <a:pt x="214" y="234"/>
                  </a:lnTo>
                  <a:lnTo>
                    <a:pt x="208" y="245"/>
                  </a:lnTo>
                  <a:lnTo>
                    <a:pt x="207" y="258"/>
                  </a:lnTo>
                  <a:lnTo>
                    <a:pt x="207" y="512"/>
                  </a:lnTo>
                  <a:lnTo>
                    <a:pt x="210" y="527"/>
                  </a:lnTo>
                  <a:lnTo>
                    <a:pt x="215" y="539"/>
                  </a:lnTo>
                  <a:lnTo>
                    <a:pt x="224" y="550"/>
                  </a:lnTo>
                  <a:lnTo>
                    <a:pt x="237" y="558"/>
                  </a:lnTo>
                  <a:lnTo>
                    <a:pt x="252" y="563"/>
                  </a:lnTo>
                  <a:lnTo>
                    <a:pt x="386" y="584"/>
                  </a:lnTo>
                  <a:lnTo>
                    <a:pt x="518" y="612"/>
                  </a:lnTo>
                  <a:lnTo>
                    <a:pt x="649" y="645"/>
                  </a:lnTo>
                  <a:lnTo>
                    <a:pt x="778" y="683"/>
                  </a:lnTo>
                  <a:lnTo>
                    <a:pt x="903" y="726"/>
                  </a:lnTo>
                  <a:lnTo>
                    <a:pt x="1027" y="775"/>
                  </a:lnTo>
                  <a:lnTo>
                    <a:pt x="1150" y="830"/>
                  </a:lnTo>
                  <a:lnTo>
                    <a:pt x="1269" y="889"/>
                  </a:lnTo>
                  <a:lnTo>
                    <a:pt x="1386" y="953"/>
                  </a:lnTo>
                  <a:lnTo>
                    <a:pt x="1501" y="1023"/>
                  </a:lnTo>
                  <a:lnTo>
                    <a:pt x="1611" y="1097"/>
                  </a:lnTo>
                  <a:lnTo>
                    <a:pt x="1720" y="1176"/>
                  </a:lnTo>
                  <a:lnTo>
                    <a:pt x="1826" y="1260"/>
                  </a:lnTo>
                  <a:lnTo>
                    <a:pt x="1928" y="1349"/>
                  </a:lnTo>
                  <a:lnTo>
                    <a:pt x="2027" y="1442"/>
                  </a:lnTo>
                  <a:lnTo>
                    <a:pt x="2118" y="1535"/>
                  </a:lnTo>
                  <a:lnTo>
                    <a:pt x="2204" y="1629"/>
                  </a:lnTo>
                  <a:lnTo>
                    <a:pt x="2286" y="1728"/>
                  </a:lnTo>
                  <a:lnTo>
                    <a:pt x="2363" y="1829"/>
                  </a:lnTo>
                  <a:lnTo>
                    <a:pt x="2437" y="1934"/>
                  </a:lnTo>
                  <a:lnTo>
                    <a:pt x="2506" y="2041"/>
                  </a:lnTo>
                  <a:lnTo>
                    <a:pt x="2571" y="2152"/>
                  </a:lnTo>
                  <a:lnTo>
                    <a:pt x="2631" y="2264"/>
                  </a:lnTo>
                  <a:lnTo>
                    <a:pt x="2689" y="2383"/>
                  </a:lnTo>
                  <a:lnTo>
                    <a:pt x="2741" y="2502"/>
                  </a:lnTo>
                  <a:lnTo>
                    <a:pt x="2789" y="2624"/>
                  </a:lnTo>
                  <a:lnTo>
                    <a:pt x="2831" y="2747"/>
                  </a:lnTo>
                  <a:lnTo>
                    <a:pt x="2868" y="2873"/>
                  </a:lnTo>
                  <a:lnTo>
                    <a:pt x="2899" y="2999"/>
                  </a:lnTo>
                  <a:lnTo>
                    <a:pt x="2926" y="3128"/>
                  </a:lnTo>
                  <a:lnTo>
                    <a:pt x="2947" y="3258"/>
                  </a:lnTo>
                  <a:lnTo>
                    <a:pt x="2952" y="3273"/>
                  </a:lnTo>
                  <a:lnTo>
                    <a:pt x="2960" y="3285"/>
                  </a:lnTo>
                  <a:lnTo>
                    <a:pt x="2971" y="3295"/>
                  </a:lnTo>
                  <a:lnTo>
                    <a:pt x="2984" y="3300"/>
                  </a:lnTo>
                  <a:lnTo>
                    <a:pt x="2999" y="3303"/>
                  </a:lnTo>
                  <a:lnTo>
                    <a:pt x="3252" y="3303"/>
                  </a:lnTo>
                  <a:lnTo>
                    <a:pt x="3265" y="3302"/>
                  </a:lnTo>
                  <a:lnTo>
                    <a:pt x="3276" y="3296"/>
                  </a:lnTo>
                  <a:lnTo>
                    <a:pt x="3285" y="3291"/>
                  </a:lnTo>
                  <a:lnTo>
                    <a:pt x="3290" y="3286"/>
                  </a:lnTo>
                  <a:lnTo>
                    <a:pt x="3295" y="3279"/>
                  </a:lnTo>
                  <a:lnTo>
                    <a:pt x="3299" y="3271"/>
                  </a:lnTo>
                  <a:lnTo>
                    <a:pt x="3303" y="3259"/>
                  </a:lnTo>
                  <a:lnTo>
                    <a:pt x="3303" y="3245"/>
                  </a:lnTo>
                  <a:lnTo>
                    <a:pt x="3280" y="3102"/>
                  </a:lnTo>
                  <a:lnTo>
                    <a:pt x="3253" y="2959"/>
                  </a:lnTo>
                  <a:lnTo>
                    <a:pt x="3220" y="2819"/>
                  </a:lnTo>
                  <a:lnTo>
                    <a:pt x="3180" y="2680"/>
                  </a:lnTo>
                  <a:lnTo>
                    <a:pt x="3136" y="2543"/>
                  </a:lnTo>
                  <a:lnTo>
                    <a:pt x="3085" y="2407"/>
                  </a:lnTo>
                  <a:lnTo>
                    <a:pt x="3028" y="2274"/>
                  </a:lnTo>
                  <a:lnTo>
                    <a:pt x="2966" y="2143"/>
                  </a:lnTo>
                  <a:lnTo>
                    <a:pt x="2901" y="2018"/>
                  </a:lnTo>
                  <a:lnTo>
                    <a:pt x="2830" y="1895"/>
                  </a:lnTo>
                  <a:lnTo>
                    <a:pt x="2756" y="1775"/>
                  </a:lnTo>
                  <a:lnTo>
                    <a:pt x="2676" y="1659"/>
                  </a:lnTo>
                  <a:lnTo>
                    <a:pt x="2592" y="1547"/>
                  </a:lnTo>
                  <a:lnTo>
                    <a:pt x="2503" y="1436"/>
                  </a:lnTo>
                  <a:lnTo>
                    <a:pt x="2409" y="1330"/>
                  </a:lnTo>
                  <a:lnTo>
                    <a:pt x="2311" y="1226"/>
                  </a:lnTo>
                  <a:lnTo>
                    <a:pt x="2208" y="1126"/>
                  </a:lnTo>
                  <a:lnTo>
                    <a:pt x="2101" y="1030"/>
                  </a:lnTo>
                  <a:lnTo>
                    <a:pt x="1990" y="938"/>
                  </a:lnTo>
                  <a:lnTo>
                    <a:pt x="1875" y="852"/>
                  </a:lnTo>
                  <a:lnTo>
                    <a:pt x="1758" y="770"/>
                  </a:lnTo>
                  <a:lnTo>
                    <a:pt x="1637" y="692"/>
                  </a:lnTo>
                  <a:lnTo>
                    <a:pt x="1512" y="620"/>
                  </a:lnTo>
                  <a:lnTo>
                    <a:pt x="1385" y="553"/>
                  </a:lnTo>
                  <a:lnTo>
                    <a:pt x="1252" y="489"/>
                  </a:lnTo>
                  <a:lnTo>
                    <a:pt x="1117" y="431"/>
                  </a:lnTo>
                  <a:lnTo>
                    <a:pt x="980" y="379"/>
                  </a:lnTo>
                  <a:lnTo>
                    <a:pt x="840" y="333"/>
                  </a:lnTo>
                  <a:lnTo>
                    <a:pt x="699" y="293"/>
                  </a:lnTo>
                  <a:lnTo>
                    <a:pt x="555" y="258"/>
                  </a:lnTo>
                  <a:lnTo>
                    <a:pt x="411" y="230"/>
                  </a:lnTo>
                  <a:lnTo>
                    <a:pt x="265" y="207"/>
                  </a:lnTo>
                  <a:lnTo>
                    <a:pt x="258" y="206"/>
                  </a:lnTo>
                  <a:close/>
                  <a:moveTo>
                    <a:pt x="255" y="0"/>
                  </a:moveTo>
                  <a:lnTo>
                    <a:pt x="293" y="2"/>
                  </a:lnTo>
                  <a:lnTo>
                    <a:pt x="430" y="23"/>
                  </a:lnTo>
                  <a:lnTo>
                    <a:pt x="566" y="49"/>
                  </a:lnTo>
                  <a:lnTo>
                    <a:pt x="701" y="80"/>
                  </a:lnTo>
                  <a:lnTo>
                    <a:pt x="835" y="116"/>
                  </a:lnTo>
                  <a:lnTo>
                    <a:pt x="967" y="156"/>
                  </a:lnTo>
                  <a:lnTo>
                    <a:pt x="1097" y="202"/>
                  </a:lnTo>
                  <a:lnTo>
                    <a:pt x="1226" y="252"/>
                  </a:lnTo>
                  <a:lnTo>
                    <a:pt x="1353" y="307"/>
                  </a:lnTo>
                  <a:lnTo>
                    <a:pt x="1478" y="368"/>
                  </a:lnTo>
                  <a:lnTo>
                    <a:pt x="1599" y="431"/>
                  </a:lnTo>
                  <a:lnTo>
                    <a:pt x="1716" y="499"/>
                  </a:lnTo>
                  <a:lnTo>
                    <a:pt x="1831" y="570"/>
                  </a:lnTo>
                  <a:lnTo>
                    <a:pt x="1942" y="646"/>
                  </a:lnTo>
                  <a:lnTo>
                    <a:pt x="2052" y="724"/>
                  </a:lnTo>
                  <a:lnTo>
                    <a:pt x="2158" y="808"/>
                  </a:lnTo>
                  <a:lnTo>
                    <a:pt x="2261" y="896"/>
                  </a:lnTo>
                  <a:lnTo>
                    <a:pt x="2361" y="987"/>
                  </a:lnTo>
                  <a:lnTo>
                    <a:pt x="2459" y="1082"/>
                  </a:lnTo>
                  <a:lnTo>
                    <a:pt x="2562" y="1190"/>
                  </a:lnTo>
                  <a:lnTo>
                    <a:pt x="2661" y="1303"/>
                  </a:lnTo>
                  <a:lnTo>
                    <a:pt x="2755" y="1419"/>
                  </a:lnTo>
                  <a:lnTo>
                    <a:pt x="2844" y="1539"/>
                  </a:lnTo>
                  <a:lnTo>
                    <a:pt x="2929" y="1662"/>
                  </a:lnTo>
                  <a:lnTo>
                    <a:pt x="3008" y="1789"/>
                  </a:lnTo>
                  <a:lnTo>
                    <a:pt x="3082" y="1918"/>
                  </a:lnTo>
                  <a:lnTo>
                    <a:pt x="3152" y="2051"/>
                  </a:lnTo>
                  <a:lnTo>
                    <a:pt x="3218" y="2190"/>
                  </a:lnTo>
                  <a:lnTo>
                    <a:pt x="3277" y="2331"/>
                  </a:lnTo>
                  <a:lnTo>
                    <a:pt x="3330" y="2474"/>
                  </a:lnTo>
                  <a:lnTo>
                    <a:pt x="3378" y="2620"/>
                  </a:lnTo>
                  <a:lnTo>
                    <a:pt x="3420" y="2767"/>
                  </a:lnTo>
                  <a:lnTo>
                    <a:pt x="3455" y="2915"/>
                  </a:lnTo>
                  <a:lnTo>
                    <a:pt x="3484" y="3066"/>
                  </a:lnTo>
                  <a:lnTo>
                    <a:pt x="3508" y="3218"/>
                  </a:lnTo>
                  <a:lnTo>
                    <a:pt x="3510" y="3255"/>
                  </a:lnTo>
                  <a:lnTo>
                    <a:pt x="3507" y="3291"/>
                  </a:lnTo>
                  <a:lnTo>
                    <a:pt x="3499" y="3326"/>
                  </a:lnTo>
                  <a:lnTo>
                    <a:pt x="3486" y="3360"/>
                  </a:lnTo>
                  <a:lnTo>
                    <a:pt x="3469" y="3392"/>
                  </a:lnTo>
                  <a:lnTo>
                    <a:pt x="3446" y="3422"/>
                  </a:lnTo>
                  <a:lnTo>
                    <a:pt x="3420" y="3447"/>
                  </a:lnTo>
                  <a:lnTo>
                    <a:pt x="3390" y="3470"/>
                  </a:lnTo>
                  <a:lnTo>
                    <a:pt x="3358" y="3487"/>
                  </a:lnTo>
                  <a:lnTo>
                    <a:pt x="3324" y="3499"/>
                  </a:lnTo>
                  <a:lnTo>
                    <a:pt x="3288" y="3507"/>
                  </a:lnTo>
                  <a:lnTo>
                    <a:pt x="3252" y="3510"/>
                  </a:lnTo>
                  <a:lnTo>
                    <a:pt x="2999" y="3510"/>
                  </a:lnTo>
                  <a:lnTo>
                    <a:pt x="2961" y="3507"/>
                  </a:lnTo>
                  <a:lnTo>
                    <a:pt x="2925" y="3499"/>
                  </a:lnTo>
                  <a:lnTo>
                    <a:pt x="2891" y="3486"/>
                  </a:lnTo>
                  <a:lnTo>
                    <a:pt x="2859" y="3469"/>
                  </a:lnTo>
                  <a:lnTo>
                    <a:pt x="2829" y="3446"/>
                  </a:lnTo>
                  <a:lnTo>
                    <a:pt x="2804" y="3421"/>
                  </a:lnTo>
                  <a:lnTo>
                    <a:pt x="2782" y="3391"/>
                  </a:lnTo>
                  <a:lnTo>
                    <a:pt x="2764" y="3359"/>
                  </a:lnTo>
                  <a:lnTo>
                    <a:pt x="2751" y="3324"/>
                  </a:lnTo>
                  <a:lnTo>
                    <a:pt x="2743" y="3287"/>
                  </a:lnTo>
                  <a:lnTo>
                    <a:pt x="2723" y="3166"/>
                  </a:lnTo>
                  <a:lnTo>
                    <a:pt x="2698" y="3046"/>
                  </a:lnTo>
                  <a:lnTo>
                    <a:pt x="2669" y="2927"/>
                  </a:lnTo>
                  <a:lnTo>
                    <a:pt x="2634" y="2810"/>
                  </a:lnTo>
                  <a:lnTo>
                    <a:pt x="2594" y="2695"/>
                  </a:lnTo>
                  <a:lnTo>
                    <a:pt x="2551" y="2581"/>
                  </a:lnTo>
                  <a:lnTo>
                    <a:pt x="2502" y="2469"/>
                  </a:lnTo>
                  <a:lnTo>
                    <a:pt x="2447" y="2358"/>
                  </a:lnTo>
                  <a:lnTo>
                    <a:pt x="2391" y="2253"/>
                  </a:lnTo>
                  <a:lnTo>
                    <a:pt x="2330" y="2150"/>
                  </a:lnTo>
                  <a:lnTo>
                    <a:pt x="2266" y="2050"/>
                  </a:lnTo>
                  <a:lnTo>
                    <a:pt x="2196" y="1952"/>
                  </a:lnTo>
                  <a:lnTo>
                    <a:pt x="2124" y="1857"/>
                  </a:lnTo>
                  <a:lnTo>
                    <a:pt x="2048" y="1766"/>
                  </a:lnTo>
                  <a:lnTo>
                    <a:pt x="1967" y="1676"/>
                  </a:lnTo>
                  <a:lnTo>
                    <a:pt x="1883" y="1590"/>
                  </a:lnTo>
                  <a:lnTo>
                    <a:pt x="1790" y="1503"/>
                  </a:lnTo>
                  <a:lnTo>
                    <a:pt x="1694" y="1420"/>
                  </a:lnTo>
                  <a:lnTo>
                    <a:pt x="1595" y="1341"/>
                  </a:lnTo>
                  <a:lnTo>
                    <a:pt x="1493" y="1267"/>
                  </a:lnTo>
                  <a:lnTo>
                    <a:pt x="1389" y="1198"/>
                  </a:lnTo>
                  <a:lnTo>
                    <a:pt x="1283" y="1133"/>
                  </a:lnTo>
                  <a:lnTo>
                    <a:pt x="1173" y="1073"/>
                  </a:lnTo>
                  <a:lnTo>
                    <a:pt x="1062" y="1017"/>
                  </a:lnTo>
                  <a:lnTo>
                    <a:pt x="948" y="967"/>
                  </a:lnTo>
                  <a:lnTo>
                    <a:pt x="832" y="921"/>
                  </a:lnTo>
                  <a:lnTo>
                    <a:pt x="714" y="881"/>
                  </a:lnTo>
                  <a:lnTo>
                    <a:pt x="594" y="845"/>
                  </a:lnTo>
                  <a:lnTo>
                    <a:pt x="471" y="814"/>
                  </a:lnTo>
                  <a:lnTo>
                    <a:pt x="348" y="788"/>
                  </a:lnTo>
                  <a:lnTo>
                    <a:pt x="222" y="767"/>
                  </a:lnTo>
                  <a:lnTo>
                    <a:pt x="185" y="758"/>
                  </a:lnTo>
                  <a:lnTo>
                    <a:pt x="151" y="746"/>
                  </a:lnTo>
                  <a:lnTo>
                    <a:pt x="118" y="728"/>
                  </a:lnTo>
                  <a:lnTo>
                    <a:pt x="89" y="706"/>
                  </a:lnTo>
                  <a:lnTo>
                    <a:pt x="64" y="681"/>
                  </a:lnTo>
                  <a:lnTo>
                    <a:pt x="41" y="651"/>
                  </a:lnTo>
                  <a:lnTo>
                    <a:pt x="24" y="619"/>
                  </a:lnTo>
                  <a:lnTo>
                    <a:pt x="11" y="585"/>
                  </a:lnTo>
                  <a:lnTo>
                    <a:pt x="3" y="549"/>
                  </a:lnTo>
                  <a:lnTo>
                    <a:pt x="0" y="512"/>
                  </a:lnTo>
                  <a:lnTo>
                    <a:pt x="0" y="258"/>
                  </a:lnTo>
                  <a:lnTo>
                    <a:pt x="3" y="222"/>
                  </a:lnTo>
                  <a:lnTo>
                    <a:pt x="11" y="186"/>
                  </a:lnTo>
                  <a:lnTo>
                    <a:pt x="23" y="152"/>
                  </a:lnTo>
                  <a:lnTo>
                    <a:pt x="40" y="120"/>
                  </a:lnTo>
                  <a:lnTo>
                    <a:pt x="63" y="90"/>
                  </a:lnTo>
                  <a:lnTo>
                    <a:pt x="88" y="64"/>
                  </a:lnTo>
                  <a:lnTo>
                    <a:pt x="118" y="41"/>
                  </a:lnTo>
                  <a:lnTo>
                    <a:pt x="150" y="24"/>
                  </a:lnTo>
                  <a:lnTo>
                    <a:pt x="184" y="11"/>
                  </a:lnTo>
                  <a:lnTo>
                    <a:pt x="219" y="3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3" name="Group 242"/>
          <p:cNvGrpSpPr/>
          <p:nvPr/>
        </p:nvGrpSpPr>
        <p:grpSpPr>
          <a:xfrm>
            <a:off x="9087791" y="2687638"/>
            <a:ext cx="555625" cy="557212"/>
            <a:chOff x="9091613" y="2687638"/>
            <a:chExt cx="555625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1" name="Freeform 109"/>
            <p:cNvSpPr>
              <a:spLocks noEditPoints="1"/>
            </p:cNvSpPr>
            <p:nvPr/>
          </p:nvSpPr>
          <p:spPr bwMode="auto">
            <a:xfrm>
              <a:off x="9091613" y="2687638"/>
              <a:ext cx="555625" cy="557212"/>
            </a:xfrm>
            <a:custGeom>
              <a:avLst/>
              <a:gdLst>
                <a:gd name="T0" fmla="*/ 562 w 3500"/>
                <a:gd name="T1" fmla="*/ 2526 h 3510"/>
                <a:gd name="T2" fmla="*/ 167 w 3500"/>
                <a:gd name="T3" fmla="*/ 1313 h 3510"/>
                <a:gd name="T4" fmla="*/ 404 w 3500"/>
                <a:gd name="T5" fmla="*/ 1313 h 3510"/>
                <a:gd name="T6" fmla="*/ 167 w 3500"/>
                <a:gd name="T7" fmla="*/ 1146 h 3510"/>
                <a:gd name="T8" fmla="*/ 167 w 3500"/>
                <a:gd name="T9" fmla="*/ 984 h 3510"/>
                <a:gd name="T10" fmla="*/ 645 w 3500"/>
                <a:gd name="T11" fmla="*/ 817 h 3510"/>
                <a:gd name="T12" fmla="*/ 704 w 3500"/>
                <a:gd name="T13" fmla="*/ 841 h 3510"/>
                <a:gd name="T14" fmla="*/ 729 w 3500"/>
                <a:gd name="T15" fmla="*/ 901 h 3510"/>
                <a:gd name="T16" fmla="*/ 717 w 3500"/>
                <a:gd name="T17" fmla="*/ 1272 h 3510"/>
                <a:gd name="T18" fmla="*/ 667 w 3500"/>
                <a:gd name="T19" fmla="*/ 1310 h 3510"/>
                <a:gd name="T20" fmla="*/ 562 w 3500"/>
                <a:gd name="T21" fmla="*/ 2197 h 3510"/>
                <a:gd name="T22" fmla="*/ 687 w 3500"/>
                <a:gd name="T23" fmla="*/ 2208 h 3510"/>
                <a:gd name="T24" fmla="*/ 725 w 3500"/>
                <a:gd name="T25" fmla="*/ 2258 h 3510"/>
                <a:gd name="T26" fmla="*/ 725 w 3500"/>
                <a:gd name="T27" fmla="*/ 2631 h 3510"/>
                <a:gd name="T28" fmla="*/ 687 w 3500"/>
                <a:gd name="T29" fmla="*/ 2681 h 3510"/>
                <a:gd name="T30" fmla="*/ 562 w 3500"/>
                <a:gd name="T31" fmla="*/ 2693 h 3510"/>
                <a:gd name="T32" fmla="*/ 2938 w 3500"/>
                <a:gd name="T33" fmla="*/ 564 h 3510"/>
                <a:gd name="T34" fmla="*/ 228 w 3500"/>
                <a:gd name="T35" fmla="*/ 170 h 3510"/>
                <a:gd name="T36" fmla="*/ 178 w 3500"/>
                <a:gd name="T37" fmla="*/ 208 h 3510"/>
                <a:gd name="T38" fmla="*/ 167 w 3500"/>
                <a:gd name="T39" fmla="*/ 817 h 3510"/>
                <a:gd name="T40" fmla="*/ 407 w 3500"/>
                <a:gd name="T41" fmla="*/ 499 h 3510"/>
                <a:gd name="T42" fmla="*/ 450 w 3500"/>
                <a:gd name="T43" fmla="*/ 432 h 3510"/>
                <a:gd name="T44" fmla="*/ 525 w 3500"/>
                <a:gd name="T45" fmla="*/ 405 h 3510"/>
                <a:gd name="T46" fmla="*/ 3028 w 3500"/>
                <a:gd name="T47" fmla="*/ 418 h 3510"/>
                <a:gd name="T48" fmla="*/ 3083 w 3500"/>
                <a:gd name="T49" fmla="*/ 473 h 3510"/>
                <a:gd name="T50" fmla="*/ 3096 w 3500"/>
                <a:gd name="T51" fmla="*/ 2984 h 3510"/>
                <a:gd name="T52" fmla="*/ 3069 w 3500"/>
                <a:gd name="T53" fmla="*/ 3059 h 3510"/>
                <a:gd name="T54" fmla="*/ 3003 w 3500"/>
                <a:gd name="T55" fmla="*/ 3102 h 3510"/>
                <a:gd name="T56" fmla="*/ 497 w 3500"/>
                <a:gd name="T57" fmla="*/ 3102 h 3510"/>
                <a:gd name="T58" fmla="*/ 431 w 3500"/>
                <a:gd name="T59" fmla="*/ 3059 h 3510"/>
                <a:gd name="T60" fmla="*/ 404 w 3500"/>
                <a:gd name="T61" fmla="*/ 2984 h 3510"/>
                <a:gd name="T62" fmla="*/ 167 w 3500"/>
                <a:gd name="T63" fmla="*/ 3259 h 3510"/>
                <a:gd name="T64" fmla="*/ 191 w 3500"/>
                <a:gd name="T65" fmla="*/ 3319 h 3510"/>
                <a:gd name="T66" fmla="*/ 250 w 3500"/>
                <a:gd name="T67" fmla="*/ 3343 h 3510"/>
                <a:gd name="T68" fmla="*/ 3292 w 3500"/>
                <a:gd name="T69" fmla="*/ 3331 h 3510"/>
                <a:gd name="T70" fmla="*/ 3330 w 3500"/>
                <a:gd name="T71" fmla="*/ 3281 h 3510"/>
                <a:gd name="T72" fmla="*/ 3330 w 3500"/>
                <a:gd name="T73" fmla="*/ 229 h 3510"/>
                <a:gd name="T74" fmla="*/ 3292 w 3500"/>
                <a:gd name="T75" fmla="*/ 179 h 3510"/>
                <a:gd name="T76" fmla="*/ 250 w 3500"/>
                <a:gd name="T77" fmla="*/ 167 h 3510"/>
                <a:gd name="T78" fmla="*/ 3290 w 3500"/>
                <a:gd name="T79" fmla="*/ 3 h 3510"/>
                <a:gd name="T80" fmla="*/ 3397 w 3500"/>
                <a:gd name="T81" fmla="*/ 49 h 3510"/>
                <a:gd name="T82" fmla="*/ 3472 w 3500"/>
                <a:gd name="T83" fmla="*/ 135 h 3510"/>
                <a:gd name="T84" fmla="*/ 3500 w 3500"/>
                <a:gd name="T85" fmla="*/ 251 h 3510"/>
                <a:gd name="T86" fmla="*/ 3487 w 3500"/>
                <a:gd name="T87" fmla="*/ 3339 h 3510"/>
                <a:gd name="T88" fmla="*/ 3427 w 3500"/>
                <a:gd name="T89" fmla="*/ 3437 h 3510"/>
                <a:gd name="T90" fmla="*/ 3329 w 3500"/>
                <a:gd name="T91" fmla="*/ 3497 h 3510"/>
                <a:gd name="T92" fmla="*/ 250 w 3500"/>
                <a:gd name="T93" fmla="*/ 3510 h 3510"/>
                <a:gd name="T94" fmla="*/ 135 w 3500"/>
                <a:gd name="T95" fmla="*/ 3482 h 3510"/>
                <a:gd name="T96" fmla="*/ 49 w 3500"/>
                <a:gd name="T97" fmla="*/ 3407 h 3510"/>
                <a:gd name="T98" fmla="*/ 3 w 3500"/>
                <a:gd name="T99" fmla="*/ 3299 h 3510"/>
                <a:gd name="T100" fmla="*/ 3 w 3500"/>
                <a:gd name="T101" fmla="*/ 211 h 3510"/>
                <a:gd name="T102" fmla="*/ 49 w 3500"/>
                <a:gd name="T103" fmla="*/ 103 h 3510"/>
                <a:gd name="T104" fmla="*/ 135 w 3500"/>
                <a:gd name="T105" fmla="*/ 28 h 3510"/>
                <a:gd name="T106" fmla="*/ 250 w 3500"/>
                <a:gd name="T107" fmla="*/ 0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0" h="3510">
                  <a:moveTo>
                    <a:pt x="167" y="2364"/>
                  </a:moveTo>
                  <a:lnTo>
                    <a:pt x="167" y="2526"/>
                  </a:lnTo>
                  <a:lnTo>
                    <a:pt x="562" y="2526"/>
                  </a:lnTo>
                  <a:lnTo>
                    <a:pt x="562" y="2364"/>
                  </a:lnTo>
                  <a:lnTo>
                    <a:pt x="167" y="2364"/>
                  </a:lnTo>
                  <a:close/>
                  <a:moveTo>
                    <a:pt x="167" y="1313"/>
                  </a:moveTo>
                  <a:lnTo>
                    <a:pt x="167" y="2197"/>
                  </a:lnTo>
                  <a:lnTo>
                    <a:pt x="404" y="2197"/>
                  </a:lnTo>
                  <a:lnTo>
                    <a:pt x="404" y="1313"/>
                  </a:lnTo>
                  <a:lnTo>
                    <a:pt x="167" y="1313"/>
                  </a:lnTo>
                  <a:close/>
                  <a:moveTo>
                    <a:pt x="167" y="984"/>
                  </a:moveTo>
                  <a:lnTo>
                    <a:pt x="167" y="1146"/>
                  </a:lnTo>
                  <a:lnTo>
                    <a:pt x="562" y="1146"/>
                  </a:lnTo>
                  <a:lnTo>
                    <a:pt x="562" y="984"/>
                  </a:lnTo>
                  <a:lnTo>
                    <a:pt x="167" y="984"/>
                  </a:lnTo>
                  <a:close/>
                  <a:moveTo>
                    <a:pt x="562" y="564"/>
                  </a:moveTo>
                  <a:lnTo>
                    <a:pt x="562" y="817"/>
                  </a:lnTo>
                  <a:lnTo>
                    <a:pt x="645" y="817"/>
                  </a:lnTo>
                  <a:lnTo>
                    <a:pt x="667" y="820"/>
                  </a:lnTo>
                  <a:lnTo>
                    <a:pt x="687" y="829"/>
                  </a:lnTo>
                  <a:lnTo>
                    <a:pt x="704" y="841"/>
                  </a:lnTo>
                  <a:lnTo>
                    <a:pt x="717" y="858"/>
                  </a:lnTo>
                  <a:lnTo>
                    <a:pt x="725" y="879"/>
                  </a:lnTo>
                  <a:lnTo>
                    <a:pt x="729" y="901"/>
                  </a:lnTo>
                  <a:lnTo>
                    <a:pt x="729" y="1230"/>
                  </a:lnTo>
                  <a:lnTo>
                    <a:pt x="725" y="1252"/>
                  </a:lnTo>
                  <a:lnTo>
                    <a:pt x="717" y="1272"/>
                  </a:lnTo>
                  <a:lnTo>
                    <a:pt x="704" y="1288"/>
                  </a:lnTo>
                  <a:lnTo>
                    <a:pt x="687" y="1302"/>
                  </a:lnTo>
                  <a:lnTo>
                    <a:pt x="667" y="1310"/>
                  </a:lnTo>
                  <a:lnTo>
                    <a:pt x="645" y="1313"/>
                  </a:lnTo>
                  <a:lnTo>
                    <a:pt x="562" y="1313"/>
                  </a:lnTo>
                  <a:lnTo>
                    <a:pt x="562" y="2197"/>
                  </a:lnTo>
                  <a:lnTo>
                    <a:pt x="645" y="2197"/>
                  </a:lnTo>
                  <a:lnTo>
                    <a:pt x="667" y="2200"/>
                  </a:lnTo>
                  <a:lnTo>
                    <a:pt x="687" y="2208"/>
                  </a:lnTo>
                  <a:lnTo>
                    <a:pt x="704" y="2222"/>
                  </a:lnTo>
                  <a:lnTo>
                    <a:pt x="717" y="2238"/>
                  </a:lnTo>
                  <a:lnTo>
                    <a:pt x="725" y="2258"/>
                  </a:lnTo>
                  <a:lnTo>
                    <a:pt x="729" y="2280"/>
                  </a:lnTo>
                  <a:lnTo>
                    <a:pt x="729" y="2609"/>
                  </a:lnTo>
                  <a:lnTo>
                    <a:pt x="725" y="2631"/>
                  </a:lnTo>
                  <a:lnTo>
                    <a:pt x="717" y="2652"/>
                  </a:lnTo>
                  <a:lnTo>
                    <a:pt x="704" y="2669"/>
                  </a:lnTo>
                  <a:lnTo>
                    <a:pt x="687" y="2681"/>
                  </a:lnTo>
                  <a:lnTo>
                    <a:pt x="667" y="2690"/>
                  </a:lnTo>
                  <a:lnTo>
                    <a:pt x="645" y="2693"/>
                  </a:lnTo>
                  <a:lnTo>
                    <a:pt x="562" y="2693"/>
                  </a:lnTo>
                  <a:lnTo>
                    <a:pt x="562" y="2946"/>
                  </a:lnTo>
                  <a:lnTo>
                    <a:pt x="2938" y="2946"/>
                  </a:lnTo>
                  <a:lnTo>
                    <a:pt x="2938" y="564"/>
                  </a:lnTo>
                  <a:lnTo>
                    <a:pt x="562" y="564"/>
                  </a:lnTo>
                  <a:close/>
                  <a:moveTo>
                    <a:pt x="250" y="167"/>
                  </a:moveTo>
                  <a:lnTo>
                    <a:pt x="228" y="170"/>
                  </a:lnTo>
                  <a:lnTo>
                    <a:pt x="208" y="179"/>
                  </a:lnTo>
                  <a:lnTo>
                    <a:pt x="191" y="191"/>
                  </a:lnTo>
                  <a:lnTo>
                    <a:pt x="178" y="208"/>
                  </a:lnTo>
                  <a:lnTo>
                    <a:pt x="170" y="229"/>
                  </a:lnTo>
                  <a:lnTo>
                    <a:pt x="167" y="251"/>
                  </a:lnTo>
                  <a:lnTo>
                    <a:pt x="167" y="817"/>
                  </a:lnTo>
                  <a:lnTo>
                    <a:pt x="404" y="817"/>
                  </a:lnTo>
                  <a:lnTo>
                    <a:pt x="404" y="527"/>
                  </a:lnTo>
                  <a:lnTo>
                    <a:pt x="407" y="499"/>
                  </a:lnTo>
                  <a:lnTo>
                    <a:pt x="417" y="473"/>
                  </a:lnTo>
                  <a:lnTo>
                    <a:pt x="431" y="451"/>
                  </a:lnTo>
                  <a:lnTo>
                    <a:pt x="450" y="432"/>
                  </a:lnTo>
                  <a:lnTo>
                    <a:pt x="472" y="418"/>
                  </a:lnTo>
                  <a:lnTo>
                    <a:pt x="497" y="408"/>
                  </a:lnTo>
                  <a:lnTo>
                    <a:pt x="525" y="405"/>
                  </a:lnTo>
                  <a:lnTo>
                    <a:pt x="2975" y="405"/>
                  </a:lnTo>
                  <a:lnTo>
                    <a:pt x="3003" y="408"/>
                  </a:lnTo>
                  <a:lnTo>
                    <a:pt x="3028" y="418"/>
                  </a:lnTo>
                  <a:lnTo>
                    <a:pt x="3050" y="432"/>
                  </a:lnTo>
                  <a:lnTo>
                    <a:pt x="3069" y="451"/>
                  </a:lnTo>
                  <a:lnTo>
                    <a:pt x="3083" y="473"/>
                  </a:lnTo>
                  <a:lnTo>
                    <a:pt x="3093" y="499"/>
                  </a:lnTo>
                  <a:lnTo>
                    <a:pt x="3096" y="527"/>
                  </a:lnTo>
                  <a:lnTo>
                    <a:pt x="3096" y="2984"/>
                  </a:lnTo>
                  <a:lnTo>
                    <a:pt x="3093" y="3011"/>
                  </a:lnTo>
                  <a:lnTo>
                    <a:pt x="3083" y="3037"/>
                  </a:lnTo>
                  <a:lnTo>
                    <a:pt x="3069" y="3059"/>
                  </a:lnTo>
                  <a:lnTo>
                    <a:pt x="3050" y="3078"/>
                  </a:lnTo>
                  <a:lnTo>
                    <a:pt x="3028" y="3092"/>
                  </a:lnTo>
                  <a:lnTo>
                    <a:pt x="3003" y="3102"/>
                  </a:lnTo>
                  <a:lnTo>
                    <a:pt x="2975" y="3105"/>
                  </a:lnTo>
                  <a:lnTo>
                    <a:pt x="525" y="3105"/>
                  </a:lnTo>
                  <a:lnTo>
                    <a:pt x="497" y="3102"/>
                  </a:lnTo>
                  <a:lnTo>
                    <a:pt x="472" y="3092"/>
                  </a:lnTo>
                  <a:lnTo>
                    <a:pt x="450" y="3078"/>
                  </a:lnTo>
                  <a:lnTo>
                    <a:pt x="431" y="3059"/>
                  </a:lnTo>
                  <a:lnTo>
                    <a:pt x="417" y="3037"/>
                  </a:lnTo>
                  <a:lnTo>
                    <a:pt x="407" y="3011"/>
                  </a:lnTo>
                  <a:lnTo>
                    <a:pt x="404" y="2984"/>
                  </a:lnTo>
                  <a:lnTo>
                    <a:pt x="404" y="2693"/>
                  </a:lnTo>
                  <a:lnTo>
                    <a:pt x="167" y="2693"/>
                  </a:lnTo>
                  <a:lnTo>
                    <a:pt x="167" y="3259"/>
                  </a:lnTo>
                  <a:lnTo>
                    <a:pt x="170" y="3281"/>
                  </a:lnTo>
                  <a:lnTo>
                    <a:pt x="178" y="3302"/>
                  </a:lnTo>
                  <a:lnTo>
                    <a:pt x="191" y="3319"/>
                  </a:lnTo>
                  <a:lnTo>
                    <a:pt x="208" y="3331"/>
                  </a:lnTo>
                  <a:lnTo>
                    <a:pt x="228" y="3340"/>
                  </a:lnTo>
                  <a:lnTo>
                    <a:pt x="250" y="3343"/>
                  </a:lnTo>
                  <a:lnTo>
                    <a:pt x="3250" y="3343"/>
                  </a:lnTo>
                  <a:lnTo>
                    <a:pt x="3272" y="3340"/>
                  </a:lnTo>
                  <a:lnTo>
                    <a:pt x="3292" y="3331"/>
                  </a:lnTo>
                  <a:lnTo>
                    <a:pt x="3309" y="3319"/>
                  </a:lnTo>
                  <a:lnTo>
                    <a:pt x="3322" y="3302"/>
                  </a:lnTo>
                  <a:lnTo>
                    <a:pt x="3330" y="3281"/>
                  </a:lnTo>
                  <a:lnTo>
                    <a:pt x="3333" y="3259"/>
                  </a:lnTo>
                  <a:lnTo>
                    <a:pt x="3333" y="251"/>
                  </a:lnTo>
                  <a:lnTo>
                    <a:pt x="3330" y="229"/>
                  </a:lnTo>
                  <a:lnTo>
                    <a:pt x="3322" y="208"/>
                  </a:lnTo>
                  <a:lnTo>
                    <a:pt x="3309" y="191"/>
                  </a:lnTo>
                  <a:lnTo>
                    <a:pt x="3292" y="179"/>
                  </a:lnTo>
                  <a:lnTo>
                    <a:pt x="3272" y="170"/>
                  </a:lnTo>
                  <a:lnTo>
                    <a:pt x="3250" y="167"/>
                  </a:lnTo>
                  <a:lnTo>
                    <a:pt x="250" y="167"/>
                  </a:lnTo>
                  <a:close/>
                  <a:moveTo>
                    <a:pt x="250" y="0"/>
                  </a:moveTo>
                  <a:lnTo>
                    <a:pt x="3250" y="0"/>
                  </a:lnTo>
                  <a:lnTo>
                    <a:pt x="3290" y="3"/>
                  </a:lnTo>
                  <a:lnTo>
                    <a:pt x="3329" y="13"/>
                  </a:lnTo>
                  <a:lnTo>
                    <a:pt x="3365" y="28"/>
                  </a:lnTo>
                  <a:lnTo>
                    <a:pt x="3397" y="49"/>
                  </a:lnTo>
                  <a:lnTo>
                    <a:pt x="3427" y="73"/>
                  </a:lnTo>
                  <a:lnTo>
                    <a:pt x="3451" y="103"/>
                  </a:lnTo>
                  <a:lnTo>
                    <a:pt x="3472" y="135"/>
                  </a:lnTo>
                  <a:lnTo>
                    <a:pt x="3487" y="171"/>
                  </a:lnTo>
                  <a:lnTo>
                    <a:pt x="3497" y="211"/>
                  </a:lnTo>
                  <a:lnTo>
                    <a:pt x="3500" y="251"/>
                  </a:lnTo>
                  <a:lnTo>
                    <a:pt x="3500" y="3259"/>
                  </a:lnTo>
                  <a:lnTo>
                    <a:pt x="3497" y="3299"/>
                  </a:lnTo>
                  <a:lnTo>
                    <a:pt x="3487" y="3339"/>
                  </a:lnTo>
                  <a:lnTo>
                    <a:pt x="3472" y="3375"/>
                  </a:lnTo>
                  <a:lnTo>
                    <a:pt x="3451" y="3407"/>
                  </a:lnTo>
                  <a:lnTo>
                    <a:pt x="3427" y="3437"/>
                  </a:lnTo>
                  <a:lnTo>
                    <a:pt x="3397" y="3461"/>
                  </a:lnTo>
                  <a:lnTo>
                    <a:pt x="3365" y="3482"/>
                  </a:lnTo>
                  <a:lnTo>
                    <a:pt x="3329" y="3497"/>
                  </a:lnTo>
                  <a:lnTo>
                    <a:pt x="3290" y="3507"/>
                  </a:lnTo>
                  <a:lnTo>
                    <a:pt x="3250" y="3510"/>
                  </a:lnTo>
                  <a:lnTo>
                    <a:pt x="250" y="3510"/>
                  </a:lnTo>
                  <a:lnTo>
                    <a:pt x="210" y="3507"/>
                  </a:lnTo>
                  <a:lnTo>
                    <a:pt x="171" y="3497"/>
                  </a:lnTo>
                  <a:lnTo>
                    <a:pt x="135" y="3482"/>
                  </a:lnTo>
                  <a:lnTo>
                    <a:pt x="103" y="3461"/>
                  </a:lnTo>
                  <a:lnTo>
                    <a:pt x="73" y="3437"/>
                  </a:lnTo>
                  <a:lnTo>
                    <a:pt x="49" y="3407"/>
                  </a:lnTo>
                  <a:lnTo>
                    <a:pt x="28" y="3375"/>
                  </a:lnTo>
                  <a:lnTo>
                    <a:pt x="13" y="3339"/>
                  </a:lnTo>
                  <a:lnTo>
                    <a:pt x="3" y="3299"/>
                  </a:lnTo>
                  <a:lnTo>
                    <a:pt x="0" y="3259"/>
                  </a:lnTo>
                  <a:lnTo>
                    <a:pt x="0" y="251"/>
                  </a:lnTo>
                  <a:lnTo>
                    <a:pt x="3" y="211"/>
                  </a:lnTo>
                  <a:lnTo>
                    <a:pt x="13" y="171"/>
                  </a:lnTo>
                  <a:lnTo>
                    <a:pt x="28" y="135"/>
                  </a:lnTo>
                  <a:lnTo>
                    <a:pt x="49" y="103"/>
                  </a:lnTo>
                  <a:lnTo>
                    <a:pt x="73" y="73"/>
                  </a:lnTo>
                  <a:lnTo>
                    <a:pt x="103" y="49"/>
                  </a:lnTo>
                  <a:lnTo>
                    <a:pt x="135" y="28"/>
                  </a:lnTo>
                  <a:lnTo>
                    <a:pt x="171" y="13"/>
                  </a:lnTo>
                  <a:lnTo>
                    <a:pt x="210" y="3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10"/>
            <p:cNvSpPr>
              <a:spLocks noEditPoints="1"/>
            </p:cNvSpPr>
            <p:nvPr/>
          </p:nvSpPr>
          <p:spPr bwMode="auto">
            <a:xfrm>
              <a:off x="9239251" y="2836863"/>
              <a:ext cx="260350" cy="258762"/>
            </a:xfrm>
            <a:custGeom>
              <a:avLst/>
              <a:gdLst>
                <a:gd name="T0" fmla="*/ 943 w 1634"/>
                <a:gd name="T1" fmla="*/ 1261 h 1638"/>
                <a:gd name="T2" fmla="*/ 995 w 1634"/>
                <a:gd name="T3" fmla="*/ 1463 h 1638"/>
                <a:gd name="T4" fmla="*/ 1188 w 1634"/>
                <a:gd name="T5" fmla="*/ 1374 h 1638"/>
                <a:gd name="T6" fmla="*/ 401 w 1634"/>
                <a:gd name="T7" fmla="*/ 1342 h 1638"/>
                <a:gd name="T8" fmla="*/ 589 w 1634"/>
                <a:gd name="T9" fmla="*/ 1447 h 1638"/>
                <a:gd name="T10" fmla="*/ 742 w 1634"/>
                <a:gd name="T11" fmla="*/ 1273 h 1638"/>
                <a:gd name="T12" fmla="*/ 550 w 1634"/>
                <a:gd name="T13" fmla="*/ 1193 h 1638"/>
                <a:gd name="T14" fmla="*/ 191 w 1634"/>
                <a:gd name="T15" fmla="*/ 1048 h 1638"/>
                <a:gd name="T16" fmla="*/ 295 w 1634"/>
                <a:gd name="T17" fmla="*/ 1236 h 1638"/>
                <a:gd name="T18" fmla="*/ 376 w 1634"/>
                <a:gd name="T19" fmla="*/ 946 h 1638"/>
                <a:gd name="T20" fmla="*/ 1258 w 1634"/>
                <a:gd name="T21" fmla="*/ 946 h 1638"/>
                <a:gd name="T22" fmla="*/ 1339 w 1634"/>
                <a:gd name="T23" fmla="*/ 1236 h 1638"/>
                <a:gd name="T24" fmla="*/ 1443 w 1634"/>
                <a:gd name="T25" fmla="*/ 1048 h 1638"/>
                <a:gd name="T26" fmla="*/ 1270 w 1634"/>
                <a:gd name="T27" fmla="*/ 895 h 1638"/>
                <a:gd name="T28" fmla="*/ 698 w 1634"/>
                <a:gd name="T29" fmla="*/ 533 h 1638"/>
                <a:gd name="T30" fmla="*/ 572 w 1634"/>
                <a:gd name="T31" fmla="*/ 631 h 1638"/>
                <a:gd name="T32" fmla="*/ 510 w 1634"/>
                <a:gd name="T33" fmla="*/ 779 h 1638"/>
                <a:gd name="T34" fmla="*/ 532 w 1634"/>
                <a:gd name="T35" fmla="*/ 938 h 1638"/>
                <a:gd name="T36" fmla="*/ 629 w 1634"/>
                <a:gd name="T37" fmla="*/ 1065 h 1638"/>
                <a:gd name="T38" fmla="*/ 777 w 1634"/>
                <a:gd name="T39" fmla="*/ 1126 h 1638"/>
                <a:gd name="T40" fmla="*/ 936 w 1634"/>
                <a:gd name="T41" fmla="*/ 1105 h 1638"/>
                <a:gd name="T42" fmla="*/ 1062 w 1634"/>
                <a:gd name="T43" fmla="*/ 1007 h 1638"/>
                <a:gd name="T44" fmla="*/ 1124 w 1634"/>
                <a:gd name="T45" fmla="*/ 859 h 1638"/>
                <a:gd name="T46" fmla="*/ 1102 w 1634"/>
                <a:gd name="T47" fmla="*/ 700 h 1638"/>
                <a:gd name="T48" fmla="*/ 1005 w 1634"/>
                <a:gd name="T49" fmla="*/ 573 h 1638"/>
                <a:gd name="T50" fmla="*/ 857 w 1634"/>
                <a:gd name="T51" fmla="*/ 512 h 1638"/>
                <a:gd name="T52" fmla="*/ 1218 w 1634"/>
                <a:gd name="T53" fmla="*/ 596 h 1638"/>
                <a:gd name="T54" fmla="*/ 1270 w 1634"/>
                <a:gd name="T55" fmla="*/ 743 h 1638"/>
                <a:gd name="T56" fmla="*/ 1443 w 1634"/>
                <a:gd name="T57" fmla="*/ 590 h 1638"/>
                <a:gd name="T58" fmla="*/ 1339 w 1634"/>
                <a:gd name="T59" fmla="*/ 402 h 1638"/>
                <a:gd name="T60" fmla="*/ 211 w 1634"/>
                <a:gd name="T61" fmla="*/ 540 h 1638"/>
                <a:gd name="T62" fmla="*/ 155 w 1634"/>
                <a:gd name="T63" fmla="*/ 743 h 1638"/>
                <a:gd name="T64" fmla="*/ 416 w 1634"/>
                <a:gd name="T65" fmla="*/ 596 h 1638"/>
                <a:gd name="T66" fmla="*/ 892 w 1634"/>
                <a:gd name="T67" fmla="*/ 365 h 1638"/>
                <a:gd name="T68" fmla="*/ 1084 w 1634"/>
                <a:gd name="T69" fmla="*/ 445 h 1638"/>
                <a:gd name="T70" fmla="*/ 1095 w 1634"/>
                <a:gd name="T71" fmla="*/ 212 h 1638"/>
                <a:gd name="T72" fmla="*/ 892 w 1634"/>
                <a:gd name="T73" fmla="*/ 155 h 1638"/>
                <a:gd name="T74" fmla="*/ 589 w 1634"/>
                <a:gd name="T75" fmla="*/ 191 h 1638"/>
                <a:gd name="T76" fmla="*/ 401 w 1634"/>
                <a:gd name="T77" fmla="*/ 296 h 1638"/>
                <a:gd name="T78" fmla="*/ 691 w 1634"/>
                <a:gd name="T79" fmla="*/ 377 h 1638"/>
                <a:gd name="T80" fmla="*/ 880 w 1634"/>
                <a:gd name="T81" fmla="*/ 3 h 1638"/>
                <a:gd name="T82" fmla="*/ 1125 w 1634"/>
                <a:gd name="T83" fmla="*/ 61 h 1638"/>
                <a:gd name="T84" fmla="*/ 1345 w 1634"/>
                <a:gd name="T85" fmla="*/ 195 h 1638"/>
                <a:gd name="T86" fmla="*/ 1516 w 1634"/>
                <a:gd name="T87" fmla="*/ 396 h 1638"/>
                <a:gd name="T88" fmla="*/ 1611 w 1634"/>
                <a:gd name="T89" fmla="*/ 632 h 1638"/>
                <a:gd name="T90" fmla="*/ 1630 w 1634"/>
                <a:gd name="T91" fmla="*/ 882 h 1638"/>
                <a:gd name="T92" fmla="*/ 1573 w 1634"/>
                <a:gd name="T93" fmla="*/ 1127 h 1638"/>
                <a:gd name="T94" fmla="*/ 1440 w 1634"/>
                <a:gd name="T95" fmla="*/ 1349 h 1638"/>
                <a:gd name="T96" fmla="*/ 1239 w 1634"/>
                <a:gd name="T97" fmla="*/ 1520 h 1638"/>
                <a:gd name="T98" fmla="*/ 1004 w 1634"/>
                <a:gd name="T99" fmla="*/ 1616 h 1638"/>
                <a:gd name="T100" fmla="*/ 754 w 1634"/>
                <a:gd name="T101" fmla="*/ 1635 h 1638"/>
                <a:gd name="T102" fmla="*/ 509 w 1634"/>
                <a:gd name="T103" fmla="*/ 1577 h 1638"/>
                <a:gd name="T104" fmla="*/ 289 w 1634"/>
                <a:gd name="T105" fmla="*/ 1443 h 1638"/>
                <a:gd name="T106" fmla="*/ 118 w 1634"/>
                <a:gd name="T107" fmla="*/ 1242 h 1638"/>
                <a:gd name="T108" fmla="*/ 23 w 1634"/>
                <a:gd name="T109" fmla="*/ 1006 h 1638"/>
                <a:gd name="T110" fmla="*/ 4 w 1634"/>
                <a:gd name="T111" fmla="*/ 756 h 1638"/>
                <a:gd name="T112" fmla="*/ 61 w 1634"/>
                <a:gd name="T113" fmla="*/ 511 h 1638"/>
                <a:gd name="T114" fmla="*/ 194 w 1634"/>
                <a:gd name="T115" fmla="*/ 289 h 1638"/>
                <a:gd name="T116" fmla="*/ 395 w 1634"/>
                <a:gd name="T117" fmla="*/ 118 h 1638"/>
                <a:gd name="T118" fmla="*/ 630 w 1634"/>
                <a:gd name="T119" fmla="*/ 22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34" h="1638">
                  <a:moveTo>
                    <a:pt x="1084" y="1193"/>
                  </a:moveTo>
                  <a:lnTo>
                    <a:pt x="1040" y="1221"/>
                  </a:lnTo>
                  <a:lnTo>
                    <a:pt x="993" y="1244"/>
                  </a:lnTo>
                  <a:lnTo>
                    <a:pt x="943" y="1261"/>
                  </a:lnTo>
                  <a:lnTo>
                    <a:pt x="892" y="1273"/>
                  </a:lnTo>
                  <a:lnTo>
                    <a:pt x="892" y="1483"/>
                  </a:lnTo>
                  <a:lnTo>
                    <a:pt x="944" y="1475"/>
                  </a:lnTo>
                  <a:lnTo>
                    <a:pt x="995" y="1463"/>
                  </a:lnTo>
                  <a:lnTo>
                    <a:pt x="1045" y="1447"/>
                  </a:lnTo>
                  <a:lnTo>
                    <a:pt x="1095" y="1426"/>
                  </a:lnTo>
                  <a:lnTo>
                    <a:pt x="1143" y="1403"/>
                  </a:lnTo>
                  <a:lnTo>
                    <a:pt x="1188" y="1374"/>
                  </a:lnTo>
                  <a:lnTo>
                    <a:pt x="1233" y="1342"/>
                  </a:lnTo>
                  <a:lnTo>
                    <a:pt x="1084" y="1193"/>
                  </a:lnTo>
                  <a:close/>
                  <a:moveTo>
                    <a:pt x="550" y="1193"/>
                  </a:moveTo>
                  <a:lnTo>
                    <a:pt x="401" y="1342"/>
                  </a:lnTo>
                  <a:lnTo>
                    <a:pt x="446" y="1374"/>
                  </a:lnTo>
                  <a:lnTo>
                    <a:pt x="491" y="1403"/>
                  </a:lnTo>
                  <a:lnTo>
                    <a:pt x="539" y="1426"/>
                  </a:lnTo>
                  <a:lnTo>
                    <a:pt x="589" y="1447"/>
                  </a:lnTo>
                  <a:lnTo>
                    <a:pt x="639" y="1463"/>
                  </a:lnTo>
                  <a:lnTo>
                    <a:pt x="690" y="1475"/>
                  </a:lnTo>
                  <a:lnTo>
                    <a:pt x="742" y="1483"/>
                  </a:lnTo>
                  <a:lnTo>
                    <a:pt x="742" y="1273"/>
                  </a:lnTo>
                  <a:lnTo>
                    <a:pt x="691" y="1261"/>
                  </a:lnTo>
                  <a:lnTo>
                    <a:pt x="641" y="1244"/>
                  </a:lnTo>
                  <a:lnTo>
                    <a:pt x="594" y="1221"/>
                  </a:lnTo>
                  <a:lnTo>
                    <a:pt x="550" y="1193"/>
                  </a:lnTo>
                  <a:close/>
                  <a:moveTo>
                    <a:pt x="155" y="895"/>
                  </a:moveTo>
                  <a:lnTo>
                    <a:pt x="163" y="947"/>
                  </a:lnTo>
                  <a:lnTo>
                    <a:pt x="175" y="998"/>
                  </a:lnTo>
                  <a:lnTo>
                    <a:pt x="191" y="1048"/>
                  </a:lnTo>
                  <a:lnTo>
                    <a:pt x="211" y="1098"/>
                  </a:lnTo>
                  <a:lnTo>
                    <a:pt x="235" y="1146"/>
                  </a:lnTo>
                  <a:lnTo>
                    <a:pt x="263" y="1191"/>
                  </a:lnTo>
                  <a:lnTo>
                    <a:pt x="295" y="1236"/>
                  </a:lnTo>
                  <a:lnTo>
                    <a:pt x="444" y="1087"/>
                  </a:lnTo>
                  <a:lnTo>
                    <a:pt x="416" y="1042"/>
                  </a:lnTo>
                  <a:lnTo>
                    <a:pt x="393" y="996"/>
                  </a:lnTo>
                  <a:lnTo>
                    <a:pt x="376" y="946"/>
                  </a:lnTo>
                  <a:lnTo>
                    <a:pt x="364" y="895"/>
                  </a:lnTo>
                  <a:lnTo>
                    <a:pt x="155" y="895"/>
                  </a:lnTo>
                  <a:close/>
                  <a:moveTo>
                    <a:pt x="1270" y="895"/>
                  </a:moveTo>
                  <a:lnTo>
                    <a:pt x="1258" y="946"/>
                  </a:lnTo>
                  <a:lnTo>
                    <a:pt x="1241" y="996"/>
                  </a:lnTo>
                  <a:lnTo>
                    <a:pt x="1218" y="1042"/>
                  </a:lnTo>
                  <a:lnTo>
                    <a:pt x="1190" y="1087"/>
                  </a:lnTo>
                  <a:lnTo>
                    <a:pt x="1339" y="1236"/>
                  </a:lnTo>
                  <a:lnTo>
                    <a:pt x="1371" y="1191"/>
                  </a:lnTo>
                  <a:lnTo>
                    <a:pt x="1399" y="1146"/>
                  </a:lnTo>
                  <a:lnTo>
                    <a:pt x="1423" y="1098"/>
                  </a:lnTo>
                  <a:lnTo>
                    <a:pt x="1443" y="1048"/>
                  </a:lnTo>
                  <a:lnTo>
                    <a:pt x="1459" y="998"/>
                  </a:lnTo>
                  <a:lnTo>
                    <a:pt x="1471" y="947"/>
                  </a:lnTo>
                  <a:lnTo>
                    <a:pt x="1479" y="895"/>
                  </a:lnTo>
                  <a:lnTo>
                    <a:pt x="1270" y="895"/>
                  </a:lnTo>
                  <a:close/>
                  <a:moveTo>
                    <a:pt x="817" y="509"/>
                  </a:moveTo>
                  <a:lnTo>
                    <a:pt x="777" y="512"/>
                  </a:lnTo>
                  <a:lnTo>
                    <a:pt x="736" y="520"/>
                  </a:lnTo>
                  <a:lnTo>
                    <a:pt x="698" y="533"/>
                  </a:lnTo>
                  <a:lnTo>
                    <a:pt x="663" y="550"/>
                  </a:lnTo>
                  <a:lnTo>
                    <a:pt x="629" y="573"/>
                  </a:lnTo>
                  <a:lnTo>
                    <a:pt x="599" y="600"/>
                  </a:lnTo>
                  <a:lnTo>
                    <a:pt x="572" y="631"/>
                  </a:lnTo>
                  <a:lnTo>
                    <a:pt x="549" y="665"/>
                  </a:lnTo>
                  <a:lnTo>
                    <a:pt x="532" y="700"/>
                  </a:lnTo>
                  <a:lnTo>
                    <a:pt x="519" y="738"/>
                  </a:lnTo>
                  <a:lnTo>
                    <a:pt x="510" y="779"/>
                  </a:lnTo>
                  <a:lnTo>
                    <a:pt x="508" y="819"/>
                  </a:lnTo>
                  <a:lnTo>
                    <a:pt x="510" y="859"/>
                  </a:lnTo>
                  <a:lnTo>
                    <a:pt x="519" y="900"/>
                  </a:lnTo>
                  <a:lnTo>
                    <a:pt x="532" y="938"/>
                  </a:lnTo>
                  <a:lnTo>
                    <a:pt x="549" y="973"/>
                  </a:lnTo>
                  <a:lnTo>
                    <a:pt x="572" y="1007"/>
                  </a:lnTo>
                  <a:lnTo>
                    <a:pt x="599" y="1038"/>
                  </a:lnTo>
                  <a:lnTo>
                    <a:pt x="629" y="1065"/>
                  </a:lnTo>
                  <a:lnTo>
                    <a:pt x="663" y="1088"/>
                  </a:lnTo>
                  <a:lnTo>
                    <a:pt x="698" y="1105"/>
                  </a:lnTo>
                  <a:lnTo>
                    <a:pt x="736" y="1118"/>
                  </a:lnTo>
                  <a:lnTo>
                    <a:pt x="777" y="1126"/>
                  </a:lnTo>
                  <a:lnTo>
                    <a:pt x="817" y="1129"/>
                  </a:lnTo>
                  <a:lnTo>
                    <a:pt x="857" y="1126"/>
                  </a:lnTo>
                  <a:lnTo>
                    <a:pt x="898" y="1118"/>
                  </a:lnTo>
                  <a:lnTo>
                    <a:pt x="936" y="1105"/>
                  </a:lnTo>
                  <a:lnTo>
                    <a:pt x="971" y="1088"/>
                  </a:lnTo>
                  <a:lnTo>
                    <a:pt x="1005" y="1065"/>
                  </a:lnTo>
                  <a:lnTo>
                    <a:pt x="1035" y="1038"/>
                  </a:lnTo>
                  <a:lnTo>
                    <a:pt x="1062" y="1007"/>
                  </a:lnTo>
                  <a:lnTo>
                    <a:pt x="1085" y="973"/>
                  </a:lnTo>
                  <a:lnTo>
                    <a:pt x="1102" y="938"/>
                  </a:lnTo>
                  <a:lnTo>
                    <a:pt x="1115" y="900"/>
                  </a:lnTo>
                  <a:lnTo>
                    <a:pt x="1124" y="859"/>
                  </a:lnTo>
                  <a:lnTo>
                    <a:pt x="1126" y="819"/>
                  </a:lnTo>
                  <a:lnTo>
                    <a:pt x="1124" y="779"/>
                  </a:lnTo>
                  <a:lnTo>
                    <a:pt x="1115" y="738"/>
                  </a:lnTo>
                  <a:lnTo>
                    <a:pt x="1102" y="700"/>
                  </a:lnTo>
                  <a:lnTo>
                    <a:pt x="1085" y="665"/>
                  </a:lnTo>
                  <a:lnTo>
                    <a:pt x="1062" y="631"/>
                  </a:lnTo>
                  <a:lnTo>
                    <a:pt x="1035" y="600"/>
                  </a:lnTo>
                  <a:lnTo>
                    <a:pt x="1005" y="573"/>
                  </a:lnTo>
                  <a:lnTo>
                    <a:pt x="971" y="550"/>
                  </a:lnTo>
                  <a:lnTo>
                    <a:pt x="936" y="533"/>
                  </a:lnTo>
                  <a:lnTo>
                    <a:pt x="898" y="520"/>
                  </a:lnTo>
                  <a:lnTo>
                    <a:pt x="857" y="512"/>
                  </a:lnTo>
                  <a:lnTo>
                    <a:pt x="817" y="509"/>
                  </a:lnTo>
                  <a:close/>
                  <a:moveTo>
                    <a:pt x="1339" y="402"/>
                  </a:moveTo>
                  <a:lnTo>
                    <a:pt x="1190" y="551"/>
                  </a:lnTo>
                  <a:lnTo>
                    <a:pt x="1218" y="596"/>
                  </a:lnTo>
                  <a:lnTo>
                    <a:pt x="1241" y="642"/>
                  </a:lnTo>
                  <a:lnTo>
                    <a:pt x="1258" y="692"/>
                  </a:lnTo>
                  <a:lnTo>
                    <a:pt x="1270" y="743"/>
                  </a:lnTo>
                  <a:lnTo>
                    <a:pt x="1270" y="743"/>
                  </a:lnTo>
                  <a:lnTo>
                    <a:pt x="1479" y="743"/>
                  </a:lnTo>
                  <a:lnTo>
                    <a:pt x="1471" y="691"/>
                  </a:lnTo>
                  <a:lnTo>
                    <a:pt x="1459" y="640"/>
                  </a:lnTo>
                  <a:lnTo>
                    <a:pt x="1443" y="590"/>
                  </a:lnTo>
                  <a:lnTo>
                    <a:pt x="1423" y="540"/>
                  </a:lnTo>
                  <a:lnTo>
                    <a:pt x="1399" y="492"/>
                  </a:lnTo>
                  <a:lnTo>
                    <a:pt x="1371" y="447"/>
                  </a:lnTo>
                  <a:lnTo>
                    <a:pt x="1339" y="402"/>
                  </a:lnTo>
                  <a:close/>
                  <a:moveTo>
                    <a:pt x="295" y="402"/>
                  </a:moveTo>
                  <a:lnTo>
                    <a:pt x="263" y="447"/>
                  </a:lnTo>
                  <a:lnTo>
                    <a:pt x="235" y="492"/>
                  </a:lnTo>
                  <a:lnTo>
                    <a:pt x="211" y="540"/>
                  </a:lnTo>
                  <a:lnTo>
                    <a:pt x="191" y="590"/>
                  </a:lnTo>
                  <a:lnTo>
                    <a:pt x="175" y="640"/>
                  </a:lnTo>
                  <a:lnTo>
                    <a:pt x="163" y="691"/>
                  </a:lnTo>
                  <a:lnTo>
                    <a:pt x="155" y="743"/>
                  </a:lnTo>
                  <a:lnTo>
                    <a:pt x="364" y="743"/>
                  </a:lnTo>
                  <a:lnTo>
                    <a:pt x="376" y="692"/>
                  </a:lnTo>
                  <a:lnTo>
                    <a:pt x="393" y="642"/>
                  </a:lnTo>
                  <a:lnTo>
                    <a:pt x="416" y="596"/>
                  </a:lnTo>
                  <a:lnTo>
                    <a:pt x="444" y="551"/>
                  </a:lnTo>
                  <a:lnTo>
                    <a:pt x="295" y="402"/>
                  </a:lnTo>
                  <a:close/>
                  <a:moveTo>
                    <a:pt x="892" y="155"/>
                  </a:moveTo>
                  <a:lnTo>
                    <a:pt x="892" y="365"/>
                  </a:lnTo>
                  <a:lnTo>
                    <a:pt x="943" y="377"/>
                  </a:lnTo>
                  <a:lnTo>
                    <a:pt x="993" y="394"/>
                  </a:lnTo>
                  <a:lnTo>
                    <a:pt x="1040" y="417"/>
                  </a:lnTo>
                  <a:lnTo>
                    <a:pt x="1084" y="445"/>
                  </a:lnTo>
                  <a:lnTo>
                    <a:pt x="1233" y="296"/>
                  </a:lnTo>
                  <a:lnTo>
                    <a:pt x="1188" y="264"/>
                  </a:lnTo>
                  <a:lnTo>
                    <a:pt x="1143" y="235"/>
                  </a:lnTo>
                  <a:lnTo>
                    <a:pt x="1095" y="212"/>
                  </a:lnTo>
                  <a:lnTo>
                    <a:pt x="1045" y="191"/>
                  </a:lnTo>
                  <a:lnTo>
                    <a:pt x="995" y="176"/>
                  </a:lnTo>
                  <a:lnTo>
                    <a:pt x="944" y="163"/>
                  </a:lnTo>
                  <a:lnTo>
                    <a:pt x="892" y="155"/>
                  </a:lnTo>
                  <a:close/>
                  <a:moveTo>
                    <a:pt x="742" y="155"/>
                  </a:moveTo>
                  <a:lnTo>
                    <a:pt x="690" y="163"/>
                  </a:lnTo>
                  <a:lnTo>
                    <a:pt x="639" y="176"/>
                  </a:lnTo>
                  <a:lnTo>
                    <a:pt x="589" y="191"/>
                  </a:lnTo>
                  <a:lnTo>
                    <a:pt x="539" y="212"/>
                  </a:lnTo>
                  <a:lnTo>
                    <a:pt x="491" y="235"/>
                  </a:lnTo>
                  <a:lnTo>
                    <a:pt x="446" y="264"/>
                  </a:lnTo>
                  <a:lnTo>
                    <a:pt x="401" y="296"/>
                  </a:lnTo>
                  <a:lnTo>
                    <a:pt x="550" y="445"/>
                  </a:lnTo>
                  <a:lnTo>
                    <a:pt x="594" y="417"/>
                  </a:lnTo>
                  <a:lnTo>
                    <a:pt x="641" y="394"/>
                  </a:lnTo>
                  <a:lnTo>
                    <a:pt x="691" y="377"/>
                  </a:lnTo>
                  <a:lnTo>
                    <a:pt x="742" y="365"/>
                  </a:lnTo>
                  <a:lnTo>
                    <a:pt x="742" y="155"/>
                  </a:lnTo>
                  <a:close/>
                  <a:moveTo>
                    <a:pt x="817" y="0"/>
                  </a:moveTo>
                  <a:lnTo>
                    <a:pt x="880" y="3"/>
                  </a:lnTo>
                  <a:lnTo>
                    <a:pt x="942" y="10"/>
                  </a:lnTo>
                  <a:lnTo>
                    <a:pt x="1004" y="22"/>
                  </a:lnTo>
                  <a:lnTo>
                    <a:pt x="1065" y="38"/>
                  </a:lnTo>
                  <a:lnTo>
                    <a:pt x="1125" y="61"/>
                  </a:lnTo>
                  <a:lnTo>
                    <a:pt x="1183" y="86"/>
                  </a:lnTo>
                  <a:lnTo>
                    <a:pt x="1239" y="118"/>
                  </a:lnTo>
                  <a:lnTo>
                    <a:pt x="1293" y="153"/>
                  </a:lnTo>
                  <a:lnTo>
                    <a:pt x="1345" y="195"/>
                  </a:lnTo>
                  <a:lnTo>
                    <a:pt x="1394" y="240"/>
                  </a:lnTo>
                  <a:lnTo>
                    <a:pt x="1440" y="289"/>
                  </a:lnTo>
                  <a:lnTo>
                    <a:pt x="1481" y="341"/>
                  </a:lnTo>
                  <a:lnTo>
                    <a:pt x="1516" y="396"/>
                  </a:lnTo>
                  <a:lnTo>
                    <a:pt x="1548" y="452"/>
                  </a:lnTo>
                  <a:lnTo>
                    <a:pt x="1573" y="511"/>
                  </a:lnTo>
                  <a:lnTo>
                    <a:pt x="1595" y="570"/>
                  </a:lnTo>
                  <a:lnTo>
                    <a:pt x="1611" y="632"/>
                  </a:lnTo>
                  <a:lnTo>
                    <a:pt x="1624" y="693"/>
                  </a:lnTo>
                  <a:lnTo>
                    <a:pt x="1630" y="756"/>
                  </a:lnTo>
                  <a:lnTo>
                    <a:pt x="1634" y="819"/>
                  </a:lnTo>
                  <a:lnTo>
                    <a:pt x="1630" y="882"/>
                  </a:lnTo>
                  <a:lnTo>
                    <a:pt x="1624" y="945"/>
                  </a:lnTo>
                  <a:lnTo>
                    <a:pt x="1611" y="1006"/>
                  </a:lnTo>
                  <a:lnTo>
                    <a:pt x="1595" y="1068"/>
                  </a:lnTo>
                  <a:lnTo>
                    <a:pt x="1573" y="1127"/>
                  </a:lnTo>
                  <a:lnTo>
                    <a:pt x="1548" y="1186"/>
                  </a:lnTo>
                  <a:lnTo>
                    <a:pt x="1516" y="1242"/>
                  </a:lnTo>
                  <a:lnTo>
                    <a:pt x="1481" y="1297"/>
                  </a:lnTo>
                  <a:lnTo>
                    <a:pt x="1440" y="1349"/>
                  </a:lnTo>
                  <a:lnTo>
                    <a:pt x="1394" y="1398"/>
                  </a:lnTo>
                  <a:lnTo>
                    <a:pt x="1345" y="1443"/>
                  </a:lnTo>
                  <a:lnTo>
                    <a:pt x="1293" y="1485"/>
                  </a:lnTo>
                  <a:lnTo>
                    <a:pt x="1239" y="1520"/>
                  </a:lnTo>
                  <a:lnTo>
                    <a:pt x="1183" y="1552"/>
                  </a:lnTo>
                  <a:lnTo>
                    <a:pt x="1125" y="1577"/>
                  </a:lnTo>
                  <a:lnTo>
                    <a:pt x="1065" y="1600"/>
                  </a:lnTo>
                  <a:lnTo>
                    <a:pt x="1004" y="1616"/>
                  </a:lnTo>
                  <a:lnTo>
                    <a:pt x="942" y="1628"/>
                  </a:lnTo>
                  <a:lnTo>
                    <a:pt x="880" y="1635"/>
                  </a:lnTo>
                  <a:lnTo>
                    <a:pt x="817" y="1638"/>
                  </a:lnTo>
                  <a:lnTo>
                    <a:pt x="754" y="1635"/>
                  </a:lnTo>
                  <a:lnTo>
                    <a:pt x="692" y="1628"/>
                  </a:lnTo>
                  <a:lnTo>
                    <a:pt x="630" y="1616"/>
                  </a:lnTo>
                  <a:lnTo>
                    <a:pt x="569" y="1600"/>
                  </a:lnTo>
                  <a:lnTo>
                    <a:pt x="509" y="1577"/>
                  </a:lnTo>
                  <a:lnTo>
                    <a:pt x="451" y="1552"/>
                  </a:lnTo>
                  <a:lnTo>
                    <a:pt x="395" y="1520"/>
                  </a:lnTo>
                  <a:lnTo>
                    <a:pt x="341" y="1485"/>
                  </a:lnTo>
                  <a:lnTo>
                    <a:pt x="289" y="1443"/>
                  </a:lnTo>
                  <a:lnTo>
                    <a:pt x="240" y="1398"/>
                  </a:lnTo>
                  <a:lnTo>
                    <a:pt x="194" y="1349"/>
                  </a:lnTo>
                  <a:lnTo>
                    <a:pt x="153" y="1297"/>
                  </a:lnTo>
                  <a:lnTo>
                    <a:pt x="118" y="1242"/>
                  </a:lnTo>
                  <a:lnTo>
                    <a:pt x="86" y="1186"/>
                  </a:lnTo>
                  <a:lnTo>
                    <a:pt x="61" y="1127"/>
                  </a:lnTo>
                  <a:lnTo>
                    <a:pt x="39" y="1068"/>
                  </a:lnTo>
                  <a:lnTo>
                    <a:pt x="23" y="1006"/>
                  </a:lnTo>
                  <a:lnTo>
                    <a:pt x="10" y="945"/>
                  </a:lnTo>
                  <a:lnTo>
                    <a:pt x="4" y="882"/>
                  </a:lnTo>
                  <a:lnTo>
                    <a:pt x="0" y="819"/>
                  </a:lnTo>
                  <a:lnTo>
                    <a:pt x="4" y="756"/>
                  </a:lnTo>
                  <a:lnTo>
                    <a:pt x="10" y="693"/>
                  </a:lnTo>
                  <a:lnTo>
                    <a:pt x="23" y="632"/>
                  </a:lnTo>
                  <a:lnTo>
                    <a:pt x="39" y="570"/>
                  </a:lnTo>
                  <a:lnTo>
                    <a:pt x="61" y="511"/>
                  </a:lnTo>
                  <a:lnTo>
                    <a:pt x="86" y="452"/>
                  </a:lnTo>
                  <a:lnTo>
                    <a:pt x="118" y="396"/>
                  </a:lnTo>
                  <a:lnTo>
                    <a:pt x="153" y="341"/>
                  </a:lnTo>
                  <a:lnTo>
                    <a:pt x="194" y="289"/>
                  </a:lnTo>
                  <a:lnTo>
                    <a:pt x="240" y="240"/>
                  </a:lnTo>
                  <a:lnTo>
                    <a:pt x="289" y="195"/>
                  </a:lnTo>
                  <a:lnTo>
                    <a:pt x="341" y="153"/>
                  </a:lnTo>
                  <a:lnTo>
                    <a:pt x="395" y="118"/>
                  </a:lnTo>
                  <a:lnTo>
                    <a:pt x="451" y="86"/>
                  </a:lnTo>
                  <a:lnTo>
                    <a:pt x="509" y="61"/>
                  </a:lnTo>
                  <a:lnTo>
                    <a:pt x="569" y="38"/>
                  </a:lnTo>
                  <a:lnTo>
                    <a:pt x="630" y="22"/>
                  </a:lnTo>
                  <a:lnTo>
                    <a:pt x="692" y="10"/>
                  </a:lnTo>
                  <a:lnTo>
                    <a:pt x="754" y="3"/>
                  </a:lnTo>
                  <a:lnTo>
                    <a:pt x="8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8152297" y="2689225"/>
            <a:ext cx="555625" cy="555625"/>
            <a:chOff x="8148638" y="2689225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7" name="Freeform 115"/>
            <p:cNvSpPr>
              <a:spLocks noEditPoints="1"/>
            </p:cNvSpPr>
            <p:nvPr/>
          </p:nvSpPr>
          <p:spPr bwMode="auto">
            <a:xfrm>
              <a:off x="8148638" y="2876550"/>
              <a:ext cx="368300" cy="368300"/>
            </a:xfrm>
            <a:custGeom>
              <a:avLst/>
              <a:gdLst>
                <a:gd name="T0" fmla="*/ 700 w 2319"/>
                <a:gd name="T1" fmla="*/ 439 h 2321"/>
                <a:gd name="T2" fmla="*/ 508 w 2319"/>
                <a:gd name="T3" fmla="*/ 652 h 2321"/>
                <a:gd name="T4" fmla="*/ 354 w 2319"/>
                <a:gd name="T5" fmla="*/ 703 h 2321"/>
                <a:gd name="T6" fmla="*/ 310 w 2319"/>
                <a:gd name="T7" fmla="*/ 952 h 2321"/>
                <a:gd name="T8" fmla="*/ 334 w 2319"/>
                <a:gd name="T9" fmla="*/ 1195 h 2321"/>
                <a:gd name="T10" fmla="*/ 291 w 2319"/>
                <a:gd name="T11" fmla="*/ 1390 h 2321"/>
                <a:gd name="T12" fmla="*/ 383 w 2319"/>
                <a:gd name="T13" fmla="*/ 1613 h 2321"/>
                <a:gd name="T14" fmla="*/ 552 w 2319"/>
                <a:gd name="T15" fmla="*/ 1721 h 2321"/>
                <a:gd name="T16" fmla="*/ 707 w 2319"/>
                <a:gd name="T17" fmla="*/ 1909 h 2321"/>
                <a:gd name="T18" fmla="*/ 882 w 2319"/>
                <a:gd name="T19" fmla="*/ 2108 h 2321"/>
                <a:gd name="T20" fmla="*/ 1030 w 2319"/>
                <a:gd name="T21" fmla="*/ 1981 h 2321"/>
                <a:gd name="T22" fmla="*/ 1318 w 2319"/>
                <a:gd name="T23" fmla="*/ 1986 h 2321"/>
                <a:gd name="T24" fmla="*/ 1648 w 2319"/>
                <a:gd name="T25" fmla="*/ 2088 h 2321"/>
                <a:gd name="T26" fmla="*/ 1630 w 2319"/>
                <a:gd name="T27" fmla="*/ 1856 h 2321"/>
                <a:gd name="T28" fmla="*/ 1831 w 2319"/>
                <a:gd name="T29" fmla="*/ 1648 h 2321"/>
                <a:gd name="T30" fmla="*/ 2086 w 2319"/>
                <a:gd name="T31" fmla="*/ 1650 h 2321"/>
                <a:gd name="T32" fmla="*/ 1984 w 2319"/>
                <a:gd name="T33" fmla="*/ 1319 h 2321"/>
                <a:gd name="T34" fmla="*/ 1979 w 2319"/>
                <a:gd name="T35" fmla="*/ 1030 h 2321"/>
                <a:gd name="T36" fmla="*/ 2161 w 2319"/>
                <a:gd name="T37" fmla="*/ 851 h 2321"/>
                <a:gd name="T38" fmla="*/ 1855 w 2319"/>
                <a:gd name="T39" fmla="*/ 689 h 2321"/>
                <a:gd name="T40" fmla="*/ 1647 w 2319"/>
                <a:gd name="T41" fmla="*/ 488 h 2321"/>
                <a:gd name="T42" fmla="*/ 1648 w 2319"/>
                <a:gd name="T43" fmla="*/ 233 h 2321"/>
                <a:gd name="T44" fmla="*/ 1318 w 2319"/>
                <a:gd name="T45" fmla="*/ 336 h 2321"/>
                <a:gd name="T46" fmla="*/ 1029 w 2319"/>
                <a:gd name="T47" fmla="*/ 341 h 2321"/>
                <a:gd name="T48" fmla="*/ 850 w 2319"/>
                <a:gd name="T49" fmla="*/ 160 h 2321"/>
                <a:gd name="T50" fmla="*/ 1760 w 2319"/>
                <a:gd name="T51" fmla="*/ 120 h 2321"/>
                <a:gd name="T52" fmla="*/ 1803 w 2319"/>
                <a:gd name="T53" fmla="*/ 263 h 2321"/>
                <a:gd name="T54" fmla="*/ 1994 w 2319"/>
                <a:gd name="T55" fmla="*/ 533 h 2321"/>
                <a:gd name="T56" fmla="*/ 2180 w 2319"/>
                <a:gd name="T57" fmla="*/ 543 h 2321"/>
                <a:gd name="T58" fmla="*/ 2316 w 2319"/>
                <a:gd name="T59" fmla="*/ 823 h 2321"/>
                <a:gd name="T60" fmla="*/ 2270 w 2319"/>
                <a:gd name="T61" fmla="*/ 965 h 2321"/>
                <a:gd name="T62" fmla="*/ 2249 w 2319"/>
                <a:gd name="T63" fmla="*/ 1340 h 2321"/>
                <a:gd name="T64" fmla="*/ 2319 w 2319"/>
                <a:gd name="T65" fmla="*/ 1471 h 2321"/>
                <a:gd name="T66" fmla="*/ 2180 w 2319"/>
                <a:gd name="T67" fmla="*/ 1779 h 2321"/>
                <a:gd name="T68" fmla="*/ 1994 w 2319"/>
                <a:gd name="T69" fmla="*/ 1788 h 2321"/>
                <a:gd name="T70" fmla="*/ 1803 w 2319"/>
                <a:gd name="T71" fmla="*/ 2058 h 2321"/>
                <a:gd name="T72" fmla="*/ 1760 w 2319"/>
                <a:gd name="T73" fmla="*/ 2201 h 2321"/>
                <a:gd name="T74" fmla="*/ 1444 w 2319"/>
                <a:gd name="T75" fmla="*/ 2320 h 2321"/>
                <a:gd name="T76" fmla="*/ 1273 w 2319"/>
                <a:gd name="T77" fmla="*/ 2138 h 2321"/>
                <a:gd name="T78" fmla="*/ 965 w 2319"/>
                <a:gd name="T79" fmla="*/ 2271 h 2321"/>
                <a:gd name="T80" fmla="*/ 826 w 2319"/>
                <a:gd name="T81" fmla="*/ 2318 h 2321"/>
                <a:gd name="T82" fmla="*/ 529 w 2319"/>
                <a:gd name="T83" fmla="*/ 2159 h 2321"/>
                <a:gd name="T84" fmla="*/ 549 w 2319"/>
                <a:gd name="T85" fmla="*/ 1932 h 2321"/>
                <a:gd name="T86" fmla="*/ 236 w 2319"/>
                <a:gd name="T87" fmla="*/ 1807 h 2321"/>
                <a:gd name="T88" fmla="*/ 104 w 2319"/>
                <a:gd name="T89" fmla="*/ 1740 h 2321"/>
                <a:gd name="T90" fmla="*/ 7 w 2319"/>
                <a:gd name="T91" fmla="*/ 1421 h 2321"/>
                <a:gd name="T92" fmla="*/ 177 w 2319"/>
                <a:gd name="T93" fmla="*/ 1199 h 2321"/>
                <a:gd name="T94" fmla="*/ 18 w 2319"/>
                <a:gd name="T95" fmla="*/ 924 h 2321"/>
                <a:gd name="T96" fmla="*/ 91 w 2319"/>
                <a:gd name="T97" fmla="*/ 604 h 2321"/>
                <a:gd name="T98" fmla="*/ 210 w 2319"/>
                <a:gd name="T99" fmla="*/ 514 h 2321"/>
                <a:gd name="T100" fmla="*/ 492 w 2319"/>
                <a:gd name="T101" fmla="*/ 438 h 2321"/>
                <a:gd name="T102" fmla="*/ 520 w 2319"/>
                <a:gd name="T103" fmla="*/ 185 h 2321"/>
                <a:gd name="T104" fmla="*/ 798 w 2319"/>
                <a:gd name="T105" fmla="*/ 11 h 2321"/>
                <a:gd name="T106" fmla="*/ 945 w 2319"/>
                <a:gd name="T107" fmla="*/ 32 h 2321"/>
                <a:gd name="T108" fmla="*/ 1273 w 2319"/>
                <a:gd name="T109" fmla="*/ 183 h 2321"/>
                <a:gd name="T110" fmla="*/ 1444 w 2319"/>
                <a:gd name="T111" fmla="*/ 1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9" h="2321">
                  <a:moveTo>
                    <a:pt x="850" y="160"/>
                  </a:moveTo>
                  <a:lnTo>
                    <a:pt x="672" y="233"/>
                  </a:lnTo>
                  <a:lnTo>
                    <a:pt x="702" y="354"/>
                  </a:lnTo>
                  <a:lnTo>
                    <a:pt x="708" y="383"/>
                  </a:lnTo>
                  <a:lnTo>
                    <a:pt x="707" y="412"/>
                  </a:lnTo>
                  <a:lnTo>
                    <a:pt x="700" y="439"/>
                  </a:lnTo>
                  <a:lnTo>
                    <a:pt x="689" y="465"/>
                  </a:lnTo>
                  <a:lnTo>
                    <a:pt x="673" y="488"/>
                  </a:lnTo>
                  <a:lnTo>
                    <a:pt x="651" y="509"/>
                  </a:lnTo>
                  <a:lnTo>
                    <a:pt x="599" y="552"/>
                  </a:lnTo>
                  <a:lnTo>
                    <a:pt x="552" y="600"/>
                  </a:lnTo>
                  <a:lnTo>
                    <a:pt x="508" y="652"/>
                  </a:lnTo>
                  <a:lnTo>
                    <a:pt x="488" y="673"/>
                  </a:lnTo>
                  <a:lnTo>
                    <a:pt x="464" y="689"/>
                  </a:lnTo>
                  <a:lnTo>
                    <a:pt x="439" y="701"/>
                  </a:lnTo>
                  <a:lnTo>
                    <a:pt x="411" y="707"/>
                  </a:lnTo>
                  <a:lnTo>
                    <a:pt x="383" y="709"/>
                  </a:lnTo>
                  <a:lnTo>
                    <a:pt x="354" y="703"/>
                  </a:lnTo>
                  <a:lnTo>
                    <a:pt x="293" y="687"/>
                  </a:lnTo>
                  <a:lnTo>
                    <a:pt x="233" y="672"/>
                  </a:lnTo>
                  <a:lnTo>
                    <a:pt x="159" y="851"/>
                  </a:lnTo>
                  <a:lnTo>
                    <a:pt x="267" y="914"/>
                  </a:lnTo>
                  <a:lnTo>
                    <a:pt x="291" y="931"/>
                  </a:lnTo>
                  <a:lnTo>
                    <a:pt x="310" y="952"/>
                  </a:lnTo>
                  <a:lnTo>
                    <a:pt x="325" y="976"/>
                  </a:lnTo>
                  <a:lnTo>
                    <a:pt x="336" y="1002"/>
                  </a:lnTo>
                  <a:lnTo>
                    <a:pt x="340" y="1030"/>
                  </a:lnTo>
                  <a:lnTo>
                    <a:pt x="340" y="1060"/>
                  </a:lnTo>
                  <a:lnTo>
                    <a:pt x="334" y="1127"/>
                  </a:lnTo>
                  <a:lnTo>
                    <a:pt x="334" y="1195"/>
                  </a:lnTo>
                  <a:lnTo>
                    <a:pt x="340" y="1262"/>
                  </a:lnTo>
                  <a:lnTo>
                    <a:pt x="340" y="1291"/>
                  </a:lnTo>
                  <a:lnTo>
                    <a:pt x="336" y="1319"/>
                  </a:lnTo>
                  <a:lnTo>
                    <a:pt x="325" y="1346"/>
                  </a:lnTo>
                  <a:lnTo>
                    <a:pt x="310" y="1369"/>
                  </a:lnTo>
                  <a:lnTo>
                    <a:pt x="291" y="1390"/>
                  </a:lnTo>
                  <a:lnTo>
                    <a:pt x="267" y="1407"/>
                  </a:lnTo>
                  <a:lnTo>
                    <a:pt x="159" y="1471"/>
                  </a:lnTo>
                  <a:lnTo>
                    <a:pt x="233" y="1650"/>
                  </a:lnTo>
                  <a:lnTo>
                    <a:pt x="293" y="1634"/>
                  </a:lnTo>
                  <a:lnTo>
                    <a:pt x="354" y="1618"/>
                  </a:lnTo>
                  <a:lnTo>
                    <a:pt x="383" y="1613"/>
                  </a:lnTo>
                  <a:lnTo>
                    <a:pt x="411" y="1614"/>
                  </a:lnTo>
                  <a:lnTo>
                    <a:pt x="439" y="1620"/>
                  </a:lnTo>
                  <a:lnTo>
                    <a:pt x="464" y="1632"/>
                  </a:lnTo>
                  <a:lnTo>
                    <a:pt x="488" y="1648"/>
                  </a:lnTo>
                  <a:lnTo>
                    <a:pt x="508" y="1669"/>
                  </a:lnTo>
                  <a:lnTo>
                    <a:pt x="552" y="1721"/>
                  </a:lnTo>
                  <a:lnTo>
                    <a:pt x="599" y="1769"/>
                  </a:lnTo>
                  <a:lnTo>
                    <a:pt x="651" y="1813"/>
                  </a:lnTo>
                  <a:lnTo>
                    <a:pt x="673" y="1833"/>
                  </a:lnTo>
                  <a:lnTo>
                    <a:pt x="689" y="1856"/>
                  </a:lnTo>
                  <a:lnTo>
                    <a:pt x="700" y="1882"/>
                  </a:lnTo>
                  <a:lnTo>
                    <a:pt x="707" y="1909"/>
                  </a:lnTo>
                  <a:lnTo>
                    <a:pt x="708" y="1938"/>
                  </a:lnTo>
                  <a:lnTo>
                    <a:pt x="702" y="1967"/>
                  </a:lnTo>
                  <a:lnTo>
                    <a:pt x="687" y="2027"/>
                  </a:lnTo>
                  <a:lnTo>
                    <a:pt x="672" y="2088"/>
                  </a:lnTo>
                  <a:lnTo>
                    <a:pt x="850" y="2161"/>
                  </a:lnTo>
                  <a:lnTo>
                    <a:pt x="882" y="2108"/>
                  </a:lnTo>
                  <a:lnTo>
                    <a:pt x="913" y="2054"/>
                  </a:lnTo>
                  <a:lnTo>
                    <a:pt x="930" y="2031"/>
                  </a:lnTo>
                  <a:lnTo>
                    <a:pt x="951" y="2010"/>
                  </a:lnTo>
                  <a:lnTo>
                    <a:pt x="975" y="1996"/>
                  </a:lnTo>
                  <a:lnTo>
                    <a:pt x="1001" y="1986"/>
                  </a:lnTo>
                  <a:lnTo>
                    <a:pt x="1030" y="1981"/>
                  </a:lnTo>
                  <a:lnTo>
                    <a:pt x="1059" y="1982"/>
                  </a:lnTo>
                  <a:lnTo>
                    <a:pt x="1126" y="1987"/>
                  </a:lnTo>
                  <a:lnTo>
                    <a:pt x="1194" y="1987"/>
                  </a:lnTo>
                  <a:lnTo>
                    <a:pt x="1262" y="1982"/>
                  </a:lnTo>
                  <a:lnTo>
                    <a:pt x="1290" y="1981"/>
                  </a:lnTo>
                  <a:lnTo>
                    <a:pt x="1318" y="1986"/>
                  </a:lnTo>
                  <a:lnTo>
                    <a:pt x="1344" y="1996"/>
                  </a:lnTo>
                  <a:lnTo>
                    <a:pt x="1369" y="2010"/>
                  </a:lnTo>
                  <a:lnTo>
                    <a:pt x="1389" y="2031"/>
                  </a:lnTo>
                  <a:lnTo>
                    <a:pt x="1406" y="2054"/>
                  </a:lnTo>
                  <a:lnTo>
                    <a:pt x="1470" y="2161"/>
                  </a:lnTo>
                  <a:lnTo>
                    <a:pt x="1648" y="2088"/>
                  </a:lnTo>
                  <a:lnTo>
                    <a:pt x="1632" y="2027"/>
                  </a:lnTo>
                  <a:lnTo>
                    <a:pt x="1617" y="1967"/>
                  </a:lnTo>
                  <a:lnTo>
                    <a:pt x="1612" y="1938"/>
                  </a:lnTo>
                  <a:lnTo>
                    <a:pt x="1612" y="1909"/>
                  </a:lnTo>
                  <a:lnTo>
                    <a:pt x="1619" y="1882"/>
                  </a:lnTo>
                  <a:lnTo>
                    <a:pt x="1630" y="1856"/>
                  </a:lnTo>
                  <a:lnTo>
                    <a:pt x="1647" y="1833"/>
                  </a:lnTo>
                  <a:lnTo>
                    <a:pt x="1668" y="1813"/>
                  </a:lnTo>
                  <a:lnTo>
                    <a:pt x="1720" y="1769"/>
                  </a:lnTo>
                  <a:lnTo>
                    <a:pt x="1767" y="1721"/>
                  </a:lnTo>
                  <a:lnTo>
                    <a:pt x="1811" y="1669"/>
                  </a:lnTo>
                  <a:lnTo>
                    <a:pt x="1831" y="1648"/>
                  </a:lnTo>
                  <a:lnTo>
                    <a:pt x="1855" y="1632"/>
                  </a:lnTo>
                  <a:lnTo>
                    <a:pt x="1880" y="1620"/>
                  </a:lnTo>
                  <a:lnTo>
                    <a:pt x="1908" y="1614"/>
                  </a:lnTo>
                  <a:lnTo>
                    <a:pt x="1936" y="1613"/>
                  </a:lnTo>
                  <a:lnTo>
                    <a:pt x="1965" y="1618"/>
                  </a:lnTo>
                  <a:lnTo>
                    <a:pt x="2086" y="1650"/>
                  </a:lnTo>
                  <a:lnTo>
                    <a:pt x="2161" y="1470"/>
                  </a:lnTo>
                  <a:lnTo>
                    <a:pt x="2052" y="1407"/>
                  </a:lnTo>
                  <a:lnTo>
                    <a:pt x="2029" y="1390"/>
                  </a:lnTo>
                  <a:lnTo>
                    <a:pt x="2009" y="1369"/>
                  </a:lnTo>
                  <a:lnTo>
                    <a:pt x="1994" y="1346"/>
                  </a:lnTo>
                  <a:lnTo>
                    <a:pt x="1984" y="1319"/>
                  </a:lnTo>
                  <a:lnTo>
                    <a:pt x="1979" y="1291"/>
                  </a:lnTo>
                  <a:lnTo>
                    <a:pt x="1980" y="1262"/>
                  </a:lnTo>
                  <a:lnTo>
                    <a:pt x="1985" y="1195"/>
                  </a:lnTo>
                  <a:lnTo>
                    <a:pt x="1985" y="1127"/>
                  </a:lnTo>
                  <a:lnTo>
                    <a:pt x="1980" y="1060"/>
                  </a:lnTo>
                  <a:lnTo>
                    <a:pt x="1979" y="1030"/>
                  </a:lnTo>
                  <a:lnTo>
                    <a:pt x="1984" y="1002"/>
                  </a:lnTo>
                  <a:lnTo>
                    <a:pt x="1994" y="976"/>
                  </a:lnTo>
                  <a:lnTo>
                    <a:pt x="2009" y="952"/>
                  </a:lnTo>
                  <a:lnTo>
                    <a:pt x="2029" y="931"/>
                  </a:lnTo>
                  <a:lnTo>
                    <a:pt x="2052" y="914"/>
                  </a:lnTo>
                  <a:lnTo>
                    <a:pt x="2161" y="851"/>
                  </a:lnTo>
                  <a:lnTo>
                    <a:pt x="2086" y="671"/>
                  </a:lnTo>
                  <a:lnTo>
                    <a:pt x="1965" y="703"/>
                  </a:lnTo>
                  <a:lnTo>
                    <a:pt x="1936" y="709"/>
                  </a:lnTo>
                  <a:lnTo>
                    <a:pt x="1908" y="707"/>
                  </a:lnTo>
                  <a:lnTo>
                    <a:pt x="1880" y="701"/>
                  </a:lnTo>
                  <a:lnTo>
                    <a:pt x="1855" y="689"/>
                  </a:lnTo>
                  <a:lnTo>
                    <a:pt x="1831" y="673"/>
                  </a:lnTo>
                  <a:lnTo>
                    <a:pt x="1811" y="652"/>
                  </a:lnTo>
                  <a:lnTo>
                    <a:pt x="1767" y="600"/>
                  </a:lnTo>
                  <a:lnTo>
                    <a:pt x="1720" y="552"/>
                  </a:lnTo>
                  <a:lnTo>
                    <a:pt x="1668" y="509"/>
                  </a:lnTo>
                  <a:lnTo>
                    <a:pt x="1647" y="488"/>
                  </a:lnTo>
                  <a:lnTo>
                    <a:pt x="1630" y="465"/>
                  </a:lnTo>
                  <a:lnTo>
                    <a:pt x="1619" y="439"/>
                  </a:lnTo>
                  <a:lnTo>
                    <a:pt x="1612" y="412"/>
                  </a:lnTo>
                  <a:lnTo>
                    <a:pt x="1612" y="383"/>
                  </a:lnTo>
                  <a:lnTo>
                    <a:pt x="1617" y="354"/>
                  </a:lnTo>
                  <a:lnTo>
                    <a:pt x="1648" y="233"/>
                  </a:lnTo>
                  <a:lnTo>
                    <a:pt x="1470" y="160"/>
                  </a:lnTo>
                  <a:lnTo>
                    <a:pt x="1406" y="267"/>
                  </a:lnTo>
                  <a:lnTo>
                    <a:pt x="1389" y="291"/>
                  </a:lnTo>
                  <a:lnTo>
                    <a:pt x="1369" y="311"/>
                  </a:lnTo>
                  <a:lnTo>
                    <a:pt x="1344" y="326"/>
                  </a:lnTo>
                  <a:lnTo>
                    <a:pt x="1318" y="336"/>
                  </a:lnTo>
                  <a:lnTo>
                    <a:pt x="1290" y="341"/>
                  </a:lnTo>
                  <a:lnTo>
                    <a:pt x="1262" y="339"/>
                  </a:lnTo>
                  <a:lnTo>
                    <a:pt x="1194" y="334"/>
                  </a:lnTo>
                  <a:lnTo>
                    <a:pt x="1126" y="334"/>
                  </a:lnTo>
                  <a:lnTo>
                    <a:pt x="1059" y="339"/>
                  </a:lnTo>
                  <a:lnTo>
                    <a:pt x="1029" y="341"/>
                  </a:lnTo>
                  <a:lnTo>
                    <a:pt x="1001" y="335"/>
                  </a:lnTo>
                  <a:lnTo>
                    <a:pt x="975" y="326"/>
                  </a:lnTo>
                  <a:lnTo>
                    <a:pt x="951" y="311"/>
                  </a:lnTo>
                  <a:lnTo>
                    <a:pt x="930" y="291"/>
                  </a:lnTo>
                  <a:lnTo>
                    <a:pt x="913" y="267"/>
                  </a:lnTo>
                  <a:lnTo>
                    <a:pt x="850" y="160"/>
                  </a:lnTo>
                  <a:close/>
                  <a:moveTo>
                    <a:pt x="1470" y="0"/>
                  </a:moveTo>
                  <a:lnTo>
                    <a:pt x="1496" y="3"/>
                  </a:lnTo>
                  <a:lnTo>
                    <a:pt x="1522" y="11"/>
                  </a:lnTo>
                  <a:lnTo>
                    <a:pt x="1716" y="92"/>
                  </a:lnTo>
                  <a:lnTo>
                    <a:pt x="1740" y="104"/>
                  </a:lnTo>
                  <a:lnTo>
                    <a:pt x="1760" y="120"/>
                  </a:lnTo>
                  <a:lnTo>
                    <a:pt x="1777" y="139"/>
                  </a:lnTo>
                  <a:lnTo>
                    <a:pt x="1791" y="162"/>
                  </a:lnTo>
                  <a:lnTo>
                    <a:pt x="1800" y="185"/>
                  </a:lnTo>
                  <a:lnTo>
                    <a:pt x="1806" y="211"/>
                  </a:lnTo>
                  <a:lnTo>
                    <a:pt x="1807" y="236"/>
                  </a:lnTo>
                  <a:lnTo>
                    <a:pt x="1803" y="263"/>
                  </a:lnTo>
                  <a:lnTo>
                    <a:pt x="1787" y="326"/>
                  </a:lnTo>
                  <a:lnTo>
                    <a:pt x="1770" y="389"/>
                  </a:lnTo>
                  <a:lnTo>
                    <a:pt x="1827" y="438"/>
                  </a:lnTo>
                  <a:lnTo>
                    <a:pt x="1881" y="493"/>
                  </a:lnTo>
                  <a:lnTo>
                    <a:pt x="1931" y="550"/>
                  </a:lnTo>
                  <a:lnTo>
                    <a:pt x="1994" y="533"/>
                  </a:lnTo>
                  <a:lnTo>
                    <a:pt x="2057" y="517"/>
                  </a:lnTo>
                  <a:lnTo>
                    <a:pt x="2083" y="514"/>
                  </a:lnTo>
                  <a:lnTo>
                    <a:pt x="2110" y="514"/>
                  </a:lnTo>
                  <a:lnTo>
                    <a:pt x="2134" y="519"/>
                  </a:lnTo>
                  <a:lnTo>
                    <a:pt x="2159" y="529"/>
                  </a:lnTo>
                  <a:lnTo>
                    <a:pt x="2180" y="543"/>
                  </a:lnTo>
                  <a:lnTo>
                    <a:pt x="2199" y="560"/>
                  </a:lnTo>
                  <a:lnTo>
                    <a:pt x="2215" y="581"/>
                  </a:lnTo>
                  <a:lnTo>
                    <a:pt x="2228" y="604"/>
                  </a:lnTo>
                  <a:lnTo>
                    <a:pt x="2308" y="799"/>
                  </a:lnTo>
                  <a:lnTo>
                    <a:pt x="2308" y="799"/>
                  </a:lnTo>
                  <a:lnTo>
                    <a:pt x="2316" y="823"/>
                  </a:lnTo>
                  <a:lnTo>
                    <a:pt x="2319" y="850"/>
                  </a:lnTo>
                  <a:lnTo>
                    <a:pt x="2318" y="876"/>
                  </a:lnTo>
                  <a:lnTo>
                    <a:pt x="2312" y="901"/>
                  </a:lnTo>
                  <a:lnTo>
                    <a:pt x="2302" y="924"/>
                  </a:lnTo>
                  <a:lnTo>
                    <a:pt x="2287" y="946"/>
                  </a:lnTo>
                  <a:lnTo>
                    <a:pt x="2270" y="965"/>
                  </a:lnTo>
                  <a:lnTo>
                    <a:pt x="2249" y="981"/>
                  </a:lnTo>
                  <a:lnTo>
                    <a:pt x="2136" y="1047"/>
                  </a:lnTo>
                  <a:lnTo>
                    <a:pt x="2142" y="1122"/>
                  </a:lnTo>
                  <a:lnTo>
                    <a:pt x="2142" y="1199"/>
                  </a:lnTo>
                  <a:lnTo>
                    <a:pt x="2136" y="1274"/>
                  </a:lnTo>
                  <a:lnTo>
                    <a:pt x="2249" y="1340"/>
                  </a:lnTo>
                  <a:lnTo>
                    <a:pt x="2270" y="1356"/>
                  </a:lnTo>
                  <a:lnTo>
                    <a:pt x="2287" y="1375"/>
                  </a:lnTo>
                  <a:lnTo>
                    <a:pt x="2302" y="1397"/>
                  </a:lnTo>
                  <a:lnTo>
                    <a:pt x="2312" y="1421"/>
                  </a:lnTo>
                  <a:lnTo>
                    <a:pt x="2318" y="1446"/>
                  </a:lnTo>
                  <a:lnTo>
                    <a:pt x="2319" y="1471"/>
                  </a:lnTo>
                  <a:lnTo>
                    <a:pt x="2316" y="1498"/>
                  </a:lnTo>
                  <a:lnTo>
                    <a:pt x="2308" y="1523"/>
                  </a:lnTo>
                  <a:lnTo>
                    <a:pt x="2228" y="1717"/>
                  </a:lnTo>
                  <a:lnTo>
                    <a:pt x="2215" y="1740"/>
                  </a:lnTo>
                  <a:lnTo>
                    <a:pt x="2199" y="1762"/>
                  </a:lnTo>
                  <a:lnTo>
                    <a:pt x="2180" y="1779"/>
                  </a:lnTo>
                  <a:lnTo>
                    <a:pt x="2159" y="1792"/>
                  </a:lnTo>
                  <a:lnTo>
                    <a:pt x="2134" y="1802"/>
                  </a:lnTo>
                  <a:lnTo>
                    <a:pt x="2110" y="1807"/>
                  </a:lnTo>
                  <a:lnTo>
                    <a:pt x="2083" y="1807"/>
                  </a:lnTo>
                  <a:lnTo>
                    <a:pt x="2057" y="1804"/>
                  </a:lnTo>
                  <a:lnTo>
                    <a:pt x="1994" y="1788"/>
                  </a:lnTo>
                  <a:lnTo>
                    <a:pt x="1931" y="1771"/>
                  </a:lnTo>
                  <a:lnTo>
                    <a:pt x="1881" y="1829"/>
                  </a:lnTo>
                  <a:lnTo>
                    <a:pt x="1827" y="1883"/>
                  </a:lnTo>
                  <a:lnTo>
                    <a:pt x="1770" y="1932"/>
                  </a:lnTo>
                  <a:lnTo>
                    <a:pt x="1787" y="1996"/>
                  </a:lnTo>
                  <a:lnTo>
                    <a:pt x="1803" y="2058"/>
                  </a:lnTo>
                  <a:lnTo>
                    <a:pt x="1807" y="2085"/>
                  </a:lnTo>
                  <a:lnTo>
                    <a:pt x="1806" y="2110"/>
                  </a:lnTo>
                  <a:lnTo>
                    <a:pt x="1800" y="2136"/>
                  </a:lnTo>
                  <a:lnTo>
                    <a:pt x="1791" y="2159"/>
                  </a:lnTo>
                  <a:lnTo>
                    <a:pt x="1777" y="2182"/>
                  </a:lnTo>
                  <a:lnTo>
                    <a:pt x="1760" y="2201"/>
                  </a:lnTo>
                  <a:lnTo>
                    <a:pt x="1740" y="2217"/>
                  </a:lnTo>
                  <a:lnTo>
                    <a:pt x="1716" y="2230"/>
                  </a:lnTo>
                  <a:lnTo>
                    <a:pt x="1522" y="2310"/>
                  </a:lnTo>
                  <a:lnTo>
                    <a:pt x="1496" y="2318"/>
                  </a:lnTo>
                  <a:lnTo>
                    <a:pt x="1470" y="2321"/>
                  </a:lnTo>
                  <a:lnTo>
                    <a:pt x="1444" y="2320"/>
                  </a:lnTo>
                  <a:lnTo>
                    <a:pt x="1420" y="2314"/>
                  </a:lnTo>
                  <a:lnTo>
                    <a:pt x="1397" y="2304"/>
                  </a:lnTo>
                  <a:lnTo>
                    <a:pt x="1374" y="2289"/>
                  </a:lnTo>
                  <a:lnTo>
                    <a:pt x="1355" y="2272"/>
                  </a:lnTo>
                  <a:lnTo>
                    <a:pt x="1340" y="2250"/>
                  </a:lnTo>
                  <a:lnTo>
                    <a:pt x="1273" y="2138"/>
                  </a:lnTo>
                  <a:lnTo>
                    <a:pt x="1198" y="2143"/>
                  </a:lnTo>
                  <a:lnTo>
                    <a:pt x="1121" y="2143"/>
                  </a:lnTo>
                  <a:lnTo>
                    <a:pt x="1046" y="2138"/>
                  </a:lnTo>
                  <a:lnTo>
                    <a:pt x="1013" y="2194"/>
                  </a:lnTo>
                  <a:lnTo>
                    <a:pt x="980" y="2250"/>
                  </a:lnTo>
                  <a:lnTo>
                    <a:pt x="965" y="2271"/>
                  </a:lnTo>
                  <a:lnTo>
                    <a:pt x="946" y="2288"/>
                  </a:lnTo>
                  <a:lnTo>
                    <a:pt x="926" y="2303"/>
                  </a:lnTo>
                  <a:lnTo>
                    <a:pt x="902" y="2312"/>
                  </a:lnTo>
                  <a:lnTo>
                    <a:pt x="879" y="2319"/>
                  </a:lnTo>
                  <a:lnTo>
                    <a:pt x="853" y="2321"/>
                  </a:lnTo>
                  <a:lnTo>
                    <a:pt x="826" y="2318"/>
                  </a:lnTo>
                  <a:lnTo>
                    <a:pt x="798" y="2310"/>
                  </a:lnTo>
                  <a:lnTo>
                    <a:pt x="604" y="2230"/>
                  </a:lnTo>
                  <a:lnTo>
                    <a:pt x="580" y="2217"/>
                  </a:lnTo>
                  <a:lnTo>
                    <a:pt x="559" y="2201"/>
                  </a:lnTo>
                  <a:lnTo>
                    <a:pt x="542" y="2182"/>
                  </a:lnTo>
                  <a:lnTo>
                    <a:pt x="529" y="2159"/>
                  </a:lnTo>
                  <a:lnTo>
                    <a:pt x="520" y="2136"/>
                  </a:lnTo>
                  <a:lnTo>
                    <a:pt x="514" y="2110"/>
                  </a:lnTo>
                  <a:lnTo>
                    <a:pt x="513" y="2085"/>
                  </a:lnTo>
                  <a:lnTo>
                    <a:pt x="518" y="2058"/>
                  </a:lnTo>
                  <a:lnTo>
                    <a:pt x="533" y="1996"/>
                  </a:lnTo>
                  <a:lnTo>
                    <a:pt x="549" y="1932"/>
                  </a:lnTo>
                  <a:lnTo>
                    <a:pt x="492" y="1883"/>
                  </a:lnTo>
                  <a:lnTo>
                    <a:pt x="438" y="1829"/>
                  </a:lnTo>
                  <a:lnTo>
                    <a:pt x="389" y="1771"/>
                  </a:lnTo>
                  <a:lnTo>
                    <a:pt x="325" y="1788"/>
                  </a:lnTo>
                  <a:lnTo>
                    <a:pt x="262" y="1804"/>
                  </a:lnTo>
                  <a:lnTo>
                    <a:pt x="236" y="1807"/>
                  </a:lnTo>
                  <a:lnTo>
                    <a:pt x="210" y="1807"/>
                  </a:lnTo>
                  <a:lnTo>
                    <a:pt x="185" y="1802"/>
                  </a:lnTo>
                  <a:lnTo>
                    <a:pt x="161" y="1792"/>
                  </a:lnTo>
                  <a:lnTo>
                    <a:pt x="139" y="1779"/>
                  </a:lnTo>
                  <a:lnTo>
                    <a:pt x="120" y="1762"/>
                  </a:lnTo>
                  <a:lnTo>
                    <a:pt x="104" y="1740"/>
                  </a:lnTo>
                  <a:lnTo>
                    <a:pt x="91" y="1717"/>
                  </a:lnTo>
                  <a:lnTo>
                    <a:pt x="12" y="1523"/>
                  </a:lnTo>
                  <a:lnTo>
                    <a:pt x="3" y="1498"/>
                  </a:lnTo>
                  <a:lnTo>
                    <a:pt x="0" y="1471"/>
                  </a:lnTo>
                  <a:lnTo>
                    <a:pt x="2" y="1446"/>
                  </a:lnTo>
                  <a:lnTo>
                    <a:pt x="7" y="1421"/>
                  </a:lnTo>
                  <a:lnTo>
                    <a:pt x="18" y="1397"/>
                  </a:lnTo>
                  <a:lnTo>
                    <a:pt x="32" y="1375"/>
                  </a:lnTo>
                  <a:lnTo>
                    <a:pt x="50" y="1356"/>
                  </a:lnTo>
                  <a:lnTo>
                    <a:pt x="71" y="1340"/>
                  </a:lnTo>
                  <a:lnTo>
                    <a:pt x="184" y="1274"/>
                  </a:lnTo>
                  <a:lnTo>
                    <a:pt x="177" y="1199"/>
                  </a:lnTo>
                  <a:lnTo>
                    <a:pt x="177" y="1122"/>
                  </a:lnTo>
                  <a:lnTo>
                    <a:pt x="184" y="1047"/>
                  </a:lnTo>
                  <a:lnTo>
                    <a:pt x="71" y="981"/>
                  </a:lnTo>
                  <a:lnTo>
                    <a:pt x="50" y="965"/>
                  </a:lnTo>
                  <a:lnTo>
                    <a:pt x="32" y="946"/>
                  </a:lnTo>
                  <a:lnTo>
                    <a:pt x="18" y="924"/>
                  </a:lnTo>
                  <a:lnTo>
                    <a:pt x="7" y="900"/>
                  </a:lnTo>
                  <a:lnTo>
                    <a:pt x="2" y="876"/>
                  </a:lnTo>
                  <a:lnTo>
                    <a:pt x="0" y="850"/>
                  </a:lnTo>
                  <a:lnTo>
                    <a:pt x="3" y="823"/>
                  </a:lnTo>
                  <a:lnTo>
                    <a:pt x="12" y="799"/>
                  </a:lnTo>
                  <a:lnTo>
                    <a:pt x="91" y="604"/>
                  </a:lnTo>
                  <a:lnTo>
                    <a:pt x="104" y="581"/>
                  </a:lnTo>
                  <a:lnTo>
                    <a:pt x="120" y="560"/>
                  </a:lnTo>
                  <a:lnTo>
                    <a:pt x="139" y="543"/>
                  </a:lnTo>
                  <a:lnTo>
                    <a:pt x="161" y="529"/>
                  </a:lnTo>
                  <a:lnTo>
                    <a:pt x="185" y="519"/>
                  </a:lnTo>
                  <a:lnTo>
                    <a:pt x="210" y="514"/>
                  </a:lnTo>
                  <a:lnTo>
                    <a:pt x="236" y="514"/>
                  </a:lnTo>
                  <a:lnTo>
                    <a:pt x="262" y="517"/>
                  </a:lnTo>
                  <a:lnTo>
                    <a:pt x="325" y="533"/>
                  </a:lnTo>
                  <a:lnTo>
                    <a:pt x="389" y="550"/>
                  </a:lnTo>
                  <a:lnTo>
                    <a:pt x="438" y="493"/>
                  </a:lnTo>
                  <a:lnTo>
                    <a:pt x="492" y="438"/>
                  </a:lnTo>
                  <a:lnTo>
                    <a:pt x="549" y="389"/>
                  </a:lnTo>
                  <a:lnTo>
                    <a:pt x="533" y="326"/>
                  </a:lnTo>
                  <a:lnTo>
                    <a:pt x="518" y="263"/>
                  </a:lnTo>
                  <a:lnTo>
                    <a:pt x="513" y="236"/>
                  </a:lnTo>
                  <a:lnTo>
                    <a:pt x="514" y="211"/>
                  </a:lnTo>
                  <a:lnTo>
                    <a:pt x="520" y="185"/>
                  </a:lnTo>
                  <a:lnTo>
                    <a:pt x="529" y="162"/>
                  </a:lnTo>
                  <a:lnTo>
                    <a:pt x="542" y="139"/>
                  </a:lnTo>
                  <a:lnTo>
                    <a:pt x="559" y="120"/>
                  </a:lnTo>
                  <a:lnTo>
                    <a:pt x="580" y="104"/>
                  </a:lnTo>
                  <a:lnTo>
                    <a:pt x="604" y="92"/>
                  </a:lnTo>
                  <a:lnTo>
                    <a:pt x="798" y="11"/>
                  </a:lnTo>
                  <a:lnTo>
                    <a:pt x="824" y="3"/>
                  </a:lnTo>
                  <a:lnTo>
                    <a:pt x="849" y="0"/>
                  </a:lnTo>
                  <a:lnTo>
                    <a:pt x="875" y="1"/>
                  </a:lnTo>
                  <a:lnTo>
                    <a:pt x="900" y="8"/>
                  </a:lnTo>
                  <a:lnTo>
                    <a:pt x="924" y="18"/>
                  </a:lnTo>
                  <a:lnTo>
                    <a:pt x="945" y="32"/>
                  </a:lnTo>
                  <a:lnTo>
                    <a:pt x="964" y="50"/>
                  </a:lnTo>
                  <a:lnTo>
                    <a:pt x="980" y="71"/>
                  </a:lnTo>
                  <a:lnTo>
                    <a:pt x="1046" y="183"/>
                  </a:lnTo>
                  <a:lnTo>
                    <a:pt x="1121" y="178"/>
                  </a:lnTo>
                  <a:lnTo>
                    <a:pt x="1198" y="178"/>
                  </a:lnTo>
                  <a:lnTo>
                    <a:pt x="1273" y="183"/>
                  </a:lnTo>
                  <a:lnTo>
                    <a:pt x="1340" y="71"/>
                  </a:lnTo>
                  <a:lnTo>
                    <a:pt x="1355" y="49"/>
                  </a:lnTo>
                  <a:lnTo>
                    <a:pt x="1374" y="32"/>
                  </a:lnTo>
                  <a:lnTo>
                    <a:pt x="1397" y="17"/>
                  </a:lnTo>
                  <a:lnTo>
                    <a:pt x="1420" y="8"/>
                  </a:lnTo>
                  <a:lnTo>
                    <a:pt x="1444" y="1"/>
                  </a:lnTo>
                  <a:lnTo>
                    <a:pt x="1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16"/>
            <p:cNvSpPr>
              <a:spLocks noEditPoints="1"/>
            </p:cNvSpPr>
            <p:nvPr/>
          </p:nvSpPr>
          <p:spPr bwMode="auto">
            <a:xfrm>
              <a:off x="8247063" y="2976563"/>
              <a:ext cx="169863" cy="168275"/>
            </a:xfrm>
            <a:custGeom>
              <a:avLst/>
              <a:gdLst>
                <a:gd name="T0" fmla="*/ 485 w 1068"/>
                <a:gd name="T1" fmla="*/ 159 h 1069"/>
                <a:gd name="T2" fmla="*/ 389 w 1068"/>
                <a:gd name="T3" fmla="*/ 185 h 1069"/>
                <a:gd name="T4" fmla="*/ 314 w 1068"/>
                <a:gd name="T5" fmla="*/ 227 h 1069"/>
                <a:gd name="T6" fmla="*/ 251 w 1068"/>
                <a:gd name="T7" fmla="*/ 284 h 1069"/>
                <a:gd name="T8" fmla="*/ 203 w 1068"/>
                <a:gd name="T9" fmla="*/ 352 h 1069"/>
                <a:gd name="T10" fmla="*/ 171 w 1068"/>
                <a:gd name="T11" fmla="*/ 428 h 1069"/>
                <a:gd name="T12" fmla="*/ 157 w 1068"/>
                <a:gd name="T13" fmla="*/ 510 h 1069"/>
                <a:gd name="T14" fmla="*/ 162 w 1068"/>
                <a:gd name="T15" fmla="*/ 594 h 1069"/>
                <a:gd name="T16" fmla="*/ 185 w 1068"/>
                <a:gd name="T17" fmla="*/ 678 h 1069"/>
                <a:gd name="T18" fmla="*/ 226 w 1068"/>
                <a:gd name="T19" fmla="*/ 753 h 1069"/>
                <a:gd name="T20" fmla="*/ 282 w 1068"/>
                <a:gd name="T21" fmla="*/ 815 h 1069"/>
                <a:gd name="T22" fmla="*/ 351 w 1068"/>
                <a:gd name="T23" fmla="*/ 864 h 1069"/>
                <a:gd name="T24" fmla="*/ 437 w 1068"/>
                <a:gd name="T25" fmla="*/ 898 h 1069"/>
                <a:gd name="T26" fmla="*/ 534 w 1068"/>
                <a:gd name="T27" fmla="*/ 911 h 1069"/>
                <a:gd name="T28" fmla="*/ 631 w 1068"/>
                <a:gd name="T29" fmla="*/ 898 h 1069"/>
                <a:gd name="T30" fmla="*/ 717 w 1068"/>
                <a:gd name="T31" fmla="*/ 863 h 1069"/>
                <a:gd name="T32" fmla="*/ 788 w 1068"/>
                <a:gd name="T33" fmla="*/ 813 h 1069"/>
                <a:gd name="T34" fmla="*/ 843 w 1068"/>
                <a:gd name="T35" fmla="*/ 751 h 1069"/>
                <a:gd name="T36" fmla="*/ 882 w 1068"/>
                <a:gd name="T37" fmla="*/ 678 h 1069"/>
                <a:gd name="T38" fmla="*/ 906 w 1068"/>
                <a:gd name="T39" fmla="*/ 598 h 1069"/>
                <a:gd name="T40" fmla="*/ 911 w 1068"/>
                <a:gd name="T41" fmla="*/ 515 h 1069"/>
                <a:gd name="T42" fmla="*/ 897 w 1068"/>
                <a:gd name="T43" fmla="*/ 430 h 1069"/>
                <a:gd name="T44" fmla="*/ 862 w 1068"/>
                <a:gd name="T45" fmla="*/ 347 h 1069"/>
                <a:gd name="T46" fmla="*/ 809 w 1068"/>
                <a:gd name="T47" fmla="*/ 275 h 1069"/>
                <a:gd name="T48" fmla="*/ 741 w 1068"/>
                <a:gd name="T49" fmla="*/ 218 h 1069"/>
                <a:gd name="T50" fmla="*/ 662 w 1068"/>
                <a:gd name="T51" fmla="*/ 179 h 1069"/>
                <a:gd name="T52" fmla="*/ 577 w 1068"/>
                <a:gd name="T53" fmla="*/ 158 h 1069"/>
                <a:gd name="T54" fmla="*/ 538 w 1068"/>
                <a:gd name="T55" fmla="*/ 0 h 1069"/>
                <a:gd name="T56" fmla="*/ 640 w 1068"/>
                <a:gd name="T57" fmla="*/ 10 h 1069"/>
                <a:gd name="T58" fmla="*/ 738 w 1068"/>
                <a:gd name="T59" fmla="*/ 40 h 1069"/>
                <a:gd name="T60" fmla="*/ 829 w 1068"/>
                <a:gd name="T61" fmla="*/ 88 h 1069"/>
                <a:gd name="T62" fmla="*/ 909 w 1068"/>
                <a:gd name="T63" fmla="*/ 153 h 1069"/>
                <a:gd name="T64" fmla="*/ 976 w 1068"/>
                <a:gd name="T65" fmla="*/ 234 h 1069"/>
                <a:gd name="T66" fmla="*/ 1027 w 1068"/>
                <a:gd name="T67" fmla="*/ 329 h 1069"/>
                <a:gd name="T68" fmla="*/ 1046 w 1068"/>
                <a:gd name="T69" fmla="*/ 380 h 1069"/>
                <a:gd name="T70" fmla="*/ 1066 w 1068"/>
                <a:gd name="T71" fmla="*/ 485 h 1069"/>
                <a:gd name="T72" fmla="*/ 1065 w 1068"/>
                <a:gd name="T73" fmla="*/ 589 h 1069"/>
                <a:gd name="T74" fmla="*/ 1045 w 1068"/>
                <a:gd name="T75" fmla="*/ 690 h 1069"/>
                <a:gd name="T76" fmla="*/ 1005 w 1068"/>
                <a:gd name="T77" fmla="*/ 785 h 1069"/>
                <a:gd name="T78" fmla="*/ 948 w 1068"/>
                <a:gd name="T79" fmla="*/ 871 h 1069"/>
                <a:gd name="T80" fmla="*/ 876 w 1068"/>
                <a:gd name="T81" fmla="*/ 944 h 1069"/>
                <a:gd name="T82" fmla="*/ 788 w 1068"/>
                <a:gd name="T83" fmla="*/ 1004 h 1069"/>
                <a:gd name="T84" fmla="*/ 688 w 1068"/>
                <a:gd name="T85" fmla="*/ 1045 h 1069"/>
                <a:gd name="T86" fmla="*/ 586 w 1068"/>
                <a:gd name="T87" fmla="*/ 1065 h 1069"/>
                <a:gd name="T88" fmla="*/ 481 w 1068"/>
                <a:gd name="T89" fmla="*/ 1065 h 1069"/>
                <a:gd name="T90" fmla="*/ 379 w 1068"/>
                <a:gd name="T91" fmla="*/ 1045 h 1069"/>
                <a:gd name="T92" fmla="*/ 282 w 1068"/>
                <a:gd name="T93" fmla="*/ 1005 h 1069"/>
                <a:gd name="T94" fmla="*/ 194 w 1068"/>
                <a:gd name="T95" fmla="*/ 946 h 1069"/>
                <a:gd name="T96" fmla="*/ 121 w 1068"/>
                <a:gd name="T97" fmla="*/ 873 h 1069"/>
                <a:gd name="T98" fmla="*/ 63 w 1068"/>
                <a:gd name="T99" fmla="*/ 786 h 1069"/>
                <a:gd name="T100" fmla="*/ 22 w 1068"/>
                <a:gd name="T101" fmla="*/ 687 h 1069"/>
                <a:gd name="T102" fmla="*/ 2 w 1068"/>
                <a:gd name="T103" fmla="*/ 583 h 1069"/>
                <a:gd name="T104" fmla="*/ 3 w 1068"/>
                <a:gd name="T105" fmla="*/ 478 h 1069"/>
                <a:gd name="T106" fmla="*/ 23 w 1068"/>
                <a:gd name="T107" fmla="*/ 377 h 1069"/>
                <a:gd name="T108" fmla="*/ 63 w 1068"/>
                <a:gd name="T109" fmla="*/ 283 h 1069"/>
                <a:gd name="T110" fmla="*/ 119 w 1068"/>
                <a:gd name="T111" fmla="*/ 196 h 1069"/>
                <a:gd name="T112" fmla="*/ 192 w 1068"/>
                <a:gd name="T113" fmla="*/ 123 h 1069"/>
                <a:gd name="T114" fmla="*/ 281 w 1068"/>
                <a:gd name="T115" fmla="*/ 63 h 1069"/>
                <a:gd name="T116" fmla="*/ 380 w 1068"/>
                <a:gd name="T117" fmla="*/ 22 h 1069"/>
                <a:gd name="T118" fmla="*/ 485 w 1068"/>
                <a:gd name="T119" fmla="*/ 2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8" h="1069">
                  <a:moveTo>
                    <a:pt x="534" y="156"/>
                  </a:moveTo>
                  <a:lnTo>
                    <a:pt x="485" y="159"/>
                  </a:lnTo>
                  <a:lnTo>
                    <a:pt x="437" y="169"/>
                  </a:lnTo>
                  <a:lnTo>
                    <a:pt x="389" y="185"/>
                  </a:lnTo>
                  <a:lnTo>
                    <a:pt x="350" y="204"/>
                  </a:lnTo>
                  <a:lnTo>
                    <a:pt x="314" y="227"/>
                  </a:lnTo>
                  <a:lnTo>
                    <a:pt x="281" y="254"/>
                  </a:lnTo>
                  <a:lnTo>
                    <a:pt x="251" y="284"/>
                  </a:lnTo>
                  <a:lnTo>
                    <a:pt x="225" y="317"/>
                  </a:lnTo>
                  <a:lnTo>
                    <a:pt x="203" y="352"/>
                  </a:lnTo>
                  <a:lnTo>
                    <a:pt x="185" y="389"/>
                  </a:lnTo>
                  <a:lnTo>
                    <a:pt x="171" y="428"/>
                  </a:lnTo>
                  <a:lnTo>
                    <a:pt x="163" y="469"/>
                  </a:lnTo>
                  <a:lnTo>
                    <a:pt x="157" y="510"/>
                  </a:lnTo>
                  <a:lnTo>
                    <a:pt x="157" y="552"/>
                  </a:lnTo>
                  <a:lnTo>
                    <a:pt x="162" y="594"/>
                  </a:lnTo>
                  <a:lnTo>
                    <a:pt x="171" y="637"/>
                  </a:lnTo>
                  <a:lnTo>
                    <a:pt x="185" y="678"/>
                  </a:lnTo>
                  <a:lnTo>
                    <a:pt x="204" y="717"/>
                  </a:lnTo>
                  <a:lnTo>
                    <a:pt x="226" y="753"/>
                  </a:lnTo>
                  <a:lnTo>
                    <a:pt x="253" y="786"/>
                  </a:lnTo>
                  <a:lnTo>
                    <a:pt x="282" y="815"/>
                  </a:lnTo>
                  <a:lnTo>
                    <a:pt x="315" y="841"/>
                  </a:lnTo>
                  <a:lnTo>
                    <a:pt x="351" y="864"/>
                  </a:lnTo>
                  <a:lnTo>
                    <a:pt x="389" y="882"/>
                  </a:lnTo>
                  <a:lnTo>
                    <a:pt x="437" y="898"/>
                  </a:lnTo>
                  <a:lnTo>
                    <a:pt x="485" y="908"/>
                  </a:lnTo>
                  <a:lnTo>
                    <a:pt x="534" y="911"/>
                  </a:lnTo>
                  <a:lnTo>
                    <a:pt x="582" y="908"/>
                  </a:lnTo>
                  <a:lnTo>
                    <a:pt x="631" y="898"/>
                  </a:lnTo>
                  <a:lnTo>
                    <a:pt x="678" y="882"/>
                  </a:lnTo>
                  <a:lnTo>
                    <a:pt x="717" y="863"/>
                  </a:lnTo>
                  <a:lnTo>
                    <a:pt x="755" y="840"/>
                  </a:lnTo>
                  <a:lnTo>
                    <a:pt x="788" y="813"/>
                  </a:lnTo>
                  <a:lnTo>
                    <a:pt x="816" y="784"/>
                  </a:lnTo>
                  <a:lnTo>
                    <a:pt x="843" y="751"/>
                  </a:lnTo>
                  <a:lnTo>
                    <a:pt x="864" y="715"/>
                  </a:lnTo>
                  <a:lnTo>
                    <a:pt x="882" y="678"/>
                  </a:lnTo>
                  <a:lnTo>
                    <a:pt x="896" y="639"/>
                  </a:lnTo>
                  <a:lnTo>
                    <a:pt x="906" y="598"/>
                  </a:lnTo>
                  <a:lnTo>
                    <a:pt x="911" y="557"/>
                  </a:lnTo>
                  <a:lnTo>
                    <a:pt x="911" y="515"/>
                  </a:lnTo>
                  <a:lnTo>
                    <a:pt x="907" y="473"/>
                  </a:lnTo>
                  <a:lnTo>
                    <a:pt x="897" y="430"/>
                  </a:lnTo>
                  <a:lnTo>
                    <a:pt x="882" y="389"/>
                  </a:lnTo>
                  <a:lnTo>
                    <a:pt x="862" y="347"/>
                  </a:lnTo>
                  <a:lnTo>
                    <a:pt x="837" y="309"/>
                  </a:lnTo>
                  <a:lnTo>
                    <a:pt x="809" y="275"/>
                  </a:lnTo>
                  <a:lnTo>
                    <a:pt x="776" y="244"/>
                  </a:lnTo>
                  <a:lnTo>
                    <a:pt x="741" y="218"/>
                  </a:lnTo>
                  <a:lnTo>
                    <a:pt x="703" y="196"/>
                  </a:lnTo>
                  <a:lnTo>
                    <a:pt x="662" y="179"/>
                  </a:lnTo>
                  <a:lnTo>
                    <a:pt x="621" y="167"/>
                  </a:lnTo>
                  <a:lnTo>
                    <a:pt x="577" y="158"/>
                  </a:lnTo>
                  <a:lnTo>
                    <a:pt x="534" y="156"/>
                  </a:lnTo>
                  <a:close/>
                  <a:moveTo>
                    <a:pt x="538" y="0"/>
                  </a:moveTo>
                  <a:lnTo>
                    <a:pt x="589" y="2"/>
                  </a:lnTo>
                  <a:lnTo>
                    <a:pt x="640" y="10"/>
                  </a:lnTo>
                  <a:lnTo>
                    <a:pt x="690" y="23"/>
                  </a:lnTo>
                  <a:lnTo>
                    <a:pt x="738" y="40"/>
                  </a:lnTo>
                  <a:lnTo>
                    <a:pt x="784" y="62"/>
                  </a:lnTo>
                  <a:lnTo>
                    <a:pt x="829" y="88"/>
                  </a:lnTo>
                  <a:lnTo>
                    <a:pt x="870" y="119"/>
                  </a:lnTo>
                  <a:lnTo>
                    <a:pt x="909" y="153"/>
                  </a:lnTo>
                  <a:lnTo>
                    <a:pt x="944" y="192"/>
                  </a:lnTo>
                  <a:lnTo>
                    <a:pt x="976" y="234"/>
                  </a:lnTo>
                  <a:lnTo>
                    <a:pt x="1003" y="279"/>
                  </a:lnTo>
                  <a:lnTo>
                    <a:pt x="1027" y="329"/>
                  </a:lnTo>
                  <a:lnTo>
                    <a:pt x="1027" y="329"/>
                  </a:lnTo>
                  <a:lnTo>
                    <a:pt x="1046" y="380"/>
                  </a:lnTo>
                  <a:lnTo>
                    <a:pt x="1059" y="433"/>
                  </a:lnTo>
                  <a:lnTo>
                    <a:pt x="1066" y="485"/>
                  </a:lnTo>
                  <a:lnTo>
                    <a:pt x="1068" y="537"/>
                  </a:lnTo>
                  <a:lnTo>
                    <a:pt x="1065" y="589"/>
                  </a:lnTo>
                  <a:lnTo>
                    <a:pt x="1056" y="640"/>
                  </a:lnTo>
                  <a:lnTo>
                    <a:pt x="1045" y="690"/>
                  </a:lnTo>
                  <a:lnTo>
                    <a:pt x="1027" y="738"/>
                  </a:lnTo>
                  <a:lnTo>
                    <a:pt x="1005" y="785"/>
                  </a:lnTo>
                  <a:lnTo>
                    <a:pt x="979" y="828"/>
                  </a:lnTo>
                  <a:lnTo>
                    <a:pt x="948" y="871"/>
                  </a:lnTo>
                  <a:lnTo>
                    <a:pt x="914" y="909"/>
                  </a:lnTo>
                  <a:lnTo>
                    <a:pt x="876" y="944"/>
                  </a:lnTo>
                  <a:lnTo>
                    <a:pt x="833" y="976"/>
                  </a:lnTo>
                  <a:lnTo>
                    <a:pt x="788" y="1004"/>
                  </a:lnTo>
                  <a:lnTo>
                    <a:pt x="738" y="1027"/>
                  </a:lnTo>
                  <a:lnTo>
                    <a:pt x="688" y="1045"/>
                  </a:lnTo>
                  <a:lnTo>
                    <a:pt x="638" y="1058"/>
                  </a:lnTo>
                  <a:lnTo>
                    <a:pt x="586" y="1065"/>
                  </a:lnTo>
                  <a:lnTo>
                    <a:pt x="534" y="1069"/>
                  </a:lnTo>
                  <a:lnTo>
                    <a:pt x="481" y="1065"/>
                  </a:lnTo>
                  <a:lnTo>
                    <a:pt x="430" y="1058"/>
                  </a:lnTo>
                  <a:lnTo>
                    <a:pt x="379" y="1045"/>
                  </a:lnTo>
                  <a:lnTo>
                    <a:pt x="329" y="1027"/>
                  </a:lnTo>
                  <a:lnTo>
                    <a:pt x="282" y="1005"/>
                  </a:lnTo>
                  <a:lnTo>
                    <a:pt x="236" y="977"/>
                  </a:lnTo>
                  <a:lnTo>
                    <a:pt x="194" y="946"/>
                  </a:lnTo>
                  <a:lnTo>
                    <a:pt x="156" y="911"/>
                  </a:lnTo>
                  <a:lnTo>
                    <a:pt x="121" y="873"/>
                  </a:lnTo>
                  <a:lnTo>
                    <a:pt x="90" y="831"/>
                  </a:lnTo>
                  <a:lnTo>
                    <a:pt x="63" y="786"/>
                  </a:lnTo>
                  <a:lnTo>
                    <a:pt x="40" y="738"/>
                  </a:lnTo>
                  <a:lnTo>
                    <a:pt x="22" y="687"/>
                  </a:lnTo>
                  <a:lnTo>
                    <a:pt x="10" y="635"/>
                  </a:lnTo>
                  <a:lnTo>
                    <a:pt x="2" y="583"/>
                  </a:lnTo>
                  <a:lnTo>
                    <a:pt x="0" y="530"/>
                  </a:lnTo>
                  <a:lnTo>
                    <a:pt x="3" y="478"/>
                  </a:lnTo>
                  <a:lnTo>
                    <a:pt x="11" y="427"/>
                  </a:lnTo>
                  <a:lnTo>
                    <a:pt x="23" y="377"/>
                  </a:lnTo>
                  <a:lnTo>
                    <a:pt x="40" y="329"/>
                  </a:lnTo>
                  <a:lnTo>
                    <a:pt x="63" y="283"/>
                  </a:lnTo>
                  <a:lnTo>
                    <a:pt x="88" y="239"/>
                  </a:lnTo>
                  <a:lnTo>
                    <a:pt x="119" y="196"/>
                  </a:lnTo>
                  <a:lnTo>
                    <a:pt x="154" y="158"/>
                  </a:lnTo>
                  <a:lnTo>
                    <a:pt x="192" y="123"/>
                  </a:lnTo>
                  <a:lnTo>
                    <a:pt x="234" y="91"/>
                  </a:lnTo>
                  <a:lnTo>
                    <a:pt x="281" y="63"/>
                  </a:lnTo>
                  <a:lnTo>
                    <a:pt x="329" y="40"/>
                  </a:lnTo>
                  <a:lnTo>
                    <a:pt x="380" y="22"/>
                  </a:lnTo>
                  <a:lnTo>
                    <a:pt x="433" y="9"/>
                  </a:lnTo>
                  <a:lnTo>
                    <a:pt x="485" y="2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17"/>
            <p:cNvSpPr>
              <a:spLocks noEditPoints="1"/>
            </p:cNvSpPr>
            <p:nvPr/>
          </p:nvSpPr>
          <p:spPr bwMode="auto">
            <a:xfrm>
              <a:off x="8421688" y="2689225"/>
              <a:ext cx="282575" cy="282575"/>
            </a:xfrm>
            <a:custGeom>
              <a:avLst/>
              <a:gdLst>
                <a:gd name="T0" fmla="*/ 795 w 1779"/>
                <a:gd name="T1" fmla="*/ 290 h 1781"/>
                <a:gd name="T2" fmla="*/ 645 w 1779"/>
                <a:gd name="T3" fmla="*/ 361 h 1781"/>
                <a:gd name="T4" fmla="*/ 509 w 1779"/>
                <a:gd name="T5" fmla="*/ 395 h 1781"/>
                <a:gd name="T6" fmla="*/ 373 w 1779"/>
                <a:gd name="T7" fmla="*/ 466 h 1781"/>
                <a:gd name="T8" fmla="*/ 392 w 1779"/>
                <a:gd name="T9" fmla="*/ 581 h 1781"/>
                <a:gd name="T10" fmla="*/ 319 w 1779"/>
                <a:gd name="T11" fmla="*/ 759 h 1781"/>
                <a:gd name="T12" fmla="*/ 224 w 1779"/>
                <a:gd name="T13" fmla="*/ 826 h 1781"/>
                <a:gd name="T14" fmla="*/ 270 w 1779"/>
                <a:gd name="T15" fmla="*/ 971 h 1781"/>
                <a:gd name="T16" fmla="*/ 342 w 1779"/>
                <a:gd name="T17" fmla="*/ 1092 h 1781"/>
                <a:gd name="T18" fmla="*/ 398 w 1779"/>
                <a:gd name="T19" fmla="*/ 1248 h 1781"/>
                <a:gd name="T20" fmla="*/ 405 w 1779"/>
                <a:gd name="T21" fmla="*/ 1453 h 1781"/>
                <a:gd name="T22" fmla="*/ 556 w 1779"/>
                <a:gd name="T23" fmla="*/ 1383 h 1781"/>
                <a:gd name="T24" fmla="*/ 734 w 1779"/>
                <a:gd name="T25" fmla="*/ 1453 h 1781"/>
                <a:gd name="T26" fmla="*/ 818 w 1779"/>
                <a:gd name="T27" fmla="*/ 1533 h 1781"/>
                <a:gd name="T28" fmla="*/ 961 w 1779"/>
                <a:gd name="T29" fmla="*/ 1533 h 1781"/>
                <a:gd name="T30" fmla="*/ 1045 w 1779"/>
                <a:gd name="T31" fmla="*/ 1453 h 1781"/>
                <a:gd name="T32" fmla="*/ 1223 w 1779"/>
                <a:gd name="T33" fmla="*/ 1383 h 1781"/>
                <a:gd name="T34" fmla="*/ 1374 w 1779"/>
                <a:gd name="T35" fmla="*/ 1453 h 1781"/>
                <a:gd name="T36" fmla="*/ 1380 w 1779"/>
                <a:gd name="T37" fmla="*/ 1248 h 1781"/>
                <a:gd name="T38" fmla="*/ 1437 w 1779"/>
                <a:gd name="T39" fmla="*/ 1092 h 1781"/>
                <a:gd name="T40" fmla="*/ 1509 w 1779"/>
                <a:gd name="T41" fmla="*/ 971 h 1781"/>
                <a:gd name="T42" fmla="*/ 1555 w 1779"/>
                <a:gd name="T43" fmla="*/ 826 h 1781"/>
                <a:gd name="T44" fmla="*/ 1460 w 1779"/>
                <a:gd name="T45" fmla="*/ 759 h 1781"/>
                <a:gd name="T46" fmla="*/ 1387 w 1779"/>
                <a:gd name="T47" fmla="*/ 581 h 1781"/>
                <a:gd name="T48" fmla="*/ 1406 w 1779"/>
                <a:gd name="T49" fmla="*/ 466 h 1781"/>
                <a:gd name="T50" fmla="*/ 1270 w 1779"/>
                <a:gd name="T51" fmla="*/ 395 h 1781"/>
                <a:gd name="T52" fmla="*/ 1135 w 1779"/>
                <a:gd name="T53" fmla="*/ 361 h 1781"/>
                <a:gd name="T54" fmla="*/ 984 w 1779"/>
                <a:gd name="T55" fmla="*/ 290 h 1781"/>
                <a:gd name="T56" fmla="*/ 834 w 1779"/>
                <a:gd name="T57" fmla="*/ 149 h 1781"/>
                <a:gd name="T58" fmla="*/ 1037 w 1779"/>
                <a:gd name="T59" fmla="*/ 24 h 1781"/>
                <a:gd name="T60" fmla="*/ 1101 w 1779"/>
                <a:gd name="T61" fmla="*/ 190 h 1781"/>
                <a:gd name="T62" fmla="*/ 1325 w 1779"/>
                <a:gd name="T63" fmla="*/ 182 h 1781"/>
                <a:gd name="T64" fmla="*/ 1444 w 1779"/>
                <a:gd name="T65" fmla="*/ 191 h 1781"/>
                <a:gd name="T66" fmla="*/ 1607 w 1779"/>
                <a:gd name="T67" fmla="*/ 382 h 1781"/>
                <a:gd name="T68" fmla="*/ 1535 w 1779"/>
                <a:gd name="T69" fmla="*/ 544 h 1781"/>
                <a:gd name="T70" fmla="*/ 1698 w 1779"/>
                <a:gd name="T71" fmla="*/ 698 h 1781"/>
                <a:gd name="T72" fmla="*/ 1776 w 1779"/>
                <a:gd name="T73" fmla="*/ 789 h 1781"/>
                <a:gd name="T74" fmla="*/ 1757 w 1779"/>
                <a:gd name="T75" fmla="*/ 1038 h 1781"/>
                <a:gd name="T76" fmla="*/ 1591 w 1779"/>
                <a:gd name="T77" fmla="*/ 1102 h 1781"/>
                <a:gd name="T78" fmla="*/ 1597 w 1779"/>
                <a:gd name="T79" fmla="*/ 1327 h 1781"/>
                <a:gd name="T80" fmla="*/ 1589 w 1779"/>
                <a:gd name="T81" fmla="*/ 1446 h 1781"/>
                <a:gd name="T82" fmla="*/ 1398 w 1779"/>
                <a:gd name="T83" fmla="*/ 1609 h 1781"/>
                <a:gd name="T84" fmla="*/ 1236 w 1779"/>
                <a:gd name="T85" fmla="*/ 1536 h 1781"/>
                <a:gd name="T86" fmla="*/ 1082 w 1779"/>
                <a:gd name="T87" fmla="*/ 1700 h 1781"/>
                <a:gd name="T88" fmla="*/ 991 w 1779"/>
                <a:gd name="T89" fmla="*/ 1778 h 1781"/>
                <a:gd name="T90" fmla="*/ 742 w 1779"/>
                <a:gd name="T91" fmla="*/ 1759 h 1781"/>
                <a:gd name="T92" fmla="*/ 679 w 1779"/>
                <a:gd name="T93" fmla="*/ 1593 h 1781"/>
                <a:gd name="T94" fmla="*/ 454 w 1779"/>
                <a:gd name="T95" fmla="*/ 1599 h 1781"/>
                <a:gd name="T96" fmla="*/ 335 w 1779"/>
                <a:gd name="T97" fmla="*/ 1591 h 1781"/>
                <a:gd name="T98" fmla="*/ 172 w 1779"/>
                <a:gd name="T99" fmla="*/ 1400 h 1781"/>
                <a:gd name="T100" fmla="*/ 244 w 1779"/>
                <a:gd name="T101" fmla="*/ 1237 h 1781"/>
                <a:gd name="T102" fmla="*/ 81 w 1779"/>
                <a:gd name="T103" fmla="*/ 1084 h 1781"/>
                <a:gd name="T104" fmla="*/ 3 w 1779"/>
                <a:gd name="T105" fmla="*/ 993 h 1781"/>
                <a:gd name="T106" fmla="*/ 23 w 1779"/>
                <a:gd name="T107" fmla="*/ 743 h 1781"/>
                <a:gd name="T108" fmla="*/ 189 w 1779"/>
                <a:gd name="T109" fmla="*/ 680 h 1781"/>
                <a:gd name="T110" fmla="*/ 182 w 1779"/>
                <a:gd name="T111" fmla="*/ 456 h 1781"/>
                <a:gd name="T112" fmla="*/ 190 w 1779"/>
                <a:gd name="T113" fmla="*/ 335 h 1781"/>
                <a:gd name="T114" fmla="*/ 381 w 1779"/>
                <a:gd name="T115" fmla="*/ 173 h 1781"/>
                <a:gd name="T116" fmla="*/ 543 w 1779"/>
                <a:gd name="T117" fmla="*/ 246 h 1781"/>
                <a:gd name="T118" fmla="*/ 697 w 1779"/>
                <a:gd name="T119" fmla="*/ 81 h 1781"/>
                <a:gd name="T120" fmla="*/ 787 w 1779"/>
                <a:gd name="T121" fmla="*/ 4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9" h="1781">
                  <a:moveTo>
                    <a:pt x="834" y="149"/>
                  </a:moveTo>
                  <a:lnTo>
                    <a:pt x="823" y="225"/>
                  </a:lnTo>
                  <a:lnTo>
                    <a:pt x="818" y="248"/>
                  </a:lnTo>
                  <a:lnTo>
                    <a:pt x="809" y="271"/>
                  </a:lnTo>
                  <a:lnTo>
                    <a:pt x="795" y="290"/>
                  </a:lnTo>
                  <a:lnTo>
                    <a:pt x="778" y="307"/>
                  </a:lnTo>
                  <a:lnTo>
                    <a:pt x="757" y="319"/>
                  </a:lnTo>
                  <a:lnTo>
                    <a:pt x="734" y="328"/>
                  </a:lnTo>
                  <a:lnTo>
                    <a:pt x="689" y="343"/>
                  </a:lnTo>
                  <a:lnTo>
                    <a:pt x="645" y="361"/>
                  </a:lnTo>
                  <a:lnTo>
                    <a:pt x="602" y="383"/>
                  </a:lnTo>
                  <a:lnTo>
                    <a:pt x="579" y="393"/>
                  </a:lnTo>
                  <a:lnTo>
                    <a:pt x="556" y="398"/>
                  </a:lnTo>
                  <a:lnTo>
                    <a:pt x="532" y="399"/>
                  </a:lnTo>
                  <a:lnTo>
                    <a:pt x="509" y="395"/>
                  </a:lnTo>
                  <a:lnTo>
                    <a:pt x="485" y="386"/>
                  </a:lnTo>
                  <a:lnTo>
                    <a:pt x="465" y="374"/>
                  </a:lnTo>
                  <a:lnTo>
                    <a:pt x="405" y="328"/>
                  </a:lnTo>
                  <a:lnTo>
                    <a:pt x="327" y="406"/>
                  </a:lnTo>
                  <a:lnTo>
                    <a:pt x="373" y="466"/>
                  </a:lnTo>
                  <a:lnTo>
                    <a:pt x="386" y="488"/>
                  </a:lnTo>
                  <a:lnTo>
                    <a:pt x="394" y="510"/>
                  </a:lnTo>
                  <a:lnTo>
                    <a:pt x="398" y="533"/>
                  </a:lnTo>
                  <a:lnTo>
                    <a:pt x="397" y="557"/>
                  </a:lnTo>
                  <a:lnTo>
                    <a:pt x="392" y="581"/>
                  </a:lnTo>
                  <a:lnTo>
                    <a:pt x="382" y="603"/>
                  </a:lnTo>
                  <a:lnTo>
                    <a:pt x="360" y="646"/>
                  </a:lnTo>
                  <a:lnTo>
                    <a:pt x="342" y="690"/>
                  </a:lnTo>
                  <a:lnTo>
                    <a:pt x="327" y="735"/>
                  </a:lnTo>
                  <a:lnTo>
                    <a:pt x="319" y="759"/>
                  </a:lnTo>
                  <a:lnTo>
                    <a:pt x="306" y="779"/>
                  </a:lnTo>
                  <a:lnTo>
                    <a:pt x="289" y="796"/>
                  </a:lnTo>
                  <a:lnTo>
                    <a:pt x="270" y="810"/>
                  </a:lnTo>
                  <a:lnTo>
                    <a:pt x="247" y="819"/>
                  </a:lnTo>
                  <a:lnTo>
                    <a:pt x="224" y="826"/>
                  </a:lnTo>
                  <a:lnTo>
                    <a:pt x="149" y="835"/>
                  </a:lnTo>
                  <a:lnTo>
                    <a:pt x="149" y="946"/>
                  </a:lnTo>
                  <a:lnTo>
                    <a:pt x="224" y="957"/>
                  </a:lnTo>
                  <a:lnTo>
                    <a:pt x="247" y="962"/>
                  </a:lnTo>
                  <a:lnTo>
                    <a:pt x="270" y="971"/>
                  </a:lnTo>
                  <a:lnTo>
                    <a:pt x="289" y="985"/>
                  </a:lnTo>
                  <a:lnTo>
                    <a:pt x="306" y="1003"/>
                  </a:lnTo>
                  <a:lnTo>
                    <a:pt x="319" y="1024"/>
                  </a:lnTo>
                  <a:lnTo>
                    <a:pt x="327" y="1046"/>
                  </a:lnTo>
                  <a:lnTo>
                    <a:pt x="342" y="1092"/>
                  </a:lnTo>
                  <a:lnTo>
                    <a:pt x="360" y="1136"/>
                  </a:lnTo>
                  <a:lnTo>
                    <a:pt x="382" y="1179"/>
                  </a:lnTo>
                  <a:lnTo>
                    <a:pt x="392" y="1201"/>
                  </a:lnTo>
                  <a:lnTo>
                    <a:pt x="397" y="1225"/>
                  </a:lnTo>
                  <a:lnTo>
                    <a:pt x="398" y="1248"/>
                  </a:lnTo>
                  <a:lnTo>
                    <a:pt x="394" y="1272"/>
                  </a:lnTo>
                  <a:lnTo>
                    <a:pt x="386" y="1295"/>
                  </a:lnTo>
                  <a:lnTo>
                    <a:pt x="373" y="1316"/>
                  </a:lnTo>
                  <a:lnTo>
                    <a:pt x="327" y="1376"/>
                  </a:lnTo>
                  <a:lnTo>
                    <a:pt x="405" y="1453"/>
                  </a:lnTo>
                  <a:lnTo>
                    <a:pt x="465" y="1409"/>
                  </a:lnTo>
                  <a:lnTo>
                    <a:pt x="485" y="1395"/>
                  </a:lnTo>
                  <a:lnTo>
                    <a:pt x="509" y="1386"/>
                  </a:lnTo>
                  <a:lnTo>
                    <a:pt x="532" y="1383"/>
                  </a:lnTo>
                  <a:lnTo>
                    <a:pt x="556" y="1383"/>
                  </a:lnTo>
                  <a:lnTo>
                    <a:pt x="579" y="1388"/>
                  </a:lnTo>
                  <a:lnTo>
                    <a:pt x="602" y="1398"/>
                  </a:lnTo>
                  <a:lnTo>
                    <a:pt x="645" y="1420"/>
                  </a:lnTo>
                  <a:lnTo>
                    <a:pt x="689" y="1438"/>
                  </a:lnTo>
                  <a:lnTo>
                    <a:pt x="734" y="1453"/>
                  </a:lnTo>
                  <a:lnTo>
                    <a:pt x="757" y="1462"/>
                  </a:lnTo>
                  <a:lnTo>
                    <a:pt x="778" y="1475"/>
                  </a:lnTo>
                  <a:lnTo>
                    <a:pt x="795" y="1492"/>
                  </a:lnTo>
                  <a:lnTo>
                    <a:pt x="809" y="1511"/>
                  </a:lnTo>
                  <a:lnTo>
                    <a:pt x="818" y="1533"/>
                  </a:lnTo>
                  <a:lnTo>
                    <a:pt x="823" y="1558"/>
                  </a:lnTo>
                  <a:lnTo>
                    <a:pt x="834" y="1632"/>
                  </a:lnTo>
                  <a:lnTo>
                    <a:pt x="945" y="1632"/>
                  </a:lnTo>
                  <a:lnTo>
                    <a:pt x="955" y="1558"/>
                  </a:lnTo>
                  <a:lnTo>
                    <a:pt x="961" y="1533"/>
                  </a:lnTo>
                  <a:lnTo>
                    <a:pt x="970" y="1511"/>
                  </a:lnTo>
                  <a:lnTo>
                    <a:pt x="984" y="1492"/>
                  </a:lnTo>
                  <a:lnTo>
                    <a:pt x="1001" y="1475"/>
                  </a:lnTo>
                  <a:lnTo>
                    <a:pt x="1022" y="1462"/>
                  </a:lnTo>
                  <a:lnTo>
                    <a:pt x="1045" y="1453"/>
                  </a:lnTo>
                  <a:lnTo>
                    <a:pt x="1090" y="1438"/>
                  </a:lnTo>
                  <a:lnTo>
                    <a:pt x="1135" y="1420"/>
                  </a:lnTo>
                  <a:lnTo>
                    <a:pt x="1177" y="1398"/>
                  </a:lnTo>
                  <a:lnTo>
                    <a:pt x="1200" y="1388"/>
                  </a:lnTo>
                  <a:lnTo>
                    <a:pt x="1223" y="1383"/>
                  </a:lnTo>
                  <a:lnTo>
                    <a:pt x="1247" y="1383"/>
                  </a:lnTo>
                  <a:lnTo>
                    <a:pt x="1270" y="1386"/>
                  </a:lnTo>
                  <a:lnTo>
                    <a:pt x="1293" y="1395"/>
                  </a:lnTo>
                  <a:lnTo>
                    <a:pt x="1313" y="1409"/>
                  </a:lnTo>
                  <a:lnTo>
                    <a:pt x="1374" y="1453"/>
                  </a:lnTo>
                  <a:lnTo>
                    <a:pt x="1452" y="1376"/>
                  </a:lnTo>
                  <a:lnTo>
                    <a:pt x="1406" y="1316"/>
                  </a:lnTo>
                  <a:lnTo>
                    <a:pt x="1393" y="1295"/>
                  </a:lnTo>
                  <a:lnTo>
                    <a:pt x="1385" y="1272"/>
                  </a:lnTo>
                  <a:lnTo>
                    <a:pt x="1380" y="1248"/>
                  </a:lnTo>
                  <a:lnTo>
                    <a:pt x="1381" y="1225"/>
                  </a:lnTo>
                  <a:lnTo>
                    <a:pt x="1387" y="1201"/>
                  </a:lnTo>
                  <a:lnTo>
                    <a:pt x="1396" y="1179"/>
                  </a:lnTo>
                  <a:lnTo>
                    <a:pt x="1419" y="1136"/>
                  </a:lnTo>
                  <a:lnTo>
                    <a:pt x="1437" y="1092"/>
                  </a:lnTo>
                  <a:lnTo>
                    <a:pt x="1452" y="1046"/>
                  </a:lnTo>
                  <a:lnTo>
                    <a:pt x="1460" y="1024"/>
                  </a:lnTo>
                  <a:lnTo>
                    <a:pt x="1473" y="1003"/>
                  </a:lnTo>
                  <a:lnTo>
                    <a:pt x="1490" y="985"/>
                  </a:lnTo>
                  <a:lnTo>
                    <a:pt x="1509" y="971"/>
                  </a:lnTo>
                  <a:lnTo>
                    <a:pt x="1531" y="962"/>
                  </a:lnTo>
                  <a:lnTo>
                    <a:pt x="1555" y="957"/>
                  </a:lnTo>
                  <a:lnTo>
                    <a:pt x="1630" y="946"/>
                  </a:lnTo>
                  <a:lnTo>
                    <a:pt x="1630" y="835"/>
                  </a:lnTo>
                  <a:lnTo>
                    <a:pt x="1555" y="826"/>
                  </a:lnTo>
                  <a:lnTo>
                    <a:pt x="1531" y="819"/>
                  </a:lnTo>
                  <a:lnTo>
                    <a:pt x="1509" y="810"/>
                  </a:lnTo>
                  <a:lnTo>
                    <a:pt x="1490" y="796"/>
                  </a:lnTo>
                  <a:lnTo>
                    <a:pt x="1473" y="779"/>
                  </a:lnTo>
                  <a:lnTo>
                    <a:pt x="1460" y="759"/>
                  </a:lnTo>
                  <a:lnTo>
                    <a:pt x="1452" y="735"/>
                  </a:lnTo>
                  <a:lnTo>
                    <a:pt x="1437" y="690"/>
                  </a:lnTo>
                  <a:lnTo>
                    <a:pt x="1419" y="646"/>
                  </a:lnTo>
                  <a:lnTo>
                    <a:pt x="1396" y="603"/>
                  </a:lnTo>
                  <a:lnTo>
                    <a:pt x="1387" y="581"/>
                  </a:lnTo>
                  <a:lnTo>
                    <a:pt x="1381" y="557"/>
                  </a:lnTo>
                  <a:lnTo>
                    <a:pt x="1380" y="533"/>
                  </a:lnTo>
                  <a:lnTo>
                    <a:pt x="1385" y="510"/>
                  </a:lnTo>
                  <a:lnTo>
                    <a:pt x="1393" y="488"/>
                  </a:lnTo>
                  <a:lnTo>
                    <a:pt x="1406" y="466"/>
                  </a:lnTo>
                  <a:lnTo>
                    <a:pt x="1452" y="406"/>
                  </a:lnTo>
                  <a:lnTo>
                    <a:pt x="1374" y="328"/>
                  </a:lnTo>
                  <a:lnTo>
                    <a:pt x="1313" y="374"/>
                  </a:lnTo>
                  <a:lnTo>
                    <a:pt x="1293" y="386"/>
                  </a:lnTo>
                  <a:lnTo>
                    <a:pt x="1270" y="395"/>
                  </a:lnTo>
                  <a:lnTo>
                    <a:pt x="1247" y="399"/>
                  </a:lnTo>
                  <a:lnTo>
                    <a:pt x="1223" y="398"/>
                  </a:lnTo>
                  <a:lnTo>
                    <a:pt x="1200" y="393"/>
                  </a:lnTo>
                  <a:lnTo>
                    <a:pt x="1177" y="383"/>
                  </a:lnTo>
                  <a:lnTo>
                    <a:pt x="1135" y="361"/>
                  </a:lnTo>
                  <a:lnTo>
                    <a:pt x="1090" y="343"/>
                  </a:lnTo>
                  <a:lnTo>
                    <a:pt x="1045" y="328"/>
                  </a:lnTo>
                  <a:lnTo>
                    <a:pt x="1022" y="319"/>
                  </a:lnTo>
                  <a:lnTo>
                    <a:pt x="1001" y="307"/>
                  </a:lnTo>
                  <a:lnTo>
                    <a:pt x="984" y="290"/>
                  </a:lnTo>
                  <a:lnTo>
                    <a:pt x="970" y="271"/>
                  </a:lnTo>
                  <a:lnTo>
                    <a:pt x="961" y="248"/>
                  </a:lnTo>
                  <a:lnTo>
                    <a:pt x="955" y="225"/>
                  </a:lnTo>
                  <a:lnTo>
                    <a:pt x="945" y="149"/>
                  </a:lnTo>
                  <a:lnTo>
                    <a:pt x="834" y="149"/>
                  </a:lnTo>
                  <a:close/>
                  <a:moveTo>
                    <a:pt x="813" y="0"/>
                  </a:moveTo>
                  <a:lnTo>
                    <a:pt x="966" y="0"/>
                  </a:lnTo>
                  <a:lnTo>
                    <a:pt x="991" y="4"/>
                  </a:lnTo>
                  <a:lnTo>
                    <a:pt x="1015" y="11"/>
                  </a:lnTo>
                  <a:lnTo>
                    <a:pt x="1037" y="24"/>
                  </a:lnTo>
                  <a:lnTo>
                    <a:pt x="1056" y="40"/>
                  </a:lnTo>
                  <a:lnTo>
                    <a:pt x="1071" y="59"/>
                  </a:lnTo>
                  <a:lnTo>
                    <a:pt x="1082" y="81"/>
                  </a:lnTo>
                  <a:lnTo>
                    <a:pt x="1088" y="107"/>
                  </a:lnTo>
                  <a:lnTo>
                    <a:pt x="1101" y="190"/>
                  </a:lnTo>
                  <a:lnTo>
                    <a:pt x="1147" y="205"/>
                  </a:lnTo>
                  <a:lnTo>
                    <a:pt x="1192" y="224"/>
                  </a:lnTo>
                  <a:lnTo>
                    <a:pt x="1236" y="246"/>
                  </a:lnTo>
                  <a:lnTo>
                    <a:pt x="1303" y="195"/>
                  </a:lnTo>
                  <a:lnTo>
                    <a:pt x="1325" y="182"/>
                  </a:lnTo>
                  <a:lnTo>
                    <a:pt x="1349" y="174"/>
                  </a:lnTo>
                  <a:lnTo>
                    <a:pt x="1373" y="172"/>
                  </a:lnTo>
                  <a:lnTo>
                    <a:pt x="1398" y="173"/>
                  </a:lnTo>
                  <a:lnTo>
                    <a:pt x="1422" y="180"/>
                  </a:lnTo>
                  <a:lnTo>
                    <a:pt x="1444" y="191"/>
                  </a:lnTo>
                  <a:lnTo>
                    <a:pt x="1464" y="208"/>
                  </a:lnTo>
                  <a:lnTo>
                    <a:pt x="1573" y="315"/>
                  </a:lnTo>
                  <a:lnTo>
                    <a:pt x="1589" y="335"/>
                  </a:lnTo>
                  <a:lnTo>
                    <a:pt x="1600" y="358"/>
                  </a:lnTo>
                  <a:lnTo>
                    <a:pt x="1607" y="382"/>
                  </a:lnTo>
                  <a:lnTo>
                    <a:pt x="1609" y="407"/>
                  </a:lnTo>
                  <a:lnTo>
                    <a:pt x="1606" y="431"/>
                  </a:lnTo>
                  <a:lnTo>
                    <a:pt x="1597" y="456"/>
                  </a:lnTo>
                  <a:lnTo>
                    <a:pt x="1584" y="477"/>
                  </a:lnTo>
                  <a:lnTo>
                    <a:pt x="1535" y="544"/>
                  </a:lnTo>
                  <a:lnTo>
                    <a:pt x="1556" y="589"/>
                  </a:lnTo>
                  <a:lnTo>
                    <a:pt x="1575" y="633"/>
                  </a:lnTo>
                  <a:lnTo>
                    <a:pt x="1591" y="680"/>
                  </a:lnTo>
                  <a:lnTo>
                    <a:pt x="1673" y="692"/>
                  </a:lnTo>
                  <a:lnTo>
                    <a:pt x="1698" y="698"/>
                  </a:lnTo>
                  <a:lnTo>
                    <a:pt x="1721" y="709"/>
                  </a:lnTo>
                  <a:lnTo>
                    <a:pt x="1740" y="725"/>
                  </a:lnTo>
                  <a:lnTo>
                    <a:pt x="1757" y="743"/>
                  </a:lnTo>
                  <a:lnTo>
                    <a:pt x="1768" y="765"/>
                  </a:lnTo>
                  <a:lnTo>
                    <a:pt x="1776" y="789"/>
                  </a:lnTo>
                  <a:lnTo>
                    <a:pt x="1779" y="814"/>
                  </a:lnTo>
                  <a:lnTo>
                    <a:pt x="1779" y="967"/>
                  </a:lnTo>
                  <a:lnTo>
                    <a:pt x="1776" y="993"/>
                  </a:lnTo>
                  <a:lnTo>
                    <a:pt x="1768" y="1017"/>
                  </a:lnTo>
                  <a:lnTo>
                    <a:pt x="1757" y="1038"/>
                  </a:lnTo>
                  <a:lnTo>
                    <a:pt x="1740" y="1058"/>
                  </a:lnTo>
                  <a:lnTo>
                    <a:pt x="1721" y="1073"/>
                  </a:lnTo>
                  <a:lnTo>
                    <a:pt x="1698" y="1084"/>
                  </a:lnTo>
                  <a:lnTo>
                    <a:pt x="1673" y="1091"/>
                  </a:lnTo>
                  <a:lnTo>
                    <a:pt x="1591" y="1102"/>
                  </a:lnTo>
                  <a:lnTo>
                    <a:pt x="1575" y="1148"/>
                  </a:lnTo>
                  <a:lnTo>
                    <a:pt x="1556" y="1194"/>
                  </a:lnTo>
                  <a:lnTo>
                    <a:pt x="1535" y="1237"/>
                  </a:lnTo>
                  <a:lnTo>
                    <a:pt x="1584" y="1304"/>
                  </a:lnTo>
                  <a:lnTo>
                    <a:pt x="1597" y="1327"/>
                  </a:lnTo>
                  <a:lnTo>
                    <a:pt x="1606" y="1350"/>
                  </a:lnTo>
                  <a:lnTo>
                    <a:pt x="1609" y="1375"/>
                  </a:lnTo>
                  <a:lnTo>
                    <a:pt x="1607" y="1400"/>
                  </a:lnTo>
                  <a:lnTo>
                    <a:pt x="1600" y="1424"/>
                  </a:lnTo>
                  <a:lnTo>
                    <a:pt x="1589" y="1446"/>
                  </a:lnTo>
                  <a:lnTo>
                    <a:pt x="1573" y="1466"/>
                  </a:lnTo>
                  <a:lnTo>
                    <a:pt x="1464" y="1575"/>
                  </a:lnTo>
                  <a:lnTo>
                    <a:pt x="1444" y="1591"/>
                  </a:lnTo>
                  <a:lnTo>
                    <a:pt x="1422" y="1602"/>
                  </a:lnTo>
                  <a:lnTo>
                    <a:pt x="1398" y="1609"/>
                  </a:lnTo>
                  <a:lnTo>
                    <a:pt x="1373" y="1611"/>
                  </a:lnTo>
                  <a:lnTo>
                    <a:pt x="1349" y="1608"/>
                  </a:lnTo>
                  <a:lnTo>
                    <a:pt x="1325" y="1599"/>
                  </a:lnTo>
                  <a:lnTo>
                    <a:pt x="1303" y="1586"/>
                  </a:lnTo>
                  <a:lnTo>
                    <a:pt x="1236" y="1536"/>
                  </a:lnTo>
                  <a:lnTo>
                    <a:pt x="1192" y="1558"/>
                  </a:lnTo>
                  <a:lnTo>
                    <a:pt x="1147" y="1577"/>
                  </a:lnTo>
                  <a:lnTo>
                    <a:pt x="1100" y="1593"/>
                  </a:lnTo>
                  <a:lnTo>
                    <a:pt x="1088" y="1676"/>
                  </a:lnTo>
                  <a:lnTo>
                    <a:pt x="1082" y="1700"/>
                  </a:lnTo>
                  <a:lnTo>
                    <a:pt x="1071" y="1722"/>
                  </a:lnTo>
                  <a:lnTo>
                    <a:pt x="1056" y="1742"/>
                  </a:lnTo>
                  <a:lnTo>
                    <a:pt x="1037" y="1759"/>
                  </a:lnTo>
                  <a:lnTo>
                    <a:pt x="1015" y="1770"/>
                  </a:lnTo>
                  <a:lnTo>
                    <a:pt x="991" y="1778"/>
                  </a:lnTo>
                  <a:lnTo>
                    <a:pt x="966" y="1781"/>
                  </a:lnTo>
                  <a:lnTo>
                    <a:pt x="813" y="1781"/>
                  </a:lnTo>
                  <a:lnTo>
                    <a:pt x="787" y="1778"/>
                  </a:lnTo>
                  <a:lnTo>
                    <a:pt x="764" y="1770"/>
                  </a:lnTo>
                  <a:lnTo>
                    <a:pt x="742" y="1759"/>
                  </a:lnTo>
                  <a:lnTo>
                    <a:pt x="724" y="1742"/>
                  </a:lnTo>
                  <a:lnTo>
                    <a:pt x="708" y="1722"/>
                  </a:lnTo>
                  <a:lnTo>
                    <a:pt x="697" y="1700"/>
                  </a:lnTo>
                  <a:lnTo>
                    <a:pt x="691" y="1676"/>
                  </a:lnTo>
                  <a:lnTo>
                    <a:pt x="679" y="1593"/>
                  </a:lnTo>
                  <a:lnTo>
                    <a:pt x="632" y="1577"/>
                  </a:lnTo>
                  <a:lnTo>
                    <a:pt x="586" y="1558"/>
                  </a:lnTo>
                  <a:lnTo>
                    <a:pt x="543" y="1536"/>
                  </a:lnTo>
                  <a:lnTo>
                    <a:pt x="476" y="1586"/>
                  </a:lnTo>
                  <a:lnTo>
                    <a:pt x="454" y="1599"/>
                  </a:lnTo>
                  <a:lnTo>
                    <a:pt x="430" y="1608"/>
                  </a:lnTo>
                  <a:lnTo>
                    <a:pt x="406" y="1611"/>
                  </a:lnTo>
                  <a:lnTo>
                    <a:pt x="381" y="1609"/>
                  </a:lnTo>
                  <a:lnTo>
                    <a:pt x="357" y="1602"/>
                  </a:lnTo>
                  <a:lnTo>
                    <a:pt x="335" y="1591"/>
                  </a:lnTo>
                  <a:lnTo>
                    <a:pt x="314" y="1575"/>
                  </a:lnTo>
                  <a:lnTo>
                    <a:pt x="207" y="1466"/>
                  </a:lnTo>
                  <a:lnTo>
                    <a:pt x="190" y="1446"/>
                  </a:lnTo>
                  <a:lnTo>
                    <a:pt x="179" y="1424"/>
                  </a:lnTo>
                  <a:lnTo>
                    <a:pt x="172" y="1400"/>
                  </a:lnTo>
                  <a:lnTo>
                    <a:pt x="171" y="1375"/>
                  </a:lnTo>
                  <a:lnTo>
                    <a:pt x="173" y="1350"/>
                  </a:lnTo>
                  <a:lnTo>
                    <a:pt x="182" y="1327"/>
                  </a:lnTo>
                  <a:lnTo>
                    <a:pt x="194" y="1304"/>
                  </a:lnTo>
                  <a:lnTo>
                    <a:pt x="244" y="1237"/>
                  </a:lnTo>
                  <a:lnTo>
                    <a:pt x="223" y="1194"/>
                  </a:lnTo>
                  <a:lnTo>
                    <a:pt x="204" y="1148"/>
                  </a:lnTo>
                  <a:lnTo>
                    <a:pt x="189" y="1102"/>
                  </a:lnTo>
                  <a:lnTo>
                    <a:pt x="106" y="1091"/>
                  </a:lnTo>
                  <a:lnTo>
                    <a:pt x="81" y="1084"/>
                  </a:lnTo>
                  <a:lnTo>
                    <a:pt x="58" y="1073"/>
                  </a:lnTo>
                  <a:lnTo>
                    <a:pt x="39" y="1058"/>
                  </a:lnTo>
                  <a:lnTo>
                    <a:pt x="23" y="1038"/>
                  </a:lnTo>
                  <a:lnTo>
                    <a:pt x="10" y="1017"/>
                  </a:lnTo>
                  <a:lnTo>
                    <a:pt x="3" y="993"/>
                  </a:lnTo>
                  <a:lnTo>
                    <a:pt x="0" y="967"/>
                  </a:lnTo>
                  <a:lnTo>
                    <a:pt x="0" y="814"/>
                  </a:lnTo>
                  <a:lnTo>
                    <a:pt x="3" y="789"/>
                  </a:lnTo>
                  <a:lnTo>
                    <a:pt x="10" y="765"/>
                  </a:lnTo>
                  <a:lnTo>
                    <a:pt x="23" y="743"/>
                  </a:lnTo>
                  <a:lnTo>
                    <a:pt x="39" y="725"/>
                  </a:lnTo>
                  <a:lnTo>
                    <a:pt x="58" y="709"/>
                  </a:lnTo>
                  <a:lnTo>
                    <a:pt x="81" y="698"/>
                  </a:lnTo>
                  <a:lnTo>
                    <a:pt x="106" y="692"/>
                  </a:lnTo>
                  <a:lnTo>
                    <a:pt x="189" y="680"/>
                  </a:lnTo>
                  <a:lnTo>
                    <a:pt x="204" y="633"/>
                  </a:lnTo>
                  <a:lnTo>
                    <a:pt x="223" y="589"/>
                  </a:lnTo>
                  <a:lnTo>
                    <a:pt x="244" y="544"/>
                  </a:lnTo>
                  <a:lnTo>
                    <a:pt x="194" y="477"/>
                  </a:lnTo>
                  <a:lnTo>
                    <a:pt x="182" y="456"/>
                  </a:lnTo>
                  <a:lnTo>
                    <a:pt x="173" y="431"/>
                  </a:lnTo>
                  <a:lnTo>
                    <a:pt x="171" y="407"/>
                  </a:lnTo>
                  <a:lnTo>
                    <a:pt x="172" y="382"/>
                  </a:lnTo>
                  <a:lnTo>
                    <a:pt x="179" y="358"/>
                  </a:lnTo>
                  <a:lnTo>
                    <a:pt x="190" y="335"/>
                  </a:lnTo>
                  <a:lnTo>
                    <a:pt x="207" y="315"/>
                  </a:lnTo>
                  <a:lnTo>
                    <a:pt x="314" y="208"/>
                  </a:lnTo>
                  <a:lnTo>
                    <a:pt x="335" y="191"/>
                  </a:lnTo>
                  <a:lnTo>
                    <a:pt x="357" y="180"/>
                  </a:lnTo>
                  <a:lnTo>
                    <a:pt x="381" y="173"/>
                  </a:lnTo>
                  <a:lnTo>
                    <a:pt x="406" y="172"/>
                  </a:lnTo>
                  <a:lnTo>
                    <a:pt x="430" y="174"/>
                  </a:lnTo>
                  <a:lnTo>
                    <a:pt x="454" y="182"/>
                  </a:lnTo>
                  <a:lnTo>
                    <a:pt x="476" y="195"/>
                  </a:lnTo>
                  <a:lnTo>
                    <a:pt x="543" y="246"/>
                  </a:lnTo>
                  <a:lnTo>
                    <a:pt x="586" y="224"/>
                  </a:lnTo>
                  <a:lnTo>
                    <a:pt x="632" y="205"/>
                  </a:lnTo>
                  <a:lnTo>
                    <a:pt x="679" y="190"/>
                  </a:lnTo>
                  <a:lnTo>
                    <a:pt x="691" y="107"/>
                  </a:lnTo>
                  <a:lnTo>
                    <a:pt x="697" y="81"/>
                  </a:lnTo>
                  <a:lnTo>
                    <a:pt x="708" y="59"/>
                  </a:lnTo>
                  <a:lnTo>
                    <a:pt x="724" y="40"/>
                  </a:lnTo>
                  <a:lnTo>
                    <a:pt x="742" y="24"/>
                  </a:lnTo>
                  <a:lnTo>
                    <a:pt x="764" y="11"/>
                  </a:lnTo>
                  <a:lnTo>
                    <a:pt x="787" y="4"/>
                  </a:lnTo>
                  <a:lnTo>
                    <a:pt x="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18"/>
            <p:cNvSpPr>
              <a:spLocks noEditPoints="1"/>
            </p:cNvSpPr>
            <p:nvPr/>
          </p:nvSpPr>
          <p:spPr bwMode="auto">
            <a:xfrm>
              <a:off x="8512176" y="2779713"/>
              <a:ext cx="101600" cy="100012"/>
            </a:xfrm>
            <a:custGeom>
              <a:avLst/>
              <a:gdLst>
                <a:gd name="T0" fmla="*/ 284 w 634"/>
                <a:gd name="T1" fmla="*/ 143 h 635"/>
                <a:gd name="T2" fmla="*/ 227 w 634"/>
                <a:gd name="T3" fmla="*/ 165 h 635"/>
                <a:gd name="T4" fmla="*/ 181 w 634"/>
                <a:gd name="T5" fmla="*/ 203 h 635"/>
                <a:gd name="T6" fmla="*/ 152 w 634"/>
                <a:gd name="T7" fmla="*/ 255 h 635"/>
                <a:gd name="T8" fmla="*/ 140 w 634"/>
                <a:gd name="T9" fmla="*/ 317 h 635"/>
                <a:gd name="T10" fmla="*/ 152 w 634"/>
                <a:gd name="T11" fmla="*/ 378 h 635"/>
                <a:gd name="T12" fmla="*/ 181 w 634"/>
                <a:gd name="T13" fmla="*/ 430 h 635"/>
                <a:gd name="T14" fmla="*/ 227 w 634"/>
                <a:gd name="T15" fmla="*/ 469 h 635"/>
                <a:gd name="T16" fmla="*/ 284 w 634"/>
                <a:gd name="T17" fmla="*/ 490 h 635"/>
                <a:gd name="T18" fmla="*/ 348 w 634"/>
                <a:gd name="T19" fmla="*/ 490 h 635"/>
                <a:gd name="T20" fmla="*/ 406 w 634"/>
                <a:gd name="T21" fmla="*/ 469 h 635"/>
                <a:gd name="T22" fmla="*/ 451 w 634"/>
                <a:gd name="T23" fmla="*/ 430 h 635"/>
                <a:gd name="T24" fmla="*/ 481 w 634"/>
                <a:gd name="T25" fmla="*/ 378 h 635"/>
                <a:gd name="T26" fmla="*/ 493 w 634"/>
                <a:gd name="T27" fmla="*/ 317 h 635"/>
                <a:gd name="T28" fmla="*/ 481 w 634"/>
                <a:gd name="T29" fmla="*/ 255 h 635"/>
                <a:gd name="T30" fmla="*/ 451 w 634"/>
                <a:gd name="T31" fmla="*/ 203 h 635"/>
                <a:gd name="T32" fmla="*/ 406 w 634"/>
                <a:gd name="T33" fmla="*/ 165 h 635"/>
                <a:gd name="T34" fmla="*/ 348 w 634"/>
                <a:gd name="T35" fmla="*/ 143 h 635"/>
                <a:gd name="T36" fmla="*/ 316 w 634"/>
                <a:gd name="T37" fmla="*/ 0 h 635"/>
                <a:gd name="T38" fmla="*/ 400 w 634"/>
                <a:gd name="T39" fmla="*/ 10 h 635"/>
                <a:gd name="T40" fmla="*/ 477 w 634"/>
                <a:gd name="T41" fmla="*/ 43 h 635"/>
                <a:gd name="T42" fmla="*/ 541 w 634"/>
                <a:gd name="T43" fmla="*/ 92 h 635"/>
                <a:gd name="T44" fmla="*/ 591 w 634"/>
                <a:gd name="T45" fmla="*/ 157 h 635"/>
                <a:gd name="T46" fmla="*/ 622 w 634"/>
                <a:gd name="T47" fmla="*/ 233 h 635"/>
                <a:gd name="T48" fmla="*/ 634 w 634"/>
                <a:gd name="T49" fmla="*/ 317 h 635"/>
                <a:gd name="T50" fmla="*/ 622 w 634"/>
                <a:gd name="T51" fmla="*/ 401 h 635"/>
                <a:gd name="T52" fmla="*/ 591 w 634"/>
                <a:gd name="T53" fmla="*/ 477 h 635"/>
                <a:gd name="T54" fmla="*/ 541 w 634"/>
                <a:gd name="T55" fmla="*/ 541 h 635"/>
                <a:gd name="T56" fmla="*/ 477 w 634"/>
                <a:gd name="T57" fmla="*/ 591 h 635"/>
                <a:gd name="T58" fmla="*/ 400 w 634"/>
                <a:gd name="T59" fmla="*/ 623 h 635"/>
                <a:gd name="T60" fmla="*/ 316 w 634"/>
                <a:gd name="T61" fmla="*/ 635 h 635"/>
                <a:gd name="T62" fmla="*/ 232 w 634"/>
                <a:gd name="T63" fmla="*/ 623 h 635"/>
                <a:gd name="T64" fmla="*/ 157 w 634"/>
                <a:gd name="T65" fmla="*/ 591 h 635"/>
                <a:gd name="T66" fmla="*/ 92 w 634"/>
                <a:gd name="T67" fmla="*/ 541 h 635"/>
                <a:gd name="T68" fmla="*/ 42 w 634"/>
                <a:gd name="T69" fmla="*/ 477 h 635"/>
                <a:gd name="T70" fmla="*/ 10 w 634"/>
                <a:gd name="T71" fmla="*/ 401 h 635"/>
                <a:gd name="T72" fmla="*/ 0 w 634"/>
                <a:gd name="T73" fmla="*/ 317 h 635"/>
                <a:gd name="T74" fmla="*/ 10 w 634"/>
                <a:gd name="T75" fmla="*/ 233 h 635"/>
                <a:gd name="T76" fmla="*/ 42 w 634"/>
                <a:gd name="T77" fmla="*/ 157 h 635"/>
                <a:gd name="T78" fmla="*/ 92 w 634"/>
                <a:gd name="T79" fmla="*/ 92 h 635"/>
                <a:gd name="T80" fmla="*/ 157 w 634"/>
                <a:gd name="T81" fmla="*/ 43 h 635"/>
                <a:gd name="T82" fmla="*/ 232 w 634"/>
                <a:gd name="T83" fmla="*/ 10 h 635"/>
                <a:gd name="T84" fmla="*/ 316 w 634"/>
                <a:gd name="T85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4" h="635">
                  <a:moveTo>
                    <a:pt x="316" y="140"/>
                  </a:moveTo>
                  <a:lnTo>
                    <a:pt x="284" y="143"/>
                  </a:lnTo>
                  <a:lnTo>
                    <a:pt x="255" y="152"/>
                  </a:lnTo>
                  <a:lnTo>
                    <a:pt x="227" y="165"/>
                  </a:lnTo>
                  <a:lnTo>
                    <a:pt x="203" y="182"/>
                  </a:lnTo>
                  <a:lnTo>
                    <a:pt x="181" y="203"/>
                  </a:lnTo>
                  <a:lnTo>
                    <a:pt x="164" y="228"/>
                  </a:lnTo>
                  <a:lnTo>
                    <a:pt x="152" y="255"/>
                  </a:lnTo>
                  <a:lnTo>
                    <a:pt x="143" y="285"/>
                  </a:lnTo>
                  <a:lnTo>
                    <a:pt x="140" y="317"/>
                  </a:lnTo>
                  <a:lnTo>
                    <a:pt x="143" y="349"/>
                  </a:lnTo>
                  <a:lnTo>
                    <a:pt x="152" y="378"/>
                  </a:lnTo>
                  <a:lnTo>
                    <a:pt x="164" y="406"/>
                  </a:lnTo>
                  <a:lnTo>
                    <a:pt x="181" y="430"/>
                  </a:lnTo>
                  <a:lnTo>
                    <a:pt x="203" y="452"/>
                  </a:lnTo>
                  <a:lnTo>
                    <a:pt x="227" y="469"/>
                  </a:lnTo>
                  <a:lnTo>
                    <a:pt x="255" y="483"/>
                  </a:lnTo>
                  <a:lnTo>
                    <a:pt x="284" y="490"/>
                  </a:lnTo>
                  <a:lnTo>
                    <a:pt x="316" y="493"/>
                  </a:lnTo>
                  <a:lnTo>
                    <a:pt x="348" y="490"/>
                  </a:lnTo>
                  <a:lnTo>
                    <a:pt x="378" y="483"/>
                  </a:lnTo>
                  <a:lnTo>
                    <a:pt x="406" y="469"/>
                  </a:lnTo>
                  <a:lnTo>
                    <a:pt x="430" y="452"/>
                  </a:lnTo>
                  <a:lnTo>
                    <a:pt x="451" y="430"/>
                  </a:lnTo>
                  <a:lnTo>
                    <a:pt x="468" y="406"/>
                  </a:lnTo>
                  <a:lnTo>
                    <a:pt x="481" y="378"/>
                  </a:lnTo>
                  <a:lnTo>
                    <a:pt x="490" y="349"/>
                  </a:lnTo>
                  <a:lnTo>
                    <a:pt x="493" y="317"/>
                  </a:lnTo>
                  <a:lnTo>
                    <a:pt x="490" y="285"/>
                  </a:lnTo>
                  <a:lnTo>
                    <a:pt x="481" y="255"/>
                  </a:lnTo>
                  <a:lnTo>
                    <a:pt x="468" y="228"/>
                  </a:lnTo>
                  <a:lnTo>
                    <a:pt x="451" y="203"/>
                  </a:lnTo>
                  <a:lnTo>
                    <a:pt x="430" y="182"/>
                  </a:lnTo>
                  <a:lnTo>
                    <a:pt x="406" y="165"/>
                  </a:lnTo>
                  <a:lnTo>
                    <a:pt x="378" y="152"/>
                  </a:lnTo>
                  <a:lnTo>
                    <a:pt x="348" y="143"/>
                  </a:lnTo>
                  <a:lnTo>
                    <a:pt x="316" y="140"/>
                  </a:lnTo>
                  <a:close/>
                  <a:moveTo>
                    <a:pt x="316" y="0"/>
                  </a:moveTo>
                  <a:lnTo>
                    <a:pt x="359" y="2"/>
                  </a:lnTo>
                  <a:lnTo>
                    <a:pt x="400" y="10"/>
                  </a:lnTo>
                  <a:lnTo>
                    <a:pt x="440" y="24"/>
                  </a:lnTo>
                  <a:lnTo>
                    <a:pt x="477" y="43"/>
                  </a:lnTo>
                  <a:lnTo>
                    <a:pt x="510" y="66"/>
                  </a:lnTo>
                  <a:lnTo>
                    <a:pt x="541" y="92"/>
                  </a:lnTo>
                  <a:lnTo>
                    <a:pt x="567" y="123"/>
                  </a:lnTo>
                  <a:lnTo>
                    <a:pt x="591" y="157"/>
                  </a:lnTo>
                  <a:lnTo>
                    <a:pt x="609" y="193"/>
                  </a:lnTo>
                  <a:lnTo>
                    <a:pt x="622" y="233"/>
                  </a:lnTo>
                  <a:lnTo>
                    <a:pt x="631" y="274"/>
                  </a:lnTo>
                  <a:lnTo>
                    <a:pt x="634" y="317"/>
                  </a:lnTo>
                  <a:lnTo>
                    <a:pt x="631" y="360"/>
                  </a:lnTo>
                  <a:lnTo>
                    <a:pt x="622" y="401"/>
                  </a:lnTo>
                  <a:lnTo>
                    <a:pt x="609" y="440"/>
                  </a:lnTo>
                  <a:lnTo>
                    <a:pt x="591" y="477"/>
                  </a:lnTo>
                  <a:lnTo>
                    <a:pt x="567" y="510"/>
                  </a:lnTo>
                  <a:lnTo>
                    <a:pt x="541" y="541"/>
                  </a:lnTo>
                  <a:lnTo>
                    <a:pt x="510" y="568"/>
                  </a:lnTo>
                  <a:lnTo>
                    <a:pt x="477" y="591"/>
                  </a:lnTo>
                  <a:lnTo>
                    <a:pt x="440" y="609"/>
                  </a:lnTo>
                  <a:lnTo>
                    <a:pt x="400" y="623"/>
                  </a:lnTo>
                  <a:lnTo>
                    <a:pt x="359" y="631"/>
                  </a:lnTo>
                  <a:lnTo>
                    <a:pt x="316" y="635"/>
                  </a:lnTo>
                  <a:lnTo>
                    <a:pt x="274" y="631"/>
                  </a:lnTo>
                  <a:lnTo>
                    <a:pt x="232" y="623"/>
                  </a:lnTo>
                  <a:lnTo>
                    <a:pt x="193" y="609"/>
                  </a:lnTo>
                  <a:lnTo>
                    <a:pt x="157" y="591"/>
                  </a:lnTo>
                  <a:lnTo>
                    <a:pt x="123" y="568"/>
                  </a:lnTo>
                  <a:lnTo>
                    <a:pt x="92" y="541"/>
                  </a:lnTo>
                  <a:lnTo>
                    <a:pt x="66" y="510"/>
                  </a:lnTo>
                  <a:lnTo>
                    <a:pt x="42" y="477"/>
                  </a:lnTo>
                  <a:lnTo>
                    <a:pt x="24" y="440"/>
                  </a:lnTo>
                  <a:lnTo>
                    <a:pt x="10" y="401"/>
                  </a:lnTo>
                  <a:lnTo>
                    <a:pt x="2" y="360"/>
                  </a:lnTo>
                  <a:lnTo>
                    <a:pt x="0" y="317"/>
                  </a:lnTo>
                  <a:lnTo>
                    <a:pt x="2" y="274"/>
                  </a:lnTo>
                  <a:lnTo>
                    <a:pt x="10" y="233"/>
                  </a:lnTo>
                  <a:lnTo>
                    <a:pt x="24" y="193"/>
                  </a:lnTo>
                  <a:lnTo>
                    <a:pt x="42" y="157"/>
                  </a:lnTo>
                  <a:lnTo>
                    <a:pt x="66" y="123"/>
                  </a:lnTo>
                  <a:lnTo>
                    <a:pt x="92" y="92"/>
                  </a:lnTo>
                  <a:lnTo>
                    <a:pt x="123" y="66"/>
                  </a:lnTo>
                  <a:lnTo>
                    <a:pt x="157" y="43"/>
                  </a:lnTo>
                  <a:lnTo>
                    <a:pt x="193" y="24"/>
                  </a:lnTo>
                  <a:lnTo>
                    <a:pt x="232" y="10"/>
                  </a:lnTo>
                  <a:lnTo>
                    <a:pt x="274" y="2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9" name="Group 768"/>
          <p:cNvGrpSpPr/>
          <p:nvPr/>
        </p:nvGrpSpPr>
        <p:grpSpPr>
          <a:xfrm>
            <a:off x="7216803" y="2687638"/>
            <a:ext cx="555625" cy="557212"/>
            <a:chOff x="7216775" y="2687638"/>
            <a:chExt cx="555625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5" name="Freeform 123"/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24"/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6" name="Group 775"/>
          <p:cNvGrpSpPr/>
          <p:nvPr/>
        </p:nvGrpSpPr>
        <p:grpSpPr>
          <a:xfrm>
            <a:off x="6281309" y="2735263"/>
            <a:ext cx="555625" cy="461962"/>
            <a:chOff x="6284913" y="2735263"/>
            <a:chExt cx="555625" cy="461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3" name="Freeform 129"/>
            <p:cNvSpPr>
              <a:spLocks noEditPoints="1"/>
            </p:cNvSpPr>
            <p:nvPr/>
          </p:nvSpPr>
          <p:spPr bwMode="auto">
            <a:xfrm>
              <a:off x="6284913" y="2735263"/>
              <a:ext cx="555625" cy="128587"/>
            </a:xfrm>
            <a:custGeom>
              <a:avLst/>
              <a:gdLst>
                <a:gd name="T0" fmla="*/ 659 w 3500"/>
                <a:gd name="T1" fmla="*/ 184 h 808"/>
                <a:gd name="T2" fmla="*/ 636 w 3500"/>
                <a:gd name="T3" fmla="*/ 201 h 808"/>
                <a:gd name="T4" fmla="*/ 628 w 3500"/>
                <a:gd name="T5" fmla="*/ 228 h 808"/>
                <a:gd name="T6" fmla="*/ 630 w 3500"/>
                <a:gd name="T7" fmla="*/ 594 h 808"/>
                <a:gd name="T8" fmla="*/ 647 w 3500"/>
                <a:gd name="T9" fmla="*/ 616 h 808"/>
                <a:gd name="T10" fmla="*/ 673 w 3500"/>
                <a:gd name="T11" fmla="*/ 625 h 808"/>
                <a:gd name="T12" fmla="*/ 1039 w 3500"/>
                <a:gd name="T13" fmla="*/ 623 h 808"/>
                <a:gd name="T14" fmla="*/ 1062 w 3500"/>
                <a:gd name="T15" fmla="*/ 607 h 808"/>
                <a:gd name="T16" fmla="*/ 1070 w 3500"/>
                <a:gd name="T17" fmla="*/ 580 h 808"/>
                <a:gd name="T18" fmla="*/ 1068 w 3500"/>
                <a:gd name="T19" fmla="*/ 213 h 808"/>
                <a:gd name="T20" fmla="*/ 1052 w 3500"/>
                <a:gd name="T21" fmla="*/ 190 h 808"/>
                <a:gd name="T22" fmla="*/ 1026 w 3500"/>
                <a:gd name="T23" fmla="*/ 182 h 808"/>
                <a:gd name="T24" fmla="*/ 673 w 3500"/>
                <a:gd name="T25" fmla="*/ 0 h 808"/>
                <a:gd name="T26" fmla="*/ 1062 w 3500"/>
                <a:gd name="T27" fmla="*/ 3 h 808"/>
                <a:gd name="T28" fmla="*/ 1130 w 3500"/>
                <a:gd name="T29" fmla="*/ 26 h 808"/>
                <a:gd name="T30" fmla="*/ 1186 w 3500"/>
                <a:gd name="T31" fmla="*/ 67 h 808"/>
                <a:gd name="T32" fmla="*/ 1227 w 3500"/>
                <a:gd name="T33" fmla="*/ 123 h 808"/>
                <a:gd name="T34" fmla="*/ 1249 w 3500"/>
                <a:gd name="T35" fmla="*/ 190 h 808"/>
                <a:gd name="T36" fmla="*/ 1253 w 3500"/>
                <a:gd name="T37" fmla="*/ 313 h 808"/>
                <a:gd name="T38" fmla="*/ 3433 w 3500"/>
                <a:gd name="T39" fmla="*/ 316 h 808"/>
                <a:gd name="T40" fmla="*/ 3473 w 3500"/>
                <a:gd name="T41" fmla="*/ 339 h 808"/>
                <a:gd name="T42" fmla="*/ 3497 w 3500"/>
                <a:gd name="T43" fmla="*/ 379 h 808"/>
                <a:gd name="T44" fmla="*/ 3497 w 3500"/>
                <a:gd name="T45" fmla="*/ 427 h 808"/>
                <a:gd name="T46" fmla="*/ 3473 w 3500"/>
                <a:gd name="T47" fmla="*/ 468 h 808"/>
                <a:gd name="T48" fmla="*/ 3433 w 3500"/>
                <a:gd name="T49" fmla="*/ 491 h 808"/>
                <a:gd name="T50" fmla="*/ 1253 w 3500"/>
                <a:gd name="T51" fmla="*/ 494 h 808"/>
                <a:gd name="T52" fmla="*/ 1249 w 3500"/>
                <a:gd name="T53" fmla="*/ 616 h 808"/>
                <a:gd name="T54" fmla="*/ 1227 w 3500"/>
                <a:gd name="T55" fmla="*/ 684 h 808"/>
                <a:gd name="T56" fmla="*/ 1186 w 3500"/>
                <a:gd name="T57" fmla="*/ 741 h 808"/>
                <a:gd name="T58" fmla="*/ 1130 w 3500"/>
                <a:gd name="T59" fmla="*/ 782 h 808"/>
                <a:gd name="T60" fmla="*/ 1062 w 3500"/>
                <a:gd name="T61" fmla="*/ 804 h 808"/>
                <a:gd name="T62" fmla="*/ 673 w 3500"/>
                <a:gd name="T63" fmla="*/ 808 h 808"/>
                <a:gd name="T64" fmla="*/ 601 w 3500"/>
                <a:gd name="T65" fmla="*/ 796 h 808"/>
                <a:gd name="T66" fmla="*/ 539 w 3500"/>
                <a:gd name="T67" fmla="*/ 763 h 808"/>
                <a:gd name="T68" fmla="*/ 490 w 3500"/>
                <a:gd name="T69" fmla="*/ 714 h 808"/>
                <a:gd name="T70" fmla="*/ 458 w 3500"/>
                <a:gd name="T71" fmla="*/ 651 h 808"/>
                <a:gd name="T72" fmla="*/ 447 w 3500"/>
                <a:gd name="T73" fmla="*/ 580 h 808"/>
                <a:gd name="T74" fmla="*/ 91 w 3500"/>
                <a:gd name="T75" fmla="*/ 494 h 808"/>
                <a:gd name="T76" fmla="*/ 45 w 3500"/>
                <a:gd name="T77" fmla="*/ 483 h 808"/>
                <a:gd name="T78" fmla="*/ 13 w 3500"/>
                <a:gd name="T79" fmla="*/ 450 h 808"/>
                <a:gd name="T80" fmla="*/ 0 w 3500"/>
                <a:gd name="T81" fmla="*/ 404 h 808"/>
                <a:gd name="T82" fmla="*/ 13 w 3500"/>
                <a:gd name="T83" fmla="*/ 358 h 808"/>
                <a:gd name="T84" fmla="*/ 45 w 3500"/>
                <a:gd name="T85" fmla="*/ 325 h 808"/>
                <a:gd name="T86" fmla="*/ 91 w 3500"/>
                <a:gd name="T87" fmla="*/ 313 h 808"/>
                <a:gd name="T88" fmla="*/ 447 w 3500"/>
                <a:gd name="T89" fmla="*/ 228 h 808"/>
                <a:gd name="T90" fmla="*/ 458 w 3500"/>
                <a:gd name="T91" fmla="*/ 155 h 808"/>
                <a:gd name="T92" fmla="*/ 490 w 3500"/>
                <a:gd name="T93" fmla="*/ 94 h 808"/>
                <a:gd name="T94" fmla="*/ 540 w 3500"/>
                <a:gd name="T95" fmla="*/ 44 h 808"/>
                <a:gd name="T96" fmla="*/ 601 w 3500"/>
                <a:gd name="T97" fmla="*/ 12 h 808"/>
                <a:gd name="T98" fmla="*/ 673 w 3500"/>
                <a:gd name="T99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0" h="808">
                  <a:moveTo>
                    <a:pt x="673" y="182"/>
                  </a:moveTo>
                  <a:lnTo>
                    <a:pt x="659" y="184"/>
                  </a:lnTo>
                  <a:lnTo>
                    <a:pt x="647" y="190"/>
                  </a:lnTo>
                  <a:lnTo>
                    <a:pt x="636" y="201"/>
                  </a:lnTo>
                  <a:lnTo>
                    <a:pt x="630" y="213"/>
                  </a:lnTo>
                  <a:lnTo>
                    <a:pt x="628" y="228"/>
                  </a:lnTo>
                  <a:lnTo>
                    <a:pt x="628" y="580"/>
                  </a:lnTo>
                  <a:lnTo>
                    <a:pt x="630" y="594"/>
                  </a:lnTo>
                  <a:lnTo>
                    <a:pt x="636" y="607"/>
                  </a:lnTo>
                  <a:lnTo>
                    <a:pt x="647" y="616"/>
                  </a:lnTo>
                  <a:lnTo>
                    <a:pt x="659" y="623"/>
                  </a:lnTo>
                  <a:lnTo>
                    <a:pt x="673" y="625"/>
                  </a:lnTo>
                  <a:lnTo>
                    <a:pt x="1026" y="625"/>
                  </a:lnTo>
                  <a:lnTo>
                    <a:pt x="1039" y="623"/>
                  </a:lnTo>
                  <a:lnTo>
                    <a:pt x="1052" y="616"/>
                  </a:lnTo>
                  <a:lnTo>
                    <a:pt x="1062" y="607"/>
                  </a:lnTo>
                  <a:lnTo>
                    <a:pt x="1068" y="594"/>
                  </a:lnTo>
                  <a:lnTo>
                    <a:pt x="1070" y="580"/>
                  </a:lnTo>
                  <a:lnTo>
                    <a:pt x="1070" y="228"/>
                  </a:lnTo>
                  <a:lnTo>
                    <a:pt x="1068" y="213"/>
                  </a:lnTo>
                  <a:lnTo>
                    <a:pt x="1062" y="201"/>
                  </a:lnTo>
                  <a:lnTo>
                    <a:pt x="1052" y="190"/>
                  </a:lnTo>
                  <a:lnTo>
                    <a:pt x="1039" y="184"/>
                  </a:lnTo>
                  <a:lnTo>
                    <a:pt x="1026" y="182"/>
                  </a:lnTo>
                  <a:lnTo>
                    <a:pt x="673" y="182"/>
                  </a:lnTo>
                  <a:close/>
                  <a:moveTo>
                    <a:pt x="673" y="0"/>
                  </a:moveTo>
                  <a:lnTo>
                    <a:pt x="1026" y="0"/>
                  </a:lnTo>
                  <a:lnTo>
                    <a:pt x="1062" y="3"/>
                  </a:lnTo>
                  <a:lnTo>
                    <a:pt x="1097" y="12"/>
                  </a:lnTo>
                  <a:lnTo>
                    <a:pt x="1130" y="26"/>
                  </a:lnTo>
                  <a:lnTo>
                    <a:pt x="1159" y="44"/>
                  </a:lnTo>
                  <a:lnTo>
                    <a:pt x="1186" y="67"/>
                  </a:lnTo>
                  <a:lnTo>
                    <a:pt x="1208" y="94"/>
                  </a:lnTo>
                  <a:lnTo>
                    <a:pt x="1227" y="123"/>
                  </a:lnTo>
                  <a:lnTo>
                    <a:pt x="1241" y="155"/>
                  </a:lnTo>
                  <a:lnTo>
                    <a:pt x="1249" y="190"/>
                  </a:lnTo>
                  <a:lnTo>
                    <a:pt x="1253" y="228"/>
                  </a:lnTo>
                  <a:lnTo>
                    <a:pt x="1253" y="313"/>
                  </a:lnTo>
                  <a:lnTo>
                    <a:pt x="3409" y="313"/>
                  </a:lnTo>
                  <a:lnTo>
                    <a:pt x="3433" y="316"/>
                  </a:lnTo>
                  <a:lnTo>
                    <a:pt x="3455" y="325"/>
                  </a:lnTo>
                  <a:lnTo>
                    <a:pt x="3473" y="339"/>
                  </a:lnTo>
                  <a:lnTo>
                    <a:pt x="3487" y="358"/>
                  </a:lnTo>
                  <a:lnTo>
                    <a:pt x="3497" y="379"/>
                  </a:lnTo>
                  <a:lnTo>
                    <a:pt x="3500" y="404"/>
                  </a:lnTo>
                  <a:lnTo>
                    <a:pt x="3497" y="427"/>
                  </a:lnTo>
                  <a:lnTo>
                    <a:pt x="3487" y="450"/>
                  </a:lnTo>
                  <a:lnTo>
                    <a:pt x="3473" y="468"/>
                  </a:lnTo>
                  <a:lnTo>
                    <a:pt x="3455" y="483"/>
                  </a:lnTo>
                  <a:lnTo>
                    <a:pt x="3433" y="491"/>
                  </a:lnTo>
                  <a:lnTo>
                    <a:pt x="3409" y="494"/>
                  </a:lnTo>
                  <a:lnTo>
                    <a:pt x="1253" y="494"/>
                  </a:lnTo>
                  <a:lnTo>
                    <a:pt x="1253" y="580"/>
                  </a:lnTo>
                  <a:lnTo>
                    <a:pt x="1249" y="616"/>
                  </a:lnTo>
                  <a:lnTo>
                    <a:pt x="1241" y="651"/>
                  </a:lnTo>
                  <a:lnTo>
                    <a:pt x="1227" y="684"/>
                  </a:lnTo>
                  <a:lnTo>
                    <a:pt x="1208" y="714"/>
                  </a:lnTo>
                  <a:lnTo>
                    <a:pt x="1186" y="741"/>
                  </a:lnTo>
                  <a:lnTo>
                    <a:pt x="1159" y="763"/>
                  </a:lnTo>
                  <a:lnTo>
                    <a:pt x="1130" y="782"/>
                  </a:lnTo>
                  <a:lnTo>
                    <a:pt x="1097" y="796"/>
                  </a:lnTo>
                  <a:lnTo>
                    <a:pt x="1062" y="804"/>
                  </a:lnTo>
                  <a:lnTo>
                    <a:pt x="1026" y="808"/>
                  </a:lnTo>
                  <a:lnTo>
                    <a:pt x="673" y="808"/>
                  </a:lnTo>
                  <a:lnTo>
                    <a:pt x="636" y="804"/>
                  </a:lnTo>
                  <a:lnTo>
                    <a:pt x="601" y="796"/>
                  </a:lnTo>
                  <a:lnTo>
                    <a:pt x="570" y="782"/>
                  </a:lnTo>
                  <a:lnTo>
                    <a:pt x="539" y="763"/>
                  </a:lnTo>
                  <a:lnTo>
                    <a:pt x="513" y="741"/>
                  </a:lnTo>
                  <a:lnTo>
                    <a:pt x="490" y="714"/>
                  </a:lnTo>
                  <a:lnTo>
                    <a:pt x="472" y="684"/>
                  </a:lnTo>
                  <a:lnTo>
                    <a:pt x="458" y="651"/>
                  </a:lnTo>
                  <a:lnTo>
                    <a:pt x="450" y="616"/>
                  </a:lnTo>
                  <a:lnTo>
                    <a:pt x="447" y="580"/>
                  </a:lnTo>
                  <a:lnTo>
                    <a:pt x="447" y="494"/>
                  </a:lnTo>
                  <a:lnTo>
                    <a:pt x="91" y="494"/>
                  </a:lnTo>
                  <a:lnTo>
                    <a:pt x="67" y="491"/>
                  </a:lnTo>
                  <a:lnTo>
                    <a:pt x="45" y="483"/>
                  </a:lnTo>
                  <a:lnTo>
                    <a:pt x="27" y="468"/>
                  </a:lnTo>
                  <a:lnTo>
                    <a:pt x="13" y="450"/>
                  </a:lnTo>
                  <a:lnTo>
                    <a:pt x="3" y="427"/>
                  </a:lnTo>
                  <a:lnTo>
                    <a:pt x="0" y="404"/>
                  </a:lnTo>
                  <a:lnTo>
                    <a:pt x="3" y="379"/>
                  </a:lnTo>
                  <a:lnTo>
                    <a:pt x="13" y="358"/>
                  </a:lnTo>
                  <a:lnTo>
                    <a:pt x="27" y="339"/>
                  </a:lnTo>
                  <a:lnTo>
                    <a:pt x="45" y="325"/>
                  </a:lnTo>
                  <a:lnTo>
                    <a:pt x="67" y="316"/>
                  </a:lnTo>
                  <a:lnTo>
                    <a:pt x="91" y="313"/>
                  </a:lnTo>
                  <a:lnTo>
                    <a:pt x="447" y="313"/>
                  </a:lnTo>
                  <a:lnTo>
                    <a:pt x="447" y="228"/>
                  </a:lnTo>
                  <a:lnTo>
                    <a:pt x="450" y="190"/>
                  </a:lnTo>
                  <a:lnTo>
                    <a:pt x="458" y="155"/>
                  </a:lnTo>
                  <a:lnTo>
                    <a:pt x="472" y="123"/>
                  </a:lnTo>
                  <a:lnTo>
                    <a:pt x="490" y="94"/>
                  </a:lnTo>
                  <a:lnTo>
                    <a:pt x="513" y="67"/>
                  </a:lnTo>
                  <a:lnTo>
                    <a:pt x="540" y="44"/>
                  </a:lnTo>
                  <a:lnTo>
                    <a:pt x="570" y="26"/>
                  </a:lnTo>
                  <a:lnTo>
                    <a:pt x="601" y="12"/>
                  </a:lnTo>
                  <a:lnTo>
                    <a:pt x="636" y="3"/>
                  </a:lnTo>
                  <a:lnTo>
                    <a:pt x="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30"/>
            <p:cNvSpPr>
              <a:spLocks noEditPoints="1"/>
            </p:cNvSpPr>
            <p:nvPr/>
          </p:nvSpPr>
          <p:spPr bwMode="auto">
            <a:xfrm>
              <a:off x="6284913" y="2897188"/>
              <a:ext cx="555625" cy="127000"/>
            </a:xfrm>
            <a:custGeom>
              <a:avLst/>
              <a:gdLst>
                <a:gd name="T0" fmla="*/ 2461 w 3500"/>
                <a:gd name="T1" fmla="*/ 183 h 807"/>
                <a:gd name="T2" fmla="*/ 2438 w 3500"/>
                <a:gd name="T3" fmla="*/ 199 h 807"/>
                <a:gd name="T4" fmla="*/ 2430 w 3500"/>
                <a:gd name="T5" fmla="*/ 227 h 807"/>
                <a:gd name="T6" fmla="*/ 2432 w 3500"/>
                <a:gd name="T7" fmla="*/ 594 h 807"/>
                <a:gd name="T8" fmla="*/ 2448 w 3500"/>
                <a:gd name="T9" fmla="*/ 616 h 807"/>
                <a:gd name="T10" fmla="*/ 2474 w 3500"/>
                <a:gd name="T11" fmla="*/ 624 h 807"/>
                <a:gd name="T12" fmla="*/ 2841 w 3500"/>
                <a:gd name="T13" fmla="*/ 622 h 807"/>
                <a:gd name="T14" fmla="*/ 2864 w 3500"/>
                <a:gd name="T15" fmla="*/ 606 h 807"/>
                <a:gd name="T16" fmla="*/ 2872 w 3500"/>
                <a:gd name="T17" fmla="*/ 580 h 807"/>
                <a:gd name="T18" fmla="*/ 2870 w 3500"/>
                <a:gd name="T19" fmla="*/ 212 h 807"/>
                <a:gd name="T20" fmla="*/ 2853 w 3500"/>
                <a:gd name="T21" fmla="*/ 190 h 807"/>
                <a:gd name="T22" fmla="*/ 2827 w 3500"/>
                <a:gd name="T23" fmla="*/ 181 h 807"/>
                <a:gd name="T24" fmla="*/ 2474 w 3500"/>
                <a:gd name="T25" fmla="*/ 0 h 807"/>
                <a:gd name="T26" fmla="*/ 2864 w 3500"/>
                <a:gd name="T27" fmla="*/ 3 h 807"/>
                <a:gd name="T28" fmla="*/ 2930 w 3500"/>
                <a:gd name="T29" fmla="*/ 25 h 807"/>
                <a:gd name="T30" fmla="*/ 2987 w 3500"/>
                <a:gd name="T31" fmla="*/ 67 h 807"/>
                <a:gd name="T32" fmla="*/ 3028 w 3500"/>
                <a:gd name="T33" fmla="*/ 123 h 807"/>
                <a:gd name="T34" fmla="*/ 3050 w 3500"/>
                <a:gd name="T35" fmla="*/ 190 h 807"/>
                <a:gd name="T36" fmla="*/ 3053 w 3500"/>
                <a:gd name="T37" fmla="*/ 312 h 807"/>
                <a:gd name="T38" fmla="*/ 3433 w 3500"/>
                <a:gd name="T39" fmla="*/ 315 h 807"/>
                <a:gd name="T40" fmla="*/ 3473 w 3500"/>
                <a:gd name="T41" fmla="*/ 339 h 807"/>
                <a:gd name="T42" fmla="*/ 3497 w 3500"/>
                <a:gd name="T43" fmla="*/ 379 h 807"/>
                <a:gd name="T44" fmla="*/ 3497 w 3500"/>
                <a:gd name="T45" fmla="*/ 427 h 807"/>
                <a:gd name="T46" fmla="*/ 3473 w 3500"/>
                <a:gd name="T47" fmla="*/ 467 h 807"/>
                <a:gd name="T48" fmla="*/ 3433 w 3500"/>
                <a:gd name="T49" fmla="*/ 491 h 807"/>
                <a:gd name="T50" fmla="*/ 3053 w 3500"/>
                <a:gd name="T51" fmla="*/ 494 h 807"/>
                <a:gd name="T52" fmla="*/ 3050 w 3500"/>
                <a:gd name="T53" fmla="*/ 616 h 807"/>
                <a:gd name="T54" fmla="*/ 3028 w 3500"/>
                <a:gd name="T55" fmla="*/ 684 h 807"/>
                <a:gd name="T56" fmla="*/ 2987 w 3500"/>
                <a:gd name="T57" fmla="*/ 740 h 807"/>
                <a:gd name="T58" fmla="*/ 2930 w 3500"/>
                <a:gd name="T59" fmla="*/ 782 h 807"/>
                <a:gd name="T60" fmla="*/ 2864 w 3500"/>
                <a:gd name="T61" fmla="*/ 804 h 807"/>
                <a:gd name="T62" fmla="*/ 2474 w 3500"/>
                <a:gd name="T63" fmla="*/ 807 h 807"/>
                <a:gd name="T64" fmla="*/ 2403 w 3500"/>
                <a:gd name="T65" fmla="*/ 795 h 807"/>
                <a:gd name="T66" fmla="*/ 2341 w 3500"/>
                <a:gd name="T67" fmla="*/ 763 h 807"/>
                <a:gd name="T68" fmla="*/ 2292 w 3500"/>
                <a:gd name="T69" fmla="*/ 714 h 807"/>
                <a:gd name="T70" fmla="*/ 2259 w 3500"/>
                <a:gd name="T71" fmla="*/ 651 h 807"/>
                <a:gd name="T72" fmla="*/ 2247 w 3500"/>
                <a:gd name="T73" fmla="*/ 580 h 807"/>
                <a:gd name="T74" fmla="*/ 91 w 3500"/>
                <a:gd name="T75" fmla="*/ 494 h 807"/>
                <a:gd name="T76" fmla="*/ 45 w 3500"/>
                <a:gd name="T77" fmla="*/ 482 h 807"/>
                <a:gd name="T78" fmla="*/ 13 w 3500"/>
                <a:gd name="T79" fmla="*/ 449 h 807"/>
                <a:gd name="T80" fmla="*/ 0 w 3500"/>
                <a:gd name="T81" fmla="*/ 403 h 807"/>
                <a:gd name="T82" fmla="*/ 13 w 3500"/>
                <a:gd name="T83" fmla="*/ 358 h 807"/>
                <a:gd name="T84" fmla="*/ 45 w 3500"/>
                <a:gd name="T85" fmla="*/ 325 h 807"/>
                <a:gd name="T86" fmla="*/ 91 w 3500"/>
                <a:gd name="T87" fmla="*/ 312 h 807"/>
                <a:gd name="T88" fmla="*/ 2247 w 3500"/>
                <a:gd name="T89" fmla="*/ 227 h 807"/>
                <a:gd name="T90" fmla="*/ 2259 w 3500"/>
                <a:gd name="T91" fmla="*/ 155 h 807"/>
                <a:gd name="T92" fmla="*/ 2292 w 3500"/>
                <a:gd name="T93" fmla="*/ 92 h 807"/>
                <a:gd name="T94" fmla="*/ 2341 w 3500"/>
                <a:gd name="T95" fmla="*/ 43 h 807"/>
                <a:gd name="T96" fmla="*/ 2403 w 3500"/>
                <a:gd name="T97" fmla="*/ 11 h 807"/>
                <a:gd name="T98" fmla="*/ 2474 w 3500"/>
                <a:gd name="T99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0" h="807">
                  <a:moveTo>
                    <a:pt x="2474" y="181"/>
                  </a:moveTo>
                  <a:lnTo>
                    <a:pt x="2461" y="183"/>
                  </a:lnTo>
                  <a:lnTo>
                    <a:pt x="2448" y="190"/>
                  </a:lnTo>
                  <a:lnTo>
                    <a:pt x="2438" y="199"/>
                  </a:lnTo>
                  <a:lnTo>
                    <a:pt x="2432" y="212"/>
                  </a:lnTo>
                  <a:lnTo>
                    <a:pt x="2430" y="227"/>
                  </a:lnTo>
                  <a:lnTo>
                    <a:pt x="2430" y="580"/>
                  </a:lnTo>
                  <a:lnTo>
                    <a:pt x="2432" y="594"/>
                  </a:lnTo>
                  <a:lnTo>
                    <a:pt x="2438" y="606"/>
                  </a:lnTo>
                  <a:lnTo>
                    <a:pt x="2448" y="616"/>
                  </a:lnTo>
                  <a:lnTo>
                    <a:pt x="2461" y="622"/>
                  </a:lnTo>
                  <a:lnTo>
                    <a:pt x="2474" y="624"/>
                  </a:lnTo>
                  <a:lnTo>
                    <a:pt x="2827" y="624"/>
                  </a:lnTo>
                  <a:lnTo>
                    <a:pt x="2841" y="622"/>
                  </a:lnTo>
                  <a:lnTo>
                    <a:pt x="2853" y="616"/>
                  </a:lnTo>
                  <a:lnTo>
                    <a:pt x="2864" y="606"/>
                  </a:lnTo>
                  <a:lnTo>
                    <a:pt x="2870" y="594"/>
                  </a:lnTo>
                  <a:lnTo>
                    <a:pt x="2872" y="580"/>
                  </a:lnTo>
                  <a:lnTo>
                    <a:pt x="2872" y="227"/>
                  </a:lnTo>
                  <a:lnTo>
                    <a:pt x="2870" y="212"/>
                  </a:lnTo>
                  <a:lnTo>
                    <a:pt x="2864" y="199"/>
                  </a:lnTo>
                  <a:lnTo>
                    <a:pt x="2853" y="190"/>
                  </a:lnTo>
                  <a:lnTo>
                    <a:pt x="2841" y="183"/>
                  </a:lnTo>
                  <a:lnTo>
                    <a:pt x="2827" y="181"/>
                  </a:lnTo>
                  <a:lnTo>
                    <a:pt x="2474" y="181"/>
                  </a:lnTo>
                  <a:close/>
                  <a:moveTo>
                    <a:pt x="2474" y="0"/>
                  </a:moveTo>
                  <a:lnTo>
                    <a:pt x="2827" y="0"/>
                  </a:lnTo>
                  <a:lnTo>
                    <a:pt x="2864" y="3"/>
                  </a:lnTo>
                  <a:lnTo>
                    <a:pt x="2899" y="11"/>
                  </a:lnTo>
                  <a:lnTo>
                    <a:pt x="2930" y="25"/>
                  </a:lnTo>
                  <a:lnTo>
                    <a:pt x="2960" y="43"/>
                  </a:lnTo>
                  <a:lnTo>
                    <a:pt x="2987" y="67"/>
                  </a:lnTo>
                  <a:lnTo>
                    <a:pt x="3010" y="92"/>
                  </a:lnTo>
                  <a:lnTo>
                    <a:pt x="3028" y="123"/>
                  </a:lnTo>
                  <a:lnTo>
                    <a:pt x="3042" y="155"/>
                  </a:lnTo>
                  <a:lnTo>
                    <a:pt x="3050" y="190"/>
                  </a:lnTo>
                  <a:lnTo>
                    <a:pt x="3053" y="227"/>
                  </a:lnTo>
                  <a:lnTo>
                    <a:pt x="3053" y="312"/>
                  </a:lnTo>
                  <a:lnTo>
                    <a:pt x="3409" y="312"/>
                  </a:lnTo>
                  <a:lnTo>
                    <a:pt x="3433" y="315"/>
                  </a:lnTo>
                  <a:lnTo>
                    <a:pt x="3455" y="325"/>
                  </a:lnTo>
                  <a:lnTo>
                    <a:pt x="3473" y="339"/>
                  </a:lnTo>
                  <a:lnTo>
                    <a:pt x="3487" y="358"/>
                  </a:lnTo>
                  <a:lnTo>
                    <a:pt x="3497" y="379"/>
                  </a:lnTo>
                  <a:lnTo>
                    <a:pt x="3500" y="403"/>
                  </a:lnTo>
                  <a:lnTo>
                    <a:pt x="3497" y="427"/>
                  </a:lnTo>
                  <a:lnTo>
                    <a:pt x="3487" y="449"/>
                  </a:lnTo>
                  <a:lnTo>
                    <a:pt x="3473" y="467"/>
                  </a:lnTo>
                  <a:lnTo>
                    <a:pt x="3455" y="482"/>
                  </a:lnTo>
                  <a:lnTo>
                    <a:pt x="3433" y="491"/>
                  </a:lnTo>
                  <a:lnTo>
                    <a:pt x="3409" y="494"/>
                  </a:lnTo>
                  <a:lnTo>
                    <a:pt x="3053" y="494"/>
                  </a:lnTo>
                  <a:lnTo>
                    <a:pt x="3053" y="580"/>
                  </a:lnTo>
                  <a:lnTo>
                    <a:pt x="3050" y="616"/>
                  </a:lnTo>
                  <a:lnTo>
                    <a:pt x="3042" y="651"/>
                  </a:lnTo>
                  <a:lnTo>
                    <a:pt x="3028" y="684"/>
                  </a:lnTo>
                  <a:lnTo>
                    <a:pt x="3010" y="714"/>
                  </a:lnTo>
                  <a:lnTo>
                    <a:pt x="2987" y="740"/>
                  </a:lnTo>
                  <a:lnTo>
                    <a:pt x="2960" y="763"/>
                  </a:lnTo>
                  <a:lnTo>
                    <a:pt x="2930" y="782"/>
                  </a:lnTo>
                  <a:lnTo>
                    <a:pt x="2899" y="795"/>
                  </a:lnTo>
                  <a:lnTo>
                    <a:pt x="2864" y="804"/>
                  </a:lnTo>
                  <a:lnTo>
                    <a:pt x="2827" y="807"/>
                  </a:lnTo>
                  <a:lnTo>
                    <a:pt x="2474" y="807"/>
                  </a:lnTo>
                  <a:lnTo>
                    <a:pt x="2438" y="804"/>
                  </a:lnTo>
                  <a:lnTo>
                    <a:pt x="2403" y="795"/>
                  </a:lnTo>
                  <a:lnTo>
                    <a:pt x="2370" y="782"/>
                  </a:lnTo>
                  <a:lnTo>
                    <a:pt x="2341" y="763"/>
                  </a:lnTo>
                  <a:lnTo>
                    <a:pt x="2314" y="740"/>
                  </a:lnTo>
                  <a:lnTo>
                    <a:pt x="2292" y="714"/>
                  </a:lnTo>
                  <a:lnTo>
                    <a:pt x="2273" y="684"/>
                  </a:lnTo>
                  <a:lnTo>
                    <a:pt x="2259" y="651"/>
                  </a:lnTo>
                  <a:lnTo>
                    <a:pt x="2251" y="616"/>
                  </a:lnTo>
                  <a:lnTo>
                    <a:pt x="2247" y="580"/>
                  </a:lnTo>
                  <a:lnTo>
                    <a:pt x="2247" y="494"/>
                  </a:lnTo>
                  <a:lnTo>
                    <a:pt x="91" y="494"/>
                  </a:lnTo>
                  <a:lnTo>
                    <a:pt x="67" y="491"/>
                  </a:lnTo>
                  <a:lnTo>
                    <a:pt x="45" y="482"/>
                  </a:lnTo>
                  <a:lnTo>
                    <a:pt x="27" y="467"/>
                  </a:lnTo>
                  <a:lnTo>
                    <a:pt x="13" y="449"/>
                  </a:lnTo>
                  <a:lnTo>
                    <a:pt x="3" y="427"/>
                  </a:lnTo>
                  <a:lnTo>
                    <a:pt x="0" y="403"/>
                  </a:lnTo>
                  <a:lnTo>
                    <a:pt x="3" y="379"/>
                  </a:lnTo>
                  <a:lnTo>
                    <a:pt x="13" y="358"/>
                  </a:lnTo>
                  <a:lnTo>
                    <a:pt x="27" y="339"/>
                  </a:lnTo>
                  <a:lnTo>
                    <a:pt x="45" y="325"/>
                  </a:lnTo>
                  <a:lnTo>
                    <a:pt x="67" y="315"/>
                  </a:lnTo>
                  <a:lnTo>
                    <a:pt x="91" y="312"/>
                  </a:lnTo>
                  <a:lnTo>
                    <a:pt x="2247" y="312"/>
                  </a:lnTo>
                  <a:lnTo>
                    <a:pt x="2247" y="227"/>
                  </a:lnTo>
                  <a:lnTo>
                    <a:pt x="2251" y="190"/>
                  </a:lnTo>
                  <a:lnTo>
                    <a:pt x="2259" y="155"/>
                  </a:lnTo>
                  <a:lnTo>
                    <a:pt x="2273" y="123"/>
                  </a:lnTo>
                  <a:lnTo>
                    <a:pt x="2292" y="92"/>
                  </a:lnTo>
                  <a:lnTo>
                    <a:pt x="2314" y="67"/>
                  </a:lnTo>
                  <a:lnTo>
                    <a:pt x="2341" y="43"/>
                  </a:lnTo>
                  <a:lnTo>
                    <a:pt x="2370" y="25"/>
                  </a:lnTo>
                  <a:lnTo>
                    <a:pt x="2403" y="11"/>
                  </a:lnTo>
                  <a:lnTo>
                    <a:pt x="2438" y="3"/>
                  </a:lnTo>
                  <a:lnTo>
                    <a:pt x="2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31"/>
            <p:cNvSpPr>
              <a:spLocks noEditPoints="1"/>
            </p:cNvSpPr>
            <p:nvPr/>
          </p:nvSpPr>
          <p:spPr bwMode="auto">
            <a:xfrm>
              <a:off x="6284913" y="3068638"/>
              <a:ext cx="555625" cy="128587"/>
            </a:xfrm>
            <a:custGeom>
              <a:avLst/>
              <a:gdLst>
                <a:gd name="T0" fmla="*/ 1296 w 3500"/>
                <a:gd name="T1" fmla="*/ 183 h 807"/>
                <a:gd name="T2" fmla="*/ 1274 w 3500"/>
                <a:gd name="T3" fmla="*/ 200 h 807"/>
                <a:gd name="T4" fmla="*/ 1265 w 3500"/>
                <a:gd name="T5" fmla="*/ 227 h 807"/>
                <a:gd name="T6" fmla="*/ 1267 w 3500"/>
                <a:gd name="T7" fmla="*/ 593 h 807"/>
                <a:gd name="T8" fmla="*/ 1284 w 3500"/>
                <a:gd name="T9" fmla="*/ 616 h 807"/>
                <a:gd name="T10" fmla="*/ 1311 w 3500"/>
                <a:gd name="T11" fmla="*/ 625 h 807"/>
                <a:gd name="T12" fmla="*/ 1677 w 3500"/>
                <a:gd name="T13" fmla="*/ 622 h 807"/>
                <a:gd name="T14" fmla="*/ 1699 w 3500"/>
                <a:gd name="T15" fmla="*/ 606 h 807"/>
                <a:gd name="T16" fmla="*/ 1709 w 3500"/>
                <a:gd name="T17" fmla="*/ 580 h 807"/>
                <a:gd name="T18" fmla="*/ 1705 w 3500"/>
                <a:gd name="T19" fmla="*/ 212 h 807"/>
                <a:gd name="T20" fmla="*/ 1690 w 3500"/>
                <a:gd name="T21" fmla="*/ 190 h 807"/>
                <a:gd name="T22" fmla="*/ 1663 w 3500"/>
                <a:gd name="T23" fmla="*/ 181 h 807"/>
                <a:gd name="T24" fmla="*/ 1311 w 3500"/>
                <a:gd name="T25" fmla="*/ 0 h 807"/>
                <a:gd name="T26" fmla="*/ 1699 w 3500"/>
                <a:gd name="T27" fmla="*/ 3 h 807"/>
                <a:gd name="T28" fmla="*/ 1767 w 3500"/>
                <a:gd name="T29" fmla="*/ 25 h 807"/>
                <a:gd name="T30" fmla="*/ 1823 w 3500"/>
                <a:gd name="T31" fmla="*/ 66 h 807"/>
                <a:gd name="T32" fmla="*/ 1865 w 3500"/>
                <a:gd name="T33" fmla="*/ 123 h 807"/>
                <a:gd name="T34" fmla="*/ 1887 w 3500"/>
                <a:gd name="T35" fmla="*/ 190 h 807"/>
                <a:gd name="T36" fmla="*/ 1890 w 3500"/>
                <a:gd name="T37" fmla="*/ 312 h 807"/>
                <a:gd name="T38" fmla="*/ 3433 w 3500"/>
                <a:gd name="T39" fmla="*/ 315 h 807"/>
                <a:gd name="T40" fmla="*/ 3473 w 3500"/>
                <a:gd name="T41" fmla="*/ 338 h 807"/>
                <a:gd name="T42" fmla="*/ 3497 w 3500"/>
                <a:gd name="T43" fmla="*/ 379 h 807"/>
                <a:gd name="T44" fmla="*/ 3497 w 3500"/>
                <a:gd name="T45" fmla="*/ 427 h 807"/>
                <a:gd name="T46" fmla="*/ 3473 w 3500"/>
                <a:gd name="T47" fmla="*/ 467 h 807"/>
                <a:gd name="T48" fmla="*/ 3433 w 3500"/>
                <a:gd name="T49" fmla="*/ 490 h 807"/>
                <a:gd name="T50" fmla="*/ 1890 w 3500"/>
                <a:gd name="T51" fmla="*/ 494 h 807"/>
                <a:gd name="T52" fmla="*/ 1887 w 3500"/>
                <a:gd name="T53" fmla="*/ 616 h 807"/>
                <a:gd name="T54" fmla="*/ 1865 w 3500"/>
                <a:gd name="T55" fmla="*/ 684 h 807"/>
                <a:gd name="T56" fmla="*/ 1823 w 3500"/>
                <a:gd name="T57" fmla="*/ 740 h 807"/>
                <a:gd name="T58" fmla="*/ 1767 w 3500"/>
                <a:gd name="T59" fmla="*/ 782 h 807"/>
                <a:gd name="T60" fmla="*/ 1699 w 3500"/>
                <a:gd name="T61" fmla="*/ 804 h 807"/>
                <a:gd name="T62" fmla="*/ 1311 w 3500"/>
                <a:gd name="T63" fmla="*/ 807 h 807"/>
                <a:gd name="T64" fmla="*/ 1239 w 3500"/>
                <a:gd name="T65" fmla="*/ 795 h 807"/>
                <a:gd name="T66" fmla="*/ 1177 w 3500"/>
                <a:gd name="T67" fmla="*/ 762 h 807"/>
                <a:gd name="T68" fmla="*/ 1127 w 3500"/>
                <a:gd name="T69" fmla="*/ 714 h 807"/>
                <a:gd name="T70" fmla="*/ 1096 w 3500"/>
                <a:gd name="T71" fmla="*/ 651 h 807"/>
                <a:gd name="T72" fmla="*/ 1084 w 3500"/>
                <a:gd name="T73" fmla="*/ 580 h 807"/>
                <a:gd name="T74" fmla="*/ 91 w 3500"/>
                <a:gd name="T75" fmla="*/ 494 h 807"/>
                <a:gd name="T76" fmla="*/ 45 w 3500"/>
                <a:gd name="T77" fmla="*/ 482 h 807"/>
                <a:gd name="T78" fmla="*/ 13 w 3500"/>
                <a:gd name="T79" fmla="*/ 449 h 807"/>
                <a:gd name="T80" fmla="*/ 0 w 3500"/>
                <a:gd name="T81" fmla="*/ 403 h 807"/>
                <a:gd name="T82" fmla="*/ 13 w 3500"/>
                <a:gd name="T83" fmla="*/ 358 h 807"/>
                <a:gd name="T84" fmla="*/ 45 w 3500"/>
                <a:gd name="T85" fmla="*/ 325 h 807"/>
                <a:gd name="T86" fmla="*/ 91 w 3500"/>
                <a:gd name="T87" fmla="*/ 312 h 807"/>
                <a:gd name="T88" fmla="*/ 1084 w 3500"/>
                <a:gd name="T89" fmla="*/ 227 h 807"/>
                <a:gd name="T90" fmla="*/ 1096 w 3500"/>
                <a:gd name="T91" fmla="*/ 155 h 807"/>
                <a:gd name="T92" fmla="*/ 1127 w 3500"/>
                <a:gd name="T93" fmla="*/ 93 h 807"/>
                <a:gd name="T94" fmla="*/ 1177 w 3500"/>
                <a:gd name="T95" fmla="*/ 43 h 807"/>
                <a:gd name="T96" fmla="*/ 1239 w 3500"/>
                <a:gd name="T97" fmla="*/ 11 h 807"/>
                <a:gd name="T98" fmla="*/ 1311 w 3500"/>
                <a:gd name="T99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0" h="807">
                  <a:moveTo>
                    <a:pt x="1311" y="181"/>
                  </a:moveTo>
                  <a:lnTo>
                    <a:pt x="1296" y="183"/>
                  </a:lnTo>
                  <a:lnTo>
                    <a:pt x="1284" y="190"/>
                  </a:lnTo>
                  <a:lnTo>
                    <a:pt x="1274" y="200"/>
                  </a:lnTo>
                  <a:lnTo>
                    <a:pt x="1267" y="212"/>
                  </a:lnTo>
                  <a:lnTo>
                    <a:pt x="1265" y="227"/>
                  </a:lnTo>
                  <a:lnTo>
                    <a:pt x="1265" y="580"/>
                  </a:lnTo>
                  <a:lnTo>
                    <a:pt x="1267" y="593"/>
                  </a:lnTo>
                  <a:lnTo>
                    <a:pt x="1274" y="606"/>
                  </a:lnTo>
                  <a:lnTo>
                    <a:pt x="1284" y="616"/>
                  </a:lnTo>
                  <a:lnTo>
                    <a:pt x="1296" y="622"/>
                  </a:lnTo>
                  <a:lnTo>
                    <a:pt x="1311" y="625"/>
                  </a:lnTo>
                  <a:lnTo>
                    <a:pt x="1663" y="625"/>
                  </a:lnTo>
                  <a:lnTo>
                    <a:pt x="1677" y="622"/>
                  </a:lnTo>
                  <a:lnTo>
                    <a:pt x="1690" y="616"/>
                  </a:lnTo>
                  <a:lnTo>
                    <a:pt x="1699" y="606"/>
                  </a:lnTo>
                  <a:lnTo>
                    <a:pt x="1705" y="593"/>
                  </a:lnTo>
                  <a:lnTo>
                    <a:pt x="1709" y="580"/>
                  </a:lnTo>
                  <a:lnTo>
                    <a:pt x="1709" y="227"/>
                  </a:lnTo>
                  <a:lnTo>
                    <a:pt x="1705" y="212"/>
                  </a:lnTo>
                  <a:lnTo>
                    <a:pt x="1699" y="200"/>
                  </a:lnTo>
                  <a:lnTo>
                    <a:pt x="1690" y="190"/>
                  </a:lnTo>
                  <a:lnTo>
                    <a:pt x="1677" y="183"/>
                  </a:lnTo>
                  <a:lnTo>
                    <a:pt x="1663" y="181"/>
                  </a:lnTo>
                  <a:lnTo>
                    <a:pt x="1311" y="181"/>
                  </a:lnTo>
                  <a:close/>
                  <a:moveTo>
                    <a:pt x="1311" y="0"/>
                  </a:moveTo>
                  <a:lnTo>
                    <a:pt x="1663" y="0"/>
                  </a:lnTo>
                  <a:lnTo>
                    <a:pt x="1699" y="3"/>
                  </a:lnTo>
                  <a:lnTo>
                    <a:pt x="1734" y="11"/>
                  </a:lnTo>
                  <a:lnTo>
                    <a:pt x="1767" y="25"/>
                  </a:lnTo>
                  <a:lnTo>
                    <a:pt x="1797" y="43"/>
                  </a:lnTo>
                  <a:lnTo>
                    <a:pt x="1823" y="66"/>
                  </a:lnTo>
                  <a:lnTo>
                    <a:pt x="1845" y="93"/>
                  </a:lnTo>
                  <a:lnTo>
                    <a:pt x="1865" y="123"/>
                  </a:lnTo>
                  <a:lnTo>
                    <a:pt x="1878" y="155"/>
                  </a:lnTo>
                  <a:lnTo>
                    <a:pt x="1887" y="190"/>
                  </a:lnTo>
                  <a:lnTo>
                    <a:pt x="1890" y="227"/>
                  </a:lnTo>
                  <a:lnTo>
                    <a:pt x="1890" y="312"/>
                  </a:lnTo>
                  <a:lnTo>
                    <a:pt x="3409" y="312"/>
                  </a:lnTo>
                  <a:lnTo>
                    <a:pt x="3433" y="315"/>
                  </a:lnTo>
                  <a:lnTo>
                    <a:pt x="3455" y="325"/>
                  </a:lnTo>
                  <a:lnTo>
                    <a:pt x="3473" y="338"/>
                  </a:lnTo>
                  <a:lnTo>
                    <a:pt x="3487" y="358"/>
                  </a:lnTo>
                  <a:lnTo>
                    <a:pt x="3497" y="379"/>
                  </a:lnTo>
                  <a:lnTo>
                    <a:pt x="3500" y="403"/>
                  </a:lnTo>
                  <a:lnTo>
                    <a:pt x="3497" y="427"/>
                  </a:lnTo>
                  <a:lnTo>
                    <a:pt x="3487" y="449"/>
                  </a:lnTo>
                  <a:lnTo>
                    <a:pt x="3473" y="467"/>
                  </a:lnTo>
                  <a:lnTo>
                    <a:pt x="3455" y="482"/>
                  </a:lnTo>
                  <a:lnTo>
                    <a:pt x="3433" y="490"/>
                  </a:lnTo>
                  <a:lnTo>
                    <a:pt x="3409" y="494"/>
                  </a:lnTo>
                  <a:lnTo>
                    <a:pt x="1890" y="494"/>
                  </a:lnTo>
                  <a:lnTo>
                    <a:pt x="1890" y="580"/>
                  </a:lnTo>
                  <a:lnTo>
                    <a:pt x="1887" y="616"/>
                  </a:lnTo>
                  <a:lnTo>
                    <a:pt x="1878" y="651"/>
                  </a:lnTo>
                  <a:lnTo>
                    <a:pt x="1865" y="684"/>
                  </a:lnTo>
                  <a:lnTo>
                    <a:pt x="1845" y="714"/>
                  </a:lnTo>
                  <a:lnTo>
                    <a:pt x="1823" y="740"/>
                  </a:lnTo>
                  <a:lnTo>
                    <a:pt x="1797" y="762"/>
                  </a:lnTo>
                  <a:lnTo>
                    <a:pt x="1767" y="782"/>
                  </a:lnTo>
                  <a:lnTo>
                    <a:pt x="1734" y="795"/>
                  </a:lnTo>
                  <a:lnTo>
                    <a:pt x="1699" y="804"/>
                  </a:lnTo>
                  <a:lnTo>
                    <a:pt x="1663" y="807"/>
                  </a:lnTo>
                  <a:lnTo>
                    <a:pt x="1311" y="807"/>
                  </a:lnTo>
                  <a:lnTo>
                    <a:pt x="1274" y="804"/>
                  </a:lnTo>
                  <a:lnTo>
                    <a:pt x="1239" y="795"/>
                  </a:lnTo>
                  <a:lnTo>
                    <a:pt x="1207" y="782"/>
                  </a:lnTo>
                  <a:lnTo>
                    <a:pt x="1177" y="762"/>
                  </a:lnTo>
                  <a:lnTo>
                    <a:pt x="1151" y="740"/>
                  </a:lnTo>
                  <a:lnTo>
                    <a:pt x="1127" y="714"/>
                  </a:lnTo>
                  <a:lnTo>
                    <a:pt x="1109" y="684"/>
                  </a:lnTo>
                  <a:lnTo>
                    <a:pt x="1096" y="651"/>
                  </a:lnTo>
                  <a:lnTo>
                    <a:pt x="1087" y="616"/>
                  </a:lnTo>
                  <a:lnTo>
                    <a:pt x="1084" y="580"/>
                  </a:lnTo>
                  <a:lnTo>
                    <a:pt x="1084" y="494"/>
                  </a:lnTo>
                  <a:lnTo>
                    <a:pt x="91" y="494"/>
                  </a:lnTo>
                  <a:lnTo>
                    <a:pt x="67" y="490"/>
                  </a:lnTo>
                  <a:lnTo>
                    <a:pt x="45" y="482"/>
                  </a:lnTo>
                  <a:lnTo>
                    <a:pt x="27" y="467"/>
                  </a:lnTo>
                  <a:lnTo>
                    <a:pt x="13" y="449"/>
                  </a:lnTo>
                  <a:lnTo>
                    <a:pt x="3" y="427"/>
                  </a:lnTo>
                  <a:lnTo>
                    <a:pt x="0" y="403"/>
                  </a:lnTo>
                  <a:lnTo>
                    <a:pt x="3" y="379"/>
                  </a:lnTo>
                  <a:lnTo>
                    <a:pt x="13" y="358"/>
                  </a:lnTo>
                  <a:lnTo>
                    <a:pt x="27" y="338"/>
                  </a:lnTo>
                  <a:lnTo>
                    <a:pt x="45" y="325"/>
                  </a:lnTo>
                  <a:lnTo>
                    <a:pt x="67" y="315"/>
                  </a:lnTo>
                  <a:lnTo>
                    <a:pt x="91" y="312"/>
                  </a:lnTo>
                  <a:lnTo>
                    <a:pt x="1084" y="312"/>
                  </a:lnTo>
                  <a:lnTo>
                    <a:pt x="1084" y="227"/>
                  </a:lnTo>
                  <a:lnTo>
                    <a:pt x="1087" y="190"/>
                  </a:lnTo>
                  <a:lnTo>
                    <a:pt x="1096" y="155"/>
                  </a:lnTo>
                  <a:lnTo>
                    <a:pt x="1109" y="123"/>
                  </a:lnTo>
                  <a:lnTo>
                    <a:pt x="1127" y="93"/>
                  </a:lnTo>
                  <a:lnTo>
                    <a:pt x="1151" y="66"/>
                  </a:lnTo>
                  <a:lnTo>
                    <a:pt x="1177" y="43"/>
                  </a:lnTo>
                  <a:lnTo>
                    <a:pt x="1207" y="25"/>
                  </a:lnTo>
                  <a:lnTo>
                    <a:pt x="1239" y="11"/>
                  </a:lnTo>
                  <a:lnTo>
                    <a:pt x="1274" y="3"/>
                  </a:lnTo>
                  <a:lnTo>
                    <a:pt x="1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5371215" y="2689225"/>
            <a:ext cx="504825" cy="555625"/>
            <a:chOff x="5367338" y="2689225"/>
            <a:chExt cx="5048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0" name="Freeform 136"/>
            <p:cNvSpPr>
              <a:spLocks noEditPoints="1"/>
            </p:cNvSpPr>
            <p:nvPr/>
          </p:nvSpPr>
          <p:spPr bwMode="auto">
            <a:xfrm>
              <a:off x="5367338" y="2689225"/>
              <a:ext cx="504825" cy="555625"/>
            </a:xfrm>
            <a:custGeom>
              <a:avLst/>
              <a:gdLst>
                <a:gd name="T0" fmla="*/ 2372 w 3180"/>
                <a:gd name="T1" fmla="*/ 2591 h 3504"/>
                <a:gd name="T2" fmla="*/ 2209 w 3180"/>
                <a:gd name="T3" fmla="*/ 2829 h 3504"/>
                <a:gd name="T4" fmla="*/ 2245 w 3180"/>
                <a:gd name="T5" fmla="*/ 3123 h 3504"/>
                <a:gd name="T6" fmla="*/ 2458 w 3180"/>
                <a:gd name="T7" fmla="*/ 3314 h 3504"/>
                <a:gd name="T8" fmla="*/ 2756 w 3180"/>
                <a:gd name="T9" fmla="*/ 3314 h 3504"/>
                <a:gd name="T10" fmla="*/ 2970 w 3180"/>
                <a:gd name="T11" fmla="*/ 3123 h 3504"/>
                <a:gd name="T12" fmla="*/ 3005 w 3180"/>
                <a:gd name="T13" fmla="*/ 2829 h 3504"/>
                <a:gd name="T14" fmla="*/ 2841 w 3180"/>
                <a:gd name="T15" fmla="*/ 2591 h 3504"/>
                <a:gd name="T16" fmla="*/ 573 w 3180"/>
                <a:gd name="T17" fmla="*/ 1341 h 3504"/>
                <a:gd name="T18" fmla="*/ 300 w 3180"/>
                <a:gd name="T19" fmla="*/ 1445 h 3504"/>
                <a:gd name="T20" fmla="*/ 165 w 3180"/>
                <a:gd name="T21" fmla="*/ 1701 h 3504"/>
                <a:gd name="T22" fmla="*/ 237 w 3180"/>
                <a:gd name="T23" fmla="*/ 1987 h 3504"/>
                <a:gd name="T24" fmla="*/ 472 w 3180"/>
                <a:gd name="T25" fmla="*/ 2151 h 3504"/>
                <a:gd name="T26" fmla="*/ 766 w 3180"/>
                <a:gd name="T27" fmla="*/ 2116 h 3504"/>
                <a:gd name="T28" fmla="*/ 956 w 3180"/>
                <a:gd name="T29" fmla="*/ 1901 h 3504"/>
                <a:gd name="T30" fmla="*/ 956 w 3180"/>
                <a:gd name="T31" fmla="*/ 1603 h 3504"/>
                <a:gd name="T32" fmla="*/ 766 w 3180"/>
                <a:gd name="T33" fmla="*/ 1389 h 3504"/>
                <a:gd name="T34" fmla="*/ 2556 w 3180"/>
                <a:gd name="T35" fmla="*/ 167 h 3504"/>
                <a:gd name="T36" fmla="*/ 2300 w 3180"/>
                <a:gd name="T37" fmla="*/ 302 h 3504"/>
                <a:gd name="T38" fmla="*/ 2196 w 3180"/>
                <a:gd name="T39" fmla="*/ 576 h 3504"/>
                <a:gd name="T40" fmla="*/ 2300 w 3180"/>
                <a:gd name="T41" fmla="*/ 848 h 3504"/>
                <a:gd name="T42" fmla="*/ 2556 w 3180"/>
                <a:gd name="T43" fmla="*/ 983 h 3504"/>
                <a:gd name="T44" fmla="*/ 2841 w 3180"/>
                <a:gd name="T45" fmla="*/ 913 h 3504"/>
                <a:gd name="T46" fmla="*/ 3005 w 3180"/>
                <a:gd name="T47" fmla="*/ 677 h 3504"/>
                <a:gd name="T48" fmla="*/ 2970 w 3180"/>
                <a:gd name="T49" fmla="*/ 382 h 3504"/>
                <a:gd name="T50" fmla="*/ 2756 w 3180"/>
                <a:gd name="T51" fmla="*/ 192 h 3504"/>
                <a:gd name="T52" fmla="*/ 2730 w 3180"/>
                <a:gd name="T53" fmla="*/ 14 h 3504"/>
                <a:gd name="T54" fmla="*/ 3032 w 3180"/>
                <a:gd name="T55" fmla="*/ 191 h 3504"/>
                <a:gd name="T56" fmla="*/ 3177 w 3180"/>
                <a:gd name="T57" fmla="*/ 513 h 3504"/>
                <a:gd name="T58" fmla="*/ 3101 w 3180"/>
                <a:gd name="T59" fmla="*/ 865 h 3504"/>
                <a:gd name="T60" fmla="*/ 2844 w 3180"/>
                <a:gd name="T61" fmla="*/ 1098 h 3504"/>
                <a:gd name="T62" fmla="*/ 2489 w 3180"/>
                <a:gd name="T63" fmla="*/ 1137 h 3504"/>
                <a:gd name="T64" fmla="*/ 2194 w 3180"/>
                <a:gd name="T65" fmla="*/ 973 h 3504"/>
                <a:gd name="T66" fmla="*/ 1146 w 3180"/>
                <a:gd name="T67" fmla="*/ 1752 h 3504"/>
                <a:gd name="T68" fmla="*/ 2194 w 3180"/>
                <a:gd name="T69" fmla="*/ 2532 h 3504"/>
                <a:gd name="T70" fmla="*/ 2489 w 3180"/>
                <a:gd name="T71" fmla="*/ 2367 h 3504"/>
                <a:gd name="T72" fmla="*/ 2844 w 3180"/>
                <a:gd name="T73" fmla="*/ 2406 h 3504"/>
                <a:gd name="T74" fmla="*/ 3101 w 3180"/>
                <a:gd name="T75" fmla="*/ 2640 h 3504"/>
                <a:gd name="T76" fmla="*/ 3177 w 3180"/>
                <a:gd name="T77" fmla="*/ 2992 h 3504"/>
                <a:gd name="T78" fmla="*/ 3032 w 3180"/>
                <a:gd name="T79" fmla="*/ 3315 h 3504"/>
                <a:gd name="T80" fmla="*/ 2730 w 3180"/>
                <a:gd name="T81" fmla="*/ 3491 h 3504"/>
                <a:gd name="T82" fmla="*/ 2370 w 3180"/>
                <a:gd name="T83" fmla="*/ 3453 h 3504"/>
                <a:gd name="T84" fmla="*/ 2113 w 3180"/>
                <a:gd name="T85" fmla="*/ 3219 h 3504"/>
                <a:gd name="T86" fmla="*/ 2037 w 3180"/>
                <a:gd name="T87" fmla="*/ 2873 h 3504"/>
                <a:gd name="T88" fmla="*/ 945 w 3180"/>
                <a:gd name="T89" fmla="*/ 2188 h 3504"/>
                <a:gd name="T90" fmla="*/ 633 w 3180"/>
                <a:gd name="T91" fmla="*/ 2323 h 3504"/>
                <a:gd name="T92" fmla="*/ 284 w 3180"/>
                <a:gd name="T93" fmla="*/ 2248 h 3504"/>
                <a:gd name="T94" fmla="*/ 51 w 3180"/>
                <a:gd name="T95" fmla="*/ 1989 h 3504"/>
                <a:gd name="T96" fmla="*/ 14 w 3180"/>
                <a:gd name="T97" fmla="*/ 1629 h 3504"/>
                <a:gd name="T98" fmla="*/ 190 w 3180"/>
                <a:gd name="T99" fmla="*/ 1326 h 3504"/>
                <a:gd name="T100" fmla="*/ 511 w 3180"/>
                <a:gd name="T101" fmla="*/ 1181 h 3504"/>
                <a:gd name="T102" fmla="*/ 853 w 3180"/>
                <a:gd name="T103" fmla="*/ 1251 h 3504"/>
                <a:gd name="T104" fmla="*/ 2057 w 3180"/>
                <a:gd name="T105" fmla="*/ 739 h 3504"/>
                <a:gd name="T106" fmla="*/ 2064 w 3180"/>
                <a:gd name="T107" fmla="*/ 394 h 3504"/>
                <a:gd name="T108" fmla="*/ 2268 w 3180"/>
                <a:gd name="T109" fmla="*/ 112 h 3504"/>
                <a:gd name="T110" fmla="*/ 2607 w 3180"/>
                <a:gd name="T111" fmla="*/ 0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0" h="3504">
                  <a:moveTo>
                    <a:pt x="2607" y="2518"/>
                  </a:moveTo>
                  <a:lnTo>
                    <a:pt x="2556" y="2521"/>
                  </a:lnTo>
                  <a:lnTo>
                    <a:pt x="2506" y="2531"/>
                  </a:lnTo>
                  <a:lnTo>
                    <a:pt x="2458" y="2546"/>
                  </a:lnTo>
                  <a:lnTo>
                    <a:pt x="2414" y="2566"/>
                  </a:lnTo>
                  <a:lnTo>
                    <a:pt x="2372" y="2591"/>
                  </a:lnTo>
                  <a:lnTo>
                    <a:pt x="2334" y="2622"/>
                  </a:lnTo>
                  <a:lnTo>
                    <a:pt x="2300" y="2656"/>
                  </a:lnTo>
                  <a:lnTo>
                    <a:pt x="2271" y="2695"/>
                  </a:lnTo>
                  <a:lnTo>
                    <a:pt x="2245" y="2736"/>
                  </a:lnTo>
                  <a:lnTo>
                    <a:pt x="2224" y="2781"/>
                  </a:lnTo>
                  <a:lnTo>
                    <a:pt x="2209" y="2829"/>
                  </a:lnTo>
                  <a:lnTo>
                    <a:pt x="2200" y="2878"/>
                  </a:lnTo>
                  <a:lnTo>
                    <a:pt x="2196" y="2930"/>
                  </a:lnTo>
                  <a:lnTo>
                    <a:pt x="2200" y="2981"/>
                  </a:lnTo>
                  <a:lnTo>
                    <a:pt x="2209" y="3031"/>
                  </a:lnTo>
                  <a:lnTo>
                    <a:pt x="2224" y="3079"/>
                  </a:lnTo>
                  <a:lnTo>
                    <a:pt x="2245" y="3123"/>
                  </a:lnTo>
                  <a:lnTo>
                    <a:pt x="2271" y="3165"/>
                  </a:lnTo>
                  <a:lnTo>
                    <a:pt x="2300" y="3203"/>
                  </a:lnTo>
                  <a:lnTo>
                    <a:pt x="2334" y="3237"/>
                  </a:lnTo>
                  <a:lnTo>
                    <a:pt x="2372" y="3267"/>
                  </a:lnTo>
                  <a:lnTo>
                    <a:pt x="2414" y="3292"/>
                  </a:lnTo>
                  <a:lnTo>
                    <a:pt x="2458" y="3314"/>
                  </a:lnTo>
                  <a:lnTo>
                    <a:pt x="2506" y="3329"/>
                  </a:lnTo>
                  <a:lnTo>
                    <a:pt x="2556" y="3338"/>
                  </a:lnTo>
                  <a:lnTo>
                    <a:pt x="2607" y="3341"/>
                  </a:lnTo>
                  <a:lnTo>
                    <a:pt x="2659" y="3338"/>
                  </a:lnTo>
                  <a:lnTo>
                    <a:pt x="2708" y="3329"/>
                  </a:lnTo>
                  <a:lnTo>
                    <a:pt x="2756" y="3314"/>
                  </a:lnTo>
                  <a:lnTo>
                    <a:pt x="2800" y="3292"/>
                  </a:lnTo>
                  <a:lnTo>
                    <a:pt x="2841" y="3267"/>
                  </a:lnTo>
                  <a:lnTo>
                    <a:pt x="2880" y="3237"/>
                  </a:lnTo>
                  <a:lnTo>
                    <a:pt x="2914" y="3203"/>
                  </a:lnTo>
                  <a:lnTo>
                    <a:pt x="2944" y="3165"/>
                  </a:lnTo>
                  <a:lnTo>
                    <a:pt x="2970" y="3123"/>
                  </a:lnTo>
                  <a:lnTo>
                    <a:pt x="2990" y="3079"/>
                  </a:lnTo>
                  <a:lnTo>
                    <a:pt x="3005" y="3031"/>
                  </a:lnTo>
                  <a:lnTo>
                    <a:pt x="3014" y="2981"/>
                  </a:lnTo>
                  <a:lnTo>
                    <a:pt x="3018" y="2930"/>
                  </a:lnTo>
                  <a:lnTo>
                    <a:pt x="3014" y="2878"/>
                  </a:lnTo>
                  <a:lnTo>
                    <a:pt x="3005" y="2829"/>
                  </a:lnTo>
                  <a:lnTo>
                    <a:pt x="2990" y="2781"/>
                  </a:lnTo>
                  <a:lnTo>
                    <a:pt x="2970" y="2736"/>
                  </a:lnTo>
                  <a:lnTo>
                    <a:pt x="2944" y="2695"/>
                  </a:lnTo>
                  <a:lnTo>
                    <a:pt x="2914" y="2656"/>
                  </a:lnTo>
                  <a:lnTo>
                    <a:pt x="2880" y="2622"/>
                  </a:lnTo>
                  <a:lnTo>
                    <a:pt x="2841" y="2591"/>
                  </a:lnTo>
                  <a:lnTo>
                    <a:pt x="2800" y="2566"/>
                  </a:lnTo>
                  <a:lnTo>
                    <a:pt x="2756" y="2546"/>
                  </a:lnTo>
                  <a:lnTo>
                    <a:pt x="2708" y="2531"/>
                  </a:lnTo>
                  <a:lnTo>
                    <a:pt x="2659" y="2521"/>
                  </a:lnTo>
                  <a:lnTo>
                    <a:pt x="2607" y="2518"/>
                  </a:lnTo>
                  <a:close/>
                  <a:moveTo>
                    <a:pt x="573" y="1341"/>
                  </a:moveTo>
                  <a:lnTo>
                    <a:pt x="522" y="1344"/>
                  </a:lnTo>
                  <a:lnTo>
                    <a:pt x="472" y="1353"/>
                  </a:lnTo>
                  <a:lnTo>
                    <a:pt x="425" y="1368"/>
                  </a:lnTo>
                  <a:lnTo>
                    <a:pt x="381" y="1389"/>
                  </a:lnTo>
                  <a:lnTo>
                    <a:pt x="338" y="1415"/>
                  </a:lnTo>
                  <a:lnTo>
                    <a:pt x="300" y="1445"/>
                  </a:lnTo>
                  <a:lnTo>
                    <a:pt x="266" y="1479"/>
                  </a:lnTo>
                  <a:lnTo>
                    <a:pt x="237" y="1517"/>
                  </a:lnTo>
                  <a:lnTo>
                    <a:pt x="211" y="1559"/>
                  </a:lnTo>
                  <a:lnTo>
                    <a:pt x="190" y="1603"/>
                  </a:lnTo>
                  <a:lnTo>
                    <a:pt x="175" y="1651"/>
                  </a:lnTo>
                  <a:lnTo>
                    <a:pt x="165" y="1701"/>
                  </a:lnTo>
                  <a:lnTo>
                    <a:pt x="162" y="1752"/>
                  </a:lnTo>
                  <a:lnTo>
                    <a:pt x="165" y="1804"/>
                  </a:lnTo>
                  <a:lnTo>
                    <a:pt x="175" y="1853"/>
                  </a:lnTo>
                  <a:lnTo>
                    <a:pt x="190" y="1901"/>
                  </a:lnTo>
                  <a:lnTo>
                    <a:pt x="211" y="1946"/>
                  </a:lnTo>
                  <a:lnTo>
                    <a:pt x="237" y="1987"/>
                  </a:lnTo>
                  <a:lnTo>
                    <a:pt x="266" y="2026"/>
                  </a:lnTo>
                  <a:lnTo>
                    <a:pt x="300" y="2060"/>
                  </a:lnTo>
                  <a:lnTo>
                    <a:pt x="338" y="2090"/>
                  </a:lnTo>
                  <a:lnTo>
                    <a:pt x="381" y="2116"/>
                  </a:lnTo>
                  <a:lnTo>
                    <a:pt x="425" y="2136"/>
                  </a:lnTo>
                  <a:lnTo>
                    <a:pt x="472" y="2151"/>
                  </a:lnTo>
                  <a:lnTo>
                    <a:pt x="522" y="2161"/>
                  </a:lnTo>
                  <a:lnTo>
                    <a:pt x="573" y="2164"/>
                  </a:lnTo>
                  <a:lnTo>
                    <a:pt x="625" y="2161"/>
                  </a:lnTo>
                  <a:lnTo>
                    <a:pt x="674" y="2151"/>
                  </a:lnTo>
                  <a:lnTo>
                    <a:pt x="721" y="2136"/>
                  </a:lnTo>
                  <a:lnTo>
                    <a:pt x="766" y="2116"/>
                  </a:lnTo>
                  <a:lnTo>
                    <a:pt x="807" y="2090"/>
                  </a:lnTo>
                  <a:lnTo>
                    <a:pt x="846" y="2060"/>
                  </a:lnTo>
                  <a:lnTo>
                    <a:pt x="880" y="2026"/>
                  </a:lnTo>
                  <a:lnTo>
                    <a:pt x="910" y="1987"/>
                  </a:lnTo>
                  <a:lnTo>
                    <a:pt x="936" y="1946"/>
                  </a:lnTo>
                  <a:lnTo>
                    <a:pt x="956" y="1901"/>
                  </a:lnTo>
                  <a:lnTo>
                    <a:pt x="971" y="1853"/>
                  </a:lnTo>
                  <a:lnTo>
                    <a:pt x="980" y="1804"/>
                  </a:lnTo>
                  <a:lnTo>
                    <a:pt x="984" y="1752"/>
                  </a:lnTo>
                  <a:lnTo>
                    <a:pt x="980" y="1701"/>
                  </a:lnTo>
                  <a:lnTo>
                    <a:pt x="971" y="1651"/>
                  </a:lnTo>
                  <a:lnTo>
                    <a:pt x="956" y="1603"/>
                  </a:lnTo>
                  <a:lnTo>
                    <a:pt x="936" y="1559"/>
                  </a:lnTo>
                  <a:lnTo>
                    <a:pt x="910" y="1517"/>
                  </a:lnTo>
                  <a:lnTo>
                    <a:pt x="880" y="1479"/>
                  </a:lnTo>
                  <a:lnTo>
                    <a:pt x="846" y="1445"/>
                  </a:lnTo>
                  <a:lnTo>
                    <a:pt x="807" y="1415"/>
                  </a:lnTo>
                  <a:lnTo>
                    <a:pt x="766" y="1389"/>
                  </a:lnTo>
                  <a:lnTo>
                    <a:pt x="721" y="1368"/>
                  </a:lnTo>
                  <a:lnTo>
                    <a:pt x="674" y="1353"/>
                  </a:lnTo>
                  <a:lnTo>
                    <a:pt x="625" y="1344"/>
                  </a:lnTo>
                  <a:lnTo>
                    <a:pt x="573" y="1341"/>
                  </a:lnTo>
                  <a:close/>
                  <a:moveTo>
                    <a:pt x="2607" y="164"/>
                  </a:moveTo>
                  <a:lnTo>
                    <a:pt x="2556" y="167"/>
                  </a:lnTo>
                  <a:lnTo>
                    <a:pt x="2506" y="176"/>
                  </a:lnTo>
                  <a:lnTo>
                    <a:pt x="2458" y="192"/>
                  </a:lnTo>
                  <a:lnTo>
                    <a:pt x="2414" y="212"/>
                  </a:lnTo>
                  <a:lnTo>
                    <a:pt x="2372" y="238"/>
                  </a:lnTo>
                  <a:lnTo>
                    <a:pt x="2334" y="267"/>
                  </a:lnTo>
                  <a:lnTo>
                    <a:pt x="2300" y="302"/>
                  </a:lnTo>
                  <a:lnTo>
                    <a:pt x="2271" y="341"/>
                  </a:lnTo>
                  <a:lnTo>
                    <a:pt x="2245" y="382"/>
                  </a:lnTo>
                  <a:lnTo>
                    <a:pt x="2224" y="427"/>
                  </a:lnTo>
                  <a:lnTo>
                    <a:pt x="2209" y="474"/>
                  </a:lnTo>
                  <a:lnTo>
                    <a:pt x="2200" y="524"/>
                  </a:lnTo>
                  <a:lnTo>
                    <a:pt x="2196" y="576"/>
                  </a:lnTo>
                  <a:lnTo>
                    <a:pt x="2200" y="627"/>
                  </a:lnTo>
                  <a:lnTo>
                    <a:pt x="2209" y="677"/>
                  </a:lnTo>
                  <a:lnTo>
                    <a:pt x="2224" y="724"/>
                  </a:lnTo>
                  <a:lnTo>
                    <a:pt x="2245" y="768"/>
                  </a:lnTo>
                  <a:lnTo>
                    <a:pt x="2271" y="810"/>
                  </a:lnTo>
                  <a:lnTo>
                    <a:pt x="2300" y="848"/>
                  </a:lnTo>
                  <a:lnTo>
                    <a:pt x="2334" y="883"/>
                  </a:lnTo>
                  <a:lnTo>
                    <a:pt x="2372" y="913"/>
                  </a:lnTo>
                  <a:lnTo>
                    <a:pt x="2414" y="939"/>
                  </a:lnTo>
                  <a:lnTo>
                    <a:pt x="2458" y="959"/>
                  </a:lnTo>
                  <a:lnTo>
                    <a:pt x="2506" y="975"/>
                  </a:lnTo>
                  <a:lnTo>
                    <a:pt x="2556" y="983"/>
                  </a:lnTo>
                  <a:lnTo>
                    <a:pt x="2607" y="986"/>
                  </a:lnTo>
                  <a:lnTo>
                    <a:pt x="2659" y="983"/>
                  </a:lnTo>
                  <a:lnTo>
                    <a:pt x="2708" y="975"/>
                  </a:lnTo>
                  <a:lnTo>
                    <a:pt x="2756" y="959"/>
                  </a:lnTo>
                  <a:lnTo>
                    <a:pt x="2800" y="939"/>
                  </a:lnTo>
                  <a:lnTo>
                    <a:pt x="2841" y="913"/>
                  </a:lnTo>
                  <a:lnTo>
                    <a:pt x="2880" y="883"/>
                  </a:lnTo>
                  <a:lnTo>
                    <a:pt x="2914" y="848"/>
                  </a:lnTo>
                  <a:lnTo>
                    <a:pt x="2944" y="810"/>
                  </a:lnTo>
                  <a:lnTo>
                    <a:pt x="2970" y="768"/>
                  </a:lnTo>
                  <a:lnTo>
                    <a:pt x="2990" y="724"/>
                  </a:lnTo>
                  <a:lnTo>
                    <a:pt x="3005" y="677"/>
                  </a:lnTo>
                  <a:lnTo>
                    <a:pt x="3014" y="627"/>
                  </a:lnTo>
                  <a:lnTo>
                    <a:pt x="3018" y="576"/>
                  </a:lnTo>
                  <a:lnTo>
                    <a:pt x="3014" y="524"/>
                  </a:lnTo>
                  <a:lnTo>
                    <a:pt x="3005" y="474"/>
                  </a:lnTo>
                  <a:lnTo>
                    <a:pt x="2990" y="427"/>
                  </a:lnTo>
                  <a:lnTo>
                    <a:pt x="2970" y="382"/>
                  </a:lnTo>
                  <a:lnTo>
                    <a:pt x="2944" y="341"/>
                  </a:lnTo>
                  <a:lnTo>
                    <a:pt x="2914" y="302"/>
                  </a:lnTo>
                  <a:lnTo>
                    <a:pt x="2880" y="267"/>
                  </a:lnTo>
                  <a:lnTo>
                    <a:pt x="2841" y="238"/>
                  </a:lnTo>
                  <a:lnTo>
                    <a:pt x="2800" y="212"/>
                  </a:lnTo>
                  <a:lnTo>
                    <a:pt x="2756" y="192"/>
                  </a:lnTo>
                  <a:lnTo>
                    <a:pt x="2708" y="176"/>
                  </a:lnTo>
                  <a:lnTo>
                    <a:pt x="2659" y="167"/>
                  </a:lnTo>
                  <a:lnTo>
                    <a:pt x="2607" y="164"/>
                  </a:lnTo>
                  <a:close/>
                  <a:moveTo>
                    <a:pt x="2607" y="0"/>
                  </a:moveTo>
                  <a:lnTo>
                    <a:pt x="2670" y="5"/>
                  </a:lnTo>
                  <a:lnTo>
                    <a:pt x="2730" y="14"/>
                  </a:lnTo>
                  <a:lnTo>
                    <a:pt x="2788" y="30"/>
                  </a:lnTo>
                  <a:lnTo>
                    <a:pt x="2844" y="53"/>
                  </a:lnTo>
                  <a:lnTo>
                    <a:pt x="2896" y="79"/>
                  </a:lnTo>
                  <a:lnTo>
                    <a:pt x="2945" y="112"/>
                  </a:lnTo>
                  <a:lnTo>
                    <a:pt x="2991" y="149"/>
                  </a:lnTo>
                  <a:lnTo>
                    <a:pt x="3032" y="191"/>
                  </a:lnTo>
                  <a:lnTo>
                    <a:pt x="3070" y="237"/>
                  </a:lnTo>
                  <a:lnTo>
                    <a:pt x="3101" y="285"/>
                  </a:lnTo>
                  <a:lnTo>
                    <a:pt x="3129" y="339"/>
                  </a:lnTo>
                  <a:lnTo>
                    <a:pt x="3151" y="394"/>
                  </a:lnTo>
                  <a:lnTo>
                    <a:pt x="3167" y="452"/>
                  </a:lnTo>
                  <a:lnTo>
                    <a:pt x="3177" y="513"/>
                  </a:lnTo>
                  <a:lnTo>
                    <a:pt x="3180" y="576"/>
                  </a:lnTo>
                  <a:lnTo>
                    <a:pt x="3177" y="638"/>
                  </a:lnTo>
                  <a:lnTo>
                    <a:pt x="3167" y="698"/>
                  </a:lnTo>
                  <a:lnTo>
                    <a:pt x="3151" y="757"/>
                  </a:lnTo>
                  <a:lnTo>
                    <a:pt x="3129" y="812"/>
                  </a:lnTo>
                  <a:lnTo>
                    <a:pt x="3101" y="865"/>
                  </a:lnTo>
                  <a:lnTo>
                    <a:pt x="3070" y="914"/>
                  </a:lnTo>
                  <a:lnTo>
                    <a:pt x="3032" y="960"/>
                  </a:lnTo>
                  <a:lnTo>
                    <a:pt x="2991" y="1001"/>
                  </a:lnTo>
                  <a:lnTo>
                    <a:pt x="2945" y="1038"/>
                  </a:lnTo>
                  <a:lnTo>
                    <a:pt x="2896" y="1071"/>
                  </a:lnTo>
                  <a:lnTo>
                    <a:pt x="2844" y="1098"/>
                  </a:lnTo>
                  <a:lnTo>
                    <a:pt x="2788" y="1120"/>
                  </a:lnTo>
                  <a:lnTo>
                    <a:pt x="2730" y="1136"/>
                  </a:lnTo>
                  <a:lnTo>
                    <a:pt x="2670" y="1146"/>
                  </a:lnTo>
                  <a:lnTo>
                    <a:pt x="2607" y="1150"/>
                  </a:lnTo>
                  <a:lnTo>
                    <a:pt x="2548" y="1147"/>
                  </a:lnTo>
                  <a:lnTo>
                    <a:pt x="2489" y="1137"/>
                  </a:lnTo>
                  <a:lnTo>
                    <a:pt x="2433" y="1123"/>
                  </a:lnTo>
                  <a:lnTo>
                    <a:pt x="2379" y="1102"/>
                  </a:lnTo>
                  <a:lnTo>
                    <a:pt x="2328" y="1077"/>
                  </a:lnTo>
                  <a:lnTo>
                    <a:pt x="2279" y="1046"/>
                  </a:lnTo>
                  <a:lnTo>
                    <a:pt x="2235" y="1012"/>
                  </a:lnTo>
                  <a:lnTo>
                    <a:pt x="2194" y="973"/>
                  </a:lnTo>
                  <a:lnTo>
                    <a:pt x="2157" y="930"/>
                  </a:lnTo>
                  <a:lnTo>
                    <a:pt x="1105" y="1538"/>
                  </a:lnTo>
                  <a:lnTo>
                    <a:pt x="1123" y="1589"/>
                  </a:lnTo>
                  <a:lnTo>
                    <a:pt x="1135" y="1642"/>
                  </a:lnTo>
                  <a:lnTo>
                    <a:pt x="1144" y="1697"/>
                  </a:lnTo>
                  <a:lnTo>
                    <a:pt x="1146" y="1752"/>
                  </a:lnTo>
                  <a:lnTo>
                    <a:pt x="1144" y="1809"/>
                  </a:lnTo>
                  <a:lnTo>
                    <a:pt x="1135" y="1863"/>
                  </a:lnTo>
                  <a:lnTo>
                    <a:pt x="1123" y="1916"/>
                  </a:lnTo>
                  <a:lnTo>
                    <a:pt x="1105" y="1966"/>
                  </a:lnTo>
                  <a:lnTo>
                    <a:pt x="2157" y="2574"/>
                  </a:lnTo>
                  <a:lnTo>
                    <a:pt x="2194" y="2532"/>
                  </a:lnTo>
                  <a:lnTo>
                    <a:pt x="2235" y="2494"/>
                  </a:lnTo>
                  <a:lnTo>
                    <a:pt x="2279" y="2458"/>
                  </a:lnTo>
                  <a:lnTo>
                    <a:pt x="2328" y="2429"/>
                  </a:lnTo>
                  <a:lnTo>
                    <a:pt x="2379" y="2403"/>
                  </a:lnTo>
                  <a:lnTo>
                    <a:pt x="2433" y="2382"/>
                  </a:lnTo>
                  <a:lnTo>
                    <a:pt x="2489" y="2367"/>
                  </a:lnTo>
                  <a:lnTo>
                    <a:pt x="2548" y="2358"/>
                  </a:lnTo>
                  <a:lnTo>
                    <a:pt x="2607" y="2355"/>
                  </a:lnTo>
                  <a:lnTo>
                    <a:pt x="2670" y="2358"/>
                  </a:lnTo>
                  <a:lnTo>
                    <a:pt x="2730" y="2368"/>
                  </a:lnTo>
                  <a:lnTo>
                    <a:pt x="2788" y="2384"/>
                  </a:lnTo>
                  <a:lnTo>
                    <a:pt x="2844" y="2406"/>
                  </a:lnTo>
                  <a:lnTo>
                    <a:pt x="2896" y="2434"/>
                  </a:lnTo>
                  <a:lnTo>
                    <a:pt x="2945" y="2466"/>
                  </a:lnTo>
                  <a:lnTo>
                    <a:pt x="2991" y="2503"/>
                  </a:lnTo>
                  <a:lnTo>
                    <a:pt x="3032" y="2545"/>
                  </a:lnTo>
                  <a:lnTo>
                    <a:pt x="3070" y="2590"/>
                  </a:lnTo>
                  <a:lnTo>
                    <a:pt x="3101" y="2640"/>
                  </a:lnTo>
                  <a:lnTo>
                    <a:pt x="3129" y="2692"/>
                  </a:lnTo>
                  <a:lnTo>
                    <a:pt x="3151" y="2748"/>
                  </a:lnTo>
                  <a:lnTo>
                    <a:pt x="3167" y="2806"/>
                  </a:lnTo>
                  <a:lnTo>
                    <a:pt x="3177" y="2867"/>
                  </a:lnTo>
                  <a:lnTo>
                    <a:pt x="3180" y="2930"/>
                  </a:lnTo>
                  <a:lnTo>
                    <a:pt x="3177" y="2992"/>
                  </a:lnTo>
                  <a:lnTo>
                    <a:pt x="3167" y="3053"/>
                  </a:lnTo>
                  <a:lnTo>
                    <a:pt x="3151" y="3110"/>
                  </a:lnTo>
                  <a:lnTo>
                    <a:pt x="3129" y="3167"/>
                  </a:lnTo>
                  <a:lnTo>
                    <a:pt x="3101" y="3219"/>
                  </a:lnTo>
                  <a:lnTo>
                    <a:pt x="3070" y="3269"/>
                  </a:lnTo>
                  <a:lnTo>
                    <a:pt x="3032" y="3315"/>
                  </a:lnTo>
                  <a:lnTo>
                    <a:pt x="2991" y="3356"/>
                  </a:lnTo>
                  <a:lnTo>
                    <a:pt x="2945" y="3393"/>
                  </a:lnTo>
                  <a:lnTo>
                    <a:pt x="2896" y="3425"/>
                  </a:lnTo>
                  <a:lnTo>
                    <a:pt x="2844" y="3453"/>
                  </a:lnTo>
                  <a:lnTo>
                    <a:pt x="2788" y="3474"/>
                  </a:lnTo>
                  <a:lnTo>
                    <a:pt x="2730" y="3491"/>
                  </a:lnTo>
                  <a:lnTo>
                    <a:pt x="2670" y="3501"/>
                  </a:lnTo>
                  <a:lnTo>
                    <a:pt x="2607" y="3504"/>
                  </a:lnTo>
                  <a:lnTo>
                    <a:pt x="2544" y="3501"/>
                  </a:lnTo>
                  <a:lnTo>
                    <a:pt x="2484" y="3491"/>
                  </a:lnTo>
                  <a:lnTo>
                    <a:pt x="2427" y="3474"/>
                  </a:lnTo>
                  <a:lnTo>
                    <a:pt x="2370" y="3453"/>
                  </a:lnTo>
                  <a:lnTo>
                    <a:pt x="2318" y="3425"/>
                  </a:lnTo>
                  <a:lnTo>
                    <a:pt x="2268" y="3393"/>
                  </a:lnTo>
                  <a:lnTo>
                    <a:pt x="2223" y="3356"/>
                  </a:lnTo>
                  <a:lnTo>
                    <a:pt x="2181" y="3315"/>
                  </a:lnTo>
                  <a:lnTo>
                    <a:pt x="2144" y="3269"/>
                  </a:lnTo>
                  <a:lnTo>
                    <a:pt x="2113" y="3219"/>
                  </a:lnTo>
                  <a:lnTo>
                    <a:pt x="2085" y="3167"/>
                  </a:lnTo>
                  <a:lnTo>
                    <a:pt x="2064" y="3110"/>
                  </a:lnTo>
                  <a:lnTo>
                    <a:pt x="2047" y="3053"/>
                  </a:lnTo>
                  <a:lnTo>
                    <a:pt x="2037" y="2992"/>
                  </a:lnTo>
                  <a:lnTo>
                    <a:pt x="2034" y="2930"/>
                  </a:lnTo>
                  <a:lnTo>
                    <a:pt x="2037" y="2873"/>
                  </a:lnTo>
                  <a:lnTo>
                    <a:pt x="2045" y="2819"/>
                  </a:lnTo>
                  <a:lnTo>
                    <a:pt x="2057" y="2767"/>
                  </a:lnTo>
                  <a:lnTo>
                    <a:pt x="2075" y="2716"/>
                  </a:lnTo>
                  <a:lnTo>
                    <a:pt x="1024" y="2107"/>
                  </a:lnTo>
                  <a:lnTo>
                    <a:pt x="987" y="2150"/>
                  </a:lnTo>
                  <a:lnTo>
                    <a:pt x="945" y="2188"/>
                  </a:lnTo>
                  <a:lnTo>
                    <a:pt x="901" y="2223"/>
                  </a:lnTo>
                  <a:lnTo>
                    <a:pt x="853" y="2254"/>
                  </a:lnTo>
                  <a:lnTo>
                    <a:pt x="801" y="2280"/>
                  </a:lnTo>
                  <a:lnTo>
                    <a:pt x="748" y="2300"/>
                  </a:lnTo>
                  <a:lnTo>
                    <a:pt x="692" y="2315"/>
                  </a:lnTo>
                  <a:lnTo>
                    <a:pt x="633" y="2323"/>
                  </a:lnTo>
                  <a:lnTo>
                    <a:pt x="573" y="2327"/>
                  </a:lnTo>
                  <a:lnTo>
                    <a:pt x="511" y="2323"/>
                  </a:lnTo>
                  <a:lnTo>
                    <a:pt x="451" y="2314"/>
                  </a:lnTo>
                  <a:lnTo>
                    <a:pt x="393" y="2298"/>
                  </a:lnTo>
                  <a:lnTo>
                    <a:pt x="336" y="2276"/>
                  </a:lnTo>
                  <a:lnTo>
                    <a:pt x="284" y="2248"/>
                  </a:lnTo>
                  <a:lnTo>
                    <a:pt x="235" y="2216"/>
                  </a:lnTo>
                  <a:lnTo>
                    <a:pt x="190" y="2179"/>
                  </a:lnTo>
                  <a:lnTo>
                    <a:pt x="147" y="2137"/>
                  </a:lnTo>
                  <a:lnTo>
                    <a:pt x="111" y="2091"/>
                  </a:lnTo>
                  <a:lnTo>
                    <a:pt x="78" y="2043"/>
                  </a:lnTo>
                  <a:lnTo>
                    <a:pt x="51" y="1989"/>
                  </a:lnTo>
                  <a:lnTo>
                    <a:pt x="30" y="1934"/>
                  </a:lnTo>
                  <a:lnTo>
                    <a:pt x="14" y="1876"/>
                  </a:lnTo>
                  <a:lnTo>
                    <a:pt x="3" y="1815"/>
                  </a:lnTo>
                  <a:lnTo>
                    <a:pt x="0" y="1752"/>
                  </a:lnTo>
                  <a:lnTo>
                    <a:pt x="3" y="1689"/>
                  </a:lnTo>
                  <a:lnTo>
                    <a:pt x="14" y="1629"/>
                  </a:lnTo>
                  <a:lnTo>
                    <a:pt x="30" y="1571"/>
                  </a:lnTo>
                  <a:lnTo>
                    <a:pt x="51" y="1515"/>
                  </a:lnTo>
                  <a:lnTo>
                    <a:pt x="78" y="1463"/>
                  </a:lnTo>
                  <a:lnTo>
                    <a:pt x="111" y="1413"/>
                  </a:lnTo>
                  <a:lnTo>
                    <a:pt x="147" y="1368"/>
                  </a:lnTo>
                  <a:lnTo>
                    <a:pt x="190" y="1326"/>
                  </a:lnTo>
                  <a:lnTo>
                    <a:pt x="235" y="1288"/>
                  </a:lnTo>
                  <a:lnTo>
                    <a:pt x="284" y="1257"/>
                  </a:lnTo>
                  <a:lnTo>
                    <a:pt x="336" y="1229"/>
                  </a:lnTo>
                  <a:lnTo>
                    <a:pt x="393" y="1208"/>
                  </a:lnTo>
                  <a:lnTo>
                    <a:pt x="451" y="1192"/>
                  </a:lnTo>
                  <a:lnTo>
                    <a:pt x="511" y="1181"/>
                  </a:lnTo>
                  <a:lnTo>
                    <a:pt x="573" y="1178"/>
                  </a:lnTo>
                  <a:lnTo>
                    <a:pt x="633" y="1181"/>
                  </a:lnTo>
                  <a:lnTo>
                    <a:pt x="692" y="1191"/>
                  </a:lnTo>
                  <a:lnTo>
                    <a:pt x="748" y="1205"/>
                  </a:lnTo>
                  <a:lnTo>
                    <a:pt x="801" y="1226"/>
                  </a:lnTo>
                  <a:lnTo>
                    <a:pt x="853" y="1251"/>
                  </a:lnTo>
                  <a:lnTo>
                    <a:pt x="901" y="1281"/>
                  </a:lnTo>
                  <a:lnTo>
                    <a:pt x="945" y="1316"/>
                  </a:lnTo>
                  <a:lnTo>
                    <a:pt x="987" y="1355"/>
                  </a:lnTo>
                  <a:lnTo>
                    <a:pt x="1024" y="1398"/>
                  </a:lnTo>
                  <a:lnTo>
                    <a:pt x="2075" y="789"/>
                  </a:lnTo>
                  <a:lnTo>
                    <a:pt x="2057" y="739"/>
                  </a:lnTo>
                  <a:lnTo>
                    <a:pt x="2045" y="685"/>
                  </a:lnTo>
                  <a:lnTo>
                    <a:pt x="2037" y="631"/>
                  </a:lnTo>
                  <a:lnTo>
                    <a:pt x="2034" y="576"/>
                  </a:lnTo>
                  <a:lnTo>
                    <a:pt x="2037" y="513"/>
                  </a:lnTo>
                  <a:lnTo>
                    <a:pt x="2047" y="452"/>
                  </a:lnTo>
                  <a:lnTo>
                    <a:pt x="2064" y="394"/>
                  </a:lnTo>
                  <a:lnTo>
                    <a:pt x="2085" y="339"/>
                  </a:lnTo>
                  <a:lnTo>
                    <a:pt x="2113" y="285"/>
                  </a:lnTo>
                  <a:lnTo>
                    <a:pt x="2144" y="237"/>
                  </a:lnTo>
                  <a:lnTo>
                    <a:pt x="2181" y="191"/>
                  </a:lnTo>
                  <a:lnTo>
                    <a:pt x="2223" y="149"/>
                  </a:lnTo>
                  <a:lnTo>
                    <a:pt x="2268" y="112"/>
                  </a:lnTo>
                  <a:lnTo>
                    <a:pt x="2318" y="79"/>
                  </a:lnTo>
                  <a:lnTo>
                    <a:pt x="2370" y="53"/>
                  </a:lnTo>
                  <a:lnTo>
                    <a:pt x="2427" y="30"/>
                  </a:lnTo>
                  <a:lnTo>
                    <a:pt x="2484" y="14"/>
                  </a:lnTo>
                  <a:lnTo>
                    <a:pt x="2544" y="5"/>
                  </a:lnTo>
                  <a:lnTo>
                    <a:pt x="26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37"/>
            <p:cNvSpPr>
              <a:spLocks/>
            </p:cNvSpPr>
            <p:nvPr/>
          </p:nvSpPr>
          <p:spPr bwMode="auto">
            <a:xfrm>
              <a:off x="5419726" y="2928938"/>
              <a:ext cx="50800" cy="50800"/>
            </a:xfrm>
            <a:custGeom>
              <a:avLst/>
              <a:gdLst>
                <a:gd name="T0" fmla="*/ 241 w 323"/>
                <a:gd name="T1" fmla="*/ 0 h 323"/>
                <a:gd name="T2" fmla="*/ 263 w 323"/>
                <a:gd name="T3" fmla="*/ 2 h 323"/>
                <a:gd name="T4" fmla="*/ 282 w 323"/>
                <a:gd name="T5" fmla="*/ 10 h 323"/>
                <a:gd name="T6" fmla="*/ 298 w 323"/>
                <a:gd name="T7" fmla="*/ 23 h 323"/>
                <a:gd name="T8" fmla="*/ 311 w 323"/>
                <a:gd name="T9" fmla="*/ 39 h 323"/>
                <a:gd name="T10" fmla="*/ 319 w 323"/>
                <a:gd name="T11" fmla="*/ 59 h 323"/>
                <a:gd name="T12" fmla="*/ 323 w 323"/>
                <a:gd name="T13" fmla="*/ 81 h 323"/>
                <a:gd name="T14" fmla="*/ 319 w 323"/>
                <a:gd name="T15" fmla="*/ 102 h 323"/>
                <a:gd name="T16" fmla="*/ 311 w 323"/>
                <a:gd name="T17" fmla="*/ 122 h 323"/>
                <a:gd name="T18" fmla="*/ 298 w 323"/>
                <a:gd name="T19" fmla="*/ 138 h 323"/>
                <a:gd name="T20" fmla="*/ 282 w 323"/>
                <a:gd name="T21" fmla="*/ 151 h 323"/>
                <a:gd name="T22" fmla="*/ 263 w 323"/>
                <a:gd name="T23" fmla="*/ 159 h 323"/>
                <a:gd name="T24" fmla="*/ 241 w 323"/>
                <a:gd name="T25" fmla="*/ 162 h 323"/>
                <a:gd name="T26" fmla="*/ 220 w 323"/>
                <a:gd name="T27" fmla="*/ 165 h 323"/>
                <a:gd name="T28" fmla="*/ 202 w 323"/>
                <a:gd name="T29" fmla="*/ 173 h 323"/>
                <a:gd name="T30" fmla="*/ 186 w 323"/>
                <a:gd name="T31" fmla="*/ 186 h 323"/>
                <a:gd name="T32" fmla="*/ 173 w 323"/>
                <a:gd name="T33" fmla="*/ 202 h 323"/>
                <a:gd name="T34" fmla="*/ 165 w 323"/>
                <a:gd name="T35" fmla="*/ 220 h 323"/>
                <a:gd name="T36" fmla="*/ 162 w 323"/>
                <a:gd name="T37" fmla="*/ 241 h 323"/>
                <a:gd name="T38" fmla="*/ 159 w 323"/>
                <a:gd name="T39" fmla="*/ 264 h 323"/>
                <a:gd name="T40" fmla="*/ 151 w 323"/>
                <a:gd name="T41" fmla="*/ 283 h 323"/>
                <a:gd name="T42" fmla="*/ 138 w 323"/>
                <a:gd name="T43" fmla="*/ 299 h 323"/>
                <a:gd name="T44" fmla="*/ 122 w 323"/>
                <a:gd name="T45" fmla="*/ 311 h 323"/>
                <a:gd name="T46" fmla="*/ 103 w 323"/>
                <a:gd name="T47" fmla="*/ 320 h 323"/>
                <a:gd name="T48" fmla="*/ 81 w 323"/>
                <a:gd name="T49" fmla="*/ 323 h 323"/>
                <a:gd name="T50" fmla="*/ 59 w 323"/>
                <a:gd name="T51" fmla="*/ 320 h 323"/>
                <a:gd name="T52" fmla="*/ 40 w 323"/>
                <a:gd name="T53" fmla="*/ 311 h 323"/>
                <a:gd name="T54" fmla="*/ 23 w 323"/>
                <a:gd name="T55" fmla="*/ 299 h 323"/>
                <a:gd name="T56" fmla="*/ 11 w 323"/>
                <a:gd name="T57" fmla="*/ 283 h 323"/>
                <a:gd name="T58" fmla="*/ 2 w 323"/>
                <a:gd name="T59" fmla="*/ 264 h 323"/>
                <a:gd name="T60" fmla="*/ 0 w 323"/>
                <a:gd name="T61" fmla="*/ 241 h 323"/>
                <a:gd name="T62" fmla="*/ 3 w 323"/>
                <a:gd name="T63" fmla="*/ 202 h 323"/>
                <a:gd name="T64" fmla="*/ 12 w 323"/>
                <a:gd name="T65" fmla="*/ 165 h 323"/>
                <a:gd name="T66" fmla="*/ 27 w 323"/>
                <a:gd name="T67" fmla="*/ 131 h 323"/>
                <a:gd name="T68" fmla="*/ 47 w 323"/>
                <a:gd name="T69" fmla="*/ 99 h 323"/>
                <a:gd name="T70" fmla="*/ 70 w 323"/>
                <a:gd name="T71" fmla="*/ 70 h 323"/>
                <a:gd name="T72" fmla="*/ 99 w 323"/>
                <a:gd name="T73" fmla="*/ 47 h 323"/>
                <a:gd name="T74" fmla="*/ 131 w 323"/>
                <a:gd name="T75" fmla="*/ 26 h 323"/>
                <a:gd name="T76" fmla="*/ 165 w 323"/>
                <a:gd name="T77" fmla="*/ 11 h 323"/>
                <a:gd name="T78" fmla="*/ 202 w 323"/>
                <a:gd name="T79" fmla="*/ 3 h 323"/>
                <a:gd name="T80" fmla="*/ 241 w 323"/>
                <a:gd name="T8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" h="323">
                  <a:moveTo>
                    <a:pt x="241" y="0"/>
                  </a:moveTo>
                  <a:lnTo>
                    <a:pt x="263" y="2"/>
                  </a:lnTo>
                  <a:lnTo>
                    <a:pt x="282" y="10"/>
                  </a:lnTo>
                  <a:lnTo>
                    <a:pt x="298" y="23"/>
                  </a:lnTo>
                  <a:lnTo>
                    <a:pt x="311" y="39"/>
                  </a:lnTo>
                  <a:lnTo>
                    <a:pt x="319" y="59"/>
                  </a:lnTo>
                  <a:lnTo>
                    <a:pt x="323" y="81"/>
                  </a:lnTo>
                  <a:lnTo>
                    <a:pt x="319" y="102"/>
                  </a:lnTo>
                  <a:lnTo>
                    <a:pt x="311" y="122"/>
                  </a:lnTo>
                  <a:lnTo>
                    <a:pt x="298" y="138"/>
                  </a:lnTo>
                  <a:lnTo>
                    <a:pt x="282" y="151"/>
                  </a:lnTo>
                  <a:lnTo>
                    <a:pt x="263" y="159"/>
                  </a:lnTo>
                  <a:lnTo>
                    <a:pt x="241" y="162"/>
                  </a:lnTo>
                  <a:lnTo>
                    <a:pt x="220" y="165"/>
                  </a:lnTo>
                  <a:lnTo>
                    <a:pt x="202" y="173"/>
                  </a:lnTo>
                  <a:lnTo>
                    <a:pt x="186" y="186"/>
                  </a:lnTo>
                  <a:lnTo>
                    <a:pt x="173" y="202"/>
                  </a:lnTo>
                  <a:lnTo>
                    <a:pt x="165" y="220"/>
                  </a:lnTo>
                  <a:lnTo>
                    <a:pt x="162" y="241"/>
                  </a:lnTo>
                  <a:lnTo>
                    <a:pt x="159" y="264"/>
                  </a:lnTo>
                  <a:lnTo>
                    <a:pt x="151" y="283"/>
                  </a:lnTo>
                  <a:lnTo>
                    <a:pt x="138" y="299"/>
                  </a:lnTo>
                  <a:lnTo>
                    <a:pt x="122" y="311"/>
                  </a:lnTo>
                  <a:lnTo>
                    <a:pt x="103" y="320"/>
                  </a:lnTo>
                  <a:lnTo>
                    <a:pt x="81" y="323"/>
                  </a:lnTo>
                  <a:lnTo>
                    <a:pt x="59" y="320"/>
                  </a:lnTo>
                  <a:lnTo>
                    <a:pt x="40" y="311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2" y="264"/>
                  </a:lnTo>
                  <a:lnTo>
                    <a:pt x="0" y="241"/>
                  </a:lnTo>
                  <a:lnTo>
                    <a:pt x="3" y="202"/>
                  </a:lnTo>
                  <a:lnTo>
                    <a:pt x="12" y="165"/>
                  </a:lnTo>
                  <a:lnTo>
                    <a:pt x="27" y="131"/>
                  </a:lnTo>
                  <a:lnTo>
                    <a:pt x="47" y="99"/>
                  </a:lnTo>
                  <a:lnTo>
                    <a:pt x="70" y="70"/>
                  </a:lnTo>
                  <a:lnTo>
                    <a:pt x="99" y="47"/>
                  </a:lnTo>
                  <a:lnTo>
                    <a:pt x="131" y="26"/>
                  </a:lnTo>
                  <a:lnTo>
                    <a:pt x="165" y="11"/>
                  </a:lnTo>
                  <a:lnTo>
                    <a:pt x="202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8" name="Group 787"/>
          <p:cNvGrpSpPr/>
          <p:nvPr/>
        </p:nvGrpSpPr>
        <p:grpSpPr>
          <a:xfrm>
            <a:off x="4462708" y="2689225"/>
            <a:ext cx="450850" cy="555625"/>
            <a:chOff x="4460875" y="2689225"/>
            <a:chExt cx="45085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Freeform 142"/>
            <p:cNvSpPr>
              <a:spLocks noEditPoints="1"/>
            </p:cNvSpPr>
            <p:nvPr/>
          </p:nvSpPr>
          <p:spPr bwMode="auto">
            <a:xfrm>
              <a:off x="4460875" y="2689225"/>
              <a:ext cx="450850" cy="555625"/>
            </a:xfrm>
            <a:custGeom>
              <a:avLst/>
              <a:gdLst>
                <a:gd name="T0" fmla="*/ 1329 w 2839"/>
                <a:gd name="T1" fmla="*/ 173 h 3503"/>
                <a:gd name="T2" fmla="*/ 168 w 2839"/>
                <a:gd name="T3" fmla="*/ 523 h 3503"/>
                <a:gd name="T4" fmla="*/ 160 w 2839"/>
                <a:gd name="T5" fmla="*/ 1492 h 3503"/>
                <a:gd name="T6" fmla="*/ 186 w 2839"/>
                <a:gd name="T7" fmla="*/ 1818 h 3503"/>
                <a:gd name="T8" fmla="*/ 265 w 2839"/>
                <a:gd name="T9" fmla="*/ 2133 h 3503"/>
                <a:gd name="T10" fmla="*/ 395 w 2839"/>
                <a:gd name="T11" fmla="*/ 2431 h 3503"/>
                <a:gd name="T12" fmla="*/ 571 w 2839"/>
                <a:gd name="T13" fmla="*/ 2704 h 3503"/>
                <a:gd name="T14" fmla="*/ 784 w 2839"/>
                <a:gd name="T15" fmla="*/ 2941 h 3503"/>
                <a:gd name="T16" fmla="*/ 1030 w 2839"/>
                <a:gd name="T17" fmla="*/ 3140 h 3503"/>
                <a:gd name="T18" fmla="*/ 1307 w 2839"/>
                <a:gd name="T19" fmla="*/ 3298 h 3503"/>
                <a:gd name="T20" fmla="*/ 1434 w 2839"/>
                <a:gd name="T21" fmla="*/ 3340 h 3503"/>
                <a:gd name="T22" fmla="*/ 1719 w 2839"/>
                <a:gd name="T23" fmla="*/ 3198 h 3503"/>
                <a:gd name="T24" fmla="*/ 1976 w 2839"/>
                <a:gd name="T25" fmla="*/ 3012 h 3503"/>
                <a:gd name="T26" fmla="*/ 2200 w 2839"/>
                <a:gd name="T27" fmla="*/ 2787 h 3503"/>
                <a:gd name="T28" fmla="*/ 2390 w 2839"/>
                <a:gd name="T29" fmla="*/ 2526 h 3503"/>
                <a:gd name="T30" fmla="*/ 2536 w 2839"/>
                <a:gd name="T31" fmla="*/ 2235 h 3503"/>
                <a:gd name="T32" fmla="*/ 2631 w 2839"/>
                <a:gd name="T33" fmla="*/ 1925 h 3503"/>
                <a:gd name="T34" fmla="*/ 2676 w 2839"/>
                <a:gd name="T35" fmla="*/ 1601 h 3503"/>
                <a:gd name="T36" fmla="*/ 2677 w 2839"/>
                <a:gd name="T37" fmla="*/ 534 h 3503"/>
                <a:gd name="T38" fmla="*/ 2651 w 2839"/>
                <a:gd name="T39" fmla="*/ 509 h 3503"/>
                <a:gd name="T40" fmla="*/ 1419 w 2839"/>
                <a:gd name="T41" fmla="*/ 159 h 3503"/>
                <a:gd name="T42" fmla="*/ 1501 w 2839"/>
                <a:gd name="T43" fmla="*/ 7 h 3503"/>
                <a:gd name="T44" fmla="*/ 2726 w 2839"/>
                <a:gd name="T45" fmla="*/ 367 h 3503"/>
                <a:gd name="T46" fmla="*/ 2798 w 2839"/>
                <a:gd name="T47" fmla="*/ 428 h 3503"/>
                <a:gd name="T48" fmla="*/ 2836 w 2839"/>
                <a:gd name="T49" fmla="*/ 514 h 3503"/>
                <a:gd name="T50" fmla="*/ 2836 w 2839"/>
                <a:gd name="T51" fmla="*/ 1600 h 3503"/>
                <a:gd name="T52" fmla="*/ 2795 w 2839"/>
                <a:gd name="T53" fmla="*/ 1921 h 3503"/>
                <a:gd name="T54" fmla="*/ 2708 w 2839"/>
                <a:gd name="T55" fmla="*/ 2231 h 3503"/>
                <a:gd name="T56" fmla="*/ 2575 w 2839"/>
                <a:gd name="T57" fmla="*/ 2523 h 3503"/>
                <a:gd name="T58" fmla="*/ 2400 w 2839"/>
                <a:gd name="T59" fmla="*/ 2795 h 3503"/>
                <a:gd name="T60" fmla="*/ 2192 w 2839"/>
                <a:gd name="T61" fmla="*/ 3031 h 3503"/>
                <a:gd name="T62" fmla="*/ 1953 w 2839"/>
                <a:gd name="T63" fmla="*/ 3234 h 3503"/>
                <a:gd name="T64" fmla="*/ 1685 w 2839"/>
                <a:gd name="T65" fmla="*/ 3400 h 3503"/>
                <a:gd name="T66" fmla="*/ 1470 w 2839"/>
                <a:gd name="T67" fmla="*/ 3497 h 3503"/>
                <a:gd name="T68" fmla="*/ 1394 w 2839"/>
                <a:gd name="T69" fmla="*/ 3501 h 3503"/>
                <a:gd name="T70" fmla="*/ 1247 w 2839"/>
                <a:gd name="T71" fmla="*/ 3446 h 3503"/>
                <a:gd name="T72" fmla="*/ 972 w 2839"/>
                <a:gd name="T73" fmla="*/ 3292 h 3503"/>
                <a:gd name="T74" fmla="*/ 724 w 2839"/>
                <a:gd name="T75" fmla="*/ 3102 h 3503"/>
                <a:gd name="T76" fmla="*/ 504 w 2839"/>
                <a:gd name="T77" fmla="*/ 2877 h 3503"/>
                <a:gd name="T78" fmla="*/ 317 w 2839"/>
                <a:gd name="T79" fmla="*/ 2617 h 3503"/>
                <a:gd name="T80" fmla="*/ 169 w 2839"/>
                <a:gd name="T81" fmla="*/ 2330 h 3503"/>
                <a:gd name="T82" fmla="*/ 67 w 2839"/>
                <a:gd name="T83" fmla="*/ 2026 h 3503"/>
                <a:gd name="T84" fmla="*/ 11 w 2839"/>
                <a:gd name="T85" fmla="*/ 1709 h 3503"/>
                <a:gd name="T86" fmla="*/ 0 w 2839"/>
                <a:gd name="T87" fmla="*/ 547 h 3503"/>
                <a:gd name="T88" fmla="*/ 23 w 2839"/>
                <a:gd name="T89" fmla="*/ 455 h 3503"/>
                <a:gd name="T90" fmla="*/ 85 w 2839"/>
                <a:gd name="T91" fmla="*/ 383 h 3503"/>
                <a:gd name="T92" fmla="*/ 1284 w 2839"/>
                <a:gd name="T93" fmla="*/ 20 h 3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9" h="3503">
                  <a:moveTo>
                    <a:pt x="1419" y="159"/>
                  </a:moveTo>
                  <a:lnTo>
                    <a:pt x="1374" y="162"/>
                  </a:lnTo>
                  <a:lnTo>
                    <a:pt x="1329" y="173"/>
                  </a:lnTo>
                  <a:lnTo>
                    <a:pt x="188" y="509"/>
                  </a:lnTo>
                  <a:lnTo>
                    <a:pt x="177" y="514"/>
                  </a:lnTo>
                  <a:lnTo>
                    <a:pt x="168" y="523"/>
                  </a:lnTo>
                  <a:lnTo>
                    <a:pt x="162" y="534"/>
                  </a:lnTo>
                  <a:lnTo>
                    <a:pt x="160" y="547"/>
                  </a:lnTo>
                  <a:lnTo>
                    <a:pt x="160" y="1492"/>
                  </a:lnTo>
                  <a:lnTo>
                    <a:pt x="163" y="1601"/>
                  </a:lnTo>
                  <a:lnTo>
                    <a:pt x="171" y="1710"/>
                  </a:lnTo>
                  <a:lnTo>
                    <a:pt x="186" y="1818"/>
                  </a:lnTo>
                  <a:lnTo>
                    <a:pt x="206" y="1925"/>
                  </a:lnTo>
                  <a:lnTo>
                    <a:pt x="233" y="2030"/>
                  </a:lnTo>
                  <a:lnTo>
                    <a:pt x="265" y="2133"/>
                  </a:lnTo>
                  <a:lnTo>
                    <a:pt x="303" y="2235"/>
                  </a:lnTo>
                  <a:lnTo>
                    <a:pt x="346" y="2334"/>
                  </a:lnTo>
                  <a:lnTo>
                    <a:pt x="395" y="2431"/>
                  </a:lnTo>
                  <a:lnTo>
                    <a:pt x="449" y="2526"/>
                  </a:lnTo>
                  <a:lnTo>
                    <a:pt x="509" y="2618"/>
                  </a:lnTo>
                  <a:lnTo>
                    <a:pt x="571" y="2704"/>
                  </a:lnTo>
                  <a:lnTo>
                    <a:pt x="638" y="2787"/>
                  </a:lnTo>
                  <a:lnTo>
                    <a:pt x="709" y="2867"/>
                  </a:lnTo>
                  <a:lnTo>
                    <a:pt x="784" y="2941"/>
                  </a:lnTo>
                  <a:lnTo>
                    <a:pt x="863" y="3012"/>
                  </a:lnTo>
                  <a:lnTo>
                    <a:pt x="945" y="3079"/>
                  </a:lnTo>
                  <a:lnTo>
                    <a:pt x="1030" y="3140"/>
                  </a:lnTo>
                  <a:lnTo>
                    <a:pt x="1119" y="3198"/>
                  </a:lnTo>
                  <a:lnTo>
                    <a:pt x="1211" y="3250"/>
                  </a:lnTo>
                  <a:lnTo>
                    <a:pt x="1307" y="3298"/>
                  </a:lnTo>
                  <a:lnTo>
                    <a:pt x="1405" y="3340"/>
                  </a:lnTo>
                  <a:lnTo>
                    <a:pt x="1419" y="3343"/>
                  </a:lnTo>
                  <a:lnTo>
                    <a:pt x="1434" y="3340"/>
                  </a:lnTo>
                  <a:lnTo>
                    <a:pt x="1532" y="3298"/>
                  </a:lnTo>
                  <a:lnTo>
                    <a:pt x="1627" y="3250"/>
                  </a:lnTo>
                  <a:lnTo>
                    <a:pt x="1719" y="3198"/>
                  </a:lnTo>
                  <a:lnTo>
                    <a:pt x="1808" y="3140"/>
                  </a:lnTo>
                  <a:lnTo>
                    <a:pt x="1894" y="3079"/>
                  </a:lnTo>
                  <a:lnTo>
                    <a:pt x="1976" y="3012"/>
                  </a:lnTo>
                  <a:lnTo>
                    <a:pt x="2055" y="2941"/>
                  </a:lnTo>
                  <a:lnTo>
                    <a:pt x="2129" y="2867"/>
                  </a:lnTo>
                  <a:lnTo>
                    <a:pt x="2200" y="2787"/>
                  </a:lnTo>
                  <a:lnTo>
                    <a:pt x="2267" y="2704"/>
                  </a:lnTo>
                  <a:lnTo>
                    <a:pt x="2330" y="2618"/>
                  </a:lnTo>
                  <a:lnTo>
                    <a:pt x="2390" y="2526"/>
                  </a:lnTo>
                  <a:lnTo>
                    <a:pt x="2444" y="2431"/>
                  </a:lnTo>
                  <a:lnTo>
                    <a:pt x="2493" y="2334"/>
                  </a:lnTo>
                  <a:lnTo>
                    <a:pt x="2536" y="2235"/>
                  </a:lnTo>
                  <a:lnTo>
                    <a:pt x="2574" y="2133"/>
                  </a:lnTo>
                  <a:lnTo>
                    <a:pt x="2606" y="2030"/>
                  </a:lnTo>
                  <a:lnTo>
                    <a:pt x="2631" y="1925"/>
                  </a:lnTo>
                  <a:lnTo>
                    <a:pt x="2653" y="1818"/>
                  </a:lnTo>
                  <a:lnTo>
                    <a:pt x="2668" y="1710"/>
                  </a:lnTo>
                  <a:lnTo>
                    <a:pt x="2676" y="1601"/>
                  </a:lnTo>
                  <a:lnTo>
                    <a:pt x="2679" y="1492"/>
                  </a:lnTo>
                  <a:lnTo>
                    <a:pt x="2679" y="547"/>
                  </a:lnTo>
                  <a:lnTo>
                    <a:pt x="2677" y="534"/>
                  </a:lnTo>
                  <a:lnTo>
                    <a:pt x="2671" y="523"/>
                  </a:lnTo>
                  <a:lnTo>
                    <a:pt x="2662" y="514"/>
                  </a:lnTo>
                  <a:lnTo>
                    <a:pt x="2651" y="509"/>
                  </a:lnTo>
                  <a:lnTo>
                    <a:pt x="1510" y="173"/>
                  </a:lnTo>
                  <a:lnTo>
                    <a:pt x="1465" y="162"/>
                  </a:lnTo>
                  <a:lnTo>
                    <a:pt x="1419" y="159"/>
                  </a:lnTo>
                  <a:close/>
                  <a:moveTo>
                    <a:pt x="1392" y="0"/>
                  </a:moveTo>
                  <a:lnTo>
                    <a:pt x="1447" y="0"/>
                  </a:lnTo>
                  <a:lnTo>
                    <a:pt x="1501" y="7"/>
                  </a:lnTo>
                  <a:lnTo>
                    <a:pt x="1555" y="20"/>
                  </a:lnTo>
                  <a:lnTo>
                    <a:pt x="2695" y="356"/>
                  </a:lnTo>
                  <a:lnTo>
                    <a:pt x="2726" y="367"/>
                  </a:lnTo>
                  <a:lnTo>
                    <a:pt x="2754" y="383"/>
                  </a:lnTo>
                  <a:lnTo>
                    <a:pt x="2777" y="404"/>
                  </a:lnTo>
                  <a:lnTo>
                    <a:pt x="2798" y="428"/>
                  </a:lnTo>
                  <a:lnTo>
                    <a:pt x="2815" y="455"/>
                  </a:lnTo>
                  <a:lnTo>
                    <a:pt x="2828" y="483"/>
                  </a:lnTo>
                  <a:lnTo>
                    <a:pt x="2836" y="514"/>
                  </a:lnTo>
                  <a:lnTo>
                    <a:pt x="2839" y="547"/>
                  </a:lnTo>
                  <a:lnTo>
                    <a:pt x="2839" y="1492"/>
                  </a:lnTo>
                  <a:lnTo>
                    <a:pt x="2836" y="1600"/>
                  </a:lnTo>
                  <a:lnTo>
                    <a:pt x="2827" y="1709"/>
                  </a:lnTo>
                  <a:lnTo>
                    <a:pt x="2814" y="1815"/>
                  </a:lnTo>
                  <a:lnTo>
                    <a:pt x="2795" y="1921"/>
                  </a:lnTo>
                  <a:lnTo>
                    <a:pt x="2772" y="2026"/>
                  </a:lnTo>
                  <a:lnTo>
                    <a:pt x="2743" y="2129"/>
                  </a:lnTo>
                  <a:lnTo>
                    <a:pt x="2708" y="2231"/>
                  </a:lnTo>
                  <a:lnTo>
                    <a:pt x="2669" y="2330"/>
                  </a:lnTo>
                  <a:lnTo>
                    <a:pt x="2625" y="2428"/>
                  </a:lnTo>
                  <a:lnTo>
                    <a:pt x="2575" y="2523"/>
                  </a:lnTo>
                  <a:lnTo>
                    <a:pt x="2521" y="2617"/>
                  </a:lnTo>
                  <a:lnTo>
                    <a:pt x="2462" y="2708"/>
                  </a:lnTo>
                  <a:lnTo>
                    <a:pt x="2400" y="2795"/>
                  </a:lnTo>
                  <a:lnTo>
                    <a:pt x="2335" y="2877"/>
                  </a:lnTo>
                  <a:lnTo>
                    <a:pt x="2264" y="2955"/>
                  </a:lnTo>
                  <a:lnTo>
                    <a:pt x="2192" y="3031"/>
                  </a:lnTo>
                  <a:lnTo>
                    <a:pt x="2115" y="3102"/>
                  </a:lnTo>
                  <a:lnTo>
                    <a:pt x="2035" y="3170"/>
                  </a:lnTo>
                  <a:lnTo>
                    <a:pt x="1953" y="3234"/>
                  </a:lnTo>
                  <a:lnTo>
                    <a:pt x="1866" y="3292"/>
                  </a:lnTo>
                  <a:lnTo>
                    <a:pt x="1778" y="3349"/>
                  </a:lnTo>
                  <a:lnTo>
                    <a:pt x="1685" y="3400"/>
                  </a:lnTo>
                  <a:lnTo>
                    <a:pt x="1592" y="3446"/>
                  </a:lnTo>
                  <a:lnTo>
                    <a:pt x="1495" y="3488"/>
                  </a:lnTo>
                  <a:lnTo>
                    <a:pt x="1470" y="3497"/>
                  </a:lnTo>
                  <a:lnTo>
                    <a:pt x="1445" y="3501"/>
                  </a:lnTo>
                  <a:lnTo>
                    <a:pt x="1419" y="3503"/>
                  </a:lnTo>
                  <a:lnTo>
                    <a:pt x="1394" y="3501"/>
                  </a:lnTo>
                  <a:lnTo>
                    <a:pt x="1368" y="3497"/>
                  </a:lnTo>
                  <a:lnTo>
                    <a:pt x="1344" y="3488"/>
                  </a:lnTo>
                  <a:lnTo>
                    <a:pt x="1247" y="3446"/>
                  </a:lnTo>
                  <a:lnTo>
                    <a:pt x="1152" y="3400"/>
                  </a:lnTo>
                  <a:lnTo>
                    <a:pt x="1061" y="3349"/>
                  </a:lnTo>
                  <a:lnTo>
                    <a:pt x="972" y="3292"/>
                  </a:lnTo>
                  <a:lnTo>
                    <a:pt x="886" y="3234"/>
                  </a:lnTo>
                  <a:lnTo>
                    <a:pt x="803" y="3170"/>
                  </a:lnTo>
                  <a:lnTo>
                    <a:pt x="724" y="3102"/>
                  </a:lnTo>
                  <a:lnTo>
                    <a:pt x="647" y="3031"/>
                  </a:lnTo>
                  <a:lnTo>
                    <a:pt x="573" y="2955"/>
                  </a:lnTo>
                  <a:lnTo>
                    <a:pt x="504" y="2877"/>
                  </a:lnTo>
                  <a:lnTo>
                    <a:pt x="438" y="2795"/>
                  </a:lnTo>
                  <a:lnTo>
                    <a:pt x="377" y="2708"/>
                  </a:lnTo>
                  <a:lnTo>
                    <a:pt x="317" y="2617"/>
                  </a:lnTo>
                  <a:lnTo>
                    <a:pt x="263" y="2523"/>
                  </a:lnTo>
                  <a:lnTo>
                    <a:pt x="214" y="2428"/>
                  </a:lnTo>
                  <a:lnTo>
                    <a:pt x="169" y="2330"/>
                  </a:lnTo>
                  <a:lnTo>
                    <a:pt x="130" y="2231"/>
                  </a:lnTo>
                  <a:lnTo>
                    <a:pt x="96" y="2129"/>
                  </a:lnTo>
                  <a:lnTo>
                    <a:pt x="67" y="2026"/>
                  </a:lnTo>
                  <a:lnTo>
                    <a:pt x="42" y="1921"/>
                  </a:lnTo>
                  <a:lnTo>
                    <a:pt x="24" y="1815"/>
                  </a:lnTo>
                  <a:lnTo>
                    <a:pt x="11" y="1709"/>
                  </a:lnTo>
                  <a:lnTo>
                    <a:pt x="3" y="1600"/>
                  </a:lnTo>
                  <a:lnTo>
                    <a:pt x="0" y="1492"/>
                  </a:lnTo>
                  <a:lnTo>
                    <a:pt x="0" y="547"/>
                  </a:lnTo>
                  <a:lnTo>
                    <a:pt x="3" y="514"/>
                  </a:lnTo>
                  <a:lnTo>
                    <a:pt x="11" y="483"/>
                  </a:lnTo>
                  <a:lnTo>
                    <a:pt x="23" y="455"/>
                  </a:lnTo>
                  <a:lnTo>
                    <a:pt x="40" y="428"/>
                  </a:lnTo>
                  <a:lnTo>
                    <a:pt x="61" y="404"/>
                  </a:lnTo>
                  <a:lnTo>
                    <a:pt x="85" y="383"/>
                  </a:lnTo>
                  <a:lnTo>
                    <a:pt x="113" y="367"/>
                  </a:lnTo>
                  <a:lnTo>
                    <a:pt x="144" y="356"/>
                  </a:lnTo>
                  <a:lnTo>
                    <a:pt x="1284" y="20"/>
                  </a:lnTo>
                  <a:lnTo>
                    <a:pt x="1337" y="7"/>
                  </a:lnTo>
                  <a:lnTo>
                    <a:pt x="1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43"/>
            <p:cNvSpPr>
              <a:spLocks noEditPoints="1"/>
            </p:cNvSpPr>
            <p:nvPr/>
          </p:nvSpPr>
          <p:spPr bwMode="auto">
            <a:xfrm>
              <a:off x="4532313" y="2760663"/>
              <a:ext cx="307975" cy="406400"/>
            </a:xfrm>
            <a:custGeom>
              <a:avLst/>
              <a:gdLst>
                <a:gd name="T0" fmla="*/ 160 w 1940"/>
                <a:gd name="T1" fmla="*/ 398 h 2563"/>
                <a:gd name="T2" fmla="*/ 163 w 1940"/>
                <a:gd name="T3" fmla="*/ 1132 h 2563"/>
                <a:gd name="T4" fmla="*/ 186 w 1940"/>
                <a:gd name="T5" fmla="*/ 1321 h 2563"/>
                <a:gd name="T6" fmla="*/ 231 w 1940"/>
                <a:gd name="T7" fmla="*/ 1504 h 2563"/>
                <a:gd name="T8" fmla="*/ 299 w 1940"/>
                <a:gd name="T9" fmla="*/ 1679 h 2563"/>
                <a:gd name="T10" fmla="*/ 387 w 1940"/>
                <a:gd name="T11" fmla="*/ 1845 h 2563"/>
                <a:gd name="T12" fmla="*/ 494 w 1940"/>
                <a:gd name="T13" fmla="*/ 1997 h 2563"/>
                <a:gd name="T14" fmla="*/ 613 w 1940"/>
                <a:gd name="T15" fmla="*/ 2131 h 2563"/>
                <a:gd name="T16" fmla="*/ 747 w 1940"/>
                <a:gd name="T17" fmla="*/ 2250 h 2563"/>
                <a:gd name="T18" fmla="*/ 893 w 1940"/>
                <a:gd name="T19" fmla="*/ 2353 h 2563"/>
                <a:gd name="T20" fmla="*/ 1047 w 1940"/>
                <a:gd name="T21" fmla="*/ 2353 h 2563"/>
                <a:gd name="T22" fmla="*/ 1194 w 1940"/>
                <a:gd name="T23" fmla="*/ 2250 h 2563"/>
                <a:gd name="T24" fmla="*/ 1327 w 1940"/>
                <a:gd name="T25" fmla="*/ 2131 h 2563"/>
                <a:gd name="T26" fmla="*/ 1447 w 1940"/>
                <a:gd name="T27" fmla="*/ 1997 h 2563"/>
                <a:gd name="T28" fmla="*/ 1554 w 1940"/>
                <a:gd name="T29" fmla="*/ 1845 h 2563"/>
                <a:gd name="T30" fmla="*/ 1642 w 1940"/>
                <a:gd name="T31" fmla="*/ 1679 h 2563"/>
                <a:gd name="T32" fmla="*/ 1709 w 1940"/>
                <a:gd name="T33" fmla="*/ 1504 h 2563"/>
                <a:gd name="T34" fmla="*/ 1755 w 1940"/>
                <a:gd name="T35" fmla="*/ 1321 h 2563"/>
                <a:gd name="T36" fmla="*/ 1778 w 1940"/>
                <a:gd name="T37" fmla="*/ 1132 h 2563"/>
                <a:gd name="T38" fmla="*/ 1780 w 1940"/>
                <a:gd name="T39" fmla="*/ 398 h 2563"/>
                <a:gd name="T40" fmla="*/ 959 w 1940"/>
                <a:gd name="T41" fmla="*/ 0 h 2563"/>
                <a:gd name="T42" fmla="*/ 1004 w 1940"/>
                <a:gd name="T43" fmla="*/ 4 h 2563"/>
                <a:gd name="T44" fmla="*/ 1878 w 1940"/>
                <a:gd name="T45" fmla="*/ 264 h 2563"/>
                <a:gd name="T46" fmla="*/ 1916 w 1940"/>
                <a:gd name="T47" fmla="*/ 297 h 2563"/>
                <a:gd name="T48" fmla="*/ 1938 w 1940"/>
                <a:gd name="T49" fmla="*/ 343 h 2563"/>
                <a:gd name="T50" fmla="*/ 1940 w 1940"/>
                <a:gd name="T51" fmla="*/ 1038 h 2563"/>
                <a:gd name="T52" fmla="*/ 1929 w 1940"/>
                <a:gd name="T53" fmla="*/ 1228 h 2563"/>
                <a:gd name="T54" fmla="*/ 1898 w 1940"/>
                <a:gd name="T55" fmla="*/ 1415 h 2563"/>
                <a:gd name="T56" fmla="*/ 1846 w 1940"/>
                <a:gd name="T57" fmla="*/ 1596 h 2563"/>
                <a:gd name="T58" fmla="*/ 1775 w 1940"/>
                <a:gd name="T59" fmla="*/ 1771 h 2563"/>
                <a:gd name="T60" fmla="*/ 1684 w 1940"/>
                <a:gd name="T61" fmla="*/ 1936 h 2563"/>
                <a:gd name="T62" fmla="*/ 1577 w 1940"/>
                <a:gd name="T63" fmla="*/ 2090 h 2563"/>
                <a:gd name="T64" fmla="*/ 1458 w 1940"/>
                <a:gd name="T65" fmla="*/ 2226 h 2563"/>
                <a:gd name="T66" fmla="*/ 1325 w 1940"/>
                <a:gd name="T67" fmla="*/ 2349 h 2563"/>
                <a:gd name="T68" fmla="*/ 1181 w 1940"/>
                <a:gd name="T69" fmla="*/ 2457 h 2563"/>
                <a:gd name="T70" fmla="*/ 1026 w 1940"/>
                <a:gd name="T71" fmla="*/ 2549 h 2563"/>
                <a:gd name="T72" fmla="*/ 990 w 1940"/>
                <a:gd name="T73" fmla="*/ 2561 h 2563"/>
                <a:gd name="T74" fmla="*/ 951 w 1940"/>
                <a:gd name="T75" fmla="*/ 2561 h 2563"/>
                <a:gd name="T76" fmla="*/ 915 w 1940"/>
                <a:gd name="T77" fmla="*/ 2549 h 2563"/>
                <a:gd name="T78" fmla="*/ 760 w 1940"/>
                <a:gd name="T79" fmla="*/ 2457 h 2563"/>
                <a:gd name="T80" fmla="*/ 615 w 1940"/>
                <a:gd name="T81" fmla="*/ 2349 h 2563"/>
                <a:gd name="T82" fmla="*/ 483 w 1940"/>
                <a:gd name="T83" fmla="*/ 2226 h 2563"/>
                <a:gd name="T84" fmla="*/ 364 w 1940"/>
                <a:gd name="T85" fmla="*/ 2090 h 2563"/>
                <a:gd name="T86" fmla="*/ 256 w 1940"/>
                <a:gd name="T87" fmla="*/ 1936 h 2563"/>
                <a:gd name="T88" fmla="*/ 166 w 1940"/>
                <a:gd name="T89" fmla="*/ 1771 h 2563"/>
                <a:gd name="T90" fmla="*/ 94 w 1940"/>
                <a:gd name="T91" fmla="*/ 1596 h 2563"/>
                <a:gd name="T92" fmla="*/ 43 w 1940"/>
                <a:gd name="T93" fmla="*/ 1415 h 2563"/>
                <a:gd name="T94" fmla="*/ 11 w 1940"/>
                <a:gd name="T95" fmla="*/ 1228 h 2563"/>
                <a:gd name="T96" fmla="*/ 0 w 1940"/>
                <a:gd name="T97" fmla="*/ 1038 h 2563"/>
                <a:gd name="T98" fmla="*/ 3 w 1940"/>
                <a:gd name="T99" fmla="*/ 343 h 2563"/>
                <a:gd name="T100" fmla="*/ 24 w 1940"/>
                <a:gd name="T101" fmla="*/ 297 h 2563"/>
                <a:gd name="T102" fmla="*/ 63 w 1940"/>
                <a:gd name="T103" fmla="*/ 264 h 2563"/>
                <a:gd name="T104" fmla="*/ 936 w 1940"/>
                <a:gd name="T105" fmla="*/ 4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2563">
                  <a:moveTo>
                    <a:pt x="970" y="160"/>
                  </a:moveTo>
                  <a:lnTo>
                    <a:pt x="160" y="398"/>
                  </a:lnTo>
                  <a:lnTo>
                    <a:pt x="160" y="1038"/>
                  </a:lnTo>
                  <a:lnTo>
                    <a:pt x="163" y="1132"/>
                  </a:lnTo>
                  <a:lnTo>
                    <a:pt x="171" y="1227"/>
                  </a:lnTo>
                  <a:lnTo>
                    <a:pt x="186" y="1321"/>
                  </a:lnTo>
                  <a:lnTo>
                    <a:pt x="205" y="1413"/>
                  </a:lnTo>
                  <a:lnTo>
                    <a:pt x="231" y="1504"/>
                  </a:lnTo>
                  <a:lnTo>
                    <a:pt x="263" y="1592"/>
                  </a:lnTo>
                  <a:lnTo>
                    <a:pt x="299" y="1679"/>
                  </a:lnTo>
                  <a:lnTo>
                    <a:pt x="340" y="1763"/>
                  </a:lnTo>
                  <a:lnTo>
                    <a:pt x="387" y="1845"/>
                  </a:lnTo>
                  <a:lnTo>
                    <a:pt x="439" y="1925"/>
                  </a:lnTo>
                  <a:lnTo>
                    <a:pt x="494" y="1997"/>
                  </a:lnTo>
                  <a:lnTo>
                    <a:pt x="551" y="2065"/>
                  </a:lnTo>
                  <a:lnTo>
                    <a:pt x="613" y="2131"/>
                  </a:lnTo>
                  <a:lnTo>
                    <a:pt x="679" y="2193"/>
                  </a:lnTo>
                  <a:lnTo>
                    <a:pt x="747" y="2250"/>
                  </a:lnTo>
                  <a:lnTo>
                    <a:pt x="818" y="2303"/>
                  </a:lnTo>
                  <a:lnTo>
                    <a:pt x="893" y="2353"/>
                  </a:lnTo>
                  <a:lnTo>
                    <a:pt x="970" y="2398"/>
                  </a:lnTo>
                  <a:lnTo>
                    <a:pt x="1047" y="2353"/>
                  </a:lnTo>
                  <a:lnTo>
                    <a:pt x="1122" y="2303"/>
                  </a:lnTo>
                  <a:lnTo>
                    <a:pt x="1194" y="2250"/>
                  </a:lnTo>
                  <a:lnTo>
                    <a:pt x="1262" y="2193"/>
                  </a:lnTo>
                  <a:lnTo>
                    <a:pt x="1327" y="2131"/>
                  </a:lnTo>
                  <a:lnTo>
                    <a:pt x="1389" y="2065"/>
                  </a:lnTo>
                  <a:lnTo>
                    <a:pt x="1447" y="1997"/>
                  </a:lnTo>
                  <a:lnTo>
                    <a:pt x="1500" y="1925"/>
                  </a:lnTo>
                  <a:lnTo>
                    <a:pt x="1554" y="1845"/>
                  </a:lnTo>
                  <a:lnTo>
                    <a:pt x="1600" y="1763"/>
                  </a:lnTo>
                  <a:lnTo>
                    <a:pt x="1642" y="1679"/>
                  </a:lnTo>
                  <a:lnTo>
                    <a:pt x="1678" y="1592"/>
                  </a:lnTo>
                  <a:lnTo>
                    <a:pt x="1709" y="1504"/>
                  </a:lnTo>
                  <a:lnTo>
                    <a:pt x="1734" y="1413"/>
                  </a:lnTo>
                  <a:lnTo>
                    <a:pt x="1755" y="1321"/>
                  </a:lnTo>
                  <a:lnTo>
                    <a:pt x="1770" y="1227"/>
                  </a:lnTo>
                  <a:lnTo>
                    <a:pt x="1778" y="1132"/>
                  </a:lnTo>
                  <a:lnTo>
                    <a:pt x="1780" y="1038"/>
                  </a:lnTo>
                  <a:lnTo>
                    <a:pt x="1780" y="398"/>
                  </a:lnTo>
                  <a:lnTo>
                    <a:pt x="970" y="160"/>
                  </a:lnTo>
                  <a:close/>
                  <a:moveTo>
                    <a:pt x="959" y="0"/>
                  </a:moveTo>
                  <a:lnTo>
                    <a:pt x="982" y="0"/>
                  </a:lnTo>
                  <a:lnTo>
                    <a:pt x="1004" y="4"/>
                  </a:lnTo>
                  <a:lnTo>
                    <a:pt x="1855" y="255"/>
                  </a:lnTo>
                  <a:lnTo>
                    <a:pt x="1878" y="264"/>
                  </a:lnTo>
                  <a:lnTo>
                    <a:pt x="1899" y="279"/>
                  </a:lnTo>
                  <a:lnTo>
                    <a:pt x="1916" y="297"/>
                  </a:lnTo>
                  <a:lnTo>
                    <a:pt x="1929" y="320"/>
                  </a:lnTo>
                  <a:lnTo>
                    <a:pt x="1938" y="343"/>
                  </a:lnTo>
                  <a:lnTo>
                    <a:pt x="1940" y="369"/>
                  </a:lnTo>
                  <a:lnTo>
                    <a:pt x="1940" y="1038"/>
                  </a:lnTo>
                  <a:lnTo>
                    <a:pt x="1938" y="1133"/>
                  </a:lnTo>
                  <a:lnTo>
                    <a:pt x="1929" y="1228"/>
                  </a:lnTo>
                  <a:lnTo>
                    <a:pt x="1916" y="1322"/>
                  </a:lnTo>
                  <a:lnTo>
                    <a:pt x="1898" y="1415"/>
                  </a:lnTo>
                  <a:lnTo>
                    <a:pt x="1875" y="1507"/>
                  </a:lnTo>
                  <a:lnTo>
                    <a:pt x="1846" y="1596"/>
                  </a:lnTo>
                  <a:lnTo>
                    <a:pt x="1813" y="1684"/>
                  </a:lnTo>
                  <a:lnTo>
                    <a:pt x="1775" y="1771"/>
                  </a:lnTo>
                  <a:lnTo>
                    <a:pt x="1732" y="1855"/>
                  </a:lnTo>
                  <a:lnTo>
                    <a:pt x="1684" y="1936"/>
                  </a:lnTo>
                  <a:lnTo>
                    <a:pt x="1631" y="2016"/>
                  </a:lnTo>
                  <a:lnTo>
                    <a:pt x="1577" y="2090"/>
                  </a:lnTo>
                  <a:lnTo>
                    <a:pt x="1519" y="2159"/>
                  </a:lnTo>
                  <a:lnTo>
                    <a:pt x="1458" y="2226"/>
                  </a:lnTo>
                  <a:lnTo>
                    <a:pt x="1393" y="2289"/>
                  </a:lnTo>
                  <a:lnTo>
                    <a:pt x="1325" y="2349"/>
                  </a:lnTo>
                  <a:lnTo>
                    <a:pt x="1255" y="2404"/>
                  </a:lnTo>
                  <a:lnTo>
                    <a:pt x="1181" y="2457"/>
                  </a:lnTo>
                  <a:lnTo>
                    <a:pt x="1104" y="2505"/>
                  </a:lnTo>
                  <a:lnTo>
                    <a:pt x="1026" y="2549"/>
                  </a:lnTo>
                  <a:lnTo>
                    <a:pt x="1008" y="2557"/>
                  </a:lnTo>
                  <a:lnTo>
                    <a:pt x="990" y="2561"/>
                  </a:lnTo>
                  <a:lnTo>
                    <a:pt x="970" y="2563"/>
                  </a:lnTo>
                  <a:lnTo>
                    <a:pt x="951" y="2561"/>
                  </a:lnTo>
                  <a:lnTo>
                    <a:pt x="933" y="2557"/>
                  </a:lnTo>
                  <a:lnTo>
                    <a:pt x="915" y="2549"/>
                  </a:lnTo>
                  <a:lnTo>
                    <a:pt x="836" y="2505"/>
                  </a:lnTo>
                  <a:lnTo>
                    <a:pt x="760" y="2457"/>
                  </a:lnTo>
                  <a:lnTo>
                    <a:pt x="686" y="2404"/>
                  </a:lnTo>
                  <a:lnTo>
                    <a:pt x="615" y="2349"/>
                  </a:lnTo>
                  <a:lnTo>
                    <a:pt x="548" y="2289"/>
                  </a:lnTo>
                  <a:lnTo>
                    <a:pt x="483" y="2226"/>
                  </a:lnTo>
                  <a:lnTo>
                    <a:pt x="421" y="2159"/>
                  </a:lnTo>
                  <a:lnTo>
                    <a:pt x="364" y="2090"/>
                  </a:lnTo>
                  <a:lnTo>
                    <a:pt x="310" y="2016"/>
                  </a:lnTo>
                  <a:lnTo>
                    <a:pt x="256" y="1936"/>
                  </a:lnTo>
                  <a:lnTo>
                    <a:pt x="209" y="1855"/>
                  </a:lnTo>
                  <a:lnTo>
                    <a:pt x="166" y="1771"/>
                  </a:lnTo>
                  <a:lnTo>
                    <a:pt x="128" y="1684"/>
                  </a:lnTo>
                  <a:lnTo>
                    <a:pt x="94" y="1596"/>
                  </a:lnTo>
                  <a:lnTo>
                    <a:pt x="66" y="1507"/>
                  </a:lnTo>
                  <a:lnTo>
                    <a:pt x="43" y="1415"/>
                  </a:lnTo>
                  <a:lnTo>
                    <a:pt x="24" y="1322"/>
                  </a:lnTo>
                  <a:lnTo>
                    <a:pt x="11" y="1228"/>
                  </a:lnTo>
                  <a:lnTo>
                    <a:pt x="3" y="1133"/>
                  </a:lnTo>
                  <a:lnTo>
                    <a:pt x="0" y="1038"/>
                  </a:lnTo>
                  <a:lnTo>
                    <a:pt x="0" y="369"/>
                  </a:lnTo>
                  <a:lnTo>
                    <a:pt x="3" y="343"/>
                  </a:lnTo>
                  <a:lnTo>
                    <a:pt x="12" y="320"/>
                  </a:lnTo>
                  <a:lnTo>
                    <a:pt x="24" y="297"/>
                  </a:lnTo>
                  <a:lnTo>
                    <a:pt x="41" y="279"/>
                  </a:lnTo>
                  <a:lnTo>
                    <a:pt x="63" y="264"/>
                  </a:lnTo>
                  <a:lnTo>
                    <a:pt x="86" y="255"/>
                  </a:lnTo>
                  <a:lnTo>
                    <a:pt x="936" y="4"/>
                  </a:lnTo>
                  <a:lnTo>
                    <a:pt x="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9" name="Group 798"/>
          <p:cNvGrpSpPr/>
          <p:nvPr/>
        </p:nvGrpSpPr>
        <p:grpSpPr>
          <a:xfrm>
            <a:off x="3585158" y="2687638"/>
            <a:ext cx="334963" cy="557212"/>
            <a:chOff x="3584575" y="2687638"/>
            <a:chExt cx="334963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2" name="Freeform 148"/>
            <p:cNvSpPr>
              <a:spLocks noEditPoints="1"/>
            </p:cNvSpPr>
            <p:nvPr/>
          </p:nvSpPr>
          <p:spPr bwMode="auto">
            <a:xfrm>
              <a:off x="3721100" y="3143250"/>
              <a:ext cx="61913" cy="61912"/>
            </a:xfrm>
            <a:custGeom>
              <a:avLst/>
              <a:gdLst>
                <a:gd name="T0" fmla="*/ 194 w 389"/>
                <a:gd name="T1" fmla="*/ 135 h 389"/>
                <a:gd name="T2" fmla="*/ 175 w 389"/>
                <a:gd name="T3" fmla="*/ 138 h 389"/>
                <a:gd name="T4" fmla="*/ 159 w 389"/>
                <a:gd name="T5" fmla="*/ 146 h 389"/>
                <a:gd name="T6" fmla="*/ 147 w 389"/>
                <a:gd name="T7" fmla="*/ 159 h 389"/>
                <a:gd name="T8" fmla="*/ 138 w 389"/>
                <a:gd name="T9" fmla="*/ 175 h 389"/>
                <a:gd name="T10" fmla="*/ 135 w 389"/>
                <a:gd name="T11" fmla="*/ 194 h 389"/>
                <a:gd name="T12" fmla="*/ 138 w 389"/>
                <a:gd name="T13" fmla="*/ 213 h 389"/>
                <a:gd name="T14" fmla="*/ 147 w 389"/>
                <a:gd name="T15" fmla="*/ 229 h 389"/>
                <a:gd name="T16" fmla="*/ 159 w 389"/>
                <a:gd name="T17" fmla="*/ 242 h 389"/>
                <a:gd name="T18" fmla="*/ 175 w 389"/>
                <a:gd name="T19" fmla="*/ 251 h 389"/>
                <a:gd name="T20" fmla="*/ 194 w 389"/>
                <a:gd name="T21" fmla="*/ 254 h 389"/>
                <a:gd name="T22" fmla="*/ 214 w 389"/>
                <a:gd name="T23" fmla="*/ 251 h 389"/>
                <a:gd name="T24" fmla="*/ 229 w 389"/>
                <a:gd name="T25" fmla="*/ 242 h 389"/>
                <a:gd name="T26" fmla="*/ 243 w 389"/>
                <a:gd name="T27" fmla="*/ 229 h 389"/>
                <a:gd name="T28" fmla="*/ 252 w 389"/>
                <a:gd name="T29" fmla="*/ 213 h 389"/>
                <a:gd name="T30" fmla="*/ 255 w 389"/>
                <a:gd name="T31" fmla="*/ 194 h 389"/>
                <a:gd name="T32" fmla="*/ 252 w 389"/>
                <a:gd name="T33" fmla="*/ 175 h 389"/>
                <a:gd name="T34" fmla="*/ 243 w 389"/>
                <a:gd name="T35" fmla="*/ 159 h 389"/>
                <a:gd name="T36" fmla="*/ 229 w 389"/>
                <a:gd name="T37" fmla="*/ 146 h 389"/>
                <a:gd name="T38" fmla="*/ 214 w 389"/>
                <a:gd name="T39" fmla="*/ 138 h 389"/>
                <a:gd name="T40" fmla="*/ 194 w 389"/>
                <a:gd name="T41" fmla="*/ 135 h 389"/>
                <a:gd name="T42" fmla="*/ 194 w 389"/>
                <a:gd name="T43" fmla="*/ 0 h 389"/>
                <a:gd name="T44" fmla="*/ 229 w 389"/>
                <a:gd name="T45" fmla="*/ 3 h 389"/>
                <a:gd name="T46" fmla="*/ 262 w 389"/>
                <a:gd name="T47" fmla="*/ 11 h 389"/>
                <a:gd name="T48" fmla="*/ 293 w 389"/>
                <a:gd name="T49" fmla="*/ 26 h 389"/>
                <a:gd name="T50" fmla="*/ 320 w 389"/>
                <a:gd name="T51" fmla="*/ 45 h 389"/>
                <a:gd name="T52" fmla="*/ 343 w 389"/>
                <a:gd name="T53" fmla="*/ 69 h 389"/>
                <a:gd name="T54" fmla="*/ 362 w 389"/>
                <a:gd name="T55" fmla="*/ 96 h 389"/>
                <a:gd name="T56" fmla="*/ 377 w 389"/>
                <a:gd name="T57" fmla="*/ 126 h 389"/>
                <a:gd name="T58" fmla="*/ 386 w 389"/>
                <a:gd name="T59" fmla="*/ 159 h 389"/>
                <a:gd name="T60" fmla="*/ 389 w 389"/>
                <a:gd name="T61" fmla="*/ 194 h 389"/>
                <a:gd name="T62" fmla="*/ 386 w 389"/>
                <a:gd name="T63" fmla="*/ 229 h 389"/>
                <a:gd name="T64" fmla="*/ 377 w 389"/>
                <a:gd name="T65" fmla="*/ 262 h 389"/>
                <a:gd name="T66" fmla="*/ 362 w 389"/>
                <a:gd name="T67" fmla="*/ 292 h 389"/>
                <a:gd name="T68" fmla="*/ 343 w 389"/>
                <a:gd name="T69" fmla="*/ 320 h 389"/>
                <a:gd name="T70" fmla="*/ 320 w 389"/>
                <a:gd name="T71" fmla="*/ 343 h 389"/>
                <a:gd name="T72" fmla="*/ 293 w 389"/>
                <a:gd name="T73" fmla="*/ 362 h 389"/>
                <a:gd name="T74" fmla="*/ 262 w 389"/>
                <a:gd name="T75" fmla="*/ 377 h 389"/>
                <a:gd name="T76" fmla="*/ 229 w 389"/>
                <a:gd name="T77" fmla="*/ 386 h 389"/>
                <a:gd name="T78" fmla="*/ 194 w 389"/>
                <a:gd name="T79" fmla="*/ 389 h 389"/>
                <a:gd name="T80" fmla="*/ 159 w 389"/>
                <a:gd name="T81" fmla="*/ 386 h 389"/>
                <a:gd name="T82" fmla="*/ 126 w 389"/>
                <a:gd name="T83" fmla="*/ 377 h 389"/>
                <a:gd name="T84" fmla="*/ 97 w 389"/>
                <a:gd name="T85" fmla="*/ 362 h 389"/>
                <a:gd name="T86" fmla="*/ 69 w 389"/>
                <a:gd name="T87" fmla="*/ 343 h 389"/>
                <a:gd name="T88" fmla="*/ 46 w 389"/>
                <a:gd name="T89" fmla="*/ 320 h 389"/>
                <a:gd name="T90" fmla="*/ 26 w 389"/>
                <a:gd name="T91" fmla="*/ 292 h 389"/>
                <a:gd name="T92" fmla="*/ 13 w 389"/>
                <a:gd name="T93" fmla="*/ 262 h 389"/>
                <a:gd name="T94" fmla="*/ 3 w 389"/>
                <a:gd name="T95" fmla="*/ 229 h 389"/>
                <a:gd name="T96" fmla="*/ 0 w 389"/>
                <a:gd name="T97" fmla="*/ 194 h 389"/>
                <a:gd name="T98" fmla="*/ 3 w 389"/>
                <a:gd name="T99" fmla="*/ 159 h 389"/>
                <a:gd name="T100" fmla="*/ 13 w 389"/>
                <a:gd name="T101" fmla="*/ 126 h 389"/>
                <a:gd name="T102" fmla="*/ 26 w 389"/>
                <a:gd name="T103" fmla="*/ 96 h 389"/>
                <a:gd name="T104" fmla="*/ 46 w 389"/>
                <a:gd name="T105" fmla="*/ 69 h 389"/>
                <a:gd name="T106" fmla="*/ 69 w 389"/>
                <a:gd name="T107" fmla="*/ 45 h 389"/>
                <a:gd name="T108" fmla="*/ 97 w 389"/>
                <a:gd name="T109" fmla="*/ 26 h 389"/>
                <a:gd name="T110" fmla="*/ 126 w 389"/>
                <a:gd name="T111" fmla="*/ 11 h 389"/>
                <a:gd name="T112" fmla="*/ 159 w 389"/>
                <a:gd name="T113" fmla="*/ 3 h 389"/>
                <a:gd name="T114" fmla="*/ 194 w 389"/>
                <a:gd name="T11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9" h="389">
                  <a:moveTo>
                    <a:pt x="194" y="135"/>
                  </a:moveTo>
                  <a:lnTo>
                    <a:pt x="175" y="138"/>
                  </a:lnTo>
                  <a:lnTo>
                    <a:pt x="159" y="146"/>
                  </a:lnTo>
                  <a:lnTo>
                    <a:pt x="147" y="159"/>
                  </a:lnTo>
                  <a:lnTo>
                    <a:pt x="138" y="175"/>
                  </a:lnTo>
                  <a:lnTo>
                    <a:pt x="135" y="194"/>
                  </a:lnTo>
                  <a:lnTo>
                    <a:pt x="138" y="213"/>
                  </a:lnTo>
                  <a:lnTo>
                    <a:pt x="147" y="229"/>
                  </a:lnTo>
                  <a:lnTo>
                    <a:pt x="159" y="242"/>
                  </a:lnTo>
                  <a:lnTo>
                    <a:pt x="175" y="251"/>
                  </a:lnTo>
                  <a:lnTo>
                    <a:pt x="194" y="254"/>
                  </a:lnTo>
                  <a:lnTo>
                    <a:pt x="214" y="251"/>
                  </a:lnTo>
                  <a:lnTo>
                    <a:pt x="229" y="242"/>
                  </a:lnTo>
                  <a:lnTo>
                    <a:pt x="243" y="229"/>
                  </a:lnTo>
                  <a:lnTo>
                    <a:pt x="252" y="213"/>
                  </a:lnTo>
                  <a:lnTo>
                    <a:pt x="255" y="194"/>
                  </a:lnTo>
                  <a:lnTo>
                    <a:pt x="252" y="175"/>
                  </a:lnTo>
                  <a:lnTo>
                    <a:pt x="243" y="159"/>
                  </a:lnTo>
                  <a:lnTo>
                    <a:pt x="229" y="146"/>
                  </a:lnTo>
                  <a:lnTo>
                    <a:pt x="214" y="138"/>
                  </a:lnTo>
                  <a:lnTo>
                    <a:pt x="194" y="135"/>
                  </a:lnTo>
                  <a:close/>
                  <a:moveTo>
                    <a:pt x="194" y="0"/>
                  </a:moveTo>
                  <a:lnTo>
                    <a:pt x="229" y="3"/>
                  </a:lnTo>
                  <a:lnTo>
                    <a:pt x="262" y="11"/>
                  </a:lnTo>
                  <a:lnTo>
                    <a:pt x="293" y="26"/>
                  </a:lnTo>
                  <a:lnTo>
                    <a:pt x="320" y="45"/>
                  </a:lnTo>
                  <a:lnTo>
                    <a:pt x="343" y="69"/>
                  </a:lnTo>
                  <a:lnTo>
                    <a:pt x="362" y="96"/>
                  </a:lnTo>
                  <a:lnTo>
                    <a:pt x="377" y="126"/>
                  </a:lnTo>
                  <a:lnTo>
                    <a:pt x="386" y="159"/>
                  </a:lnTo>
                  <a:lnTo>
                    <a:pt x="389" y="194"/>
                  </a:lnTo>
                  <a:lnTo>
                    <a:pt x="386" y="229"/>
                  </a:lnTo>
                  <a:lnTo>
                    <a:pt x="377" y="262"/>
                  </a:lnTo>
                  <a:lnTo>
                    <a:pt x="362" y="292"/>
                  </a:lnTo>
                  <a:lnTo>
                    <a:pt x="343" y="320"/>
                  </a:lnTo>
                  <a:lnTo>
                    <a:pt x="320" y="343"/>
                  </a:lnTo>
                  <a:lnTo>
                    <a:pt x="293" y="362"/>
                  </a:lnTo>
                  <a:lnTo>
                    <a:pt x="262" y="377"/>
                  </a:lnTo>
                  <a:lnTo>
                    <a:pt x="229" y="386"/>
                  </a:lnTo>
                  <a:lnTo>
                    <a:pt x="194" y="389"/>
                  </a:lnTo>
                  <a:lnTo>
                    <a:pt x="159" y="386"/>
                  </a:lnTo>
                  <a:lnTo>
                    <a:pt x="126" y="377"/>
                  </a:lnTo>
                  <a:lnTo>
                    <a:pt x="97" y="362"/>
                  </a:lnTo>
                  <a:lnTo>
                    <a:pt x="69" y="343"/>
                  </a:lnTo>
                  <a:lnTo>
                    <a:pt x="46" y="320"/>
                  </a:lnTo>
                  <a:lnTo>
                    <a:pt x="26" y="292"/>
                  </a:lnTo>
                  <a:lnTo>
                    <a:pt x="13" y="262"/>
                  </a:lnTo>
                  <a:lnTo>
                    <a:pt x="3" y="229"/>
                  </a:lnTo>
                  <a:lnTo>
                    <a:pt x="0" y="194"/>
                  </a:lnTo>
                  <a:lnTo>
                    <a:pt x="3" y="159"/>
                  </a:lnTo>
                  <a:lnTo>
                    <a:pt x="13" y="126"/>
                  </a:lnTo>
                  <a:lnTo>
                    <a:pt x="26" y="96"/>
                  </a:lnTo>
                  <a:lnTo>
                    <a:pt x="46" y="69"/>
                  </a:lnTo>
                  <a:lnTo>
                    <a:pt x="69" y="45"/>
                  </a:lnTo>
                  <a:lnTo>
                    <a:pt x="97" y="26"/>
                  </a:lnTo>
                  <a:lnTo>
                    <a:pt x="126" y="11"/>
                  </a:lnTo>
                  <a:lnTo>
                    <a:pt x="159" y="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149"/>
            <p:cNvSpPr>
              <a:spLocks/>
            </p:cNvSpPr>
            <p:nvPr/>
          </p:nvSpPr>
          <p:spPr bwMode="auto">
            <a:xfrm>
              <a:off x="3736975" y="2732088"/>
              <a:ext cx="76200" cy="22225"/>
            </a:xfrm>
            <a:custGeom>
              <a:avLst/>
              <a:gdLst>
                <a:gd name="T0" fmla="*/ 71 w 487"/>
                <a:gd name="T1" fmla="*/ 0 h 142"/>
                <a:gd name="T2" fmla="*/ 416 w 487"/>
                <a:gd name="T3" fmla="*/ 0 h 142"/>
                <a:gd name="T4" fmla="*/ 434 w 487"/>
                <a:gd name="T5" fmla="*/ 2 h 142"/>
                <a:gd name="T6" fmla="*/ 451 w 487"/>
                <a:gd name="T7" fmla="*/ 9 h 142"/>
                <a:gd name="T8" fmla="*/ 466 w 487"/>
                <a:gd name="T9" fmla="*/ 20 h 142"/>
                <a:gd name="T10" fmla="*/ 477 w 487"/>
                <a:gd name="T11" fmla="*/ 35 h 142"/>
                <a:gd name="T12" fmla="*/ 484 w 487"/>
                <a:gd name="T13" fmla="*/ 52 h 142"/>
                <a:gd name="T14" fmla="*/ 487 w 487"/>
                <a:gd name="T15" fmla="*/ 71 h 142"/>
                <a:gd name="T16" fmla="*/ 484 w 487"/>
                <a:gd name="T17" fmla="*/ 89 h 142"/>
                <a:gd name="T18" fmla="*/ 477 w 487"/>
                <a:gd name="T19" fmla="*/ 106 h 142"/>
                <a:gd name="T20" fmla="*/ 466 w 487"/>
                <a:gd name="T21" fmla="*/ 121 h 142"/>
                <a:gd name="T22" fmla="*/ 451 w 487"/>
                <a:gd name="T23" fmla="*/ 132 h 142"/>
                <a:gd name="T24" fmla="*/ 434 w 487"/>
                <a:gd name="T25" fmla="*/ 139 h 142"/>
                <a:gd name="T26" fmla="*/ 416 w 487"/>
                <a:gd name="T27" fmla="*/ 142 h 142"/>
                <a:gd name="T28" fmla="*/ 71 w 487"/>
                <a:gd name="T29" fmla="*/ 142 h 142"/>
                <a:gd name="T30" fmla="*/ 52 w 487"/>
                <a:gd name="T31" fmla="*/ 139 h 142"/>
                <a:gd name="T32" fmla="*/ 35 w 487"/>
                <a:gd name="T33" fmla="*/ 132 h 142"/>
                <a:gd name="T34" fmla="*/ 20 w 487"/>
                <a:gd name="T35" fmla="*/ 121 h 142"/>
                <a:gd name="T36" fmla="*/ 9 w 487"/>
                <a:gd name="T37" fmla="*/ 106 h 142"/>
                <a:gd name="T38" fmla="*/ 2 w 487"/>
                <a:gd name="T39" fmla="*/ 89 h 142"/>
                <a:gd name="T40" fmla="*/ 0 w 487"/>
                <a:gd name="T41" fmla="*/ 71 h 142"/>
                <a:gd name="T42" fmla="*/ 2 w 487"/>
                <a:gd name="T43" fmla="*/ 52 h 142"/>
                <a:gd name="T44" fmla="*/ 9 w 487"/>
                <a:gd name="T45" fmla="*/ 35 h 142"/>
                <a:gd name="T46" fmla="*/ 20 w 487"/>
                <a:gd name="T47" fmla="*/ 20 h 142"/>
                <a:gd name="T48" fmla="*/ 35 w 487"/>
                <a:gd name="T49" fmla="*/ 9 h 142"/>
                <a:gd name="T50" fmla="*/ 52 w 487"/>
                <a:gd name="T51" fmla="*/ 2 h 142"/>
                <a:gd name="T52" fmla="*/ 71 w 487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7" h="142">
                  <a:moveTo>
                    <a:pt x="71" y="0"/>
                  </a:moveTo>
                  <a:lnTo>
                    <a:pt x="416" y="0"/>
                  </a:lnTo>
                  <a:lnTo>
                    <a:pt x="434" y="2"/>
                  </a:lnTo>
                  <a:lnTo>
                    <a:pt x="451" y="9"/>
                  </a:lnTo>
                  <a:lnTo>
                    <a:pt x="466" y="20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1"/>
                  </a:lnTo>
                  <a:lnTo>
                    <a:pt x="484" y="89"/>
                  </a:lnTo>
                  <a:lnTo>
                    <a:pt x="477" y="106"/>
                  </a:lnTo>
                  <a:lnTo>
                    <a:pt x="466" y="121"/>
                  </a:lnTo>
                  <a:lnTo>
                    <a:pt x="451" y="132"/>
                  </a:lnTo>
                  <a:lnTo>
                    <a:pt x="434" y="139"/>
                  </a:lnTo>
                  <a:lnTo>
                    <a:pt x="416" y="142"/>
                  </a:lnTo>
                  <a:lnTo>
                    <a:pt x="71" y="142"/>
                  </a:lnTo>
                  <a:lnTo>
                    <a:pt x="52" y="139"/>
                  </a:lnTo>
                  <a:lnTo>
                    <a:pt x="35" y="132"/>
                  </a:lnTo>
                  <a:lnTo>
                    <a:pt x="20" y="121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150"/>
            <p:cNvSpPr>
              <a:spLocks/>
            </p:cNvSpPr>
            <p:nvPr/>
          </p:nvSpPr>
          <p:spPr bwMode="auto">
            <a:xfrm>
              <a:off x="3700463" y="2732088"/>
              <a:ext cx="23813" cy="23812"/>
            </a:xfrm>
            <a:custGeom>
              <a:avLst/>
              <a:gdLst>
                <a:gd name="T0" fmla="*/ 74 w 148"/>
                <a:gd name="T1" fmla="*/ 0 h 150"/>
                <a:gd name="T2" fmla="*/ 94 w 148"/>
                <a:gd name="T3" fmla="*/ 4 h 150"/>
                <a:gd name="T4" fmla="*/ 112 w 148"/>
                <a:gd name="T5" fmla="*/ 11 h 150"/>
                <a:gd name="T6" fmla="*/ 127 w 148"/>
                <a:gd name="T7" fmla="*/ 23 h 150"/>
                <a:gd name="T8" fmla="*/ 139 w 148"/>
                <a:gd name="T9" fmla="*/ 38 h 150"/>
                <a:gd name="T10" fmla="*/ 146 w 148"/>
                <a:gd name="T11" fmla="*/ 56 h 150"/>
                <a:gd name="T12" fmla="*/ 148 w 148"/>
                <a:gd name="T13" fmla="*/ 75 h 150"/>
                <a:gd name="T14" fmla="*/ 146 w 148"/>
                <a:gd name="T15" fmla="*/ 95 h 150"/>
                <a:gd name="T16" fmla="*/ 139 w 148"/>
                <a:gd name="T17" fmla="*/ 113 h 150"/>
                <a:gd name="T18" fmla="*/ 127 w 148"/>
                <a:gd name="T19" fmla="*/ 128 h 150"/>
                <a:gd name="T20" fmla="*/ 112 w 148"/>
                <a:gd name="T21" fmla="*/ 140 h 150"/>
                <a:gd name="T22" fmla="*/ 94 w 148"/>
                <a:gd name="T23" fmla="*/ 147 h 150"/>
                <a:gd name="T24" fmla="*/ 74 w 148"/>
                <a:gd name="T25" fmla="*/ 150 h 150"/>
                <a:gd name="T26" fmla="*/ 55 w 148"/>
                <a:gd name="T27" fmla="*/ 147 h 150"/>
                <a:gd name="T28" fmla="*/ 37 w 148"/>
                <a:gd name="T29" fmla="*/ 140 h 150"/>
                <a:gd name="T30" fmla="*/ 22 w 148"/>
                <a:gd name="T31" fmla="*/ 128 h 150"/>
                <a:gd name="T32" fmla="*/ 10 w 148"/>
                <a:gd name="T33" fmla="*/ 113 h 150"/>
                <a:gd name="T34" fmla="*/ 2 w 148"/>
                <a:gd name="T35" fmla="*/ 95 h 150"/>
                <a:gd name="T36" fmla="*/ 0 w 148"/>
                <a:gd name="T37" fmla="*/ 75 h 150"/>
                <a:gd name="T38" fmla="*/ 2 w 148"/>
                <a:gd name="T39" fmla="*/ 56 h 150"/>
                <a:gd name="T40" fmla="*/ 10 w 148"/>
                <a:gd name="T41" fmla="*/ 38 h 150"/>
                <a:gd name="T42" fmla="*/ 22 w 148"/>
                <a:gd name="T43" fmla="*/ 23 h 150"/>
                <a:gd name="T44" fmla="*/ 37 w 148"/>
                <a:gd name="T45" fmla="*/ 11 h 150"/>
                <a:gd name="T46" fmla="*/ 55 w 148"/>
                <a:gd name="T47" fmla="*/ 4 h 150"/>
                <a:gd name="T48" fmla="*/ 74 w 148"/>
                <a:gd name="T4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50">
                  <a:moveTo>
                    <a:pt x="74" y="0"/>
                  </a:moveTo>
                  <a:lnTo>
                    <a:pt x="94" y="4"/>
                  </a:lnTo>
                  <a:lnTo>
                    <a:pt x="112" y="11"/>
                  </a:lnTo>
                  <a:lnTo>
                    <a:pt x="127" y="23"/>
                  </a:lnTo>
                  <a:lnTo>
                    <a:pt x="139" y="38"/>
                  </a:lnTo>
                  <a:lnTo>
                    <a:pt x="146" y="56"/>
                  </a:lnTo>
                  <a:lnTo>
                    <a:pt x="148" y="75"/>
                  </a:lnTo>
                  <a:lnTo>
                    <a:pt x="146" y="95"/>
                  </a:lnTo>
                  <a:lnTo>
                    <a:pt x="139" y="113"/>
                  </a:lnTo>
                  <a:lnTo>
                    <a:pt x="127" y="128"/>
                  </a:lnTo>
                  <a:lnTo>
                    <a:pt x="112" y="140"/>
                  </a:lnTo>
                  <a:lnTo>
                    <a:pt x="94" y="147"/>
                  </a:lnTo>
                  <a:lnTo>
                    <a:pt x="74" y="150"/>
                  </a:lnTo>
                  <a:lnTo>
                    <a:pt x="55" y="147"/>
                  </a:lnTo>
                  <a:lnTo>
                    <a:pt x="37" y="140"/>
                  </a:lnTo>
                  <a:lnTo>
                    <a:pt x="22" y="128"/>
                  </a:lnTo>
                  <a:lnTo>
                    <a:pt x="10" y="113"/>
                  </a:lnTo>
                  <a:lnTo>
                    <a:pt x="2" y="95"/>
                  </a:lnTo>
                  <a:lnTo>
                    <a:pt x="0" y="75"/>
                  </a:lnTo>
                  <a:lnTo>
                    <a:pt x="2" y="56"/>
                  </a:lnTo>
                  <a:lnTo>
                    <a:pt x="10" y="38"/>
                  </a:lnTo>
                  <a:lnTo>
                    <a:pt x="22" y="23"/>
                  </a:lnTo>
                  <a:lnTo>
                    <a:pt x="37" y="11"/>
                  </a:lnTo>
                  <a:lnTo>
                    <a:pt x="55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51"/>
            <p:cNvSpPr>
              <a:spLocks noEditPoints="1"/>
            </p:cNvSpPr>
            <p:nvPr/>
          </p:nvSpPr>
          <p:spPr bwMode="auto">
            <a:xfrm>
              <a:off x="3584575" y="2687638"/>
              <a:ext cx="334963" cy="557212"/>
            </a:xfrm>
            <a:custGeom>
              <a:avLst/>
              <a:gdLst>
                <a:gd name="T0" fmla="*/ 205 w 2109"/>
                <a:gd name="T1" fmla="*/ 152 h 3510"/>
                <a:gd name="T2" fmla="*/ 172 w 2109"/>
                <a:gd name="T3" fmla="*/ 172 h 3510"/>
                <a:gd name="T4" fmla="*/ 153 w 2109"/>
                <a:gd name="T5" fmla="*/ 205 h 3510"/>
                <a:gd name="T6" fmla="*/ 150 w 2109"/>
                <a:gd name="T7" fmla="*/ 3286 h 3510"/>
                <a:gd name="T8" fmla="*/ 160 w 2109"/>
                <a:gd name="T9" fmla="*/ 3323 h 3510"/>
                <a:gd name="T10" fmla="*/ 187 w 2109"/>
                <a:gd name="T11" fmla="*/ 3350 h 3510"/>
                <a:gd name="T12" fmla="*/ 225 w 2109"/>
                <a:gd name="T13" fmla="*/ 3360 h 3510"/>
                <a:gd name="T14" fmla="*/ 1904 w 2109"/>
                <a:gd name="T15" fmla="*/ 3358 h 3510"/>
                <a:gd name="T16" fmla="*/ 1938 w 2109"/>
                <a:gd name="T17" fmla="*/ 3338 h 3510"/>
                <a:gd name="T18" fmla="*/ 1957 w 2109"/>
                <a:gd name="T19" fmla="*/ 3305 h 3510"/>
                <a:gd name="T20" fmla="*/ 1959 w 2109"/>
                <a:gd name="T21" fmla="*/ 224 h 3510"/>
                <a:gd name="T22" fmla="*/ 1949 w 2109"/>
                <a:gd name="T23" fmla="*/ 187 h 3510"/>
                <a:gd name="T24" fmla="*/ 1922 w 2109"/>
                <a:gd name="T25" fmla="*/ 161 h 3510"/>
                <a:gd name="T26" fmla="*/ 1885 w 2109"/>
                <a:gd name="T27" fmla="*/ 150 h 3510"/>
                <a:gd name="T28" fmla="*/ 225 w 2109"/>
                <a:gd name="T29" fmla="*/ 0 h 3510"/>
                <a:gd name="T30" fmla="*/ 1921 w 2109"/>
                <a:gd name="T31" fmla="*/ 3 h 3510"/>
                <a:gd name="T32" fmla="*/ 1988 w 2109"/>
                <a:gd name="T33" fmla="*/ 26 h 3510"/>
                <a:gd name="T34" fmla="*/ 2043 w 2109"/>
                <a:gd name="T35" fmla="*/ 66 h 3510"/>
                <a:gd name="T36" fmla="*/ 2083 w 2109"/>
                <a:gd name="T37" fmla="*/ 121 h 3510"/>
                <a:gd name="T38" fmla="*/ 2106 w 2109"/>
                <a:gd name="T39" fmla="*/ 188 h 3510"/>
                <a:gd name="T40" fmla="*/ 2109 w 2109"/>
                <a:gd name="T41" fmla="*/ 3286 h 3510"/>
                <a:gd name="T42" fmla="*/ 2097 w 2109"/>
                <a:gd name="T43" fmla="*/ 3356 h 3510"/>
                <a:gd name="T44" fmla="*/ 2065 w 2109"/>
                <a:gd name="T45" fmla="*/ 3417 h 3510"/>
                <a:gd name="T46" fmla="*/ 2017 w 2109"/>
                <a:gd name="T47" fmla="*/ 3466 h 3510"/>
                <a:gd name="T48" fmla="*/ 1956 w 2109"/>
                <a:gd name="T49" fmla="*/ 3498 h 3510"/>
                <a:gd name="T50" fmla="*/ 1885 w 2109"/>
                <a:gd name="T51" fmla="*/ 3510 h 3510"/>
                <a:gd name="T52" fmla="*/ 188 w 2109"/>
                <a:gd name="T53" fmla="*/ 3507 h 3510"/>
                <a:gd name="T54" fmla="*/ 122 w 2109"/>
                <a:gd name="T55" fmla="*/ 3484 h 3510"/>
                <a:gd name="T56" fmla="*/ 66 w 2109"/>
                <a:gd name="T57" fmla="*/ 3444 h 3510"/>
                <a:gd name="T58" fmla="*/ 25 w 2109"/>
                <a:gd name="T59" fmla="*/ 3389 h 3510"/>
                <a:gd name="T60" fmla="*/ 3 w 2109"/>
                <a:gd name="T61" fmla="*/ 3322 h 3510"/>
                <a:gd name="T62" fmla="*/ 0 w 2109"/>
                <a:gd name="T63" fmla="*/ 224 h 3510"/>
                <a:gd name="T64" fmla="*/ 12 w 2109"/>
                <a:gd name="T65" fmla="*/ 154 h 3510"/>
                <a:gd name="T66" fmla="*/ 44 w 2109"/>
                <a:gd name="T67" fmla="*/ 93 h 3510"/>
                <a:gd name="T68" fmla="*/ 92 w 2109"/>
                <a:gd name="T69" fmla="*/ 44 h 3510"/>
                <a:gd name="T70" fmla="*/ 154 w 2109"/>
                <a:gd name="T71" fmla="*/ 12 h 3510"/>
                <a:gd name="T72" fmla="*/ 225 w 2109"/>
                <a:gd name="T73" fmla="*/ 0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09" h="3510">
                  <a:moveTo>
                    <a:pt x="225" y="150"/>
                  </a:moveTo>
                  <a:lnTo>
                    <a:pt x="205" y="152"/>
                  </a:lnTo>
                  <a:lnTo>
                    <a:pt x="187" y="161"/>
                  </a:lnTo>
                  <a:lnTo>
                    <a:pt x="172" y="172"/>
                  </a:lnTo>
                  <a:lnTo>
                    <a:pt x="160" y="187"/>
                  </a:lnTo>
                  <a:lnTo>
                    <a:pt x="153" y="205"/>
                  </a:lnTo>
                  <a:lnTo>
                    <a:pt x="150" y="224"/>
                  </a:lnTo>
                  <a:lnTo>
                    <a:pt x="150" y="3286"/>
                  </a:lnTo>
                  <a:lnTo>
                    <a:pt x="153" y="3305"/>
                  </a:lnTo>
                  <a:lnTo>
                    <a:pt x="160" y="3323"/>
                  </a:lnTo>
                  <a:lnTo>
                    <a:pt x="172" y="3338"/>
                  </a:lnTo>
                  <a:lnTo>
                    <a:pt x="187" y="3350"/>
                  </a:lnTo>
                  <a:lnTo>
                    <a:pt x="205" y="3358"/>
                  </a:lnTo>
                  <a:lnTo>
                    <a:pt x="225" y="3360"/>
                  </a:lnTo>
                  <a:lnTo>
                    <a:pt x="1885" y="3360"/>
                  </a:lnTo>
                  <a:lnTo>
                    <a:pt x="1904" y="3358"/>
                  </a:lnTo>
                  <a:lnTo>
                    <a:pt x="1922" y="3350"/>
                  </a:lnTo>
                  <a:lnTo>
                    <a:pt x="1938" y="3338"/>
                  </a:lnTo>
                  <a:lnTo>
                    <a:pt x="1949" y="3323"/>
                  </a:lnTo>
                  <a:lnTo>
                    <a:pt x="1957" y="3305"/>
                  </a:lnTo>
                  <a:lnTo>
                    <a:pt x="1959" y="3286"/>
                  </a:lnTo>
                  <a:lnTo>
                    <a:pt x="1959" y="224"/>
                  </a:lnTo>
                  <a:lnTo>
                    <a:pt x="1957" y="205"/>
                  </a:lnTo>
                  <a:lnTo>
                    <a:pt x="1949" y="187"/>
                  </a:lnTo>
                  <a:lnTo>
                    <a:pt x="1938" y="172"/>
                  </a:lnTo>
                  <a:lnTo>
                    <a:pt x="1922" y="161"/>
                  </a:lnTo>
                  <a:lnTo>
                    <a:pt x="1904" y="152"/>
                  </a:lnTo>
                  <a:lnTo>
                    <a:pt x="1885" y="150"/>
                  </a:lnTo>
                  <a:lnTo>
                    <a:pt x="225" y="150"/>
                  </a:lnTo>
                  <a:close/>
                  <a:moveTo>
                    <a:pt x="225" y="0"/>
                  </a:moveTo>
                  <a:lnTo>
                    <a:pt x="1885" y="0"/>
                  </a:lnTo>
                  <a:lnTo>
                    <a:pt x="1921" y="3"/>
                  </a:lnTo>
                  <a:lnTo>
                    <a:pt x="1956" y="12"/>
                  </a:lnTo>
                  <a:lnTo>
                    <a:pt x="1988" y="26"/>
                  </a:lnTo>
                  <a:lnTo>
                    <a:pt x="2017" y="44"/>
                  </a:lnTo>
                  <a:lnTo>
                    <a:pt x="2043" y="66"/>
                  </a:lnTo>
                  <a:lnTo>
                    <a:pt x="2065" y="93"/>
                  </a:lnTo>
                  <a:lnTo>
                    <a:pt x="2083" y="121"/>
                  </a:lnTo>
                  <a:lnTo>
                    <a:pt x="2097" y="154"/>
                  </a:lnTo>
                  <a:lnTo>
                    <a:pt x="2106" y="188"/>
                  </a:lnTo>
                  <a:lnTo>
                    <a:pt x="2109" y="224"/>
                  </a:lnTo>
                  <a:lnTo>
                    <a:pt x="2109" y="3286"/>
                  </a:lnTo>
                  <a:lnTo>
                    <a:pt x="2106" y="3322"/>
                  </a:lnTo>
                  <a:lnTo>
                    <a:pt x="2097" y="3356"/>
                  </a:lnTo>
                  <a:lnTo>
                    <a:pt x="2083" y="3389"/>
                  </a:lnTo>
                  <a:lnTo>
                    <a:pt x="2065" y="3417"/>
                  </a:lnTo>
                  <a:lnTo>
                    <a:pt x="2043" y="3444"/>
                  </a:lnTo>
                  <a:lnTo>
                    <a:pt x="2017" y="3466"/>
                  </a:lnTo>
                  <a:lnTo>
                    <a:pt x="1988" y="3484"/>
                  </a:lnTo>
                  <a:lnTo>
                    <a:pt x="1956" y="3498"/>
                  </a:lnTo>
                  <a:lnTo>
                    <a:pt x="1921" y="3507"/>
                  </a:lnTo>
                  <a:lnTo>
                    <a:pt x="1885" y="3510"/>
                  </a:lnTo>
                  <a:lnTo>
                    <a:pt x="225" y="3510"/>
                  </a:lnTo>
                  <a:lnTo>
                    <a:pt x="188" y="3507"/>
                  </a:lnTo>
                  <a:lnTo>
                    <a:pt x="154" y="3498"/>
                  </a:lnTo>
                  <a:lnTo>
                    <a:pt x="122" y="3484"/>
                  </a:lnTo>
                  <a:lnTo>
                    <a:pt x="92" y="3466"/>
                  </a:lnTo>
                  <a:lnTo>
                    <a:pt x="66" y="3444"/>
                  </a:lnTo>
                  <a:lnTo>
                    <a:pt x="44" y="3417"/>
                  </a:lnTo>
                  <a:lnTo>
                    <a:pt x="25" y="3389"/>
                  </a:lnTo>
                  <a:lnTo>
                    <a:pt x="12" y="3356"/>
                  </a:lnTo>
                  <a:lnTo>
                    <a:pt x="3" y="3322"/>
                  </a:lnTo>
                  <a:lnTo>
                    <a:pt x="0" y="3286"/>
                  </a:lnTo>
                  <a:lnTo>
                    <a:pt x="0" y="224"/>
                  </a:lnTo>
                  <a:lnTo>
                    <a:pt x="3" y="188"/>
                  </a:lnTo>
                  <a:lnTo>
                    <a:pt x="12" y="154"/>
                  </a:lnTo>
                  <a:lnTo>
                    <a:pt x="25" y="121"/>
                  </a:lnTo>
                  <a:lnTo>
                    <a:pt x="44" y="93"/>
                  </a:lnTo>
                  <a:lnTo>
                    <a:pt x="66" y="66"/>
                  </a:lnTo>
                  <a:lnTo>
                    <a:pt x="92" y="44"/>
                  </a:lnTo>
                  <a:lnTo>
                    <a:pt x="122" y="26"/>
                  </a:lnTo>
                  <a:lnTo>
                    <a:pt x="154" y="12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52"/>
            <p:cNvSpPr>
              <a:spLocks/>
            </p:cNvSpPr>
            <p:nvPr/>
          </p:nvSpPr>
          <p:spPr bwMode="auto">
            <a:xfrm>
              <a:off x="3694113" y="2906713"/>
              <a:ext cx="80963" cy="80962"/>
            </a:xfrm>
            <a:custGeom>
              <a:avLst/>
              <a:gdLst>
                <a:gd name="T0" fmla="*/ 435 w 510"/>
                <a:gd name="T1" fmla="*/ 0 h 509"/>
                <a:gd name="T2" fmla="*/ 454 w 510"/>
                <a:gd name="T3" fmla="*/ 2 h 509"/>
                <a:gd name="T4" fmla="*/ 472 w 510"/>
                <a:gd name="T5" fmla="*/ 9 h 509"/>
                <a:gd name="T6" fmla="*/ 488 w 510"/>
                <a:gd name="T7" fmla="*/ 22 h 509"/>
                <a:gd name="T8" fmla="*/ 500 w 510"/>
                <a:gd name="T9" fmla="*/ 38 h 509"/>
                <a:gd name="T10" fmla="*/ 507 w 510"/>
                <a:gd name="T11" fmla="*/ 56 h 509"/>
                <a:gd name="T12" fmla="*/ 510 w 510"/>
                <a:gd name="T13" fmla="*/ 74 h 509"/>
                <a:gd name="T14" fmla="*/ 507 w 510"/>
                <a:gd name="T15" fmla="*/ 93 h 509"/>
                <a:gd name="T16" fmla="*/ 500 w 510"/>
                <a:gd name="T17" fmla="*/ 112 h 509"/>
                <a:gd name="T18" fmla="*/ 488 w 510"/>
                <a:gd name="T19" fmla="*/ 127 h 509"/>
                <a:gd name="T20" fmla="*/ 129 w 510"/>
                <a:gd name="T21" fmla="*/ 488 h 509"/>
                <a:gd name="T22" fmla="*/ 113 w 510"/>
                <a:gd name="T23" fmla="*/ 500 h 509"/>
                <a:gd name="T24" fmla="*/ 95 w 510"/>
                <a:gd name="T25" fmla="*/ 507 h 509"/>
                <a:gd name="T26" fmla="*/ 75 w 510"/>
                <a:gd name="T27" fmla="*/ 509 h 509"/>
                <a:gd name="T28" fmla="*/ 56 w 510"/>
                <a:gd name="T29" fmla="*/ 507 h 509"/>
                <a:gd name="T30" fmla="*/ 38 w 510"/>
                <a:gd name="T31" fmla="*/ 500 h 509"/>
                <a:gd name="T32" fmla="*/ 22 w 510"/>
                <a:gd name="T33" fmla="*/ 488 h 509"/>
                <a:gd name="T34" fmla="*/ 11 w 510"/>
                <a:gd name="T35" fmla="*/ 472 h 509"/>
                <a:gd name="T36" fmla="*/ 3 w 510"/>
                <a:gd name="T37" fmla="*/ 454 h 509"/>
                <a:gd name="T38" fmla="*/ 0 w 510"/>
                <a:gd name="T39" fmla="*/ 435 h 509"/>
                <a:gd name="T40" fmla="*/ 3 w 510"/>
                <a:gd name="T41" fmla="*/ 416 h 509"/>
                <a:gd name="T42" fmla="*/ 11 w 510"/>
                <a:gd name="T43" fmla="*/ 398 h 509"/>
                <a:gd name="T44" fmla="*/ 22 w 510"/>
                <a:gd name="T45" fmla="*/ 382 h 509"/>
                <a:gd name="T46" fmla="*/ 382 w 510"/>
                <a:gd name="T47" fmla="*/ 22 h 509"/>
                <a:gd name="T48" fmla="*/ 398 w 510"/>
                <a:gd name="T49" fmla="*/ 9 h 509"/>
                <a:gd name="T50" fmla="*/ 416 w 510"/>
                <a:gd name="T51" fmla="*/ 2 h 509"/>
                <a:gd name="T52" fmla="*/ 435 w 510"/>
                <a:gd name="T53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0" h="509">
                  <a:moveTo>
                    <a:pt x="435" y="0"/>
                  </a:moveTo>
                  <a:lnTo>
                    <a:pt x="454" y="2"/>
                  </a:lnTo>
                  <a:lnTo>
                    <a:pt x="472" y="9"/>
                  </a:lnTo>
                  <a:lnTo>
                    <a:pt x="488" y="22"/>
                  </a:lnTo>
                  <a:lnTo>
                    <a:pt x="500" y="38"/>
                  </a:lnTo>
                  <a:lnTo>
                    <a:pt x="507" y="56"/>
                  </a:lnTo>
                  <a:lnTo>
                    <a:pt x="510" y="74"/>
                  </a:lnTo>
                  <a:lnTo>
                    <a:pt x="507" y="93"/>
                  </a:lnTo>
                  <a:lnTo>
                    <a:pt x="500" y="112"/>
                  </a:lnTo>
                  <a:lnTo>
                    <a:pt x="488" y="127"/>
                  </a:lnTo>
                  <a:lnTo>
                    <a:pt x="129" y="488"/>
                  </a:lnTo>
                  <a:lnTo>
                    <a:pt x="113" y="500"/>
                  </a:lnTo>
                  <a:lnTo>
                    <a:pt x="95" y="507"/>
                  </a:lnTo>
                  <a:lnTo>
                    <a:pt x="75" y="509"/>
                  </a:lnTo>
                  <a:lnTo>
                    <a:pt x="56" y="507"/>
                  </a:lnTo>
                  <a:lnTo>
                    <a:pt x="38" y="500"/>
                  </a:lnTo>
                  <a:lnTo>
                    <a:pt x="22" y="488"/>
                  </a:lnTo>
                  <a:lnTo>
                    <a:pt x="11" y="472"/>
                  </a:lnTo>
                  <a:lnTo>
                    <a:pt x="3" y="454"/>
                  </a:lnTo>
                  <a:lnTo>
                    <a:pt x="0" y="435"/>
                  </a:lnTo>
                  <a:lnTo>
                    <a:pt x="3" y="416"/>
                  </a:lnTo>
                  <a:lnTo>
                    <a:pt x="11" y="398"/>
                  </a:lnTo>
                  <a:lnTo>
                    <a:pt x="22" y="382"/>
                  </a:lnTo>
                  <a:lnTo>
                    <a:pt x="382" y="22"/>
                  </a:lnTo>
                  <a:lnTo>
                    <a:pt x="398" y="9"/>
                  </a:lnTo>
                  <a:lnTo>
                    <a:pt x="416" y="2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53"/>
            <p:cNvSpPr>
              <a:spLocks/>
            </p:cNvSpPr>
            <p:nvPr/>
          </p:nvSpPr>
          <p:spPr bwMode="auto">
            <a:xfrm>
              <a:off x="3762375" y="2940050"/>
              <a:ext cx="46038" cy="47625"/>
            </a:xfrm>
            <a:custGeom>
              <a:avLst/>
              <a:gdLst>
                <a:gd name="T0" fmla="*/ 219 w 294"/>
                <a:gd name="T1" fmla="*/ 0 h 294"/>
                <a:gd name="T2" fmla="*/ 239 w 294"/>
                <a:gd name="T3" fmla="*/ 2 h 294"/>
                <a:gd name="T4" fmla="*/ 256 w 294"/>
                <a:gd name="T5" fmla="*/ 10 h 294"/>
                <a:gd name="T6" fmla="*/ 273 w 294"/>
                <a:gd name="T7" fmla="*/ 23 h 294"/>
                <a:gd name="T8" fmla="*/ 284 w 294"/>
                <a:gd name="T9" fmla="*/ 39 h 294"/>
                <a:gd name="T10" fmla="*/ 292 w 294"/>
                <a:gd name="T11" fmla="*/ 57 h 294"/>
                <a:gd name="T12" fmla="*/ 294 w 294"/>
                <a:gd name="T13" fmla="*/ 75 h 294"/>
                <a:gd name="T14" fmla="*/ 292 w 294"/>
                <a:gd name="T15" fmla="*/ 94 h 294"/>
                <a:gd name="T16" fmla="*/ 284 w 294"/>
                <a:gd name="T17" fmla="*/ 112 h 294"/>
                <a:gd name="T18" fmla="*/ 273 w 294"/>
                <a:gd name="T19" fmla="*/ 128 h 294"/>
                <a:gd name="T20" fmla="*/ 129 w 294"/>
                <a:gd name="T21" fmla="*/ 272 h 294"/>
                <a:gd name="T22" fmla="*/ 113 w 294"/>
                <a:gd name="T23" fmla="*/ 284 h 294"/>
                <a:gd name="T24" fmla="*/ 95 w 294"/>
                <a:gd name="T25" fmla="*/ 291 h 294"/>
                <a:gd name="T26" fmla="*/ 76 w 294"/>
                <a:gd name="T27" fmla="*/ 294 h 294"/>
                <a:gd name="T28" fmla="*/ 57 w 294"/>
                <a:gd name="T29" fmla="*/ 291 h 294"/>
                <a:gd name="T30" fmla="*/ 39 w 294"/>
                <a:gd name="T31" fmla="*/ 284 h 294"/>
                <a:gd name="T32" fmla="*/ 23 w 294"/>
                <a:gd name="T33" fmla="*/ 272 h 294"/>
                <a:gd name="T34" fmla="*/ 11 w 294"/>
                <a:gd name="T35" fmla="*/ 256 h 294"/>
                <a:gd name="T36" fmla="*/ 4 w 294"/>
                <a:gd name="T37" fmla="*/ 238 h 294"/>
                <a:gd name="T38" fmla="*/ 0 w 294"/>
                <a:gd name="T39" fmla="*/ 218 h 294"/>
                <a:gd name="T40" fmla="*/ 4 w 294"/>
                <a:gd name="T41" fmla="*/ 199 h 294"/>
                <a:gd name="T42" fmla="*/ 11 w 294"/>
                <a:gd name="T43" fmla="*/ 181 h 294"/>
                <a:gd name="T44" fmla="*/ 23 w 294"/>
                <a:gd name="T45" fmla="*/ 165 h 294"/>
                <a:gd name="T46" fmla="*/ 166 w 294"/>
                <a:gd name="T47" fmla="*/ 23 h 294"/>
                <a:gd name="T48" fmla="*/ 182 w 294"/>
                <a:gd name="T49" fmla="*/ 10 h 294"/>
                <a:gd name="T50" fmla="*/ 200 w 294"/>
                <a:gd name="T51" fmla="*/ 2 h 294"/>
                <a:gd name="T52" fmla="*/ 219 w 294"/>
                <a:gd name="T5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94">
                  <a:moveTo>
                    <a:pt x="219" y="0"/>
                  </a:moveTo>
                  <a:lnTo>
                    <a:pt x="239" y="2"/>
                  </a:lnTo>
                  <a:lnTo>
                    <a:pt x="256" y="10"/>
                  </a:lnTo>
                  <a:lnTo>
                    <a:pt x="273" y="23"/>
                  </a:lnTo>
                  <a:lnTo>
                    <a:pt x="284" y="39"/>
                  </a:lnTo>
                  <a:lnTo>
                    <a:pt x="292" y="57"/>
                  </a:lnTo>
                  <a:lnTo>
                    <a:pt x="294" y="75"/>
                  </a:lnTo>
                  <a:lnTo>
                    <a:pt x="292" y="94"/>
                  </a:lnTo>
                  <a:lnTo>
                    <a:pt x="284" y="112"/>
                  </a:lnTo>
                  <a:lnTo>
                    <a:pt x="273" y="128"/>
                  </a:lnTo>
                  <a:lnTo>
                    <a:pt x="129" y="272"/>
                  </a:lnTo>
                  <a:lnTo>
                    <a:pt x="113" y="284"/>
                  </a:lnTo>
                  <a:lnTo>
                    <a:pt x="95" y="291"/>
                  </a:lnTo>
                  <a:lnTo>
                    <a:pt x="76" y="294"/>
                  </a:lnTo>
                  <a:lnTo>
                    <a:pt x="57" y="291"/>
                  </a:lnTo>
                  <a:lnTo>
                    <a:pt x="39" y="284"/>
                  </a:lnTo>
                  <a:lnTo>
                    <a:pt x="23" y="272"/>
                  </a:lnTo>
                  <a:lnTo>
                    <a:pt x="11" y="256"/>
                  </a:lnTo>
                  <a:lnTo>
                    <a:pt x="4" y="238"/>
                  </a:lnTo>
                  <a:lnTo>
                    <a:pt x="0" y="218"/>
                  </a:lnTo>
                  <a:lnTo>
                    <a:pt x="4" y="199"/>
                  </a:lnTo>
                  <a:lnTo>
                    <a:pt x="11" y="181"/>
                  </a:lnTo>
                  <a:lnTo>
                    <a:pt x="23" y="165"/>
                  </a:lnTo>
                  <a:lnTo>
                    <a:pt x="166" y="23"/>
                  </a:lnTo>
                  <a:lnTo>
                    <a:pt x="182" y="10"/>
                  </a:lnTo>
                  <a:lnTo>
                    <a:pt x="200" y="2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154"/>
            <p:cNvSpPr>
              <a:spLocks noEditPoints="1"/>
            </p:cNvSpPr>
            <p:nvPr/>
          </p:nvSpPr>
          <p:spPr bwMode="auto">
            <a:xfrm>
              <a:off x="3633788" y="2774950"/>
              <a:ext cx="236538" cy="349250"/>
            </a:xfrm>
            <a:custGeom>
              <a:avLst/>
              <a:gdLst>
                <a:gd name="T0" fmla="*/ 135 w 1497"/>
                <a:gd name="T1" fmla="*/ 135 h 2201"/>
                <a:gd name="T2" fmla="*/ 135 w 1497"/>
                <a:gd name="T3" fmla="*/ 2066 h 2201"/>
                <a:gd name="T4" fmla="*/ 1362 w 1497"/>
                <a:gd name="T5" fmla="*/ 2066 h 2201"/>
                <a:gd name="T6" fmla="*/ 1362 w 1497"/>
                <a:gd name="T7" fmla="*/ 135 h 2201"/>
                <a:gd name="T8" fmla="*/ 135 w 1497"/>
                <a:gd name="T9" fmla="*/ 135 h 2201"/>
                <a:gd name="T10" fmla="*/ 68 w 1497"/>
                <a:gd name="T11" fmla="*/ 0 h 2201"/>
                <a:gd name="T12" fmla="*/ 1430 w 1497"/>
                <a:gd name="T13" fmla="*/ 0 h 2201"/>
                <a:gd name="T14" fmla="*/ 1448 w 1497"/>
                <a:gd name="T15" fmla="*/ 3 h 2201"/>
                <a:gd name="T16" fmla="*/ 1464 w 1497"/>
                <a:gd name="T17" fmla="*/ 10 h 2201"/>
                <a:gd name="T18" fmla="*/ 1478 w 1497"/>
                <a:gd name="T19" fmla="*/ 20 h 2201"/>
                <a:gd name="T20" fmla="*/ 1487 w 1497"/>
                <a:gd name="T21" fmla="*/ 34 h 2201"/>
                <a:gd name="T22" fmla="*/ 1495 w 1497"/>
                <a:gd name="T23" fmla="*/ 50 h 2201"/>
                <a:gd name="T24" fmla="*/ 1497 w 1497"/>
                <a:gd name="T25" fmla="*/ 68 h 2201"/>
                <a:gd name="T26" fmla="*/ 1497 w 1497"/>
                <a:gd name="T27" fmla="*/ 2134 h 2201"/>
                <a:gd name="T28" fmla="*/ 1495 w 1497"/>
                <a:gd name="T29" fmla="*/ 2151 h 2201"/>
                <a:gd name="T30" fmla="*/ 1487 w 1497"/>
                <a:gd name="T31" fmla="*/ 2168 h 2201"/>
                <a:gd name="T32" fmla="*/ 1478 w 1497"/>
                <a:gd name="T33" fmla="*/ 2181 h 2201"/>
                <a:gd name="T34" fmla="*/ 1464 w 1497"/>
                <a:gd name="T35" fmla="*/ 2191 h 2201"/>
                <a:gd name="T36" fmla="*/ 1448 w 1497"/>
                <a:gd name="T37" fmla="*/ 2199 h 2201"/>
                <a:gd name="T38" fmla="*/ 1430 w 1497"/>
                <a:gd name="T39" fmla="*/ 2201 h 2201"/>
                <a:gd name="T40" fmla="*/ 68 w 1497"/>
                <a:gd name="T41" fmla="*/ 2201 h 2201"/>
                <a:gd name="T42" fmla="*/ 50 w 1497"/>
                <a:gd name="T43" fmla="*/ 2199 h 2201"/>
                <a:gd name="T44" fmla="*/ 34 w 1497"/>
                <a:gd name="T45" fmla="*/ 2191 h 2201"/>
                <a:gd name="T46" fmla="*/ 20 w 1497"/>
                <a:gd name="T47" fmla="*/ 2181 h 2201"/>
                <a:gd name="T48" fmla="*/ 10 w 1497"/>
                <a:gd name="T49" fmla="*/ 2168 h 2201"/>
                <a:gd name="T50" fmla="*/ 3 w 1497"/>
                <a:gd name="T51" fmla="*/ 2151 h 2201"/>
                <a:gd name="T52" fmla="*/ 0 w 1497"/>
                <a:gd name="T53" fmla="*/ 2134 h 2201"/>
                <a:gd name="T54" fmla="*/ 0 w 1497"/>
                <a:gd name="T55" fmla="*/ 68 h 2201"/>
                <a:gd name="T56" fmla="*/ 3 w 1497"/>
                <a:gd name="T57" fmla="*/ 50 h 2201"/>
                <a:gd name="T58" fmla="*/ 10 w 1497"/>
                <a:gd name="T59" fmla="*/ 34 h 2201"/>
                <a:gd name="T60" fmla="*/ 20 w 1497"/>
                <a:gd name="T61" fmla="*/ 20 h 2201"/>
                <a:gd name="T62" fmla="*/ 34 w 1497"/>
                <a:gd name="T63" fmla="*/ 10 h 2201"/>
                <a:gd name="T64" fmla="*/ 50 w 1497"/>
                <a:gd name="T65" fmla="*/ 3 h 2201"/>
                <a:gd name="T66" fmla="*/ 68 w 1497"/>
                <a:gd name="T67" fmla="*/ 0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97" h="2201">
                  <a:moveTo>
                    <a:pt x="135" y="135"/>
                  </a:moveTo>
                  <a:lnTo>
                    <a:pt x="135" y="2066"/>
                  </a:lnTo>
                  <a:lnTo>
                    <a:pt x="1362" y="2066"/>
                  </a:lnTo>
                  <a:lnTo>
                    <a:pt x="1362" y="135"/>
                  </a:lnTo>
                  <a:lnTo>
                    <a:pt x="135" y="135"/>
                  </a:lnTo>
                  <a:close/>
                  <a:moveTo>
                    <a:pt x="68" y="0"/>
                  </a:moveTo>
                  <a:lnTo>
                    <a:pt x="1430" y="0"/>
                  </a:lnTo>
                  <a:lnTo>
                    <a:pt x="1448" y="3"/>
                  </a:lnTo>
                  <a:lnTo>
                    <a:pt x="1464" y="10"/>
                  </a:lnTo>
                  <a:lnTo>
                    <a:pt x="1478" y="20"/>
                  </a:lnTo>
                  <a:lnTo>
                    <a:pt x="1487" y="34"/>
                  </a:lnTo>
                  <a:lnTo>
                    <a:pt x="1495" y="50"/>
                  </a:lnTo>
                  <a:lnTo>
                    <a:pt x="1497" y="68"/>
                  </a:lnTo>
                  <a:lnTo>
                    <a:pt x="1497" y="2134"/>
                  </a:lnTo>
                  <a:lnTo>
                    <a:pt x="1495" y="2151"/>
                  </a:lnTo>
                  <a:lnTo>
                    <a:pt x="1487" y="2168"/>
                  </a:lnTo>
                  <a:lnTo>
                    <a:pt x="1478" y="2181"/>
                  </a:lnTo>
                  <a:lnTo>
                    <a:pt x="1464" y="2191"/>
                  </a:lnTo>
                  <a:lnTo>
                    <a:pt x="1448" y="2199"/>
                  </a:lnTo>
                  <a:lnTo>
                    <a:pt x="1430" y="2201"/>
                  </a:lnTo>
                  <a:lnTo>
                    <a:pt x="68" y="2201"/>
                  </a:lnTo>
                  <a:lnTo>
                    <a:pt x="50" y="2199"/>
                  </a:lnTo>
                  <a:lnTo>
                    <a:pt x="34" y="2191"/>
                  </a:lnTo>
                  <a:lnTo>
                    <a:pt x="20" y="2181"/>
                  </a:lnTo>
                  <a:lnTo>
                    <a:pt x="10" y="2168"/>
                  </a:lnTo>
                  <a:lnTo>
                    <a:pt x="3" y="2151"/>
                  </a:lnTo>
                  <a:lnTo>
                    <a:pt x="0" y="2134"/>
                  </a:lnTo>
                  <a:lnTo>
                    <a:pt x="0" y="68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1" name="Group 810"/>
          <p:cNvGrpSpPr/>
          <p:nvPr/>
        </p:nvGrpSpPr>
        <p:grpSpPr>
          <a:xfrm>
            <a:off x="2539333" y="2749550"/>
            <a:ext cx="555625" cy="434975"/>
            <a:chOff x="1679575" y="2749550"/>
            <a:chExt cx="555625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9" name="Freeform 159"/>
            <p:cNvSpPr>
              <a:spLocks noEditPoints="1"/>
            </p:cNvSpPr>
            <p:nvPr/>
          </p:nvSpPr>
          <p:spPr bwMode="auto">
            <a:xfrm>
              <a:off x="1679575" y="2749550"/>
              <a:ext cx="365125" cy="434975"/>
            </a:xfrm>
            <a:custGeom>
              <a:avLst/>
              <a:gdLst>
                <a:gd name="T0" fmla="*/ 270 w 2297"/>
                <a:gd name="T1" fmla="*/ 1068 h 2745"/>
                <a:gd name="T2" fmla="*/ 208 w 2297"/>
                <a:gd name="T3" fmla="*/ 1119 h 2745"/>
                <a:gd name="T4" fmla="*/ 184 w 2297"/>
                <a:gd name="T5" fmla="*/ 1198 h 2745"/>
                <a:gd name="T6" fmla="*/ 195 w 2297"/>
                <a:gd name="T7" fmla="*/ 1601 h 2745"/>
                <a:gd name="T8" fmla="*/ 247 w 2297"/>
                <a:gd name="T9" fmla="*/ 1664 h 2745"/>
                <a:gd name="T10" fmla="*/ 325 w 2297"/>
                <a:gd name="T11" fmla="*/ 1688 h 2745"/>
                <a:gd name="T12" fmla="*/ 325 w 2297"/>
                <a:gd name="T13" fmla="*/ 1057 h 2745"/>
                <a:gd name="T14" fmla="*/ 562 w 2297"/>
                <a:gd name="T15" fmla="*/ 889 h 2745"/>
                <a:gd name="T16" fmla="*/ 563 w 2297"/>
                <a:gd name="T17" fmla="*/ 1858 h 2745"/>
                <a:gd name="T18" fmla="*/ 563 w 2297"/>
                <a:gd name="T19" fmla="*/ 888 h 2745"/>
                <a:gd name="T20" fmla="*/ 2039 w 2297"/>
                <a:gd name="T21" fmla="*/ 192 h 2745"/>
                <a:gd name="T22" fmla="*/ 2039 w 2297"/>
                <a:gd name="T23" fmla="*/ 2552 h 2745"/>
                <a:gd name="T24" fmla="*/ 2074 w 2297"/>
                <a:gd name="T25" fmla="*/ 2560 h 2745"/>
                <a:gd name="T26" fmla="*/ 2094 w 2297"/>
                <a:gd name="T27" fmla="*/ 2551 h 2745"/>
                <a:gd name="T28" fmla="*/ 2111 w 2297"/>
                <a:gd name="T29" fmla="*/ 2527 h 2745"/>
                <a:gd name="T30" fmla="*/ 2111 w 2297"/>
                <a:gd name="T31" fmla="*/ 217 h 2745"/>
                <a:gd name="T32" fmla="*/ 2094 w 2297"/>
                <a:gd name="T33" fmla="*/ 193 h 2745"/>
                <a:gd name="T34" fmla="*/ 2074 w 2297"/>
                <a:gd name="T35" fmla="*/ 184 h 2745"/>
                <a:gd name="T36" fmla="*/ 2107 w 2297"/>
                <a:gd name="T37" fmla="*/ 4 h 2745"/>
                <a:gd name="T38" fmla="*/ 2206 w 2297"/>
                <a:gd name="T39" fmla="*/ 47 h 2745"/>
                <a:gd name="T40" fmla="*/ 2273 w 2297"/>
                <a:gd name="T41" fmla="*/ 128 h 2745"/>
                <a:gd name="T42" fmla="*/ 2297 w 2297"/>
                <a:gd name="T43" fmla="*/ 232 h 2745"/>
                <a:gd name="T44" fmla="*/ 2287 w 2297"/>
                <a:gd name="T45" fmla="*/ 2584 h 2745"/>
                <a:gd name="T46" fmla="*/ 2233 w 2297"/>
                <a:gd name="T47" fmla="*/ 2675 h 2745"/>
                <a:gd name="T48" fmla="*/ 2140 w 2297"/>
                <a:gd name="T49" fmla="*/ 2733 h 2745"/>
                <a:gd name="T50" fmla="*/ 2033 w 2297"/>
                <a:gd name="T51" fmla="*/ 2743 h 2745"/>
                <a:gd name="T52" fmla="*/ 1937 w 2297"/>
                <a:gd name="T53" fmla="*/ 2706 h 2745"/>
                <a:gd name="T54" fmla="*/ 532 w 2297"/>
                <a:gd name="T55" fmla="*/ 2039 h 2745"/>
                <a:gd name="T56" fmla="*/ 449 w 2297"/>
                <a:gd name="T57" fmla="*/ 2002 h 2745"/>
                <a:gd name="T58" fmla="*/ 394 w 2297"/>
                <a:gd name="T59" fmla="*/ 1931 h 2745"/>
                <a:gd name="T60" fmla="*/ 325 w 2297"/>
                <a:gd name="T61" fmla="*/ 1872 h 2745"/>
                <a:gd name="T62" fmla="*/ 199 w 2297"/>
                <a:gd name="T63" fmla="*/ 1846 h 2745"/>
                <a:gd name="T64" fmla="*/ 96 w 2297"/>
                <a:gd name="T65" fmla="*/ 1777 h 2745"/>
                <a:gd name="T66" fmla="*/ 26 w 2297"/>
                <a:gd name="T67" fmla="*/ 1673 h 2745"/>
                <a:gd name="T68" fmla="*/ 0 w 2297"/>
                <a:gd name="T69" fmla="*/ 1547 h 2745"/>
                <a:gd name="T70" fmla="*/ 12 w 2297"/>
                <a:gd name="T71" fmla="*/ 1112 h 2745"/>
                <a:gd name="T72" fmla="*/ 68 w 2297"/>
                <a:gd name="T73" fmla="*/ 999 h 2745"/>
                <a:gd name="T74" fmla="*/ 162 w 2297"/>
                <a:gd name="T75" fmla="*/ 917 h 2745"/>
                <a:gd name="T76" fmla="*/ 281 w 2297"/>
                <a:gd name="T77" fmla="*/ 876 h 2745"/>
                <a:gd name="T78" fmla="*/ 384 w 2297"/>
                <a:gd name="T79" fmla="*/ 842 h 2745"/>
                <a:gd name="T80" fmla="*/ 427 w 2297"/>
                <a:gd name="T81" fmla="*/ 763 h 2745"/>
                <a:gd name="T82" fmla="*/ 501 w 2297"/>
                <a:gd name="T83" fmla="*/ 714 h 2745"/>
                <a:gd name="T84" fmla="*/ 940 w 2297"/>
                <a:gd name="T85" fmla="*/ 704 h 2745"/>
                <a:gd name="T86" fmla="*/ 2003 w 2297"/>
                <a:gd name="T87" fmla="*/ 9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97" h="2745">
                  <a:moveTo>
                    <a:pt x="325" y="1057"/>
                  </a:moveTo>
                  <a:lnTo>
                    <a:pt x="297" y="1060"/>
                  </a:lnTo>
                  <a:lnTo>
                    <a:pt x="270" y="1068"/>
                  </a:lnTo>
                  <a:lnTo>
                    <a:pt x="247" y="1081"/>
                  </a:lnTo>
                  <a:lnTo>
                    <a:pt x="225" y="1098"/>
                  </a:lnTo>
                  <a:lnTo>
                    <a:pt x="208" y="1119"/>
                  </a:lnTo>
                  <a:lnTo>
                    <a:pt x="195" y="1143"/>
                  </a:lnTo>
                  <a:lnTo>
                    <a:pt x="187" y="1169"/>
                  </a:lnTo>
                  <a:lnTo>
                    <a:pt x="184" y="1198"/>
                  </a:lnTo>
                  <a:lnTo>
                    <a:pt x="184" y="1547"/>
                  </a:lnTo>
                  <a:lnTo>
                    <a:pt x="187" y="1575"/>
                  </a:lnTo>
                  <a:lnTo>
                    <a:pt x="195" y="1601"/>
                  </a:lnTo>
                  <a:lnTo>
                    <a:pt x="208" y="1626"/>
                  </a:lnTo>
                  <a:lnTo>
                    <a:pt x="225" y="1646"/>
                  </a:lnTo>
                  <a:lnTo>
                    <a:pt x="247" y="1664"/>
                  </a:lnTo>
                  <a:lnTo>
                    <a:pt x="270" y="1677"/>
                  </a:lnTo>
                  <a:lnTo>
                    <a:pt x="297" y="1685"/>
                  </a:lnTo>
                  <a:lnTo>
                    <a:pt x="325" y="1688"/>
                  </a:lnTo>
                  <a:lnTo>
                    <a:pt x="378" y="1688"/>
                  </a:lnTo>
                  <a:lnTo>
                    <a:pt x="378" y="1057"/>
                  </a:lnTo>
                  <a:lnTo>
                    <a:pt x="325" y="1057"/>
                  </a:lnTo>
                  <a:close/>
                  <a:moveTo>
                    <a:pt x="563" y="888"/>
                  </a:moveTo>
                  <a:lnTo>
                    <a:pt x="562" y="888"/>
                  </a:lnTo>
                  <a:lnTo>
                    <a:pt x="562" y="889"/>
                  </a:lnTo>
                  <a:lnTo>
                    <a:pt x="562" y="1857"/>
                  </a:lnTo>
                  <a:lnTo>
                    <a:pt x="562" y="1857"/>
                  </a:lnTo>
                  <a:lnTo>
                    <a:pt x="563" y="1858"/>
                  </a:lnTo>
                  <a:lnTo>
                    <a:pt x="876" y="1858"/>
                  </a:lnTo>
                  <a:lnTo>
                    <a:pt x="876" y="888"/>
                  </a:lnTo>
                  <a:lnTo>
                    <a:pt x="563" y="888"/>
                  </a:lnTo>
                  <a:close/>
                  <a:moveTo>
                    <a:pt x="2063" y="183"/>
                  </a:moveTo>
                  <a:lnTo>
                    <a:pt x="2052" y="185"/>
                  </a:lnTo>
                  <a:lnTo>
                    <a:pt x="2039" y="192"/>
                  </a:lnTo>
                  <a:lnTo>
                    <a:pt x="1060" y="845"/>
                  </a:lnTo>
                  <a:lnTo>
                    <a:pt x="1060" y="1900"/>
                  </a:lnTo>
                  <a:lnTo>
                    <a:pt x="2039" y="2552"/>
                  </a:lnTo>
                  <a:lnTo>
                    <a:pt x="2052" y="2559"/>
                  </a:lnTo>
                  <a:lnTo>
                    <a:pt x="2063" y="2561"/>
                  </a:lnTo>
                  <a:lnTo>
                    <a:pt x="2074" y="2560"/>
                  </a:lnTo>
                  <a:lnTo>
                    <a:pt x="2083" y="2558"/>
                  </a:lnTo>
                  <a:lnTo>
                    <a:pt x="2088" y="2556"/>
                  </a:lnTo>
                  <a:lnTo>
                    <a:pt x="2094" y="2551"/>
                  </a:lnTo>
                  <a:lnTo>
                    <a:pt x="2101" y="2546"/>
                  </a:lnTo>
                  <a:lnTo>
                    <a:pt x="2107" y="2538"/>
                  </a:lnTo>
                  <a:lnTo>
                    <a:pt x="2111" y="2527"/>
                  </a:lnTo>
                  <a:lnTo>
                    <a:pt x="2113" y="2513"/>
                  </a:lnTo>
                  <a:lnTo>
                    <a:pt x="2113" y="232"/>
                  </a:lnTo>
                  <a:lnTo>
                    <a:pt x="2111" y="217"/>
                  </a:lnTo>
                  <a:lnTo>
                    <a:pt x="2107" y="207"/>
                  </a:lnTo>
                  <a:lnTo>
                    <a:pt x="2101" y="198"/>
                  </a:lnTo>
                  <a:lnTo>
                    <a:pt x="2094" y="193"/>
                  </a:lnTo>
                  <a:lnTo>
                    <a:pt x="2088" y="190"/>
                  </a:lnTo>
                  <a:lnTo>
                    <a:pt x="2083" y="186"/>
                  </a:lnTo>
                  <a:lnTo>
                    <a:pt x="2074" y="184"/>
                  </a:lnTo>
                  <a:lnTo>
                    <a:pt x="2063" y="183"/>
                  </a:lnTo>
                  <a:close/>
                  <a:moveTo>
                    <a:pt x="2072" y="0"/>
                  </a:moveTo>
                  <a:lnTo>
                    <a:pt x="2107" y="4"/>
                  </a:lnTo>
                  <a:lnTo>
                    <a:pt x="2142" y="13"/>
                  </a:lnTo>
                  <a:lnTo>
                    <a:pt x="2175" y="27"/>
                  </a:lnTo>
                  <a:lnTo>
                    <a:pt x="2206" y="47"/>
                  </a:lnTo>
                  <a:lnTo>
                    <a:pt x="2233" y="71"/>
                  </a:lnTo>
                  <a:lnTo>
                    <a:pt x="2255" y="98"/>
                  </a:lnTo>
                  <a:lnTo>
                    <a:pt x="2273" y="128"/>
                  </a:lnTo>
                  <a:lnTo>
                    <a:pt x="2287" y="161"/>
                  </a:lnTo>
                  <a:lnTo>
                    <a:pt x="2295" y="196"/>
                  </a:lnTo>
                  <a:lnTo>
                    <a:pt x="2297" y="232"/>
                  </a:lnTo>
                  <a:lnTo>
                    <a:pt x="2297" y="2513"/>
                  </a:lnTo>
                  <a:lnTo>
                    <a:pt x="2295" y="2549"/>
                  </a:lnTo>
                  <a:lnTo>
                    <a:pt x="2287" y="2584"/>
                  </a:lnTo>
                  <a:lnTo>
                    <a:pt x="2273" y="2616"/>
                  </a:lnTo>
                  <a:lnTo>
                    <a:pt x="2255" y="2647"/>
                  </a:lnTo>
                  <a:lnTo>
                    <a:pt x="2233" y="2675"/>
                  </a:lnTo>
                  <a:lnTo>
                    <a:pt x="2206" y="2698"/>
                  </a:lnTo>
                  <a:lnTo>
                    <a:pt x="2175" y="2717"/>
                  </a:lnTo>
                  <a:lnTo>
                    <a:pt x="2140" y="2733"/>
                  </a:lnTo>
                  <a:lnTo>
                    <a:pt x="2103" y="2742"/>
                  </a:lnTo>
                  <a:lnTo>
                    <a:pt x="2066" y="2745"/>
                  </a:lnTo>
                  <a:lnTo>
                    <a:pt x="2033" y="2743"/>
                  </a:lnTo>
                  <a:lnTo>
                    <a:pt x="2000" y="2735"/>
                  </a:lnTo>
                  <a:lnTo>
                    <a:pt x="1968" y="2723"/>
                  </a:lnTo>
                  <a:lnTo>
                    <a:pt x="1937" y="2706"/>
                  </a:lnTo>
                  <a:lnTo>
                    <a:pt x="940" y="2042"/>
                  </a:lnTo>
                  <a:lnTo>
                    <a:pt x="563" y="2042"/>
                  </a:lnTo>
                  <a:lnTo>
                    <a:pt x="532" y="2039"/>
                  </a:lnTo>
                  <a:lnTo>
                    <a:pt x="501" y="2031"/>
                  </a:lnTo>
                  <a:lnTo>
                    <a:pt x="473" y="2018"/>
                  </a:lnTo>
                  <a:lnTo>
                    <a:pt x="449" y="2002"/>
                  </a:lnTo>
                  <a:lnTo>
                    <a:pt x="427" y="1981"/>
                  </a:lnTo>
                  <a:lnTo>
                    <a:pt x="408" y="1958"/>
                  </a:lnTo>
                  <a:lnTo>
                    <a:pt x="394" y="1931"/>
                  </a:lnTo>
                  <a:lnTo>
                    <a:pt x="384" y="1902"/>
                  </a:lnTo>
                  <a:lnTo>
                    <a:pt x="379" y="1872"/>
                  </a:lnTo>
                  <a:lnTo>
                    <a:pt x="325" y="1872"/>
                  </a:lnTo>
                  <a:lnTo>
                    <a:pt x="281" y="1868"/>
                  </a:lnTo>
                  <a:lnTo>
                    <a:pt x="238" y="1860"/>
                  </a:lnTo>
                  <a:lnTo>
                    <a:pt x="199" y="1846"/>
                  </a:lnTo>
                  <a:lnTo>
                    <a:pt x="162" y="1827"/>
                  </a:lnTo>
                  <a:lnTo>
                    <a:pt x="127" y="1804"/>
                  </a:lnTo>
                  <a:lnTo>
                    <a:pt x="96" y="1777"/>
                  </a:lnTo>
                  <a:lnTo>
                    <a:pt x="68" y="1745"/>
                  </a:lnTo>
                  <a:lnTo>
                    <a:pt x="45" y="1711"/>
                  </a:lnTo>
                  <a:lnTo>
                    <a:pt x="26" y="1673"/>
                  </a:lnTo>
                  <a:lnTo>
                    <a:pt x="12" y="1633"/>
                  </a:lnTo>
                  <a:lnTo>
                    <a:pt x="3" y="1591"/>
                  </a:lnTo>
                  <a:lnTo>
                    <a:pt x="0" y="1547"/>
                  </a:lnTo>
                  <a:lnTo>
                    <a:pt x="0" y="1198"/>
                  </a:lnTo>
                  <a:lnTo>
                    <a:pt x="3" y="1155"/>
                  </a:lnTo>
                  <a:lnTo>
                    <a:pt x="12" y="1112"/>
                  </a:lnTo>
                  <a:lnTo>
                    <a:pt x="26" y="1072"/>
                  </a:lnTo>
                  <a:lnTo>
                    <a:pt x="45" y="1034"/>
                  </a:lnTo>
                  <a:lnTo>
                    <a:pt x="68" y="999"/>
                  </a:lnTo>
                  <a:lnTo>
                    <a:pt x="96" y="968"/>
                  </a:lnTo>
                  <a:lnTo>
                    <a:pt x="127" y="941"/>
                  </a:lnTo>
                  <a:lnTo>
                    <a:pt x="162" y="917"/>
                  </a:lnTo>
                  <a:lnTo>
                    <a:pt x="199" y="898"/>
                  </a:lnTo>
                  <a:lnTo>
                    <a:pt x="238" y="884"/>
                  </a:lnTo>
                  <a:lnTo>
                    <a:pt x="281" y="876"/>
                  </a:lnTo>
                  <a:lnTo>
                    <a:pt x="325" y="873"/>
                  </a:lnTo>
                  <a:lnTo>
                    <a:pt x="379" y="873"/>
                  </a:lnTo>
                  <a:lnTo>
                    <a:pt x="384" y="842"/>
                  </a:lnTo>
                  <a:lnTo>
                    <a:pt x="394" y="813"/>
                  </a:lnTo>
                  <a:lnTo>
                    <a:pt x="408" y="786"/>
                  </a:lnTo>
                  <a:lnTo>
                    <a:pt x="427" y="763"/>
                  </a:lnTo>
                  <a:lnTo>
                    <a:pt x="449" y="743"/>
                  </a:lnTo>
                  <a:lnTo>
                    <a:pt x="473" y="726"/>
                  </a:lnTo>
                  <a:lnTo>
                    <a:pt x="501" y="714"/>
                  </a:lnTo>
                  <a:lnTo>
                    <a:pt x="532" y="706"/>
                  </a:lnTo>
                  <a:lnTo>
                    <a:pt x="563" y="704"/>
                  </a:lnTo>
                  <a:lnTo>
                    <a:pt x="940" y="704"/>
                  </a:lnTo>
                  <a:lnTo>
                    <a:pt x="1937" y="39"/>
                  </a:lnTo>
                  <a:lnTo>
                    <a:pt x="1969" y="22"/>
                  </a:lnTo>
                  <a:lnTo>
                    <a:pt x="2003" y="9"/>
                  </a:lnTo>
                  <a:lnTo>
                    <a:pt x="2037" y="1"/>
                  </a:lnTo>
                  <a:lnTo>
                    <a:pt x="20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160"/>
            <p:cNvSpPr>
              <a:spLocks/>
            </p:cNvSpPr>
            <p:nvPr/>
          </p:nvSpPr>
          <p:spPr bwMode="auto">
            <a:xfrm>
              <a:off x="2111375" y="2903538"/>
              <a:ext cx="123825" cy="125412"/>
            </a:xfrm>
            <a:custGeom>
              <a:avLst/>
              <a:gdLst>
                <a:gd name="T0" fmla="*/ 90 w 786"/>
                <a:gd name="T1" fmla="*/ 0 h 787"/>
                <a:gd name="T2" fmla="*/ 125 w 786"/>
                <a:gd name="T3" fmla="*/ 12 h 787"/>
                <a:gd name="T4" fmla="*/ 392 w 786"/>
                <a:gd name="T5" fmla="*/ 277 h 787"/>
                <a:gd name="T6" fmla="*/ 660 w 786"/>
                <a:gd name="T7" fmla="*/ 12 h 787"/>
                <a:gd name="T8" fmla="*/ 694 w 786"/>
                <a:gd name="T9" fmla="*/ 0 h 787"/>
                <a:gd name="T10" fmla="*/ 730 w 786"/>
                <a:gd name="T11" fmla="*/ 4 h 787"/>
                <a:gd name="T12" fmla="*/ 762 w 786"/>
                <a:gd name="T13" fmla="*/ 23 h 787"/>
                <a:gd name="T14" fmla="*/ 781 w 786"/>
                <a:gd name="T15" fmla="*/ 55 h 787"/>
                <a:gd name="T16" fmla="*/ 786 w 786"/>
                <a:gd name="T17" fmla="*/ 92 h 787"/>
                <a:gd name="T18" fmla="*/ 774 w 786"/>
                <a:gd name="T19" fmla="*/ 126 h 787"/>
                <a:gd name="T20" fmla="*/ 509 w 786"/>
                <a:gd name="T21" fmla="*/ 394 h 787"/>
                <a:gd name="T22" fmla="*/ 774 w 786"/>
                <a:gd name="T23" fmla="*/ 661 h 787"/>
                <a:gd name="T24" fmla="*/ 786 w 786"/>
                <a:gd name="T25" fmla="*/ 696 h 787"/>
                <a:gd name="T26" fmla="*/ 781 w 786"/>
                <a:gd name="T27" fmla="*/ 731 h 787"/>
                <a:gd name="T28" fmla="*/ 762 w 786"/>
                <a:gd name="T29" fmla="*/ 763 h 787"/>
                <a:gd name="T30" fmla="*/ 735 w 786"/>
                <a:gd name="T31" fmla="*/ 781 h 787"/>
                <a:gd name="T32" fmla="*/ 704 w 786"/>
                <a:gd name="T33" fmla="*/ 787 h 787"/>
                <a:gd name="T34" fmla="*/ 672 w 786"/>
                <a:gd name="T35" fmla="*/ 781 h 787"/>
                <a:gd name="T36" fmla="*/ 645 w 786"/>
                <a:gd name="T37" fmla="*/ 763 h 787"/>
                <a:gd name="T38" fmla="*/ 140 w 786"/>
                <a:gd name="T39" fmla="*/ 763 h 787"/>
                <a:gd name="T40" fmla="*/ 112 w 786"/>
                <a:gd name="T41" fmla="*/ 781 h 787"/>
                <a:gd name="T42" fmla="*/ 81 w 786"/>
                <a:gd name="T43" fmla="*/ 787 h 787"/>
                <a:gd name="T44" fmla="*/ 51 w 786"/>
                <a:gd name="T45" fmla="*/ 781 h 787"/>
                <a:gd name="T46" fmla="*/ 23 w 786"/>
                <a:gd name="T47" fmla="*/ 763 h 787"/>
                <a:gd name="T48" fmla="*/ 3 w 786"/>
                <a:gd name="T49" fmla="*/ 731 h 787"/>
                <a:gd name="T50" fmla="*/ 0 w 786"/>
                <a:gd name="T51" fmla="*/ 696 h 787"/>
                <a:gd name="T52" fmla="*/ 11 w 786"/>
                <a:gd name="T53" fmla="*/ 661 h 787"/>
                <a:gd name="T54" fmla="*/ 275 w 786"/>
                <a:gd name="T55" fmla="*/ 394 h 787"/>
                <a:gd name="T56" fmla="*/ 11 w 786"/>
                <a:gd name="T57" fmla="*/ 126 h 787"/>
                <a:gd name="T58" fmla="*/ 0 w 786"/>
                <a:gd name="T59" fmla="*/ 92 h 787"/>
                <a:gd name="T60" fmla="*/ 3 w 786"/>
                <a:gd name="T61" fmla="*/ 55 h 787"/>
                <a:gd name="T62" fmla="*/ 23 w 786"/>
                <a:gd name="T63" fmla="*/ 23 h 787"/>
                <a:gd name="T64" fmla="*/ 55 w 786"/>
                <a:gd name="T65" fmla="*/ 4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6" h="787">
                  <a:moveTo>
                    <a:pt x="72" y="0"/>
                  </a:moveTo>
                  <a:lnTo>
                    <a:pt x="90" y="0"/>
                  </a:lnTo>
                  <a:lnTo>
                    <a:pt x="108" y="4"/>
                  </a:lnTo>
                  <a:lnTo>
                    <a:pt x="125" y="12"/>
                  </a:lnTo>
                  <a:lnTo>
                    <a:pt x="140" y="23"/>
                  </a:lnTo>
                  <a:lnTo>
                    <a:pt x="392" y="277"/>
                  </a:lnTo>
                  <a:lnTo>
                    <a:pt x="645" y="23"/>
                  </a:lnTo>
                  <a:lnTo>
                    <a:pt x="660" y="12"/>
                  </a:lnTo>
                  <a:lnTo>
                    <a:pt x="676" y="4"/>
                  </a:lnTo>
                  <a:lnTo>
                    <a:pt x="694" y="0"/>
                  </a:lnTo>
                  <a:lnTo>
                    <a:pt x="712" y="0"/>
                  </a:lnTo>
                  <a:lnTo>
                    <a:pt x="730" y="4"/>
                  </a:lnTo>
                  <a:lnTo>
                    <a:pt x="747" y="12"/>
                  </a:lnTo>
                  <a:lnTo>
                    <a:pt x="762" y="23"/>
                  </a:lnTo>
                  <a:lnTo>
                    <a:pt x="774" y="38"/>
                  </a:lnTo>
                  <a:lnTo>
                    <a:pt x="781" y="55"/>
                  </a:lnTo>
                  <a:lnTo>
                    <a:pt x="786" y="73"/>
                  </a:lnTo>
                  <a:lnTo>
                    <a:pt x="786" y="92"/>
                  </a:lnTo>
                  <a:lnTo>
                    <a:pt x="781" y="110"/>
                  </a:lnTo>
                  <a:lnTo>
                    <a:pt x="774" y="126"/>
                  </a:lnTo>
                  <a:lnTo>
                    <a:pt x="762" y="140"/>
                  </a:lnTo>
                  <a:lnTo>
                    <a:pt x="509" y="394"/>
                  </a:lnTo>
                  <a:lnTo>
                    <a:pt x="762" y="646"/>
                  </a:lnTo>
                  <a:lnTo>
                    <a:pt x="774" y="661"/>
                  </a:lnTo>
                  <a:lnTo>
                    <a:pt x="781" y="678"/>
                  </a:lnTo>
                  <a:lnTo>
                    <a:pt x="786" y="696"/>
                  </a:lnTo>
                  <a:lnTo>
                    <a:pt x="786" y="714"/>
                  </a:lnTo>
                  <a:lnTo>
                    <a:pt x="781" y="731"/>
                  </a:lnTo>
                  <a:lnTo>
                    <a:pt x="774" y="748"/>
                  </a:lnTo>
                  <a:lnTo>
                    <a:pt x="762" y="763"/>
                  </a:lnTo>
                  <a:lnTo>
                    <a:pt x="749" y="773"/>
                  </a:lnTo>
                  <a:lnTo>
                    <a:pt x="735" y="781"/>
                  </a:lnTo>
                  <a:lnTo>
                    <a:pt x="720" y="786"/>
                  </a:lnTo>
                  <a:lnTo>
                    <a:pt x="704" y="787"/>
                  </a:lnTo>
                  <a:lnTo>
                    <a:pt x="688" y="786"/>
                  </a:lnTo>
                  <a:lnTo>
                    <a:pt x="672" y="781"/>
                  </a:lnTo>
                  <a:lnTo>
                    <a:pt x="658" y="773"/>
                  </a:lnTo>
                  <a:lnTo>
                    <a:pt x="645" y="763"/>
                  </a:lnTo>
                  <a:lnTo>
                    <a:pt x="392" y="511"/>
                  </a:lnTo>
                  <a:lnTo>
                    <a:pt x="140" y="763"/>
                  </a:lnTo>
                  <a:lnTo>
                    <a:pt x="127" y="773"/>
                  </a:lnTo>
                  <a:lnTo>
                    <a:pt x="112" y="781"/>
                  </a:lnTo>
                  <a:lnTo>
                    <a:pt x="97" y="786"/>
                  </a:lnTo>
                  <a:lnTo>
                    <a:pt x="81" y="787"/>
                  </a:lnTo>
                  <a:lnTo>
                    <a:pt x="65" y="786"/>
                  </a:lnTo>
                  <a:lnTo>
                    <a:pt x="51" y="781"/>
                  </a:lnTo>
                  <a:lnTo>
                    <a:pt x="36" y="773"/>
                  </a:lnTo>
                  <a:lnTo>
                    <a:pt x="23" y="763"/>
                  </a:lnTo>
                  <a:lnTo>
                    <a:pt x="11" y="748"/>
                  </a:lnTo>
                  <a:lnTo>
                    <a:pt x="3" y="731"/>
                  </a:lnTo>
                  <a:lnTo>
                    <a:pt x="0" y="714"/>
                  </a:lnTo>
                  <a:lnTo>
                    <a:pt x="0" y="696"/>
                  </a:lnTo>
                  <a:lnTo>
                    <a:pt x="3" y="678"/>
                  </a:lnTo>
                  <a:lnTo>
                    <a:pt x="11" y="661"/>
                  </a:lnTo>
                  <a:lnTo>
                    <a:pt x="23" y="646"/>
                  </a:lnTo>
                  <a:lnTo>
                    <a:pt x="275" y="394"/>
                  </a:lnTo>
                  <a:lnTo>
                    <a:pt x="23" y="140"/>
                  </a:lnTo>
                  <a:lnTo>
                    <a:pt x="11" y="126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0" y="73"/>
                  </a:lnTo>
                  <a:lnTo>
                    <a:pt x="3" y="55"/>
                  </a:lnTo>
                  <a:lnTo>
                    <a:pt x="11" y="38"/>
                  </a:lnTo>
                  <a:lnTo>
                    <a:pt x="23" y="23"/>
                  </a:lnTo>
                  <a:lnTo>
                    <a:pt x="38" y="12"/>
                  </a:lnTo>
                  <a:lnTo>
                    <a:pt x="55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8" name="Group 817"/>
          <p:cNvGrpSpPr/>
          <p:nvPr/>
        </p:nvGrpSpPr>
        <p:grpSpPr>
          <a:xfrm>
            <a:off x="1603045" y="2760663"/>
            <a:ext cx="557213" cy="411162"/>
            <a:chOff x="730250" y="2760663"/>
            <a:chExt cx="557213" cy="411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5" name="Freeform 165"/>
            <p:cNvSpPr>
              <a:spLocks noEditPoints="1"/>
            </p:cNvSpPr>
            <p:nvPr/>
          </p:nvSpPr>
          <p:spPr bwMode="auto">
            <a:xfrm>
              <a:off x="730250" y="2760663"/>
              <a:ext cx="344488" cy="411162"/>
            </a:xfrm>
            <a:custGeom>
              <a:avLst/>
              <a:gdLst>
                <a:gd name="T0" fmla="*/ 255 w 2169"/>
                <a:gd name="T1" fmla="*/ 1007 h 2589"/>
                <a:gd name="T2" fmla="*/ 197 w 2169"/>
                <a:gd name="T3" fmla="*/ 1056 h 2589"/>
                <a:gd name="T4" fmla="*/ 173 w 2169"/>
                <a:gd name="T5" fmla="*/ 1130 h 2589"/>
                <a:gd name="T6" fmla="*/ 184 w 2169"/>
                <a:gd name="T7" fmla="*/ 1511 h 2589"/>
                <a:gd name="T8" fmla="*/ 233 w 2169"/>
                <a:gd name="T9" fmla="*/ 1569 h 2589"/>
                <a:gd name="T10" fmla="*/ 306 w 2169"/>
                <a:gd name="T11" fmla="*/ 1592 h 2589"/>
                <a:gd name="T12" fmla="*/ 306 w 2169"/>
                <a:gd name="T13" fmla="*/ 997 h 2589"/>
                <a:gd name="T14" fmla="*/ 530 w 2169"/>
                <a:gd name="T15" fmla="*/ 838 h 2589"/>
                <a:gd name="T16" fmla="*/ 531 w 2169"/>
                <a:gd name="T17" fmla="*/ 1752 h 2589"/>
                <a:gd name="T18" fmla="*/ 531 w 2169"/>
                <a:gd name="T19" fmla="*/ 837 h 2589"/>
                <a:gd name="T20" fmla="*/ 1925 w 2169"/>
                <a:gd name="T21" fmla="*/ 181 h 2589"/>
                <a:gd name="T22" fmla="*/ 1925 w 2169"/>
                <a:gd name="T23" fmla="*/ 2408 h 2589"/>
                <a:gd name="T24" fmla="*/ 1963 w 2169"/>
                <a:gd name="T25" fmla="*/ 2414 h 2589"/>
                <a:gd name="T26" fmla="*/ 1983 w 2169"/>
                <a:gd name="T27" fmla="*/ 2402 h 2589"/>
                <a:gd name="T28" fmla="*/ 1995 w 2169"/>
                <a:gd name="T29" fmla="*/ 2370 h 2589"/>
                <a:gd name="T30" fmla="*/ 1989 w 2169"/>
                <a:gd name="T31" fmla="*/ 195 h 2589"/>
                <a:gd name="T32" fmla="*/ 1971 w 2169"/>
                <a:gd name="T33" fmla="*/ 179 h 2589"/>
                <a:gd name="T34" fmla="*/ 1956 w 2169"/>
                <a:gd name="T35" fmla="*/ 0 h 2589"/>
                <a:gd name="T36" fmla="*/ 2053 w 2169"/>
                <a:gd name="T37" fmla="*/ 26 h 2589"/>
                <a:gd name="T38" fmla="*/ 2128 w 2169"/>
                <a:gd name="T39" fmla="*/ 93 h 2589"/>
                <a:gd name="T40" fmla="*/ 2166 w 2169"/>
                <a:gd name="T41" fmla="*/ 184 h 2589"/>
                <a:gd name="T42" fmla="*/ 2166 w 2169"/>
                <a:gd name="T43" fmla="*/ 2404 h 2589"/>
                <a:gd name="T44" fmla="*/ 2128 w 2169"/>
                <a:gd name="T45" fmla="*/ 2497 h 2589"/>
                <a:gd name="T46" fmla="*/ 2053 w 2169"/>
                <a:gd name="T47" fmla="*/ 2563 h 2589"/>
                <a:gd name="T48" fmla="*/ 1950 w 2169"/>
                <a:gd name="T49" fmla="*/ 2589 h 2589"/>
                <a:gd name="T50" fmla="*/ 1857 w 2169"/>
                <a:gd name="T51" fmla="*/ 2569 h 2589"/>
                <a:gd name="T52" fmla="*/ 531 w 2169"/>
                <a:gd name="T53" fmla="*/ 1926 h 2589"/>
                <a:gd name="T54" fmla="*/ 438 w 2169"/>
                <a:gd name="T55" fmla="*/ 1899 h 2589"/>
                <a:gd name="T56" fmla="*/ 374 w 2169"/>
                <a:gd name="T57" fmla="*/ 1829 h 2589"/>
                <a:gd name="T58" fmla="*/ 306 w 2169"/>
                <a:gd name="T59" fmla="*/ 1765 h 2589"/>
                <a:gd name="T60" fmla="*/ 178 w 2169"/>
                <a:gd name="T61" fmla="*/ 1737 h 2589"/>
                <a:gd name="T62" fmla="*/ 76 w 2169"/>
                <a:gd name="T63" fmla="*/ 1660 h 2589"/>
                <a:gd name="T64" fmla="*/ 13 w 2169"/>
                <a:gd name="T65" fmla="*/ 1547 h 2589"/>
                <a:gd name="T66" fmla="*/ 0 w 2169"/>
                <a:gd name="T67" fmla="*/ 1130 h 2589"/>
                <a:gd name="T68" fmla="*/ 29 w 2169"/>
                <a:gd name="T69" fmla="*/ 1001 h 2589"/>
                <a:gd name="T70" fmla="*/ 105 w 2169"/>
                <a:gd name="T71" fmla="*/ 898 h 2589"/>
                <a:gd name="T72" fmla="*/ 218 w 2169"/>
                <a:gd name="T73" fmla="*/ 837 h 2589"/>
                <a:gd name="T74" fmla="*/ 357 w 2169"/>
                <a:gd name="T75" fmla="*/ 823 h 2589"/>
                <a:gd name="T76" fmla="*/ 391 w 2169"/>
                <a:gd name="T77" fmla="*/ 734 h 2589"/>
                <a:gd name="T78" fmla="*/ 467 w 2169"/>
                <a:gd name="T79" fmla="*/ 675 h 2589"/>
                <a:gd name="T80" fmla="*/ 888 w 2169"/>
                <a:gd name="T81" fmla="*/ 664 h 2589"/>
                <a:gd name="T82" fmla="*/ 1890 w 2169"/>
                <a:gd name="T83" fmla="*/ 8 h 2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9" h="2589">
                  <a:moveTo>
                    <a:pt x="306" y="997"/>
                  </a:moveTo>
                  <a:lnTo>
                    <a:pt x="280" y="999"/>
                  </a:lnTo>
                  <a:lnTo>
                    <a:pt x="255" y="1007"/>
                  </a:lnTo>
                  <a:lnTo>
                    <a:pt x="233" y="1020"/>
                  </a:lnTo>
                  <a:lnTo>
                    <a:pt x="213" y="1036"/>
                  </a:lnTo>
                  <a:lnTo>
                    <a:pt x="197" y="1056"/>
                  </a:lnTo>
                  <a:lnTo>
                    <a:pt x="184" y="1078"/>
                  </a:lnTo>
                  <a:lnTo>
                    <a:pt x="177" y="1104"/>
                  </a:lnTo>
                  <a:lnTo>
                    <a:pt x="173" y="1130"/>
                  </a:lnTo>
                  <a:lnTo>
                    <a:pt x="173" y="1459"/>
                  </a:lnTo>
                  <a:lnTo>
                    <a:pt x="177" y="1485"/>
                  </a:lnTo>
                  <a:lnTo>
                    <a:pt x="184" y="1511"/>
                  </a:lnTo>
                  <a:lnTo>
                    <a:pt x="197" y="1533"/>
                  </a:lnTo>
                  <a:lnTo>
                    <a:pt x="213" y="1553"/>
                  </a:lnTo>
                  <a:lnTo>
                    <a:pt x="233" y="1569"/>
                  </a:lnTo>
                  <a:lnTo>
                    <a:pt x="255" y="1581"/>
                  </a:lnTo>
                  <a:lnTo>
                    <a:pt x="280" y="1590"/>
                  </a:lnTo>
                  <a:lnTo>
                    <a:pt x="306" y="1592"/>
                  </a:lnTo>
                  <a:lnTo>
                    <a:pt x="356" y="1592"/>
                  </a:lnTo>
                  <a:lnTo>
                    <a:pt x="356" y="997"/>
                  </a:lnTo>
                  <a:lnTo>
                    <a:pt x="306" y="997"/>
                  </a:lnTo>
                  <a:close/>
                  <a:moveTo>
                    <a:pt x="531" y="837"/>
                  </a:moveTo>
                  <a:lnTo>
                    <a:pt x="531" y="837"/>
                  </a:lnTo>
                  <a:lnTo>
                    <a:pt x="530" y="838"/>
                  </a:lnTo>
                  <a:lnTo>
                    <a:pt x="530" y="1751"/>
                  </a:lnTo>
                  <a:lnTo>
                    <a:pt x="531" y="1751"/>
                  </a:lnTo>
                  <a:lnTo>
                    <a:pt x="531" y="1752"/>
                  </a:lnTo>
                  <a:lnTo>
                    <a:pt x="828" y="1752"/>
                  </a:lnTo>
                  <a:lnTo>
                    <a:pt x="828" y="837"/>
                  </a:lnTo>
                  <a:lnTo>
                    <a:pt x="531" y="837"/>
                  </a:lnTo>
                  <a:close/>
                  <a:moveTo>
                    <a:pt x="1953" y="173"/>
                  </a:moveTo>
                  <a:lnTo>
                    <a:pt x="1939" y="174"/>
                  </a:lnTo>
                  <a:lnTo>
                    <a:pt x="1925" y="181"/>
                  </a:lnTo>
                  <a:lnTo>
                    <a:pt x="1001" y="796"/>
                  </a:lnTo>
                  <a:lnTo>
                    <a:pt x="1001" y="1793"/>
                  </a:lnTo>
                  <a:lnTo>
                    <a:pt x="1925" y="2408"/>
                  </a:lnTo>
                  <a:lnTo>
                    <a:pt x="1939" y="2415"/>
                  </a:lnTo>
                  <a:lnTo>
                    <a:pt x="1953" y="2416"/>
                  </a:lnTo>
                  <a:lnTo>
                    <a:pt x="1963" y="2414"/>
                  </a:lnTo>
                  <a:lnTo>
                    <a:pt x="1971" y="2410"/>
                  </a:lnTo>
                  <a:lnTo>
                    <a:pt x="1976" y="2407"/>
                  </a:lnTo>
                  <a:lnTo>
                    <a:pt x="1983" y="2402"/>
                  </a:lnTo>
                  <a:lnTo>
                    <a:pt x="1989" y="2393"/>
                  </a:lnTo>
                  <a:lnTo>
                    <a:pt x="1993" y="2384"/>
                  </a:lnTo>
                  <a:lnTo>
                    <a:pt x="1995" y="2370"/>
                  </a:lnTo>
                  <a:lnTo>
                    <a:pt x="1995" y="218"/>
                  </a:lnTo>
                  <a:lnTo>
                    <a:pt x="1993" y="205"/>
                  </a:lnTo>
                  <a:lnTo>
                    <a:pt x="1989" y="195"/>
                  </a:lnTo>
                  <a:lnTo>
                    <a:pt x="1983" y="187"/>
                  </a:lnTo>
                  <a:lnTo>
                    <a:pt x="1976" y="182"/>
                  </a:lnTo>
                  <a:lnTo>
                    <a:pt x="1971" y="179"/>
                  </a:lnTo>
                  <a:lnTo>
                    <a:pt x="1963" y="175"/>
                  </a:lnTo>
                  <a:lnTo>
                    <a:pt x="1953" y="173"/>
                  </a:lnTo>
                  <a:close/>
                  <a:moveTo>
                    <a:pt x="1956" y="0"/>
                  </a:moveTo>
                  <a:lnTo>
                    <a:pt x="1989" y="3"/>
                  </a:lnTo>
                  <a:lnTo>
                    <a:pt x="2022" y="12"/>
                  </a:lnTo>
                  <a:lnTo>
                    <a:pt x="2053" y="26"/>
                  </a:lnTo>
                  <a:lnTo>
                    <a:pt x="2082" y="44"/>
                  </a:lnTo>
                  <a:lnTo>
                    <a:pt x="2107" y="66"/>
                  </a:lnTo>
                  <a:lnTo>
                    <a:pt x="2128" y="93"/>
                  </a:lnTo>
                  <a:lnTo>
                    <a:pt x="2145" y="120"/>
                  </a:lnTo>
                  <a:lnTo>
                    <a:pt x="2158" y="151"/>
                  </a:lnTo>
                  <a:lnTo>
                    <a:pt x="2166" y="184"/>
                  </a:lnTo>
                  <a:lnTo>
                    <a:pt x="2169" y="218"/>
                  </a:lnTo>
                  <a:lnTo>
                    <a:pt x="2169" y="2370"/>
                  </a:lnTo>
                  <a:lnTo>
                    <a:pt x="2166" y="2404"/>
                  </a:lnTo>
                  <a:lnTo>
                    <a:pt x="2158" y="2437"/>
                  </a:lnTo>
                  <a:lnTo>
                    <a:pt x="2145" y="2468"/>
                  </a:lnTo>
                  <a:lnTo>
                    <a:pt x="2128" y="2497"/>
                  </a:lnTo>
                  <a:lnTo>
                    <a:pt x="2107" y="2522"/>
                  </a:lnTo>
                  <a:lnTo>
                    <a:pt x="2082" y="2544"/>
                  </a:lnTo>
                  <a:lnTo>
                    <a:pt x="2053" y="2563"/>
                  </a:lnTo>
                  <a:lnTo>
                    <a:pt x="2020" y="2577"/>
                  </a:lnTo>
                  <a:lnTo>
                    <a:pt x="1985" y="2586"/>
                  </a:lnTo>
                  <a:lnTo>
                    <a:pt x="1950" y="2589"/>
                  </a:lnTo>
                  <a:lnTo>
                    <a:pt x="1918" y="2587"/>
                  </a:lnTo>
                  <a:lnTo>
                    <a:pt x="1887" y="2579"/>
                  </a:lnTo>
                  <a:lnTo>
                    <a:pt x="1857" y="2569"/>
                  </a:lnTo>
                  <a:lnTo>
                    <a:pt x="1828" y="2553"/>
                  </a:lnTo>
                  <a:lnTo>
                    <a:pt x="888" y="1926"/>
                  </a:lnTo>
                  <a:lnTo>
                    <a:pt x="531" y="1926"/>
                  </a:lnTo>
                  <a:lnTo>
                    <a:pt x="498" y="1922"/>
                  </a:lnTo>
                  <a:lnTo>
                    <a:pt x="467" y="1913"/>
                  </a:lnTo>
                  <a:lnTo>
                    <a:pt x="438" y="1899"/>
                  </a:lnTo>
                  <a:lnTo>
                    <a:pt x="413" y="1879"/>
                  </a:lnTo>
                  <a:lnTo>
                    <a:pt x="391" y="1855"/>
                  </a:lnTo>
                  <a:lnTo>
                    <a:pt x="374" y="1829"/>
                  </a:lnTo>
                  <a:lnTo>
                    <a:pt x="363" y="1798"/>
                  </a:lnTo>
                  <a:lnTo>
                    <a:pt x="357" y="1765"/>
                  </a:lnTo>
                  <a:lnTo>
                    <a:pt x="306" y="1765"/>
                  </a:lnTo>
                  <a:lnTo>
                    <a:pt x="262" y="1762"/>
                  </a:lnTo>
                  <a:lnTo>
                    <a:pt x="218" y="1752"/>
                  </a:lnTo>
                  <a:lnTo>
                    <a:pt x="178" y="1737"/>
                  </a:lnTo>
                  <a:lnTo>
                    <a:pt x="140" y="1716"/>
                  </a:lnTo>
                  <a:lnTo>
                    <a:pt x="105" y="1691"/>
                  </a:lnTo>
                  <a:lnTo>
                    <a:pt x="76" y="1660"/>
                  </a:lnTo>
                  <a:lnTo>
                    <a:pt x="50" y="1626"/>
                  </a:lnTo>
                  <a:lnTo>
                    <a:pt x="29" y="1589"/>
                  </a:lnTo>
                  <a:lnTo>
                    <a:pt x="13" y="1547"/>
                  </a:lnTo>
                  <a:lnTo>
                    <a:pt x="3" y="1505"/>
                  </a:lnTo>
                  <a:lnTo>
                    <a:pt x="0" y="1459"/>
                  </a:lnTo>
                  <a:lnTo>
                    <a:pt x="0" y="1130"/>
                  </a:lnTo>
                  <a:lnTo>
                    <a:pt x="3" y="1085"/>
                  </a:lnTo>
                  <a:lnTo>
                    <a:pt x="13" y="1042"/>
                  </a:lnTo>
                  <a:lnTo>
                    <a:pt x="29" y="1001"/>
                  </a:lnTo>
                  <a:lnTo>
                    <a:pt x="50" y="963"/>
                  </a:lnTo>
                  <a:lnTo>
                    <a:pt x="76" y="929"/>
                  </a:lnTo>
                  <a:lnTo>
                    <a:pt x="105" y="898"/>
                  </a:lnTo>
                  <a:lnTo>
                    <a:pt x="140" y="873"/>
                  </a:lnTo>
                  <a:lnTo>
                    <a:pt x="178" y="852"/>
                  </a:lnTo>
                  <a:lnTo>
                    <a:pt x="218" y="837"/>
                  </a:lnTo>
                  <a:lnTo>
                    <a:pt x="262" y="826"/>
                  </a:lnTo>
                  <a:lnTo>
                    <a:pt x="306" y="823"/>
                  </a:lnTo>
                  <a:lnTo>
                    <a:pt x="357" y="823"/>
                  </a:lnTo>
                  <a:lnTo>
                    <a:pt x="363" y="791"/>
                  </a:lnTo>
                  <a:lnTo>
                    <a:pt x="374" y="760"/>
                  </a:lnTo>
                  <a:lnTo>
                    <a:pt x="391" y="734"/>
                  </a:lnTo>
                  <a:lnTo>
                    <a:pt x="413" y="709"/>
                  </a:lnTo>
                  <a:lnTo>
                    <a:pt x="438" y="690"/>
                  </a:lnTo>
                  <a:lnTo>
                    <a:pt x="467" y="675"/>
                  </a:lnTo>
                  <a:lnTo>
                    <a:pt x="498" y="667"/>
                  </a:lnTo>
                  <a:lnTo>
                    <a:pt x="531" y="664"/>
                  </a:lnTo>
                  <a:lnTo>
                    <a:pt x="888" y="664"/>
                  </a:lnTo>
                  <a:lnTo>
                    <a:pt x="1828" y="36"/>
                  </a:lnTo>
                  <a:lnTo>
                    <a:pt x="1858" y="20"/>
                  </a:lnTo>
                  <a:lnTo>
                    <a:pt x="1890" y="8"/>
                  </a:lnTo>
                  <a:lnTo>
                    <a:pt x="1923" y="1"/>
                  </a:lnTo>
                  <a:lnTo>
                    <a:pt x="19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166"/>
            <p:cNvSpPr>
              <a:spLocks/>
            </p:cNvSpPr>
            <p:nvPr/>
          </p:nvSpPr>
          <p:spPr bwMode="auto">
            <a:xfrm>
              <a:off x="1193800" y="2787650"/>
              <a:ext cx="93663" cy="357187"/>
            </a:xfrm>
            <a:custGeom>
              <a:avLst/>
              <a:gdLst>
                <a:gd name="T0" fmla="*/ 98 w 588"/>
                <a:gd name="T1" fmla="*/ 3 h 2247"/>
                <a:gd name="T2" fmla="*/ 133 w 588"/>
                <a:gd name="T3" fmla="*/ 24 h 2247"/>
                <a:gd name="T4" fmla="*/ 259 w 588"/>
                <a:gd name="T5" fmla="*/ 165 h 2247"/>
                <a:gd name="T6" fmla="*/ 366 w 588"/>
                <a:gd name="T7" fmla="*/ 319 h 2247"/>
                <a:gd name="T8" fmla="*/ 452 w 588"/>
                <a:gd name="T9" fmla="*/ 485 h 2247"/>
                <a:gd name="T10" fmla="*/ 518 w 588"/>
                <a:gd name="T11" fmla="*/ 658 h 2247"/>
                <a:gd name="T12" fmla="*/ 562 w 588"/>
                <a:gd name="T13" fmla="*/ 840 h 2247"/>
                <a:gd name="T14" fmla="*/ 585 w 588"/>
                <a:gd name="T15" fmla="*/ 1028 h 2247"/>
                <a:gd name="T16" fmla="*/ 585 w 588"/>
                <a:gd name="T17" fmla="*/ 1219 h 2247"/>
                <a:gd name="T18" fmla="*/ 562 w 588"/>
                <a:gd name="T19" fmla="*/ 1407 h 2247"/>
                <a:gd name="T20" fmla="*/ 518 w 588"/>
                <a:gd name="T21" fmla="*/ 1588 h 2247"/>
                <a:gd name="T22" fmla="*/ 452 w 588"/>
                <a:gd name="T23" fmla="*/ 1762 h 2247"/>
                <a:gd name="T24" fmla="*/ 366 w 588"/>
                <a:gd name="T25" fmla="*/ 1927 h 2247"/>
                <a:gd name="T26" fmla="*/ 259 w 588"/>
                <a:gd name="T27" fmla="*/ 2081 h 2247"/>
                <a:gd name="T28" fmla="*/ 133 w 588"/>
                <a:gd name="T29" fmla="*/ 2223 h 2247"/>
                <a:gd name="T30" fmla="*/ 98 w 588"/>
                <a:gd name="T31" fmla="*/ 2244 h 2247"/>
                <a:gd name="T32" fmla="*/ 57 w 588"/>
                <a:gd name="T33" fmla="*/ 2244 h 2247"/>
                <a:gd name="T34" fmla="*/ 22 w 588"/>
                <a:gd name="T35" fmla="*/ 2223 h 2247"/>
                <a:gd name="T36" fmla="*/ 2 w 588"/>
                <a:gd name="T37" fmla="*/ 2188 h 2247"/>
                <a:gd name="T38" fmla="*/ 2 w 588"/>
                <a:gd name="T39" fmla="*/ 2148 h 2247"/>
                <a:gd name="T40" fmla="*/ 22 w 588"/>
                <a:gd name="T41" fmla="*/ 2113 h 2247"/>
                <a:gd name="T42" fmla="*/ 136 w 588"/>
                <a:gd name="T43" fmla="*/ 1985 h 2247"/>
                <a:gd name="T44" fmla="*/ 232 w 588"/>
                <a:gd name="T45" fmla="*/ 1846 h 2247"/>
                <a:gd name="T46" fmla="*/ 309 w 588"/>
                <a:gd name="T47" fmla="*/ 1698 h 2247"/>
                <a:gd name="T48" fmla="*/ 369 w 588"/>
                <a:gd name="T49" fmla="*/ 1542 h 2247"/>
                <a:gd name="T50" fmla="*/ 409 w 588"/>
                <a:gd name="T51" fmla="*/ 1378 h 2247"/>
                <a:gd name="T52" fmla="*/ 430 w 588"/>
                <a:gd name="T53" fmla="*/ 1209 h 2247"/>
                <a:gd name="T54" fmla="*/ 430 w 588"/>
                <a:gd name="T55" fmla="*/ 1038 h 2247"/>
                <a:gd name="T56" fmla="*/ 409 w 588"/>
                <a:gd name="T57" fmla="*/ 869 h 2247"/>
                <a:gd name="T58" fmla="*/ 369 w 588"/>
                <a:gd name="T59" fmla="*/ 705 h 2247"/>
                <a:gd name="T60" fmla="*/ 309 w 588"/>
                <a:gd name="T61" fmla="*/ 549 h 2247"/>
                <a:gd name="T62" fmla="*/ 232 w 588"/>
                <a:gd name="T63" fmla="*/ 400 h 2247"/>
                <a:gd name="T64" fmla="*/ 136 w 588"/>
                <a:gd name="T65" fmla="*/ 262 h 2247"/>
                <a:gd name="T66" fmla="*/ 22 w 588"/>
                <a:gd name="T67" fmla="*/ 134 h 2247"/>
                <a:gd name="T68" fmla="*/ 2 w 588"/>
                <a:gd name="T69" fmla="*/ 98 h 2247"/>
                <a:gd name="T70" fmla="*/ 2 w 588"/>
                <a:gd name="T71" fmla="*/ 59 h 2247"/>
                <a:gd name="T72" fmla="*/ 22 w 588"/>
                <a:gd name="T73" fmla="*/ 24 h 2247"/>
                <a:gd name="T74" fmla="*/ 57 w 588"/>
                <a:gd name="T75" fmla="*/ 3 h 2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8" h="2247">
                  <a:moveTo>
                    <a:pt x="77" y="0"/>
                  </a:moveTo>
                  <a:lnTo>
                    <a:pt x="98" y="3"/>
                  </a:lnTo>
                  <a:lnTo>
                    <a:pt x="116" y="11"/>
                  </a:lnTo>
                  <a:lnTo>
                    <a:pt x="133" y="24"/>
                  </a:lnTo>
                  <a:lnTo>
                    <a:pt x="199" y="93"/>
                  </a:lnTo>
                  <a:lnTo>
                    <a:pt x="259" y="165"/>
                  </a:lnTo>
                  <a:lnTo>
                    <a:pt x="315" y="242"/>
                  </a:lnTo>
                  <a:lnTo>
                    <a:pt x="366" y="319"/>
                  </a:lnTo>
                  <a:lnTo>
                    <a:pt x="411" y="401"/>
                  </a:lnTo>
                  <a:lnTo>
                    <a:pt x="452" y="485"/>
                  </a:lnTo>
                  <a:lnTo>
                    <a:pt x="488" y="571"/>
                  </a:lnTo>
                  <a:lnTo>
                    <a:pt x="518" y="658"/>
                  </a:lnTo>
                  <a:lnTo>
                    <a:pt x="543" y="749"/>
                  </a:lnTo>
                  <a:lnTo>
                    <a:pt x="562" y="840"/>
                  </a:lnTo>
                  <a:lnTo>
                    <a:pt x="576" y="934"/>
                  </a:lnTo>
                  <a:lnTo>
                    <a:pt x="585" y="1028"/>
                  </a:lnTo>
                  <a:lnTo>
                    <a:pt x="588" y="1123"/>
                  </a:lnTo>
                  <a:lnTo>
                    <a:pt x="585" y="1219"/>
                  </a:lnTo>
                  <a:lnTo>
                    <a:pt x="576" y="1313"/>
                  </a:lnTo>
                  <a:lnTo>
                    <a:pt x="562" y="1407"/>
                  </a:lnTo>
                  <a:lnTo>
                    <a:pt x="543" y="1498"/>
                  </a:lnTo>
                  <a:lnTo>
                    <a:pt x="518" y="1588"/>
                  </a:lnTo>
                  <a:lnTo>
                    <a:pt x="488" y="1676"/>
                  </a:lnTo>
                  <a:lnTo>
                    <a:pt x="452" y="1762"/>
                  </a:lnTo>
                  <a:lnTo>
                    <a:pt x="411" y="1846"/>
                  </a:lnTo>
                  <a:lnTo>
                    <a:pt x="366" y="1927"/>
                  </a:lnTo>
                  <a:lnTo>
                    <a:pt x="315" y="2005"/>
                  </a:lnTo>
                  <a:lnTo>
                    <a:pt x="259" y="2081"/>
                  </a:lnTo>
                  <a:lnTo>
                    <a:pt x="199" y="2154"/>
                  </a:lnTo>
                  <a:lnTo>
                    <a:pt x="133" y="2223"/>
                  </a:lnTo>
                  <a:lnTo>
                    <a:pt x="116" y="2236"/>
                  </a:lnTo>
                  <a:lnTo>
                    <a:pt x="98" y="2244"/>
                  </a:lnTo>
                  <a:lnTo>
                    <a:pt x="77" y="2247"/>
                  </a:lnTo>
                  <a:lnTo>
                    <a:pt x="57" y="2244"/>
                  </a:lnTo>
                  <a:lnTo>
                    <a:pt x="39" y="2236"/>
                  </a:lnTo>
                  <a:lnTo>
                    <a:pt x="22" y="2223"/>
                  </a:lnTo>
                  <a:lnTo>
                    <a:pt x="9" y="2206"/>
                  </a:lnTo>
                  <a:lnTo>
                    <a:pt x="2" y="2188"/>
                  </a:lnTo>
                  <a:lnTo>
                    <a:pt x="0" y="2168"/>
                  </a:lnTo>
                  <a:lnTo>
                    <a:pt x="2" y="2148"/>
                  </a:lnTo>
                  <a:lnTo>
                    <a:pt x="9" y="2130"/>
                  </a:lnTo>
                  <a:lnTo>
                    <a:pt x="22" y="2113"/>
                  </a:lnTo>
                  <a:lnTo>
                    <a:pt x="81" y="2050"/>
                  </a:lnTo>
                  <a:lnTo>
                    <a:pt x="136" y="1985"/>
                  </a:lnTo>
                  <a:lnTo>
                    <a:pt x="186" y="1917"/>
                  </a:lnTo>
                  <a:lnTo>
                    <a:pt x="232" y="1846"/>
                  </a:lnTo>
                  <a:lnTo>
                    <a:pt x="273" y="1774"/>
                  </a:lnTo>
                  <a:lnTo>
                    <a:pt x="309" y="1698"/>
                  </a:lnTo>
                  <a:lnTo>
                    <a:pt x="341" y="1621"/>
                  </a:lnTo>
                  <a:lnTo>
                    <a:pt x="369" y="1542"/>
                  </a:lnTo>
                  <a:lnTo>
                    <a:pt x="391" y="1460"/>
                  </a:lnTo>
                  <a:lnTo>
                    <a:pt x="409" y="1378"/>
                  </a:lnTo>
                  <a:lnTo>
                    <a:pt x="421" y="1294"/>
                  </a:lnTo>
                  <a:lnTo>
                    <a:pt x="430" y="1209"/>
                  </a:lnTo>
                  <a:lnTo>
                    <a:pt x="432" y="1123"/>
                  </a:lnTo>
                  <a:lnTo>
                    <a:pt x="430" y="1038"/>
                  </a:lnTo>
                  <a:lnTo>
                    <a:pt x="421" y="953"/>
                  </a:lnTo>
                  <a:lnTo>
                    <a:pt x="409" y="869"/>
                  </a:lnTo>
                  <a:lnTo>
                    <a:pt x="391" y="786"/>
                  </a:lnTo>
                  <a:lnTo>
                    <a:pt x="369" y="705"/>
                  </a:lnTo>
                  <a:lnTo>
                    <a:pt x="341" y="626"/>
                  </a:lnTo>
                  <a:lnTo>
                    <a:pt x="309" y="549"/>
                  </a:lnTo>
                  <a:lnTo>
                    <a:pt x="273" y="473"/>
                  </a:lnTo>
                  <a:lnTo>
                    <a:pt x="232" y="400"/>
                  </a:lnTo>
                  <a:lnTo>
                    <a:pt x="186" y="330"/>
                  </a:lnTo>
                  <a:lnTo>
                    <a:pt x="136" y="262"/>
                  </a:lnTo>
                  <a:lnTo>
                    <a:pt x="81" y="196"/>
                  </a:lnTo>
                  <a:lnTo>
                    <a:pt x="22" y="134"/>
                  </a:lnTo>
                  <a:lnTo>
                    <a:pt x="9" y="117"/>
                  </a:lnTo>
                  <a:lnTo>
                    <a:pt x="2" y="98"/>
                  </a:lnTo>
                  <a:lnTo>
                    <a:pt x="0" y="79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2" y="24"/>
                  </a:lnTo>
                  <a:lnTo>
                    <a:pt x="39" y="11"/>
                  </a:lnTo>
                  <a:lnTo>
                    <a:pt x="57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167"/>
            <p:cNvSpPr>
              <a:spLocks/>
            </p:cNvSpPr>
            <p:nvPr/>
          </p:nvSpPr>
          <p:spPr bwMode="auto">
            <a:xfrm>
              <a:off x="1125538" y="2855913"/>
              <a:ext cx="65088" cy="220662"/>
            </a:xfrm>
            <a:custGeom>
              <a:avLst/>
              <a:gdLst>
                <a:gd name="T0" fmla="*/ 98 w 412"/>
                <a:gd name="T1" fmla="*/ 2 h 1387"/>
                <a:gd name="T2" fmla="*/ 134 w 412"/>
                <a:gd name="T3" fmla="*/ 22 h 1387"/>
                <a:gd name="T4" fmla="*/ 231 w 412"/>
                <a:gd name="T5" fmla="*/ 137 h 1387"/>
                <a:gd name="T6" fmla="*/ 309 w 412"/>
                <a:gd name="T7" fmla="*/ 262 h 1387"/>
                <a:gd name="T8" fmla="*/ 365 w 412"/>
                <a:gd name="T9" fmla="*/ 400 h 1387"/>
                <a:gd name="T10" fmla="*/ 400 w 412"/>
                <a:gd name="T11" fmla="*/ 543 h 1387"/>
                <a:gd name="T12" fmla="*/ 412 w 412"/>
                <a:gd name="T13" fmla="*/ 693 h 1387"/>
                <a:gd name="T14" fmla="*/ 400 w 412"/>
                <a:gd name="T15" fmla="*/ 844 h 1387"/>
                <a:gd name="T16" fmla="*/ 365 w 412"/>
                <a:gd name="T17" fmla="*/ 988 h 1387"/>
                <a:gd name="T18" fmla="*/ 309 w 412"/>
                <a:gd name="T19" fmla="*/ 1124 h 1387"/>
                <a:gd name="T20" fmla="*/ 231 w 412"/>
                <a:gd name="T21" fmla="*/ 1250 h 1387"/>
                <a:gd name="T22" fmla="*/ 134 w 412"/>
                <a:gd name="T23" fmla="*/ 1365 h 1387"/>
                <a:gd name="T24" fmla="*/ 98 w 412"/>
                <a:gd name="T25" fmla="*/ 1385 h 1387"/>
                <a:gd name="T26" fmla="*/ 59 w 412"/>
                <a:gd name="T27" fmla="*/ 1385 h 1387"/>
                <a:gd name="T28" fmla="*/ 24 w 412"/>
                <a:gd name="T29" fmla="*/ 1365 h 1387"/>
                <a:gd name="T30" fmla="*/ 3 w 412"/>
                <a:gd name="T31" fmla="*/ 1329 h 1387"/>
                <a:gd name="T32" fmla="*/ 3 w 412"/>
                <a:gd name="T33" fmla="*/ 1289 h 1387"/>
                <a:gd name="T34" fmla="*/ 24 w 412"/>
                <a:gd name="T35" fmla="*/ 1254 h 1387"/>
                <a:gd name="T36" fmla="*/ 104 w 412"/>
                <a:gd name="T37" fmla="*/ 1159 h 1387"/>
                <a:gd name="T38" fmla="*/ 169 w 412"/>
                <a:gd name="T39" fmla="*/ 1053 h 1387"/>
                <a:gd name="T40" fmla="*/ 217 w 412"/>
                <a:gd name="T41" fmla="*/ 940 h 1387"/>
                <a:gd name="T42" fmla="*/ 246 w 412"/>
                <a:gd name="T43" fmla="*/ 818 h 1387"/>
                <a:gd name="T44" fmla="*/ 255 w 412"/>
                <a:gd name="T45" fmla="*/ 693 h 1387"/>
                <a:gd name="T46" fmla="*/ 246 w 412"/>
                <a:gd name="T47" fmla="*/ 568 h 1387"/>
                <a:gd name="T48" fmla="*/ 217 w 412"/>
                <a:gd name="T49" fmla="*/ 447 h 1387"/>
                <a:gd name="T50" fmla="*/ 169 w 412"/>
                <a:gd name="T51" fmla="*/ 334 h 1387"/>
                <a:gd name="T52" fmla="*/ 104 w 412"/>
                <a:gd name="T53" fmla="*/ 228 h 1387"/>
                <a:gd name="T54" fmla="*/ 24 w 412"/>
                <a:gd name="T55" fmla="*/ 133 h 1387"/>
                <a:gd name="T56" fmla="*/ 3 w 412"/>
                <a:gd name="T57" fmla="*/ 98 h 1387"/>
                <a:gd name="T58" fmla="*/ 3 w 412"/>
                <a:gd name="T59" fmla="*/ 57 h 1387"/>
                <a:gd name="T60" fmla="*/ 24 w 412"/>
                <a:gd name="T61" fmla="*/ 22 h 1387"/>
                <a:gd name="T62" fmla="*/ 59 w 412"/>
                <a:gd name="T63" fmla="*/ 2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1387">
                  <a:moveTo>
                    <a:pt x="79" y="0"/>
                  </a:moveTo>
                  <a:lnTo>
                    <a:pt x="98" y="2"/>
                  </a:lnTo>
                  <a:lnTo>
                    <a:pt x="117" y="9"/>
                  </a:lnTo>
                  <a:lnTo>
                    <a:pt x="134" y="22"/>
                  </a:lnTo>
                  <a:lnTo>
                    <a:pt x="185" y="77"/>
                  </a:lnTo>
                  <a:lnTo>
                    <a:pt x="231" y="137"/>
                  </a:lnTo>
                  <a:lnTo>
                    <a:pt x="272" y="199"/>
                  </a:lnTo>
                  <a:lnTo>
                    <a:pt x="309" y="262"/>
                  </a:lnTo>
                  <a:lnTo>
                    <a:pt x="339" y="329"/>
                  </a:lnTo>
                  <a:lnTo>
                    <a:pt x="365" y="400"/>
                  </a:lnTo>
                  <a:lnTo>
                    <a:pt x="385" y="471"/>
                  </a:lnTo>
                  <a:lnTo>
                    <a:pt x="400" y="543"/>
                  </a:lnTo>
                  <a:lnTo>
                    <a:pt x="409" y="618"/>
                  </a:lnTo>
                  <a:lnTo>
                    <a:pt x="412" y="693"/>
                  </a:lnTo>
                  <a:lnTo>
                    <a:pt x="409" y="770"/>
                  </a:lnTo>
                  <a:lnTo>
                    <a:pt x="400" y="844"/>
                  </a:lnTo>
                  <a:lnTo>
                    <a:pt x="385" y="916"/>
                  </a:lnTo>
                  <a:lnTo>
                    <a:pt x="365" y="988"/>
                  </a:lnTo>
                  <a:lnTo>
                    <a:pt x="339" y="1057"/>
                  </a:lnTo>
                  <a:lnTo>
                    <a:pt x="309" y="1124"/>
                  </a:lnTo>
                  <a:lnTo>
                    <a:pt x="272" y="1188"/>
                  </a:lnTo>
                  <a:lnTo>
                    <a:pt x="231" y="1250"/>
                  </a:lnTo>
                  <a:lnTo>
                    <a:pt x="185" y="1309"/>
                  </a:lnTo>
                  <a:lnTo>
                    <a:pt x="134" y="1365"/>
                  </a:lnTo>
                  <a:lnTo>
                    <a:pt x="117" y="1378"/>
                  </a:lnTo>
                  <a:lnTo>
                    <a:pt x="98" y="1385"/>
                  </a:lnTo>
                  <a:lnTo>
                    <a:pt x="79" y="1387"/>
                  </a:lnTo>
                  <a:lnTo>
                    <a:pt x="59" y="1385"/>
                  </a:lnTo>
                  <a:lnTo>
                    <a:pt x="39" y="1378"/>
                  </a:lnTo>
                  <a:lnTo>
                    <a:pt x="24" y="1365"/>
                  </a:lnTo>
                  <a:lnTo>
                    <a:pt x="11" y="1348"/>
                  </a:lnTo>
                  <a:lnTo>
                    <a:pt x="3" y="1329"/>
                  </a:lnTo>
                  <a:lnTo>
                    <a:pt x="0" y="1310"/>
                  </a:lnTo>
                  <a:lnTo>
                    <a:pt x="3" y="1289"/>
                  </a:lnTo>
                  <a:lnTo>
                    <a:pt x="11" y="1270"/>
                  </a:lnTo>
                  <a:lnTo>
                    <a:pt x="24" y="1254"/>
                  </a:lnTo>
                  <a:lnTo>
                    <a:pt x="66" y="1208"/>
                  </a:lnTo>
                  <a:lnTo>
                    <a:pt x="104" y="1159"/>
                  </a:lnTo>
                  <a:lnTo>
                    <a:pt x="139" y="1108"/>
                  </a:lnTo>
                  <a:lnTo>
                    <a:pt x="169" y="1053"/>
                  </a:lnTo>
                  <a:lnTo>
                    <a:pt x="195" y="997"/>
                  </a:lnTo>
                  <a:lnTo>
                    <a:pt x="217" y="940"/>
                  </a:lnTo>
                  <a:lnTo>
                    <a:pt x="233" y="880"/>
                  </a:lnTo>
                  <a:lnTo>
                    <a:pt x="246" y="818"/>
                  </a:lnTo>
                  <a:lnTo>
                    <a:pt x="252" y="757"/>
                  </a:lnTo>
                  <a:lnTo>
                    <a:pt x="255" y="693"/>
                  </a:lnTo>
                  <a:lnTo>
                    <a:pt x="252" y="630"/>
                  </a:lnTo>
                  <a:lnTo>
                    <a:pt x="246" y="568"/>
                  </a:lnTo>
                  <a:lnTo>
                    <a:pt x="233" y="507"/>
                  </a:lnTo>
                  <a:lnTo>
                    <a:pt x="217" y="447"/>
                  </a:lnTo>
                  <a:lnTo>
                    <a:pt x="195" y="390"/>
                  </a:lnTo>
                  <a:lnTo>
                    <a:pt x="169" y="334"/>
                  </a:lnTo>
                  <a:lnTo>
                    <a:pt x="139" y="279"/>
                  </a:lnTo>
                  <a:lnTo>
                    <a:pt x="104" y="228"/>
                  </a:lnTo>
                  <a:lnTo>
                    <a:pt x="66" y="179"/>
                  </a:lnTo>
                  <a:lnTo>
                    <a:pt x="24" y="133"/>
                  </a:lnTo>
                  <a:lnTo>
                    <a:pt x="11" y="116"/>
                  </a:lnTo>
                  <a:lnTo>
                    <a:pt x="3" y="98"/>
                  </a:lnTo>
                  <a:lnTo>
                    <a:pt x="0" y="77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4" y="22"/>
                  </a:lnTo>
                  <a:lnTo>
                    <a:pt x="39" y="9"/>
                  </a:lnTo>
                  <a:lnTo>
                    <a:pt x="59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5" name="Group 824"/>
          <p:cNvGrpSpPr/>
          <p:nvPr/>
        </p:nvGrpSpPr>
        <p:grpSpPr>
          <a:xfrm>
            <a:off x="3474033" y="3460750"/>
            <a:ext cx="557212" cy="555625"/>
            <a:chOff x="3519488" y="3460750"/>
            <a:chExt cx="557212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2" name="Freeform 172"/>
            <p:cNvSpPr>
              <a:spLocks noEditPoints="1"/>
            </p:cNvSpPr>
            <p:nvPr/>
          </p:nvSpPr>
          <p:spPr bwMode="auto">
            <a:xfrm>
              <a:off x="3519488" y="3460750"/>
              <a:ext cx="557212" cy="555625"/>
            </a:xfrm>
            <a:custGeom>
              <a:avLst/>
              <a:gdLst>
                <a:gd name="T0" fmla="*/ 1451 w 3510"/>
                <a:gd name="T1" fmla="*/ 212 h 3500"/>
                <a:gd name="T2" fmla="*/ 1076 w 3510"/>
                <a:gd name="T3" fmla="*/ 336 h 3500"/>
                <a:gd name="T4" fmla="*/ 751 w 3510"/>
                <a:gd name="T5" fmla="*/ 544 h 3500"/>
                <a:gd name="T6" fmla="*/ 486 w 3510"/>
                <a:gd name="T7" fmla="*/ 825 h 3500"/>
                <a:gd name="T8" fmla="*/ 297 w 3510"/>
                <a:gd name="T9" fmla="*/ 1162 h 3500"/>
                <a:gd name="T10" fmla="*/ 196 w 3510"/>
                <a:gd name="T11" fmla="*/ 1546 h 3500"/>
                <a:gd name="T12" fmla="*/ 196 w 3510"/>
                <a:gd name="T13" fmla="*/ 1954 h 3500"/>
                <a:gd name="T14" fmla="*/ 297 w 3510"/>
                <a:gd name="T15" fmla="*/ 2338 h 3500"/>
                <a:gd name="T16" fmla="*/ 486 w 3510"/>
                <a:gd name="T17" fmla="*/ 2675 h 3500"/>
                <a:gd name="T18" fmla="*/ 751 w 3510"/>
                <a:gd name="T19" fmla="*/ 2956 h 3500"/>
                <a:gd name="T20" fmla="*/ 1076 w 3510"/>
                <a:gd name="T21" fmla="*/ 3164 h 3500"/>
                <a:gd name="T22" fmla="*/ 1451 w 3510"/>
                <a:gd name="T23" fmla="*/ 3288 h 3500"/>
                <a:gd name="T24" fmla="*/ 1858 w 3510"/>
                <a:gd name="T25" fmla="*/ 3314 h 3500"/>
                <a:gd name="T26" fmla="*/ 2252 w 3510"/>
                <a:gd name="T27" fmla="*/ 3238 h 3500"/>
                <a:gd name="T28" fmla="*/ 2603 w 3510"/>
                <a:gd name="T29" fmla="*/ 3069 h 3500"/>
                <a:gd name="T30" fmla="*/ 2899 w 3510"/>
                <a:gd name="T31" fmla="*/ 2823 h 3500"/>
                <a:gd name="T32" fmla="*/ 3128 w 3510"/>
                <a:gd name="T33" fmla="*/ 2513 h 3500"/>
                <a:gd name="T34" fmla="*/ 3275 w 3510"/>
                <a:gd name="T35" fmla="*/ 2150 h 3500"/>
                <a:gd name="T36" fmla="*/ 3327 w 3510"/>
                <a:gd name="T37" fmla="*/ 1750 h 3500"/>
                <a:gd name="T38" fmla="*/ 3275 w 3510"/>
                <a:gd name="T39" fmla="*/ 1350 h 3500"/>
                <a:gd name="T40" fmla="*/ 3128 w 3510"/>
                <a:gd name="T41" fmla="*/ 987 h 3500"/>
                <a:gd name="T42" fmla="*/ 2899 w 3510"/>
                <a:gd name="T43" fmla="*/ 677 h 3500"/>
                <a:gd name="T44" fmla="*/ 2603 w 3510"/>
                <a:gd name="T45" fmla="*/ 431 h 3500"/>
                <a:gd name="T46" fmla="*/ 2252 w 3510"/>
                <a:gd name="T47" fmla="*/ 262 h 3500"/>
                <a:gd name="T48" fmla="*/ 1858 w 3510"/>
                <a:gd name="T49" fmla="*/ 186 h 3500"/>
                <a:gd name="T50" fmla="*/ 1967 w 3510"/>
                <a:gd name="T51" fmla="*/ 13 h 3500"/>
                <a:gd name="T52" fmla="*/ 2367 w 3510"/>
                <a:gd name="T53" fmla="*/ 109 h 3500"/>
                <a:gd name="T54" fmla="*/ 2725 w 3510"/>
                <a:gd name="T55" fmla="*/ 293 h 3500"/>
                <a:gd name="T56" fmla="*/ 3030 w 3510"/>
                <a:gd name="T57" fmla="*/ 548 h 3500"/>
                <a:gd name="T58" fmla="*/ 3270 w 3510"/>
                <a:gd name="T59" fmla="*/ 868 h 3500"/>
                <a:gd name="T60" fmla="*/ 3432 w 3510"/>
                <a:gd name="T61" fmla="*/ 1237 h 3500"/>
                <a:gd name="T62" fmla="*/ 3507 w 3510"/>
                <a:gd name="T63" fmla="*/ 1644 h 3500"/>
                <a:gd name="T64" fmla="*/ 3481 w 3510"/>
                <a:gd name="T65" fmla="*/ 2064 h 3500"/>
                <a:gd name="T66" fmla="*/ 3362 w 3510"/>
                <a:gd name="T67" fmla="*/ 2453 h 3500"/>
                <a:gd name="T68" fmla="*/ 3159 w 3510"/>
                <a:gd name="T69" fmla="*/ 2799 h 3500"/>
                <a:gd name="T70" fmla="*/ 2885 w 3510"/>
                <a:gd name="T71" fmla="*/ 3087 h 3500"/>
                <a:gd name="T72" fmla="*/ 2552 w 3510"/>
                <a:gd name="T73" fmla="*/ 3309 h 3500"/>
                <a:gd name="T74" fmla="*/ 2171 w 3510"/>
                <a:gd name="T75" fmla="*/ 3450 h 3500"/>
                <a:gd name="T76" fmla="*/ 1755 w 3510"/>
                <a:gd name="T77" fmla="*/ 3500 h 3500"/>
                <a:gd name="T78" fmla="*/ 1339 w 3510"/>
                <a:gd name="T79" fmla="*/ 3450 h 3500"/>
                <a:gd name="T80" fmla="*/ 958 w 3510"/>
                <a:gd name="T81" fmla="*/ 3309 h 3500"/>
                <a:gd name="T82" fmla="*/ 625 w 3510"/>
                <a:gd name="T83" fmla="*/ 3087 h 3500"/>
                <a:gd name="T84" fmla="*/ 351 w 3510"/>
                <a:gd name="T85" fmla="*/ 2799 h 3500"/>
                <a:gd name="T86" fmla="*/ 148 w 3510"/>
                <a:gd name="T87" fmla="*/ 2453 h 3500"/>
                <a:gd name="T88" fmla="*/ 29 w 3510"/>
                <a:gd name="T89" fmla="*/ 2064 h 3500"/>
                <a:gd name="T90" fmla="*/ 3 w 3510"/>
                <a:gd name="T91" fmla="*/ 1644 h 3500"/>
                <a:gd name="T92" fmla="*/ 78 w 3510"/>
                <a:gd name="T93" fmla="*/ 1237 h 3500"/>
                <a:gd name="T94" fmla="*/ 240 w 3510"/>
                <a:gd name="T95" fmla="*/ 868 h 3500"/>
                <a:gd name="T96" fmla="*/ 480 w 3510"/>
                <a:gd name="T97" fmla="*/ 548 h 3500"/>
                <a:gd name="T98" fmla="*/ 785 w 3510"/>
                <a:gd name="T99" fmla="*/ 293 h 3500"/>
                <a:gd name="T100" fmla="*/ 1143 w 3510"/>
                <a:gd name="T101" fmla="*/ 109 h 3500"/>
                <a:gd name="T102" fmla="*/ 1543 w 3510"/>
                <a:gd name="T103" fmla="*/ 1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10" h="3500">
                  <a:moveTo>
                    <a:pt x="1755" y="182"/>
                  </a:moveTo>
                  <a:lnTo>
                    <a:pt x="1652" y="186"/>
                  </a:lnTo>
                  <a:lnTo>
                    <a:pt x="1551" y="195"/>
                  </a:lnTo>
                  <a:lnTo>
                    <a:pt x="1451" y="212"/>
                  </a:lnTo>
                  <a:lnTo>
                    <a:pt x="1354" y="234"/>
                  </a:lnTo>
                  <a:lnTo>
                    <a:pt x="1258" y="262"/>
                  </a:lnTo>
                  <a:lnTo>
                    <a:pt x="1166" y="296"/>
                  </a:lnTo>
                  <a:lnTo>
                    <a:pt x="1076" y="336"/>
                  </a:lnTo>
                  <a:lnTo>
                    <a:pt x="990" y="381"/>
                  </a:lnTo>
                  <a:lnTo>
                    <a:pt x="907" y="431"/>
                  </a:lnTo>
                  <a:lnTo>
                    <a:pt x="828" y="485"/>
                  </a:lnTo>
                  <a:lnTo>
                    <a:pt x="751" y="544"/>
                  </a:lnTo>
                  <a:lnTo>
                    <a:pt x="679" y="609"/>
                  </a:lnTo>
                  <a:lnTo>
                    <a:pt x="611" y="677"/>
                  </a:lnTo>
                  <a:lnTo>
                    <a:pt x="546" y="749"/>
                  </a:lnTo>
                  <a:lnTo>
                    <a:pt x="486" y="825"/>
                  </a:lnTo>
                  <a:lnTo>
                    <a:pt x="432" y="905"/>
                  </a:lnTo>
                  <a:lnTo>
                    <a:pt x="382" y="987"/>
                  </a:lnTo>
                  <a:lnTo>
                    <a:pt x="337" y="1073"/>
                  </a:lnTo>
                  <a:lnTo>
                    <a:pt x="297" y="1162"/>
                  </a:lnTo>
                  <a:lnTo>
                    <a:pt x="263" y="1255"/>
                  </a:lnTo>
                  <a:lnTo>
                    <a:pt x="235" y="1350"/>
                  </a:lnTo>
                  <a:lnTo>
                    <a:pt x="213" y="1447"/>
                  </a:lnTo>
                  <a:lnTo>
                    <a:pt x="196" y="1546"/>
                  </a:lnTo>
                  <a:lnTo>
                    <a:pt x="186" y="1647"/>
                  </a:lnTo>
                  <a:lnTo>
                    <a:pt x="183" y="1750"/>
                  </a:lnTo>
                  <a:lnTo>
                    <a:pt x="186" y="1853"/>
                  </a:lnTo>
                  <a:lnTo>
                    <a:pt x="196" y="1954"/>
                  </a:lnTo>
                  <a:lnTo>
                    <a:pt x="213" y="2053"/>
                  </a:lnTo>
                  <a:lnTo>
                    <a:pt x="235" y="2150"/>
                  </a:lnTo>
                  <a:lnTo>
                    <a:pt x="263" y="2245"/>
                  </a:lnTo>
                  <a:lnTo>
                    <a:pt x="297" y="2338"/>
                  </a:lnTo>
                  <a:lnTo>
                    <a:pt x="337" y="2427"/>
                  </a:lnTo>
                  <a:lnTo>
                    <a:pt x="382" y="2513"/>
                  </a:lnTo>
                  <a:lnTo>
                    <a:pt x="432" y="2595"/>
                  </a:lnTo>
                  <a:lnTo>
                    <a:pt x="486" y="2675"/>
                  </a:lnTo>
                  <a:lnTo>
                    <a:pt x="546" y="2751"/>
                  </a:lnTo>
                  <a:lnTo>
                    <a:pt x="611" y="2823"/>
                  </a:lnTo>
                  <a:lnTo>
                    <a:pt x="679" y="2891"/>
                  </a:lnTo>
                  <a:lnTo>
                    <a:pt x="751" y="2956"/>
                  </a:lnTo>
                  <a:lnTo>
                    <a:pt x="828" y="3015"/>
                  </a:lnTo>
                  <a:lnTo>
                    <a:pt x="907" y="3069"/>
                  </a:lnTo>
                  <a:lnTo>
                    <a:pt x="990" y="3119"/>
                  </a:lnTo>
                  <a:lnTo>
                    <a:pt x="1076" y="3164"/>
                  </a:lnTo>
                  <a:lnTo>
                    <a:pt x="1166" y="3204"/>
                  </a:lnTo>
                  <a:lnTo>
                    <a:pt x="1258" y="3238"/>
                  </a:lnTo>
                  <a:lnTo>
                    <a:pt x="1354" y="3266"/>
                  </a:lnTo>
                  <a:lnTo>
                    <a:pt x="1451" y="3288"/>
                  </a:lnTo>
                  <a:lnTo>
                    <a:pt x="1551" y="3305"/>
                  </a:lnTo>
                  <a:lnTo>
                    <a:pt x="1652" y="3314"/>
                  </a:lnTo>
                  <a:lnTo>
                    <a:pt x="1755" y="3318"/>
                  </a:lnTo>
                  <a:lnTo>
                    <a:pt x="1858" y="3314"/>
                  </a:lnTo>
                  <a:lnTo>
                    <a:pt x="1959" y="3305"/>
                  </a:lnTo>
                  <a:lnTo>
                    <a:pt x="2059" y="3288"/>
                  </a:lnTo>
                  <a:lnTo>
                    <a:pt x="2156" y="3266"/>
                  </a:lnTo>
                  <a:lnTo>
                    <a:pt x="2252" y="3238"/>
                  </a:lnTo>
                  <a:lnTo>
                    <a:pt x="2344" y="3204"/>
                  </a:lnTo>
                  <a:lnTo>
                    <a:pt x="2434" y="3164"/>
                  </a:lnTo>
                  <a:lnTo>
                    <a:pt x="2520" y="3119"/>
                  </a:lnTo>
                  <a:lnTo>
                    <a:pt x="2603" y="3069"/>
                  </a:lnTo>
                  <a:lnTo>
                    <a:pt x="2682" y="3015"/>
                  </a:lnTo>
                  <a:lnTo>
                    <a:pt x="2759" y="2956"/>
                  </a:lnTo>
                  <a:lnTo>
                    <a:pt x="2831" y="2891"/>
                  </a:lnTo>
                  <a:lnTo>
                    <a:pt x="2899" y="2823"/>
                  </a:lnTo>
                  <a:lnTo>
                    <a:pt x="2964" y="2751"/>
                  </a:lnTo>
                  <a:lnTo>
                    <a:pt x="3024" y="2675"/>
                  </a:lnTo>
                  <a:lnTo>
                    <a:pt x="3078" y="2595"/>
                  </a:lnTo>
                  <a:lnTo>
                    <a:pt x="3128" y="2513"/>
                  </a:lnTo>
                  <a:lnTo>
                    <a:pt x="3173" y="2427"/>
                  </a:lnTo>
                  <a:lnTo>
                    <a:pt x="3213" y="2338"/>
                  </a:lnTo>
                  <a:lnTo>
                    <a:pt x="3247" y="2245"/>
                  </a:lnTo>
                  <a:lnTo>
                    <a:pt x="3275" y="2150"/>
                  </a:lnTo>
                  <a:lnTo>
                    <a:pt x="3297" y="2053"/>
                  </a:lnTo>
                  <a:lnTo>
                    <a:pt x="3314" y="1954"/>
                  </a:lnTo>
                  <a:lnTo>
                    <a:pt x="3324" y="1853"/>
                  </a:lnTo>
                  <a:lnTo>
                    <a:pt x="3327" y="1750"/>
                  </a:lnTo>
                  <a:lnTo>
                    <a:pt x="3324" y="1647"/>
                  </a:lnTo>
                  <a:lnTo>
                    <a:pt x="3314" y="1546"/>
                  </a:lnTo>
                  <a:lnTo>
                    <a:pt x="3297" y="1447"/>
                  </a:lnTo>
                  <a:lnTo>
                    <a:pt x="3275" y="1350"/>
                  </a:lnTo>
                  <a:lnTo>
                    <a:pt x="3247" y="1255"/>
                  </a:lnTo>
                  <a:lnTo>
                    <a:pt x="3213" y="1162"/>
                  </a:lnTo>
                  <a:lnTo>
                    <a:pt x="3173" y="1073"/>
                  </a:lnTo>
                  <a:lnTo>
                    <a:pt x="3128" y="987"/>
                  </a:lnTo>
                  <a:lnTo>
                    <a:pt x="3078" y="905"/>
                  </a:lnTo>
                  <a:lnTo>
                    <a:pt x="3024" y="825"/>
                  </a:lnTo>
                  <a:lnTo>
                    <a:pt x="2964" y="749"/>
                  </a:lnTo>
                  <a:lnTo>
                    <a:pt x="2899" y="677"/>
                  </a:lnTo>
                  <a:lnTo>
                    <a:pt x="2831" y="609"/>
                  </a:lnTo>
                  <a:lnTo>
                    <a:pt x="2759" y="544"/>
                  </a:lnTo>
                  <a:lnTo>
                    <a:pt x="2682" y="485"/>
                  </a:lnTo>
                  <a:lnTo>
                    <a:pt x="2603" y="431"/>
                  </a:lnTo>
                  <a:lnTo>
                    <a:pt x="2520" y="381"/>
                  </a:lnTo>
                  <a:lnTo>
                    <a:pt x="2434" y="336"/>
                  </a:lnTo>
                  <a:lnTo>
                    <a:pt x="2344" y="296"/>
                  </a:lnTo>
                  <a:lnTo>
                    <a:pt x="2252" y="262"/>
                  </a:lnTo>
                  <a:lnTo>
                    <a:pt x="2156" y="234"/>
                  </a:lnTo>
                  <a:lnTo>
                    <a:pt x="2059" y="212"/>
                  </a:lnTo>
                  <a:lnTo>
                    <a:pt x="1959" y="195"/>
                  </a:lnTo>
                  <a:lnTo>
                    <a:pt x="1858" y="186"/>
                  </a:lnTo>
                  <a:lnTo>
                    <a:pt x="1755" y="182"/>
                  </a:lnTo>
                  <a:close/>
                  <a:moveTo>
                    <a:pt x="1755" y="0"/>
                  </a:moveTo>
                  <a:lnTo>
                    <a:pt x="1861" y="3"/>
                  </a:lnTo>
                  <a:lnTo>
                    <a:pt x="1967" y="13"/>
                  </a:lnTo>
                  <a:lnTo>
                    <a:pt x="2070" y="29"/>
                  </a:lnTo>
                  <a:lnTo>
                    <a:pt x="2171" y="50"/>
                  </a:lnTo>
                  <a:lnTo>
                    <a:pt x="2270" y="77"/>
                  </a:lnTo>
                  <a:lnTo>
                    <a:pt x="2367" y="109"/>
                  </a:lnTo>
                  <a:lnTo>
                    <a:pt x="2460" y="147"/>
                  </a:lnTo>
                  <a:lnTo>
                    <a:pt x="2552" y="191"/>
                  </a:lnTo>
                  <a:lnTo>
                    <a:pt x="2640" y="240"/>
                  </a:lnTo>
                  <a:lnTo>
                    <a:pt x="2725" y="293"/>
                  </a:lnTo>
                  <a:lnTo>
                    <a:pt x="2807" y="350"/>
                  </a:lnTo>
                  <a:lnTo>
                    <a:pt x="2885" y="413"/>
                  </a:lnTo>
                  <a:lnTo>
                    <a:pt x="2960" y="478"/>
                  </a:lnTo>
                  <a:lnTo>
                    <a:pt x="3030" y="548"/>
                  </a:lnTo>
                  <a:lnTo>
                    <a:pt x="3096" y="624"/>
                  </a:lnTo>
                  <a:lnTo>
                    <a:pt x="3159" y="701"/>
                  </a:lnTo>
                  <a:lnTo>
                    <a:pt x="3216" y="783"/>
                  </a:lnTo>
                  <a:lnTo>
                    <a:pt x="3270" y="868"/>
                  </a:lnTo>
                  <a:lnTo>
                    <a:pt x="3319" y="956"/>
                  </a:lnTo>
                  <a:lnTo>
                    <a:pt x="3362" y="1047"/>
                  </a:lnTo>
                  <a:lnTo>
                    <a:pt x="3400" y="1140"/>
                  </a:lnTo>
                  <a:lnTo>
                    <a:pt x="3432" y="1237"/>
                  </a:lnTo>
                  <a:lnTo>
                    <a:pt x="3460" y="1335"/>
                  </a:lnTo>
                  <a:lnTo>
                    <a:pt x="3481" y="1436"/>
                  </a:lnTo>
                  <a:lnTo>
                    <a:pt x="3497" y="1539"/>
                  </a:lnTo>
                  <a:lnTo>
                    <a:pt x="3507" y="1644"/>
                  </a:lnTo>
                  <a:lnTo>
                    <a:pt x="3510" y="1750"/>
                  </a:lnTo>
                  <a:lnTo>
                    <a:pt x="3507" y="1856"/>
                  </a:lnTo>
                  <a:lnTo>
                    <a:pt x="3497" y="1961"/>
                  </a:lnTo>
                  <a:lnTo>
                    <a:pt x="3481" y="2064"/>
                  </a:lnTo>
                  <a:lnTo>
                    <a:pt x="3460" y="2165"/>
                  </a:lnTo>
                  <a:lnTo>
                    <a:pt x="3432" y="2263"/>
                  </a:lnTo>
                  <a:lnTo>
                    <a:pt x="3400" y="2360"/>
                  </a:lnTo>
                  <a:lnTo>
                    <a:pt x="3362" y="2453"/>
                  </a:lnTo>
                  <a:lnTo>
                    <a:pt x="3319" y="2544"/>
                  </a:lnTo>
                  <a:lnTo>
                    <a:pt x="3270" y="2632"/>
                  </a:lnTo>
                  <a:lnTo>
                    <a:pt x="3216" y="2717"/>
                  </a:lnTo>
                  <a:lnTo>
                    <a:pt x="3159" y="2799"/>
                  </a:lnTo>
                  <a:lnTo>
                    <a:pt x="3096" y="2876"/>
                  </a:lnTo>
                  <a:lnTo>
                    <a:pt x="3030" y="2952"/>
                  </a:lnTo>
                  <a:lnTo>
                    <a:pt x="2960" y="3022"/>
                  </a:lnTo>
                  <a:lnTo>
                    <a:pt x="2885" y="3087"/>
                  </a:lnTo>
                  <a:lnTo>
                    <a:pt x="2807" y="3150"/>
                  </a:lnTo>
                  <a:lnTo>
                    <a:pt x="2725" y="3207"/>
                  </a:lnTo>
                  <a:lnTo>
                    <a:pt x="2640" y="3260"/>
                  </a:lnTo>
                  <a:lnTo>
                    <a:pt x="2552" y="3309"/>
                  </a:lnTo>
                  <a:lnTo>
                    <a:pt x="2460" y="3353"/>
                  </a:lnTo>
                  <a:lnTo>
                    <a:pt x="2367" y="3391"/>
                  </a:lnTo>
                  <a:lnTo>
                    <a:pt x="2270" y="3423"/>
                  </a:lnTo>
                  <a:lnTo>
                    <a:pt x="2171" y="3450"/>
                  </a:lnTo>
                  <a:lnTo>
                    <a:pt x="2070" y="3471"/>
                  </a:lnTo>
                  <a:lnTo>
                    <a:pt x="1967" y="3487"/>
                  </a:lnTo>
                  <a:lnTo>
                    <a:pt x="1861" y="3497"/>
                  </a:lnTo>
                  <a:lnTo>
                    <a:pt x="1755" y="3500"/>
                  </a:lnTo>
                  <a:lnTo>
                    <a:pt x="1649" y="3497"/>
                  </a:lnTo>
                  <a:lnTo>
                    <a:pt x="1543" y="3487"/>
                  </a:lnTo>
                  <a:lnTo>
                    <a:pt x="1440" y="3471"/>
                  </a:lnTo>
                  <a:lnTo>
                    <a:pt x="1339" y="3450"/>
                  </a:lnTo>
                  <a:lnTo>
                    <a:pt x="1240" y="3423"/>
                  </a:lnTo>
                  <a:lnTo>
                    <a:pt x="1143" y="3391"/>
                  </a:lnTo>
                  <a:lnTo>
                    <a:pt x="1050" y="3353"/>
                  </a:lnTo>
                  <a:lnTo>
                    <a:pt x="958" y="3309"/>
                  </a:lnTo>
                  <a:lnTo>
                    <a:pt x="870" y="3260"/>
                  </a:lnTo>
                  <a:lnTo>
                    <a:pt x="785" y="3207"/>
                  </a:lnTo>
                  <a:lnTo>
                    <a:pt x="703" y="3150"/>
                  </a:lnTo>
                  <a:lnTo>
                    <a:pt x="625" y="3087"/>
                  </a:lnTo>
                  <a:lnTo>
                    <a:pt x="550" y="3022"/>
                  </a:lnTo>
                  <a:lnTo>
                    <a:pt x="480" y="2952"/>
                  </a:lnTo>
                  <a:lnTo>
                    <a:pt x="414" y="2876"/>
                  </a:lnTo>
                  <a:lnTo>
                    <a:pt x="351" y="2799"/>
                  </a:lnTo>
                  <a:lnTo>
                    <a:pt x="294" y="2717"/>
                  </a:lnTo>
                  <a:lnTo>
                    <a:pt x="240" y="2632"/>
                  </a:lnTo>
                  <a:lnTo>
                    <a:pt x="191" y="2544"/>
                  </a:lnTo>
                  <a:lnTo>
                    <a:pt x="148" y="2453"/>
                  </a:lnTo>
                  <a:lnTo>
                    <a:pt x="110" y="2360"/>
                  </a:lnTo>
                  <a:lnTo>
                    <a:pt x="78" y="2263"/>
                  </a:lnTo>
                  <a:lnTo>
                    <a:pt x="50" y="2165"/>
                  </a:lnTo>
                  <a:lnTo>
                    <a:pt x="29" y="2064"/>
                  </a:lnTo>
                  <a:lnTo>
                    <a:pt x="13" y="1961"/>
                  </a:lnTo>
                  <a:lnTo>
                    <a:pt x="3" y="1856"/>
                  </a:lnTo>
                  <a:lnTo>
                    <a:pt x="0" y="1750"/>
                  </a:lnTo>
                  <a:lnTo>
                    <a:pt x="3" y="1644"/>
                  </a:lnTo>
                  <a:lnTo>
                    <a:pt x="13" y="1539"/>
                  </a:lnTo>
                  <a:lnTo>
                    <a:pt x="29" y="1436"/>
                  </a:lnTo>
                  <a:lnTo>
                    <a:pt x="50" y="1335"/>
                  </a:lnTo>
                  <a:lnTo>
                    <a:pt x="78" y="1237"/>
                  </a:lnTo>
                  <a:lnTo>
                    <a:pt x="110" y="1140"/>
                  </a:lnTo>
                  <a:lnTo>
                    <a:pt x="148" y="1047"/>
                  </a:lnTo>
                  <a:lnTo>
                    <a:pt x="191" y="956"/>
                  </a:lnTo>
                  <a:lnTo>
                    <a:pt x="240" y="868"/>
                  </a:lnTo>
                  <a:lnTo>
                    <a:pt x="294" y="783"/>
                  </a:lnTo>
                  <a:lnTo>
                    <a:pt x="351" y="701"/>
                  </a:lnTo>
                  <a:lnTo>
                    <a:pt x="414" y="624"/>
                  </a:lnTo>
                  <a:lnTo>
                    <a:pt x="480" y="548"/>
                  </a:lnTo>
                  <a:lnTo>
                    <a:pt x="550" y="478"/>
                  </a:lnTo>
                  <a:lnTo>
                    <a:pt x="625" y="413"/>
                  </a:lnTo>
                  <a:lnTo>
                    <a:pt x="703" y="350"/>
                  </a:lnTo>
                  <a:lnTo>
                    <a:pt x="785" y="293"/>
                  </a:lnTo>
                  <a:lnTo>
                    <a:pt x="870" y="240"/>
                  </a:lnTo>
                  <a:lnTo>
                    <a:pt x="958" y="191"/>
                  </a:lnTo>
                  <a:lnTo>
                    <a:pt x="1050" y="147"/>
                  </a:lnTo>
                  <a:lnTo>
                    <a:pt x="1143" y="109"/>
                  </a:lnTo>
                  <a:lnTo>
                    <a:pt x="1240" y="77"/>
                  </a:lnTo>
                  <a:lnTo>
                    <a:pt x="1339" y="50"/>
                  </a:lnTo>
                  <a:lnTo>
                    <a:pt x="1440" y="29"/>
                  </a:lnTo>
                  <a:lnTo>
                    <a:pt x="1543" y="13"/>
                  </a:lnTo>
                  <a:lnTo>
                    <a:pt x="1649" y="3"/>
                  </a:lnTo>
                  <a:lnTo>
                    <a:pt x="1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173"/>
            <p:cNvSpPr>
              <a:spLocks/>
            </p:cNvSpPr>
            <p:nvPr/>
          </p:nvSpPr>
          <p:spPr bwMode="auto">
            <a:xfrm>
              <a:off x="3619500" y="3582988"/>
              <a:ext cx="357187" cy="333375"/>
            </a:xfrm>
            <a:custGeom>
              <a:avLst/>
              <a:gdLst>
                <a:gd name="T0" fmla="*/ 1687 w 2240"/>
                <a:gd name="T1" fmla="*/ 13 h 2093"/>
                <a:gd name="T2" fmla="*/ 1875 w 2240"/>
                <a:gd name="T3" fmla="*/ 152 h 2093"/>
                <a:gd name="T4" fmla="*/ 2029 w 2240"/>
                <a:gd name="T5" fmla="*/ 325 h 2093"/>
                <a:gd name="T6" fmla="*/ 2143 w 2240"/>
                <a:gd name="T7" fmla="*/ 524 h 2093"/>
                <a:gd name="T8" fmla="*/ 2216 w 2240"/>
                <a:gd name="T9" fmla="*/ 744 h 2093"/>
                <a:gd name="T10" fmla="*/ 2240 w 2240"/>
                <a:gd name="T11" fmla="*/ 976 h 2093"/>
                <a:gd name="T12" fmla="*/ 2210 w 2240"/>
                <a:gd name="T13" fmla="*/ 1232 h 2093"/>
                <a:gd name="T14" fmla="*/ 2126 w 2240"/>
                <a:gd name="T15" fmla="*/ 1467 h 2093"/>
                <a:gd name="T16" fmla="*/ 1993 w 2240"/>
                <a:gd name="T17" fmla="*/ 1674 h 2093"/>
                <a:gd name="T18" fmla="*/ 1820 w 2240"/>
                <a:gd name="T19" fmla="*/ 1847 h 2093"/>
                <a:gd name="T20" fmla="*/ 1612 w 2240"/>
                <a:gd name="T21" fmla="*/ 1979 h 2093"/>
                <a:gd name="T22" fmla="*/ 1376 w 2240"/>
                <a:gd name="T23" fmla="*/ 2063 h 2093"/>
                <a:gd name="T24" fmla="*/ 1120 w 2240"/>
                <a:gd name="T25" fmla="*/ 2093 h 2093"/>
                <a:gd name="T26" fmla="*/ 864 w 2240"/>
                <a:gd name="T27" fmla="*/ 2063 h 2093"/>
                <a:gd name="T28" fmla="*/ 628 w 2240"/>
                <a:gd name="T29" fmla="*/ 1979 h 2093"/>
                <a:gd name="T30" fmla="*/ 420 w 2240"/>
                <a:gd name="T31" fmla="*/ 1847 h 2093"/>
                <a:gd name="T32" fmla="*/ 247 w 2240"/>
                <a:gd name="T33" fmla="*/ 1674 h 2093"/>
                <a:gd name="T34" fmla="*/ 114 w 2240"/>
                <a:gd name="T35" fmla="*/ 1467 h 2093"/>
                <a:gd name="T36" fmla="*/ 30 w 2240"/>
                <a:gd name="T37" fmla="*/ 1232 h 2093"/>
                <a:gd name="T38" fmla="*/ 0 w 2240"/>
                <a:gd name="T39" fmla="*/ 976 h 2093"/>
                <a:gd name="T40" fmla="*/ 24 w 2240"/>
                <a:gd name="T41" fmla="*/ 744 h 2093"/>
                <a:gd name="T42" fmla="*/ 97 w 2240"/>
                <a:gd name="T43" fmla="*/ 524 h 2093"/>
                <a:gd name="T44" fmla="*/ 211 w 2240"/>
                <a:gd name="T45" fmla="*/ 325 h 2093"/>
                <a:gd name="T46" fmla="*/ 365 w 2240"/>
                <a:gd name="T47" fmla="*/ 152 h 2093"/>
                <a:gd name="T48" fmla="*/ 553 w 2240"/>
                <a:gd name="T49" fmla="*/ 13 h 2093"/>
                <a:gd name="T50" fmla="*/ 613 w 2240"/>
                <a:gd name="T51" fmla="*/ 1 h 2093"/>
                <a:gd name="T52" fmla="*/ 665 w 2240"/>
                <a:gd name="T53" fmla="*/ 28 h 2093"/>
                <a:gd name="T54" fmla="*/ 690 w 2240"/>
                <a:gd name="T55" fmla="*/ 84 h 2093"/>
                <a:gd name="T56" fmla="*/ 675 w 2240"/>
                <a:gd name="T57" fmla="*/ 141 h 2093"/>
                <a:gd name="T58" fmla="*/ 586 w 2240"/>
                <a:gd name="T59" fmla="*/ 208 h 2093"/>
                <a:gd name="T60" fmla="*/ 429 w 2240"/>
                <a:gd name="T61" fmla="*/ 345 h 2093"/>
                <a:gd name="T62" fmla="*/ 307 w 2240"/>
                <a:gd name="T63" fmla="*/ 511 h 2093"/>
                <a:gd name="T64" fmla="*/ 224 w 2240"/>
                <a:gd name="T65" fmla="*/ 701 h 2093"/>
                <a:gd name="T66" fmla="*/ 185 w 2240"/>
                <a:gd name="T67" fmla="*/ 906 h 2093"/>
                <a:gd name="T68" fmla="*/ 195 w 2240"/>
                <a:gd name="T69" fmla="*/ 1128 h 2093"/>
                <a:gd name="T70" fmla="*/ 256 w 2240"/>
                <a:gd name="T71" fmla="*/ 1340 h 2093"/>
                <a:gd name="T72" fmla="*/ 364 w 2240"/>
                <a:gd name="T73" fmla="*/ 1528 h 2093"/>
                <a:gd name="T74" fmla="*/ 511 w 2240"/>
                <a:gd name="T75" fmla="*/ 1686 h 2093"/>
                <a:gd name="T76" fmla="*/ 689 w 2240"/>
                <a:gd name="T77" fmla="*/ 1806 h 2093"/>
                <a:gd name="T78" fmla="*/ 895 w 2240"/>
                <a:gd name="T79" fmla="*/ 1884 h 2093"/>
                <a:gd name="T80" fmla="*/ 1119 w 2240"/>
                <a:gd name="T81" fmla="*/ 1910 h 2093"/>
                <a:gd name="T82" fmla="*/ 1345 w 2240"/>
                <a:gd name="T83" fmla="*/ 1884 h 2093"/>
                <a:gd name="T84" fmla="*/ 1551 w 2240"/>
                <a:gd name="T85" fmla="*/ 1806 h 2093"/>
                <a:gd name="T86" fmla="*/ 1729 w 2240"/>
                <a:gd name="T87" fmla="*/ 1686 h 2093"/>
                <a:gd name="T88" fmla="*/ 1876 w 2240"/>
                <a:gd name="T89" fmla="*/ 1528 h 2093"/>
                <a:gd name="T90" fmla="*/ 1984 w 2240"/>
                <a:gd name="T91" fmla="*/ 1340 h 2093"/>
                <a:gd name="T92" fmla="*/ 2045 w 2240"/>
                <a:gd name="T93" fmla="*/ 1128 h 2093"/>
                <a:gd name="T94" fmla="*/ 2055 w 2240"/>
                <a:gd name="T95" fmla="*/ 906 h 2093"/>
                <a:gd name="T96" fmla="*/ 2016 w 2240"/>
                <a:gd name="T97" fmla="*/ 701 h 2093"/>
                <a:gd name="T98" fmla="*/ 1933 w 2240"/>
                <a:gd name="T99" fmla="*/ 511 h 2093"/>
                <a:gd name="T100" fmla="*/ 1811 w 2240"/>
                <a:gd name="T101" fmla="*/ 345 h 2093"/>
                <a:gd name="T102" fmla="*/ 1654 w 2240"/>
                <a:gd name="T103" fmla="*/ 208 h 2093"/>
                <a:gd name="T104" fmla="*/ 1565 w 2240"/>
                <a:gd name="T105" fmla="*/ 141 h 2093"/>
                <a:gd name="T106" fmla="*/ 1550 w 2240"/>
                <a:gd name="T107" fmla="*/ 84 h 2093"/>
                <a:gd name="T108" fmla="*/ 1575 w 2240"/>
                <a:gd name="T109" fmla="*/ 28 h 2093"/>
                <a:gd name="T110" fmla="*/ 1627 w 2240"/>
                <a:gd name="T111" fmla="*/ 1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40" h="2093">
                  <a:moveTo>
                    <a:pt x="1648" y="0"/>
                  </a:moveTo>
                  <a:lnTo>
                    <a:pt x="1668" y="4"/>
                  </a:lnTo>
                  <a:lnTo>
                    <a:pt x="1687" y="13"/>
                  </a:lnTo>
                  <a:lnTo>
                    <a:pt x="1754" y="55"/>
                  </a:lnTo>
                  <a:lnTo>
                    <a:pt x="1817" y="101"/>
                  </a:lnTo>
                  <a:lnTo>
                    <a:pt x="1875" y="152"/>
                  </a:lnTo>
                  <a:lnTo>
                    <a:pt x="1930" y="206"/>
                  </a:lnTo>
                  <a:lnTo>
                    <a:pt x="1982" y="263"/>
                  </a:lnTo>
                  <a:lnTo>
                    <a:pt x="2029" y="325"/>
                  </a:lnTo>
                  <a:lnTo>
                    <a:pt x="2072" y="388"/>
                  </a:lnTo>
                  <a:lnTo>
                    <a:pt x="2110" y="455"/>
                  </a:lnTo>
                  <a:lnTo>
                    <a:pt x="2143" y="524"/>
                  </a:lnTo>
                  <a:lnTo>
                    <a:pt x="2173" y="595"/>
                  </a:lnTo>
                  <a:lnTo>
                    <a:pt x="2196" y="668"/>
                  </a:lnTo>
                  <a:lnTo>
                    <a:pt x="2216" y="744"/>
                  </a:lnTo>
                  <a:lnTo>
                    <a:pt x="2229" y="820"/>
                  </a:lnTo>
                  <a:lnTo>
                    <a:pt x="2237" y="898"/>
                  </a:lnTo>
                  <a:lnTo>
                    <a:pt x="2240" y="976"/>
                  </a:lnTo>
                  <a:lnTo>
                    <a:pt x="2237" y="1063"/>
                  </a:lnTo>
                  <a:lnTo>
                    <a:pt x="2227" y="1149"/>
                  </a:lnTo>
                  <a:lnTo>
                    <a:pt x="2210" y="1232"/>
                  </a:lnTo>
                  <a:lnTo>
                    <a:pt x="2188" y="1313"/>
                  </a:lnTo>
                  <a:lnTo>
                    <a:pt x="2160" y="1391"/>
                  </a:lnTo>
                  <a:lnTo>
                    <a:pt x="2126" y="1467"/>
                  </a:lnTo>
                  <a:lnTo>
                    <a:pt x="2087" y="1539"/>
                  </a:lnTo>
                  <a:lnTo>
                    <a:pt x="2043" y="1608"/>
                  </a:lnTo>
                  <a:lnTo>
                    <a:pt x="1993" y="1674"/>
                  </a:lnTo>
                  <a:lnTo>
                    <a:pt x="1940" y="1736"/>
                  </a:lnTo>
                  <a:lnTo>
                    <a:pt x="1883" y="1794"/>
                  </a:lnTo>
                  <a:lnTo>
                    <a:pt x="1820" y="1847"/>
                  </a:lnTo>
                  <a:lnTo>
                    <a:pt x="1754" y="1897"/>
                  </a:lnTo>
                  <a:lnTo>
                    <a:pt x="1685" y="1940"/>
                  </a:lnTo>
                  <a:lnTo>
                    <a:pt x="1612" y="1979"/>
                  </a:lnTo>
                  <a:lnTo>
                    <a:pt x="1536" y="2013"/>
                  </a:lnTo>
                  <a:lnTo>
                    <a:pt x="1458" y="2041"/>
                  </a:lnTo>
                  <a:lnTo>
                    <a:pt x="1376" y="2063"/>
                  </a:lnTo>
                  <a:lnTo>
                    <a:pt x="1293" y="2080"/>
                  </a:lnTo>
                  <a:lnTo>
                    <a:pt x="1207" y="2090"/>
                  </a:lnTo>
                  <a:lnTo>
                    <a:pt x="1120" y="2093"/>
                  </a:lnTo>
                  <a:lnTo>
                    <a:pt x="1033" y="2090"/>
                  </a:lnTo>
                  <a:lnTo>
                    <a:pt x="947" y="2080"/>
                  </a:lnTo>
                  <a:lnTo>
                    <a:pt x="864" y="2063"/>
                  </a:lnTo>
                  <a:lnTo>
                    <a:pt x="782" y="2041"/>
                  </a:lnTo>
                  <a:lnTo>
                    <a:pt x="704" y="2013"/>
                  </a:lnTo>
                  <a:lnTo>
                    <a:pt x="628" y="1979"/>
                  </a:lnTo>
                  <a:lnTo>
                    <a:pt x="555" y="1940"/>
                  </a:lnTo>
                  <a:lnTo>
                    <a:pt x="486" y="1897"/>
                  </a:lnTo>
                  <a:lnTo>
                    <a:pt x="420" y="1847"/>
                  </a:lnTo>
                  <a:lnTo>
                    <a:pt x="357" y="1794"/>
                  </a:lnTo>
                  <a:lnTo>
                    <a:pt x="300" y="1736"/>
                  </a:lnTo>
                  <a:lnTo>
                    <a:pt x="247" y="1674"/>
                  </a:lnTo>
                  <a:lnTo>
                    <a:pt x="197" y="1608"/>
                  </a:lnTo>
                  <a:lnTo>
                    <a:pt x="153" y="1539"/>
                  </a:lnTo>
                  <a:lnTo>
                    <a:pt x="114" y="1467"/>
                  </a:lnTo>
                  <a:lnTo>
                    <a:pt x="80" y="1391"/>
                  </a:lnTo>
                  <a:lnTo>
                    <a:pt x="52" y="1313"/>
                  </a:lnTo>
                  <a:lnTo>
                    <a:pt x="30" y="1232"/>
                  </a:lnTo>
                  <a:lnTo>
                    <a:pt x="13" y="1149"/>
                  </a:lnTo>
                  <a:lnTo>
                    <a:pt x="3" y="1063"/>
                  </a:lnTo>
                  <a:lnTo>
                    <a:pt x="0" y="976"/>
                  </a:lnTo>
                  <a:lnTo>
                    <a:pt x="3" y="898"/>
                  </a:lnTo>
                  <a:lnTo>
                    <a:pt x="11" y="820"/>
                  </a:lnTo>
                  <a:lnTo>
                    <a:pt x="24" y="744"/>
                  </a:lnTo>
                  <a:lnTo>
                    <a:pt x="44" y="668"/>
                  </a:lnTo>
                  <a:lnTo>
                    <a:pt x="67" y="595"/>
                  </a:lnTo>
                  <a:lnTo>
                    <a:pt x="97" y="524"/>
                  </a:lnTo>
                  <a:lnTo>
                    <a:pt x="130" y="455"/>
                  </a:lnTo>
                  <a:lnTo>
                    <a:pt x="168" y="388"/>
                  </a:lnTo>
                  <a:lnTo>
                    <a:pt x="211" y="325"/>
                  </a:lnTo>
                  <a:lnTo>
                    <a:pt x="258" y="263"/>
                  </a:lnTo>
                  <a:lnTo>
                    <a:pt x="310" y="206"/>
                  </a:lnTo>
                  <a:lnTo>
                    <a:pt x="365" y="152"/>
                  </a:lnTo>
                  <a:lnTo>
                    <a:pt x="423" y="101"/>
                  </a:lnTo>
                  <a:lnTo>
                    <a:pt x="486" y="55"/>
                  </a:lnTo>
                  <a:lnTo>
                    <a:pt x="553" y="13"/>
                  </a:lnTo>
                  <a:lnTo>
                    <a:pt x="572" y="4"/>
                  </a:lnTo>
                  <a:lnTo>
                    <a:pt x="592" y="0"/>
                  </a:lnTo>
                  <a:lnTo>
                    <a:pt x="613" y="1"/>
                  </a:lnTo>
                  <a:lnTo>
                    <a:pt x="632" y="7"/>
                  </a:lnTo>
                  <a:lnTo>
                    <a:pt x="650" y="15"/>
                  </a:lnTo>
                  <a:lnTo>
                    <a:pt x="665" y="28"/>
                  </a:lnTo>
                  <a:lnTo>
                    <a:pt x="678" y="45"/>
                  </a:lnTo>
                  <a:lnTo>
                    <a:pt x="686" y="64"/>
                  </a:lnTo>
                  <a:lnTo>
                    <a:pt x="690" y="84"/>
                  </a:lnTo>
                  <a:lnTo>
                    <a:pt x="689" y="104"/>
                  </a:lnTo>
                  <a:lnTo>
                    <a:pt x="685" y="123"/>
                  </a:lnTo>
                  <a:lnTo>
                    <a:pt x="675" y="141"/>
                  </a:lnTo>
                  <a:lnTo>
                    <a:pt x="663" y="157"/>
                  </a:lnTo>
                  <a:lnTo>
                    <a:pt x="646" y="170"/>
                  </a:lnTo>
                  <a:lnTo>
                    <a:pt x="586" y="208"/>
                  </a:lnTo>
                  <a:lnTo>
                    <a:pt x="530" y="249"/>
                  </a:lnTo>
                  <a:lnTo>
                    <a:pt x="478" y="296"/>
                  </a:lnTo>
                  <a:lnTo>
                    <a:pt x="429" y="345"/>
                  </a:lnTo>
                  <a:lnTo>
                    <a:pt x="384" y="398"/>
                  </a:lnTo>
                  <a:lnTo>
                    <a:pt x="344" y="453"/>
                  </a:lnTo>
                  <a:lnTo>
                    <a:pt x="307" y="511"/>
                  </a:lnTo>
                  <a:lnTo>
                    <a:pt x="274" y="573"/>
                  </a:lnTo>
                  <a:lnTo>
                    <a:pt x="248" y="637"/>
                  </a:lnTo>
                  <a:lnTo>
                    <a:pt x="224" y="701"/>
                  </a:lnTo>
                  <a:lnTo>
                    <a:pt x="206" y="768"/>
                  </a:lnTo>
                  <a:lnTo>
                    <a:pt x="194" y="836"/>
                  </a:lnTo>
                  <a:lnTo>
                    <a:pt x="185" y="906"/>
                  </a:lnTo>
                  <a:lnTo>
                    <a:pt x="183" y="976"/>
                  </a:lnTo>
                  <a:lnTo>
                    <a:pt x="186" y="1052"/>
                  </a:lnTo>
                  <a:lnTo>
                    <a:pt x="195" y="1128"/>
                  </a:lnTo>
                  <a:lnTo>
                    <a:pt x="210" y="1201"/>
                  </a:lnTo>
                  <a:lnTo>
                    <a:pt x="231" y="1271"/>
                  </a:lnTo>
                  <a:lnTo>
                    <a:pt x="256" y="1340"/>
                  </a:lnTo>
                  <a:lnTo>
                    <a:pt x="287" y="1406"/>
                  </a:lnTo>
                  <a:lnTo>
                    <a:pt x="323" y="1468"/>
                  </a:lnTo>
                  <a:lnTo>
                    <a:pt x="364" y="1528"/>
                  </a:lnTo>
                  <a:lnTo>
                    <a:pt x="408" y="1584"/>
                  </a:lnTo>
                  <a:lnTo>
                    <a:pt x="457" y="1637"/>
                  </a:lnTo>
                  <a:lnTo>
                    <a:pt x="511" y="1686"/>
                  </a:lnTo>
                  <a:lnTo>
                    <a:pt x="567" y="1730"/>
                  </a:lnTo>
                  <a:lnTo>
                    <a:pt x="626" y="1770"/>
                  </a:lnTo>
                  <a:lnTo>
                    <a:pt x="689" y="1806"/>
                  </a:lnTo>
                  <a:lnTo>
                    <a:pt x="755" y="1837"/>
                  </a:lnTo>
                  <a:lnTo>
                    <a:pt x="824" y="1863"/>
                  </a:lnTo>
                  <a:lnTo>
                    <a:pt x="895" y="1884"/>
                  </a:lnTo>
                  <a:lnTo>
                    <a:pt x="968" y="1899"/>
                  </a:lnTo>
                  <a:lnTo>
                    <a:pt x="1043" y="1907"/>
                  </a:lnTo>
                  <a:lnTo>
                    <a:pt x="1119" y="1910"/>
                  </a:lnTo>
                  <a:lnTo>
                    <a:pt x="1197" y="1907"/>
                  </a:lnTo>
                  <a:lnTo>
                    <a:pt x="1272" y="1899"/>
                  </a:lnTo>
                  <a:lnTo>
                    <a:pt x="1345" y="1884"/>
                  </a:lnTo>
                  <a:lnTo>
                    <a:pt x="1416" y="1863"/>
                  </a:lnTo>
                  <a:lnTo>
                    <a:pt x="1485" y="1837"/>
                  </a:lnTo>
                  <a:lnTo>
                    <a:pt x="1551" y="1806"/>
                  </a:lnTo>
                  <a:lnTo>
                    <a:pt x="1614" y="1770"/>
                  </a:lnTo>
                  <a:lnTo>
                    <a:pt x="1673" y="1730"/>
                  </a:lnTo>
                  <a:lnTo>
                    <a:pt x="1729" y="1686"/>
                  </a:lnTo>
                  <a:lnTo>
                    <a:pt x="1783" y="1637"/>
                  </a:lnTo>
                  <a:lnTo>
                    <a:pt x="1832" y="1584"/>
                  </a:lnTo>
                  <a:lnTo>
                    <a:pt x="1876" y="1528"/>
                  </a:lnTo>
                  <a:lnTo>
                    <a:pt x="1917" y="1468"/>
                  </a:lnTo>
                  <a:lnTo>
                    <a:pt x="1953" y="1406"/>
                  </a:lnTo>
                  <a:lnTo>
                    <a:pt x="1984" y="1340"/>
                  </a:lnTo>
                  <a:lnTo>
                    <a:pt x="2009" y="1271"/>
                  </a:lnTo>
                  <a:lnTo>
                    <a:pt x="2030" y="1201"/>
                  </a:lnTo>
                  <a:lnTo>
                    <a:pt x="2045" y="1128"/>
                  </a:lnTo>
                  <a:lnTo>
                    <a:pt x="2054" y="1052"/>
                  </a:lnTo>
                  <a:lnTo>
                    <a:pt x="2057" y="976"/>
                  </a:lnTo>
                  <a:lnTo>
                    <a:pt x="2055" y="906"/>
                  </a:lnTo>
                  <a:lnTo>
                    <a:pt x="2046" y="836"/>
                  </a:lnTo>
                  <a:lnTo>
                    <a:pt x="2034" y="768"/>
                  </a:lnTo>
                  <a:lnTo>
                    <a:pt x="2016" y="701"/>
                  </a:lnTo>
                  <a:lnTo>
                    <a:pt x="1992" y="637"/>
                  </a:lnTo>
                  <a:lnTo>
                    <a:pt x="1965" y="573"/>
                  </a:lnTo>
                  <a:lnTo>
                    <a:pt x="1933" y="511"/>
                  </a:lnTo>
                  <a:lnTo>
                    <a:pt x="1896" y="453"/>
                  </a:lnTo>
                  <a:lnTo>
                    <a:pt x="1856" y="398"/>
                  </a:lnTo>
                  <a:lnTo>
                    <a:pt x="1811" y="345"/>
                  </a:lnTo>
                  <a:lnTo>
                    <a:pt x="1762" y="296"/>
                  </a:lnTo>
                  <a:lnTo>
                    <a:pt x="1710" y="249"/>
                  </a:lnTo>
                  <a:lnTo>
                    <a:pt x="1654" y="208"/>
                  </a:lnTo>
                  <a:lnTo>
                    <a:pt x="1594" y="170"/>
                  </a:lnTo>
                  <a:lnTo>
                    <a:pt x="1577" y="157"/>
                  </a:lnTo>
                  <a:lnTo>
                    <a:pt x="1565" y="141"/>
                  </a:lnTo>
                  <a:lnTo>
                    <a:pt x="1555" y="123"/>
                  </a:lnTo>
                  <a:lnTo>
                    <a:pt x="1551" y="104"/>
                  </a:lnTo>
                  <a:lnTo>
                    <a:pt x="1550" y="84"/>
                  </a:lnTo>
                  <a:lnTo>
                    <a:pt x="1554" y="64"/>
                  </a:lnTo>
                  <a:lnTo>
                    <a:pt x="1562" y="45"/>
                  </a:lnTo>
                  <a:lnTo>
                    <a:pt x="1575" y="28"/>
                  </a:lnTo>
                  <a:lnTo>
                    <a:pt x="1590" y="15"/>
                  </a:lnTo>
                  <a:lnTo>
                    <a:pt x="1608" y="7"/>
                  </a:lnTo>
                  <a:lnTo>
                    <a:pt x="1627" y="1"/>
                  </a:lnTo>
                  <a:lnTo>
                    <a:pt x="1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174"/>
            <p:cNvSpPr>
              <a:spLocks/>
            </p:cNvSpPr>
            <p:nvPr/>
          </p:nvSpPr>
          <p:spPr bwMode="auto">
            <a:xfrm>
              <a:off x="3783013" y="3541713"/>
              <a:ext cx="30162" cy="211138"/>
            </a:xfrm>
            <a:custGeom>
              <a:avLst/>
              <a:gdLst>
                <a:gd name="T0" fmla="*/ 91 w 182"/>
                <a:gd name="T1" fmla="*/ 0 h 1330"/>
                <a:gd name="T2" fmla="*/ 115 w 182"/>
                <a:gd name="T3" fmla="*/ 3 h 1330"/>
                <a:gd name="T4" fmla="*/ 137 w 182"/>
                <a:gd name="T5" fmla="*/ 13 h 1330"/>
                <a:gd name="T6" fmla="*/ 156 w 182"/>
                <a:gd name="T7" fmla="*/ 27 h 1330"/>
                <a:gd name="T8" fmla="*/ 170 w 182"/>
                <a:gd name="T9" fmla="*/ 46 h 1330"/>
                <a:gd name="T10" fmla="*/ 179 w 182"/>
                <a:gd name="T11" fmla="*/ 67 h 1330"/>
                <a:gd name="T12" fmla="*/ 182 w 182"/>
                <a:gd name="T13" fmla="*/ 91 h 1330"/>
                <a:gd name="T14" fmla="*/ 182 w 182"/>
                <a:gd name="T15" fmla="*/ 1239 h 1330"/>
                <a:gd name="T16" fmla="*/ 179 w 182"/>
                <a:gd name="T17" fmla="*/ 1263 h 1330"/>
                <a:gd name="T18" fmla="*/ 170 w 182"/>
                <a:gd name="T19" fmla="*/ 1285 h 1330"/>
                <a:gd name="T20" fmla="*/ 156 w 182"/>
                <a:gd name="T21" fmla="*/ 1304 h 1330"/>
                <a:gd name="T22" fmla="*/ 137 w 182"/>
                <a:gd name="T23" fmla="*/ 1317 h 1330"/>
                <a:gd name="T24" fmla="*/ 115 w 182"/>
                <a:gd name="T25" fmla="*/ 1327 h 1330"/>
                <a:gd name="T26" fmla="*/ 91 w 182"/>
                <a:gd name="T27" fmla="*/ 1330 h 1330"/>
                <a:gd name="T28" fmla="*/ 67 w 182"/>
                <a:gd name="T29" fmla="*/ 1327 h 1330"/>
                <a:gd name="T30" fmla="*/ 45 w 182"/>
                <a:gd name="T31" fmla="*/ 1317 h 1330"/>
                <a:gd name="T32" fmla="*/ 26 w 182"/>
                <a:gd name="T33" fmla="*/ 1304 h 1330"/>
                <a:gd name="T34" fmla="*/ 12 w 182"/>
                <a:gd name="T35" fmla="*/ 1285 h 1330"/>
                <a:gd name="T36" fmla="*/ 3 w 182"/>
                <a:gd name="T37" fmla="*/ 1263 h 1330"/>
                <a:gd name="T38" fmla="*/ 0 w 182"/>
                <a:gd name="T39" fmla="*/ 1239 h 1330"/>
                <a:gd name="T40" fmla="*/ 0 w 182"/>
                <a:gd name="T41" fmla="*/ 91 h 1330"/>
                <a:gd name="T42" fmla="*/ 3 w 182"/>
                <a:gd name="T43" fmla="*/ 67 h 1330"/>
                <a:gd name="T44" fmla="*/ 12 w 182"/>
                <a:gd name="T45" fmla="*/ 46 h 1330"/>
                <a:gd name="T46" fmla="*/ 26 w 182"/>
                <a:gd name="T47" fmla="*/ 27 h 1330"/>
                <a:gd name="T48" fmla="*/ 45 w 182"/>
                <a:gd name="T49" fmla="*/ 13 h 1330"/>
                <a:gd name="T50" fmla="*/ 67 w 182"/>
                <a:gd name="T51" fmla="*/ 3 h 1330"/>
                <a:gd name="T52" fmla="*/ 91 w 182"/>
                <a:gd name="T53" fmla="*/ 0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" h="1330">
                  <a:moveTo>
                    <a:pt x="91" y="0"/>
                  </a:moveTo>
                  <a:lnTo>
                    <a:pt x="115" y="3"/>
                  </a:lnTo>
                  <a:lnTo>
                    <a:pt x="137" y="13"/>
                  </a:lnTo>
                  <a:lnTo>
                    <a:pt x="156" y="27"/>
                  </a:lnTo>
                  <a:lnTo>
                    <a:pt x="170" y="46"/>
                  </a:lnTo>
                  <a:lnTo>
                    <a:pt x="179" y="67"/>
                  </a:lnTo>
                  <a:lnTo>
                    <a:pt x="182" y="91"/>
                  </a:lnTo>
                  <a:lnTo>
                    <a:pt x="182" y="1239"/>
                  </a:lnTo>
                  <a:lnTo>
                    <a:pt x="179" y="1263"/>
                  </a:lnTo>
                  <a:lnTo>
                    <a:pt x="170" y="1285"/>
                  </a:lnTo>
                  <a:lnTo>
                    <a:pt x="156" y="1304"/>
                  </a:lnTo>
                  <a:lnTo>
                    <a:pt x="137" y="1317"/>
                  </a:lnTo>
                  <a:lnTo>
                    <a:pt x="115" y="1327"/>
                  </a:lnTo>
                  <a:lnTo>
                    <a:pt x="91" y="1330"/>
                  </a:lnTo>
                  <a:lnTo>
                    <a:pt x="67" y="1327"/>
                  </a:lnTo>
                  <a:lnTo>
                    <a:pt x="45" y="1317"/>
                  </a:lnTo>
                  <a:lnTo>
                    <a:pt x="26" y="1304"/>
                  </a:lnTo>
                  <a:lnTo>
                    <a:pt x="12" y="1285"/>
                  </a:lnTo>
                  <a:lnTo>
                    <a:pt x="3" y="1263"/>
                  </a:lnTo>
                  <a:lnTo>
                    <a:pt x="0" y="1239"/>
                  </a:lnTo>
                  <a:lnTo>
                    <a:pt x="0" y="91"/>
                  </a:lnTo>
                  <a:lnTo>
                    <a:pt x="3" y="67"/>
                  </a:lnTo>
                  <a:lnTo>
                    <a:pt x="12" y="46"/>
                  </a:lnTo>
                  <a:lnTo>
                    <a:pt x="26" y="27"/>
                  </a:lnTo>
                  <a:lnTo>
                    <a:pt x="45" y="13"/>
                  </a:lnTo>
                  <a:lnTo>
                    <a:pt x="67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2539333" y="3473450"/>
            <a:ext cx="555625" cy="530225"/>
            <a:chOff x="2538413" y="3473450"/>
            <a:chExt cx="555625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9" name="Freeform 179"/>
            <p:cNvSpPr>
              <a:spLocks noEditPoints="1"/>
            </p:cNvSpPr>
            <p:nvPr/>
          </p:nvSpPr>
          <p:spPr bwMode="auto">
            <a:xfrm>
              <a:off x="2538413" y="3473450"/>
              <a:ext cx="555625" cy="530225"/>
            </a:xfrm>
            <a:custGeom>
              <a:avLst/>
              <a:gdLst>
                <a:gd name="T0" fmla="*/ 3165 w 3500"/>
                <a:gd name="T1" fmla="*/ 2387 h 3341"/>
                <a:gd name="T2" fmla="*/ 157 w 3500"/>
                <a:gd name="T3" fmla="*/ 323 h 3341"/>
                <a:gd name="T4" fmla="*/ 3343 w 3500"/>
                <a:gd name="T5" fmla="*/ 323 h 3341"/>
                <a:gd name="T6" fmla="*/ 1771 w 3500"/>
                <a:gd name="T7" fmla="*/ 3 h 3341"/>
                <a:gd name="T8" fmla="*/ 1818 w 3500"/>
                <a:gd name="T9" fmla="*/ 39 h 3341"/>
                <a:gd name="T10" fmla="*/ 1828 w 3500"/>
                <a:gd name="T11" fmla="*/ 166 h 3341"/>
                <a:gd name="T12" fmla="*/ 3405 w 3500"/>
                <a:gd name="T13" fmla="*/ 179 h 3341"/>
                <a:gd name="T14" fmla="*/ 3473 w 3500"/>
                <a:gd name="T15" fmla="*/ 236 h 3341"/>
                <a:gd name="T16" fmla="*/ 3500 w 3500"/>
                <a:gd name="T17" fmla="*/ 323 h 3341"/>
                <a:gd name="T18" fmla="*/ 3487 w 3500"/>
                <a:gd name="T19" fmla="*/ 530 h 3341"/>
                <a:gd name="T20" fmla="*/ 3431 w 3500"/>
                <a:gd name="T21" fmla="*/ 599 h 3341"/>
                <a:gd name="T22" fmla="*/ 3343 w 3500"/>
                <a:gd name="T23" fmla="*/ 625 h 3341"/>
                <a:gd name="T24" fmla="*/ 3319 w 3500"/>
                <a:gd name="T25" fmla="*/ 2418 h 3341"/>
                <a:gd name="T26" fmla="*/ 3276 w 3500"/>
                <a:gd name="T27" fmla="*/ 2497 h 3341"/>
                <a:gd name="T28" fmla="*/ 3197 w 3500"/>
                <a:gd name="T29" fmla="*/ 2541 h 3341"/>
                <a:gd name="T30" fmla="*/ 1828 w 3500"/>
                <a:gd name="T31" fmla="*/ 2774 h 3341"/>
                <a:gd name="T32" fmla="*/ 2435 w 3500"/>
                <a:gd name="T33" fmla="*/ 3232 h 3341"/>
                <a:gd name="T34" fmla="*/ 2436 w 3500"/>
                <a:gd name="T35" fmla="*/ 3290 h 3341"/>
                <a:gd name="T36" fmla="*/ 2398 w 3500"/>
                <a:gd name="T37" fmla="*/ 3333 h 3341"/>
                <a:gd name="T38" fmla="*/ 2347 w 3500"/>
                <a:gd name="T39" fmla="*/ 3339 h 3341"/>
                <a:gd name="T40" fmla="*/ 1828 w 3500"/>
                <a:gd name="T41" fmla="*/ 2968 h 3341"/>
                <a:gd name="T42" fmla="*/ 1818 w 3500"/>
                <a:gd name="T43" fmla="*/ 3302 h 3341"/>
                <a:gd name="T44" fmla="*/ 1771 w 3500"/>
                <a:gd name="T45" fmla="*/ 3338 h 3341"/>
                <a:gd name="T46" fmla="*/ 1711 w 3500"/>
                <a:gd name="T47" fmla="*/ 3330 h 3341"/>
                <a:gd name="T48" fmla="*/ 1675 w 3500"/>
                <a:gd name="T49" fmla="*/ 3284 h 3341"/>
                <a:gd name="T50" fmla="*/ 1184 w 3500"/>
                <a:gd name="T51" fmla="*/ 3326 h 3341"/>
                <a:gd name="T52" fmla="*/ 1125 w 3500"/>
                <a:gd name="T53" fmla="*/ 3340 h 3341"/>
                <a:gd name="T54" fmla="*/ 1073 w 3500"/>
                <a:gd name="T55" fmla="*/ 3309 h 3341"/>
                <a:gd name="T56" fmla="*/ 1060 w 3500"/>
                <a:gd name="T57" fmla="*/ 3251 h 3341"/>
                <a:gd name="T58" fmla="*/ 1090 w 3500"/>
                <a:gd name="T59" fmla="*/ 3199 h 3341"/>
                <a:gd name="T60" fmla="*/ 335 w 3500"/>
                <a:gd name="T61" fmla="*/ 2544 h 3341"/>
                <a:gd name="T62" fmla="*/ 247 w 3500"/>
                <a:gd name="T63" fmla="*/ 2516 h 3341"/>
                <a:gd name="T64" fmla="*/ 191 w 3500"/>
                <a:gd name="T65" fmla="*/ 2447 h 3341"/>
                <a:gd name="T66" fmla="*/ 178 w 3500"/>
                <a:gd name="T67" fmla="*/ 625 h 3341"/>
                <a:gd name="T68" fmla="*/ 95 w 3500"/>
                <a:gd name="T69" fmla="*/ 614 h 3341"/>
                <a:gd name="T70" fmla="*/ 27 w 3500"/>
                <a:gd name="T71" fmla="*/ 556 h 3341"/>
                <a:gd name="T72" fmla="*/ 0 w 3500"/>
                <a:gd name="T73" fmla="*/ 468 h 3341"/>
                <a:gd name="T74" fmla="*/ 13 w 3500"/>
                <a:gd name="T75" fmla="*/ 263 h 3341"/>
                <a:gd name="T76" fmla="*/ 69 w 3500"/>
                <a:gd name="T77" fmla="*/ 194 h 3341"/>
                <a:gd name="T78" fmla="*/ 157 w 3500"/>
                <a:gd name="T79" fmla="*/ 166 h 3341"/>
                <a:gd name="T80" fmla="*/ 1675 w 3500"/>
                <a:gd name="T81" fmla="*/ 57 h 3341"/>
                <a:gd name="T82" fmla="*/ 1711 w 3500"/>
                <a:gd name="T83" fmla="*/ 11 h 3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00" h="3341">
                  <a:moveTo>
                    <a:pt x="335" y="625"/>
                  </a:moveTo>
                  <a:lnTo>
                    <a:pt x="335" y="2387"/>
                  </a:lnTo>
                  <a:lnTo>
                    <a:pt x="3165" y="2387"/>
                  </a:lnTo>
                  <a:lnTo>
                    <a:pt x="3165" y="625"/>
                  </a:lnTo>
                  <a:lnTo>
                    <a:pt x="335" y="625"/>
                  </a:lnTo>
                  <a:close/>
                  <a:moveTo>
                    <a:pt x="157" y="323"/>
                  </a:moveTo>
                  <a:lnTo>
                    <a:pt x="157" y="468"/>
                  </a:lnTo>
                  <a:lnTo>
                    <a:pt x="3343" y="468"/>
                  </a:lnTo>
                  <a:lnTo>
                    <a:pt x="3343" y="323"/>
                  </a:lnTo>
                  <a:lnTo>
                    <a:pt x="157" y="323"/>
                  </a:lnTo>
                  <a:close/>
                  <a:moveTo>
                    <a:pt x="1750" y="0"/>
                  </a:moveTo>
                  <a:lnTo>
                    <a:pt x="1771" y="3"/>
                  </a:lnTo>
                  <a:lnTo>
                    <a:pt x="1789" y="11"/>
                  </a:lnTo>
                  <a:lnTo>
                    <a:pt x="1805" y="23"/>
                  </a:lnTo>
                  <a:lnTo>
                    <a:pt x="1818" y="39"/>
                  </a:lnTo>
                  <a:lnTo>
                    <a:pt x="1825" y="57"/>
                  </a:lnTo>
                  <a:lnTo>
                    <a:pt x="1828" y="78"/>
                  </a:lnTo>
                  <a:lnTo>
                    <a:pt x="1828" y="166"/>
                  </a:lnTo>
                  <a:lnTo>
                    <a:pt x="3343" y="166"/>
                  </a:lnTo>
                  <a:lnTo>
                    <a:pt x="3375" y="170"/>
                  </a:lnTo>
                  <a:lnTo>
                    <a:pt x="3405" y="179"/>
                  </a:lnTo>
                  <a:lnTo>
                    <a:pt x="3431" y="194"/>
                  </a:lnTo>
                  <a:lnTo>
                    <a:pt x="3454" y="213"/>
                  </a:lnTo>
                  <a:lnTo>
                    <a:pt x="3473" y="236"/>
                  </a:lnTo>
                  <a:lnTo>
                    <a:pt x="3487" y="263"/>
                  </a:lnTo>
                  <a:lnTo>
                    <a:pt x="3497" y="291"/>
                  </a:lnTo>
                  <a:lnTo>
                    <a:pt x="3500" y="323"/>
                  </a:lnTo>
                  <a:lnTo>
                    <a:pt x="3500" y="468"/>
                  </a:lnTo>
                  <a:lnTo>
                    <a:pt x="3497" y="500"/>
                  </a:lnTo>
                  <a:lnTo>
                    <a:pt x="3487" y="530"/>
                  </a:lnTo>
                  <a:lnTo>
                    <a:pt x="3473" y="556"/>
                  </a:lnTo>
                  <a:lnTo>
                    <a:pt x="3454" y="580"/>
                  </a:lnTo>
                  <a:lnTo>
                    <a:pt x="3431" y="599"/>
                  </a:lnTo>
                  <a:lnTo>
                    <a:pt x="3405" y="614"/>
                  </a:lnTo>
                  <a:lnTo>
                    <a:pt x="3375" y="622"/>
                  </a:lnTo>
                  <a:lnTo>
                    <a:pt x="3343" y="625"/>
                  </a:lnTo>
                  <a:lnTo>
                    <a:pt x="3322" y="625"/>
                  </a:lnTo>
                  <a:lnTo>
                    <a:pt x="3322" y="2387"/>
                  </a:lnTo>
                  <a:lnTo>
                    <a:pt x="3319" y="2418"/>
                  </a:lnTo>
                  <a:lnTo>
                    <a:pt x="3309" y="2447"/>
                  </a:lnTo>
                  <a:lnTo>
                    <a:pt x="3295" y="2474"/>
                  </a:lnTo>
                  <a:lnTo>
                    <a:pt x="3276" y="2497"/>
                  </a:lnTo>
                  <a:lnTo>
                    <a:pt x="3253" y="2516"/>
                  </a:lnTo>
                  <a:lnTo>
                    <a:pt x="3226" y="2531"/>
                  </a:lnTo>
                  <a:lnTo>
                    <a:pt x="3197" y="2541"/>
                  </a:lnTo>
                  <a:lnTo>
                    <a:pt x="3165" y="2544"/>
                  </a:lnTo>
                  <a:lnTo>
                    <a:pt x="1828" y="2544"/>
                  </a:lnTo>
                  <a:lnTo>
                    <a:pt x="1828" y="2774"/>
                  </a:lnTo>
                  <a:lnTo>
                    <a:pt x="2410" y="3199"/>
                  </a:lnTo>
                  <a:lnTo>
                    <a:pt x="2425" y="3214"/>
                  </a:lnTo>
                  <a:lnTo>
                    <a:pt x="2435" y="3232"/>
                  </a:lnTo>
                  <a:lnTo>
                    <a:pt x="2440" y="3251"/>
                  </a:lnTo>
                  <a:lnTo>
                    <a:pt x="2442" y="3271"/>
                  </a:lnTo>
                  <a:lnTo>
                    <a:pt x="2436" y="3290"/>
                  </a:lnTo>
                  <a:lnTo>
                    <a:pt x="2427" y="3309"/>
                  </a:lnTo>
                  <a:lnTo>
                    <a:pt x="2413" y="3323"/>
                  </a:lnTo>
                  <a:lnTo>
                    <a:pt x="2398" y="3333"/>
                  </a:lnTo>
                  <a:lnTo>
                    <a:pt x="2381" y="3339"/>
                  </a:lnTo>
                  <a:lnTo>
                    <a:pt x="2363" y="3341"/>
                  </a:lnTo>
                  <a:lnTo>
                    <a:pt x="2347" y="3339"/>
                  </a:lnTo>
                  <a:lnTo>
                    <a:pt x="2331" y="3335"/>
                  </a:lnTo>
                  <a:lnTo>
                    <a:pt x="2316" y="3326"/>
                  </a:lnTo>
                  <a:lnTo>
                    <a:pt x="1828" y="2968"/>
                  </a:lnTo>
                  <a:lnTo>
                    <a:pt x="1828" y="3263"/>
                  </a:lnTo>
                  <a:lnTo>
                    <a:pt x="1825" y="3284"/>
                  </a:lnTo>
                  <a:lnTo>
                    <a:pt x="1818" y="3302"/>
                  </a:lnTo>
                  <a:lnTo>
                    <a:pt x="1805" y="3318"/>
                  </a:lnTo>
                  <a:lnTo>
                    <a:pt x="1789" y="3330"/>
                  </a:lnTo>
                  <a:lnTo>
                    <a:pt x="1771" y="3338"/>
                  </a:lnTo>
                  <a:lnTo>
                    <a:pt x="1750" y="3341"/>
                  </a:lnTo>
                  <a:lnTo>
                    <a:pt x="1729" y="3338"/>
                  </a:lnTo>
                  <a:lnTo>
                    <a:pt x="1711" y="3330"/>
                  </a:lnTo>
                  <a:lnTo>
                    <a:pt x="1695" y="3318"/>
                  </a:lnTo>
                  <a:lnTo>
                    <a:pt x="1682" y="3302"/>
                  </a:lnTo>
                  <a:lnTo>
                    <a:pt x="1675" y="3284"/>
                  </a:lnTo>
                  <a:lnTo>
                    <a:pt x="1672" y="3263"/>
                  </a:lnTo>
                  <a:lnTo>
                    <a:pt x="1672" y="2968"/>
                  </a:lnTo>
                  <a:lnTo>
                    <a:pt x="1184" y="3326"/>
                  </a:lnTo>
                  <a:lnTo>
                    <a:pt x="1165" y="3336"/>
                  </a:lnTo>
                  <a:lnTo>
                    <a:pt x="1145" y="3340"/>
                  </a:lnTo>
                  <a:lnTo>
                    <a:pt x="1125" y="3340"/>
                  </a:lnTo>
                  <a:lnTo>
                    <a:pt x="1106" y="3335"/>
                  </a:lnTo>
                  <a:lnTo>
                    <a:pt x="1088" y="3324"/>
                  </a:lnTo>
                  <a:lnTo>
                    <a:pt x="1073" y="3309"/>
                  </a:lnTo>
                  <a:lnTo>
                    <a:pt x="1064" y="3290"/>
                  </a:lnTo>
                  <a:lnTo>
                    <a:pt x="1058" y="3271"/>
                  </a:lnTo>
                  <a:lnTo>
                    <a:pt x="1060" y="3251"/>
                  </a:lnTo>
                  <a:lnTo>
                    <a:pt x="1065" y="3232"/>
                  </a:lnTo>
                  <a:lnTo>
                    <a:pt x="1075" y="3214"/>
                  </a:lnTo>
                  <a:lnTo>
                    <a:pt x="1090" y="3199"/>
                  </a:lnTo>
                  <a:lnTo>
                    <a:pt x="1672" y="2774"/>
                  </a:lnTo>
                  <a:lnTo>
                    <a:pt x="1672" y="2544"/>
                  </a:lnTo>
                  <a:lnTo>
                    <a:pt x="335" y="2544"/>
                  </a:lnTo>
                  <a:lnTo>
                    <a:pt x="303" y="2541"/>
                  </a:lnTo>
                  <a:lnTo>
                    <a:pt x="274" y="2531"/>
                  </a:lnTo>
                  <a:lnTo>
                    <a:pt x="247" y="2516"/>
                  </a:lnTo>
                  <a:lnTo>
                    <a:pt x="224" y="2497"/>
                  </a:lnTo>
                  <a:lnTo>
                    <a:pt x="205" y="2474"/>
                  </a:lnTo>
                  <a:lnTo>
                    <a:pt x="191" y="2447"/>
                  </a:lnTo>
                  <a:lnTo>
                    <a:pt x="181" y="2418"/>
                  </a:lnTo>
                  <a:lnTo>
                    <a:pt x="178" y="2387"/>
                  </a:lnTo>
                  <a:lnTo>
                    <a:pt x="178" y="625"/>
                  </a:lnTo>
                  <a:lnTo>
                    <a:pt x="157" y="625"/>
                  </a:lnTo>
                  <a:lnTo>
                    <a:pt x="125" y="622"/>
                  </a:lnTo>
                  <a:lnTo>
                    <a:pt x="95" y="614"/>
                  </a:lnTo>
                  <a:lnTo>
                    <a:pt x="69" y="599"/>
                  </a:lnTo>
                  <a:lnTo>
                    <a:pt x="46" y="580"/>
                  </a:lnTo>
                  <a:lnTo>
                    <a:pt x="27" y="556"/>
                  </a:lnTo>
                  <a:lnTo>
                    <a:pt x="13" y="530"/>
                  </a:lnTo>
                  <a:lnTo>
                    <a:pt x="3" y="500"/>
                  </a:lnTo>
                  <a:lnTo>
                    <a:pt x="0" y="468"/>
                  </a:lnTo>
                  <a:lnTo>
                    <a:pt x="0" y="323"/>
                  </a:lnTo>
                  <a:lnTo>
                    <a:pt x="3" y="291"/>
                  </a:lnTo>
                  <a:lnTo>
                    <a:pt x="13" y="263"/>
                  </a:lnTo>
                  <a:lnTo>
                    <a:pt x="27" y="236"/>
                  </a:lnTo>
                  <a:lnTo>
                    <a:pt x="46" y="213"/>
                  </a:lnTo>
                  <a:lnTo>
                    <a:pt x="69" y="194"/>
                  </a:lnTo>
                  <a:lnTo>
                    <a:pt x="95" y="179"/>
                  </a:lnTo>
                  <a:lnTo>
                    <a:pt x="125" y="170"/>
                  </a:lnTo>
                  <a:lnTo>
                    <a:pt x="157" y="166"/>
                  </a:lnTo>
                  <a:lnTo>
                    <a:pt x="1672" y="166"/>
                  </a:lnTo>
                  <a:lnTo>
                    <a:pt x="1672" y="78"/>
                  </a:lnTo>
                  <a:lnTo>
                    <a:pt x="1675" y="57"/>
                  </a:lnTo>
                  <a:lnTo>
                    <a:pt x="1682" y="39"/>
                  </a:lnTo>
                  <a:lnTo>
                    <a:pt x="1695" y="23"/>
                  </a:lnTo>
                  <a:lnTo>
                    <a:pt x="1711" y="11"/>
                  </a:lnTo>
                  <a:lnTo>
                    <a:pt x="1729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180"/>
            <p:cNvSpPr>
              <a:spLocks noEditPoints="1"/>
            </p:cNvSpPr>
            <p:nvPr/>
          </p:nvSpPr>
          <p:spPr bwMode="auto">
            <a:xfrm>
              <a:off x="2708276" y="3608388"/>
              <a:ext cx="215900" cy="217488"/>
            </a:xfrm>
            <a:custGeom>
              <a:avLst/>
              <a:gdLst>
                <a:gd name="T0" fmla="*/ 753 w 1365"/>
                <a:gd name="T1" fmla="*/ 682 h 1364"/>
                <a:gd name="T2" fmla="*/ 743 w 1365"/>
                <a:gd name="T3" fmla="*/ 718 h 1364"/>
                <a:gd name="T4" fmla="*/ 718 w 1365"/>
                <a:gd name="T5" fmla="*/ 743 h 1364"/>
                <a:gd name="T6" fmla="*/ 683 w 1365"/>
                <a:gd name="T7" fmla="*/ 753 h 1364"/>
                <a:gd name="T8" fmla="*/ 156 w 1365"/>
                <a:gd name="T9" fmla="*/ 809 h 1364"/>
                <a:gd name="T10" fmla="*/ 193 w 1365"/>
                <a:gd name="T11" fmla="*/ 914 h 1364"/>
                <a:gd name="T12" fmla="*/ 250 w 1365"/>
                <a:gd name="T13" fmla="*/ 1007 h 1364"/>
                <a:gd name="T14" fmla="*/ 324 w 1365"/>
                <a:gd name="T15" fmla="*/ 1088 h 1364"/>
                <a:gd name="T16" fmla="*/ 414 w 1365"/>
                <a:gd name="T17" fmla="*/ 1151 h 1364"/>
                <a:gd name="T18" fmla="*/ 514 w 1365"/>
                <a:gd name="T19" fmla="*/ 1196 h 1364"/>
                <a:gd name="T20" fmla="*/ 625 w 1365"/>
                <a:gd name="T21" fmla="*/ 1220 h 1364"/>
                <a:gd name="T22" fmla="*/ 741 w 1365"/>
                <a:gd name="T23" fmla="*/ 1220 h 1364"/>
                <a:gd name="T24" fmla="*/ 854 w 1365"/>
                <a:gd name="T25" fmla="*/ 1196 h 1364"/>
                <a:gd name="T26" fmla="*/ 956 w 1365"/>
                <a:gd name="T27" fmla="*/ 1149 h 1364"/>
                <a:gd name="T28" fmla="*/ 1045 w 1365"/>
                <a:gd name="T29" fmla="*/ 1083 h 1364"/>
                <a:gd name="T30" fmla="*/ 1119 w 1365"/>
                <a:gd name="T31" fmla="*/ 1002 h 1364"/>
                <a:gd name="T32" fmla="*/ 1175 w 1365"/>
                <a:gd name="T33" fmla="*/ 905 h 1364"/>
                <a:gd name="T34" fmla="*/ 1211 w 1365"/>
                <a:gd name="T35" fmla="*/ 798 h 1364"/>
                <a:gd name="T36" fmla="*/ 1224 w 1365"/>
                <a:gd name="T37" fmla="*/ 682 h 1364"/>
                <a:gd name="T38" fmla="*/ 1211 w 1365"/>
                <a:gd name="T39" fmla="*/ 568 h 1364"/>
                <a:gd name="T40" fmla="*/ 1177 w 1365"/>
                <a:gd name="T41" fmla="*/ 462 h 1364"/>
                <a:gd name="T42" fmla="*/ 1122 w 1365"/>
                <a:gd name="T43" fmla="*/ 367 h 1364"/>
                <a:gd name="T44" fmla="*/ 1050 w 1365"/>
                <a:gd name="T45" fmla="*/ 285 h 1364"/>
                <a:gd name="T46" fmla="*/ 962 w 1365"/>
                <a:gd name="T47" fmla="*/ 220 h 1364"/>
                <a:gd name="T48" fmla="*/ 862 w 1365"/>
                <a:gd name="T49" fmla="*/ 172 h 1364"/>
                <a:gd name="T50" fmla="*/ 753 w 1365"/>
                <a:gd name="T51" fmla="*/ 146 h 1364"/>
                <a:gd name="T52" fmla="*/ 748 w 1365"/>
                <a:gd name="T53" fmla="*/ 3 h 1364"/>
                <a:gd name="T54" fmla="*/ 874 w 1365"/>
                <a:gd name="T55" fmla="*/ 28 h 1364"/>
                <a:gd name="T56" fmla="*/ 991 w 1365"/>
                <a:gd name="T57" fmla="*/ 73 h 1364"/>
                <a:gd name="T58" fmla="*/ 1096 w 1365"/>
                <a:gd name="T59" fmla="*/ 139 h 1364"/>
                <a:gd name="T60" fmla="*/ 1186 w 1365"/>
                <a:gd name="T61" fmla="*/ 223 h 1364"/>
                <a:gd name="T62" fmla="*/ 1261 w 1365"/>
                <a:gd name="T63" fmla="*/ 320 h 1364"/>
                <a:gd name="T64" fmla="*/ 1317 w 1365"/>
                <a:gd name="T65" fmla="*/ 432 h 1364"/>
                <a:gd name="T66" fmla="*/ 1352 w 1365"/>
                <a:gd name="T67" fmla="*/ 552 h 1364"/>
                <a:gd name="T68" fmla="*/ 1365 w 1365"/>
                <a:gd name="T69" fmla="*/ 682 h 1364"/>
                <a:gd name="T70" fmla="*/ 1352 w 1365"/>
                <a:gd name="T71" fmla="*/ 812 h 1364"/>
                <a:gd name="T72" fmla="*/ 1317 w 1365"/>
                <a:gd name="T73" fmla="*/ 933 h 1364"/>
                <a:gd name="T74" fmla="*/ 1261 w 1365"/>
                <a:gd name="T75" fmla="*/ 1044 h 1364"/>
                <a:gd name="T76" fmla="*/ 1186 w 1365"/>
                <a:gd name="T77" fmla="*/ 1142 h 1364"/>
                <a:gd name="T78" fmla="*/ 1096 w 1365"/>
                <a:gd name="T79" fmla="*/ 1224 h 1364"/>
                <a:gd name="T80" fmla="*/ 991 w 1365"/>
                <a:gd name="T81" fmla="*/ 1290 h 1364"/>
                <a:gd name="T82" fmla="*/ 874 w 1365"/>
                <a:gd name="T83" fmla="*/ 1337 h 1364"/>
                <a:gd name="T84" fmla="*/ 748 w 1365"/>
                <a:gd name="T85" fmla="*/ 1361 h 1364"/>
                <a:gd name="T86" fmla="*/ 617 w 1365"/>
                <a:gd name="T87" fmla="*/ 1361 h 1364"/>
                <a:gd name="T88" fmla="*/ 491 w 1365"/>
                <a:gd name="T89" fmla="*/ 1337 h 1364"/>
                <a:gd name="T90" fmla="*/ 374 w 1365"/>
                <a:gd name="T91" fmla="*/ 1290 h 1364"/>
                <a:gd name="T92" fmla="*/ 270 w 1365"/>
                <a:gd name="T93" fmla="*/ 1224 h 1364"/>
                <a:gd name="T94" fmla="*/ 179 w 1365"/>
                <a:gd name="T95" fmla="*/ 1142 h 1364"/>
                <a:gd name="T96" fmla="*/ 104 w 1365"/>
                <a:gd name="T97" fmla="*/ 1044 h 1364"/>
                <a:gd name="T98" fmla="*/ 48 w 1365"/>
                <a:gd name="T99" fmla="*/ 933 h 1364"/>
                <a:gd name="T100" fmla="*/ 13 w 1365"/>
                <a:gd name="T101" fmla="*/ 812 h 1364"/>
                <a:gd name="T102" fmla="*/ 0 w 1365"/>
                <a:gd name="T103" fmla="*/ 682 h 1364"/>
                <a:gd name="T104" fmla="*/ 9 w 1365"/>
                <a:gd name="T105" fmla="*/ 647 h 1364"/>
                <a:gd name="T106" fmla="*/ 35 w 1365"/>
                <a:gd name="T107" fmla="*/ 621 h 1364"/>
                <a:gd name="T108" fmla="*/ 71 w 1365"/>
                <a:gd name="T109" fmla="*/ 612 h 1364"/>
                <a:gd name="T110" fmla="*/ 612 w 1365"/>
                <a:gd name="T111" fmla="*/ 71 h 1364"/>
                <a:gd name="T112" fmla="*/ 621 w 1365"/>
                <a:gd name="T113" fmla="*/ 35 h 1364"/>
                <a:gd name="T114" fmla="*/ 647 w 1365"/>
                <a:gd name="T115" fmla="*/ 10 h 1364"/>
                <a:gd name="T116" fmla="*/ 683 w 1365"/>
                <a:gd name="T117" fmla="*/ 0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5" h="1364">
                  <a:moveTo>
                    <a:pt x="753" y="146"/>
                  </a:moveTo>
                  <a:lnTo>
                    <a:pt x="753" y="682"/>
                  </a:lnTo>
                  <a:lnTo>
                    <a:pt x="751" y="701"/>
                  </a:lnTo>
                  <a:lnTo>
                    <a:pt x="743" y="718"/>
                  </a:lnTo>
                  <a:lnTo>
                    <a:pt x="733" y="733"/>
                  </a:lnTo>
                  <a:lnTo>
                    <a:pt x="718" y="743"/>
                  </a:lnTo>
                  <a:lnTo>
                    <a:pt x="701" y="751"/>
                  </a:lnTo>
                  <a:lnTo>
                    <a:pt x="683" y="753"/>
                  </a:lnTo>
                  <a:lnTo>
                    <a:pt x="146" y="753"/>
                  </a:lnTo>
                  <a:lnTo>
                    <a:pt x="156" y="809"/>
                  </a:lnTo>
                  <a:lnTo>
                    <a:pt x="172" y="862"/>
                  </a:lnTo>
                  <a:lnTo>
                    <a:pt x="193" y="914"/>
                  </a:lnTo>
                  <a:lnTo>
                    <a:pt x="219" y="962"/>
                  </a:lnTo>
                  <a:lnTo>
                    <a:pt x="250" y="1007"/>
                  </a:lnTo>
                  <a:lnTo>
                    <a:pt x="285" y="1050"/>
                  </a:lnTo>
                  <a:lnTo>
                    <a:pt x="324" y="1088"/>
                  </a:lnTo>
                  <a:lnTo>
                    <a:pt x="367" y="1122"/>
                  </a:lnTo>
                  <a:lnTo>
                    <a:pt x="414" y="1151"/>
                  </a:lnTo>
                  <a:lnTo>
                    <a:pt x="462" y="1176"/>
                  </a:lnTo>
                  <a:lnTo>
                    <a:pt x="514" y="1196"/>
                  </a:lnTo>
                  <a:lnTo>
                    <a:pt x="568" y="1211"/>
                  </a:lnTo>
                  <a:lnTo>
                    <a:pt x="625" y="1220"/>
                  </a:lnTo>
                  <a:lnTo>
                    <a:pt x="683" y="1223"/>
                  </a:lnTo>
                  <a:lnTo>
                    <a:pt x="741" y="1220"/>
                  </a:lnTo>
                  <a:lnTo>
                    <a:pt x="799" y="1211"/>
                  </a:lnTo>
                  <a:lnTo>
                    <a:pt x="854" y="1196"/>
                  </a:lnTo>
                  <a:lnTo>
                    <a:pt x="906" y="1175"/>
                  </a:lnTo>
                  <a:lnTo>
                    <a:pt x="956" y="1149"/>
                  </a:lnTo>
                  <a:lnTo>
                    <a:pt x="1002" y="1118"/>
                  </a:lnTo>
                  <a:lnTo>
                    <a:pt x="1045" y="1083"/>
                  </a:lnTo>
                  <a:lnTo>
                    <a:pt x="1084" y="1044"/>
                  </a:lnTo>
                  <a:lnTo>
                    <a:pt x="1119" y="1002"/>
                  </a:lnTo>
                  <a:lnTo>
                    <a:pt x="1150" y="955"/>
                  </a:lnTo>
                  <a:lnTo>
                    <a:pt x="1175" y="905"/>
                  </a:lnTo>
                  <a:lnTo>
                    <a:pt x="1196" y="853"/>
                  </a:lnTo>
                  <a:lnTo>
                    <a:pt x="1211" y="798"/>
                  </a:lnTo>
                  <a:lnTo>
                    <a:pt x="1221" y="741"/>
                  </a:lnTo>
                  <a:lnTo>
                    <a:pt x="1224" y="682"/>
                  </a:lnTo>
                  <a:lnTo>
                    <a:pt x="1221" y="624"/>
                  </a:lnTo>
                  <a:lnTo>
                    <a:pt x="1211" y="568"/>
                  </a:lnTo>
                  <a:lnTo>
                    <a:pt x="1196" y="514"/>
                  </a:lnTo>
                  <a:lnTo>
                    <a:pt x="1177" y="462"/>
                  </a:lnTo>
                  <a:lnTo>
                    <a:pt x="1152" y="412"/>
                  </a:lnTo>
                  <a:lnTo>
                    <a:pt x="1122" y="367"/>
                  </a:lnTo>
                  <a:lnTo>
                    <a:pt x="1088" y="325"/>
                  </a:lnTo>
                  <a:lnTo>
                    <a:pt x="1050" y="285"/>
                  </a:lnTo>
                  <a:lnTo>
                    <a:pt x="1007" y="250"/>
                  </a:lnTo>
                  <a:lnTo>
                    <a:pt x="962" y="220"/>
                  </a:lnTo>
                  <a:lnTo>
                    <a:pt x="914" y="193"/>
                  </a:lnTo>
                  <a:lnTo>
                    <a:pt x="862" y="172"/>
                  </a:lnTo>
                  <a:lnTo>
                    <a:pt x="809" y="156"/>
                  </a:lnTo>
                  <a:lnTo>
                    <a:pt x="753" y="146"/>
                  </a:lnTo>
                  <a:close/>
                  <a:moveTo>
                    <a:pt x="683" y="0"/>
                  </a:moveTo>
                  <a:lnTo>
                    <a:pt x="748" y="3"/>
                  </a:lnTo>
                  <a:lnTo>
                    <a:pt x="812" y="13"/>
                  </a:lnTo>
                  <a:lnTo>
                    <a:pt x="874" y="28"/>
                  </a:lnTo>
                  <a:lnTo>
                    <a:pt x="933" y="48"/>
                  </a:lnTo>
                  <a:lnTo>
                    <a:pt x="991" y="73"/>
                  </a:lnTo>
                  <a:lnTo>
                    <a:pt x="1045" y="104"/>
                  </a:lnTo>
                  <a:lnTo>
                    <a:pt x="1096" y="139"/>
                  </a:lnTo>
                  <a:lnTo>
                    <a:pt x="1142" y="179"/>
                  </a:lnTo>
                  <a:lnTo>
                    <a:pt x="1186" y="223"/>
                  </a:lnTo>
                  <a:lnTo>
                    <a:pt x="1226" y="269"/>
                  </a:lnTo>
                  <a:lnTo>
                    <a:pt x="1261" y="320"/>
                  </a:lnTo>
                  <a:lnTo>
                    <a:pt x="1292" y="374"/>
                  </a:lnTo>
                  <a:lnTo>
                    <a:pt x="1317" y="432"/>
                  </a:lnTo>
                  <a:lnTo>
                    <a:pt x="1337" y="491"/>
                  </a:lnTo>
                  <a:lnTo>
                    <a:pt x="1352" y="552"/>
                  </a:lnTo>
                  <a:lnTo>
                    <a:pt x="1362" y="617"/>
                  </a:lnTo>
                  <a:lnTo>
                    <a:pt x="1365" y="682"/>
                  </a:lnTo>
                  <a:lnTo>
                    <a:pt x="1362" y="747"/>
                  </a:lnTo>
                  <a:lnTo>
                    <a:pt x="1352" y="812"/>
                  </a:lnTo>
                  <a:lnTo>
                    <a:pt x="1337" y="874"/>
                  </a:lnTo>
                  <a:lnTo>
                    <a:pt x="1317" y="933"/>
                  </a:lnTo>
                  <a:lnTo>
                    <a:pt x="1292" y="990"/>
                  </a:lnTo>
                  <a:lnTo>
                    <a:pt x="1261" y="1044"/>
                  </a:lnTo>
                  <a:lnTo>
                    <a:pt x="1226" y="1094"/>
                  </a:lnTo>
                  <a:lnTo>
                    <a:pt x="1186" y="1142"/>
                  </a:lnTo>
                  <a:lnTo>
                    <a:pt x="1142" y="1185"/>
                  </a:lnTo>
                  <a:lnTo>
                    <a:pt x="1096" y="1224"/>
                  </a:lnTo>
                  <a:lnTo>
                    <a:pt x="1045" y="1260"/>
                  </a:lnTo>
                  <a:lnTo>
                    <a:pt x="991" y="1290"/>
                  </a:lnTo>
                  <a:lnTo>
                    <a:pt x="933" y="1317"/>
                  </a:lnTo>
                  <a:lnTo>
                    <a:pt x="874" y="1337"/>
                  </a:lnTo>
                  <a:lnTo>
                    <a:pt x="812" y="1352"/>
                  </a:lnTo>
                  <a:lnTo>
                    <a:pt x="748" y="1361"/>
                  </a:lnTo>
                  <a:lnTo>
                    <a:pt x="683" y="1364"/>
                  </a:lnTo>
                  <a:lnTo>
                    <a:pt x="617" y="1361"/>
                  </a:lnTo>
                  <a:lnTo>
                    <a:pt x="554" y="1352"/>
                  </a:lnTo>
                  <a:lnTo>
                    <a:pt x="491" y="1337"/>
                  </a:lnTo>
                  <a:lnTo>
                    <a:pt x="432" y="1317"/>
                  </a:lnTo>
                  <a:lnTo>
                    <a:pt x="374" y="1290"/>
                  </a:lnTo>
                  <a:lnTo>
                    <a:pt x="321" y="1260"/>
                  </a:lnTo>
                  <a:lnTo>
                    <a:pt x="270" y="1224"/>
                  </a:lnTo>
                  <a:lnTo>
                    <a:pt x="223" y="1185"/>
                  </a:lnTo>
                  <a:lnTo>
                    <a:pt x="179" y="1142"/>
                  </a:lnTo>
                  <a:lnTo>
                    <a:pt x="140" y="1094"/>
                  </a:lnTo>
                  <a:lnTo>
                    <a:pt x="104" y="1044"/>
                  </a:lnTo>
                  <a:lnTo>
                    <a:pt x="74" y="990"/>
                  </a:lnTo>
                  <a:lnTo>
                    <a:pt x="48" y="933"/>
                  </a:lnTo>
                  <a:lnTo>
                    <a:pt x="27" y="874"/>
                  </a:lnTo>
                  <a:lnTo>
                    <a:pt x="13" y="812"/>
                  </a:lnTo>
                  <a:lnTo>
                    <a:pt x="3" y="747"/>
                  </a:lnTo>
                  <a:lnTo>
                    <a:pt x="0" y="682"/>
                  </a:lnTo>
                  <a:lnTo>
                    <a:pt x="3" y="664"/>
                  </a:lnTo>
                  <a:lnTo>
                    <a:pt x="9" y="647"/>
                  </a:lnTo>
                  <a:lnTo>
                    <a:pt x="21" y="632"/>
                  </a:lnTo>
                  <a:lnTo>
                    <a:pt x="35" y="621"/>
                  </a:lnTo>
                  <a:lnTo>
                    <a:pt x="52" y="614"/>
                  </a:lnTo>
                  <a:lnTo>
                    <a:pt x="71" y="612"/>
                  </a:lnTo>
                  <a:lnTo>
                    <a:pt x="612" y="612"/>
                  </a:lnTo>
                  <a:lnTo>
                    <a:pt x="612" y="71"/>
                  </a:lnTo>
                  <a:lnTo>
                    <a:pt x="614" y="52"/>
                  </a:lnTo>
                  <a:lnTo>
                    <a:pt x="621" y="35"/>
                  </a:lnTo>
                  <a:lnTo>
                    <a:pt x="633" y="21"/>
                  </a:lnTo>
                  <a:lnTo>
                    <a:pt x="647" y="10"/>
                  </a:lnTo>
                  <a:lnTo>
                    <a:pt x="664" y="3"/>
                  </a:lnTo>
                  <a:lnTo>
                    <a:pt x="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181"/>
            <p:cNvSpPr>
              <a:spLocks noEditPoints="1"/>
            </p:cNvSpPr>
            <p:nvPr/>
          </p:nvSpPr>
          <p:spPr bwMode="auto">
            <a:xfrm>
              <a:off x="2695576" y="3597275"/>
              <a:ext cx="93663" cy="93663"/>
            </a:xfrm>
            <a:custGeom>
              <a:avLst/>
              <a:gdLst>
                <a:gd name="T0" fmla="*/ 445 w 586"/>
                <a:gd name="T1" fmla="*/ 148 h 587"/>
                <a:gd name="T2" fmla="*/ 401 w 586"/>
                <a:gd name="T3" fmla="*/ 159 h 587"/>
                <a:gd name="T4" fmla="*/ 359 w 586"/>
                <a:gd name="T5" fmla="*/ 176 h 587"/>
                <a:gd name="T6" fmla="*/ 320 w 586"/>
                <a:gd name="T7" fmla="*/ 197 h 587"/>
                <a:gd name="T8" fmla="*/ 283 w 586"/>
                <a:gd name="T9" fmla="*/ 223 h 587"/>
                <a:gd name="T10" fmla="*/ 250 w 586"/>
                <a:gd name="T11" fmla="*/ 251 h 587"/>
                <a:gd name="T12" fmla="*/ 221 w 586"/>
                <a:gd name="T13" fmla="*/ 284 h 587"/>
                <a:gd name="T14" fmla="*/ 196 w 586"/>
                <a:gd name="T15" fmla="*/ 321 h 587"/>
                <a:gd name="T16" fmla="*/ 175 w 586"/>
                <a:gd name="T17" fmla="*/ 360 h 587"/>
                <a:gd name="T18" fmla="*/ 158 w 586"/>
                <a:gd name="T19" fmla="*/ 402 h 587"/>
                <a:gd name="T20" fmla="*/ 147 w 586"/>
                <a:gd name="T21" fmla="*/ 446 h 587"/>
                <a:gd name="T22" fmla="*/ 445 w 586"/>
                <a:gd name="T23" fmla="*/ 446 h 587"/>
                <a:gd name="T24" fmla="*/ 445 w 586"/>
                <a:gd name="T25" fmla="*/ 148 h 587"/>
                <a:gd name="T26" fmla="*/ 515 w 586"/>
                <a:gd name="T27" fmla="*/ 0 h 587"/>
                <a:gd name="T28" fmla="*/ 534 w 586"/>
                <a:gd name="T29" fmla="*/ 3 h 587"/>
                <a:gd name="T30" fmla="*/ 551 w 586"/>
                <a:gd name="T31" fmla="*/ 10 h 587"/>
                <a:gd name="T32" fmla="*/ 565 w 586"/>
                <a:gd name="T33" fmla="*/ 21 h 587"/>
                <a:gd name="T34" fmla="*/ 577 w 586"/>
                <a:gd name="T35" fmla="*/ 35 h 587"/>
                <a:gd name="T36" fmla="*/ 584 w 586"/>
                <a:gd name="T37" fmla="*/ 52 h 587"/>
                <a:gd name="T38" fmla="*/ 586 w 586"/>
                <a:gd name="T39" fmla="*/ 71 h 587"/>
                <a:gd name="T40" fmla="*/ 586 w 586"/>
                <a:gd name="T41" fmla="*/ 516 h 587"/>
                <a:gd name="T42" fmla="*/ 584 w 586"/>
                <a:gd name="T43" fmla="*/ 535 h 587"/>
                <a:gd name="T44" fmla="*/ 577 w 586"/>
                <a:gd name="T45" fmla="*/ 552 h 587"/>
                <a:gd name="T46" fmla="*/ 565 w 586"/>
                <a:gd name="T47" fmla="*/ 566 h 587"/>
                <a:gd name="T48" fmla="*/ 551 w 586"/>
                <a:gd name="T49" fmla="*/ 578 h 587"/>
                <a:gd name="T50" fmla="*/ 534 w 586"/>
                <a:gd name="T51" fmla="*/ 584 h 587"/>
                <a:gd name="T52" fmla="*/ 515 w 586"/>
                <a:gd name="T53" fmla="*/ 587 h 587"/>
                <a:gd name="T54" fmla="*/ 70 w 586"/>
                <a:gd name="T55" fmla="*/ 587 h 587"/>
                <a:gd name="T56" fmla="*/ 51 w 586"/>
                <a:gd name="T57" fmla="*/ 584 h 587"/>
                <a:gd name="T58" fmla="*/ 34 w 586"/>
                <a:gd name="T59" fmla="*/ 578 h 587"/>
                <a:gd name="T60" fmla="*/ 20 w 586"/>
                <a:gd name="T61" fmla="*/ 566 h 587"/>
                <a:gd name="T62" fmla="*/ 9 w 586"/>
                <a:gd name="T63" fmla="*/ 552 h 587"/>
                <a:gd name="T64" fmla="*/ 2 w 586"/>
                <a:gd name="T65" fmla="*/ 535 h 587"/>
                <a:gd name="T66" fmla="*/ 0 w 586"/>
                <a:gd name="T67" fmla="*/ 516 h 587"/>
                <a:gd name="T68" fmla="*/ 2 w 586"/>
                <a:gd name="T69" fmla="*/ 460 h 587"/>
                <a:gd name="T70" fmla="*/ 11 w 586"/>
                <a:gd name="T71" fmla="*/ 406 h 587"/>
                <a:gd name="T72" fmla="*/ 25 w 586"/>
                <a:gd name="T73" fmla="*/ 354 h 587"/>
                <a:gd name="T74" fmla="*/ 45 w 586"/>
                <a:gd name="T75" fmla="*/ 303 h 587"/>
                <a:gd name="T76" fmla="*/ 70 w 586"/>
                <a:gd name="T77" fmla="*/ 257 h 587"/>
                <a:gd name="T78" fmla="*/ 99 w 586"/>
                <a:gd name="T79" fmla="*/ 212 h 587"/>
                <a:gd name="T80" fmla="*/ 132 w 586"/>
                <a:gd name="T81" fmla="*/ 171 h 587"/>
                <a:gd name="T82" fmla="*/ 169 w 586"/>
                <a:gd name="T83" fmla="*/ 134 h 587"/>
                <a:gd name="T84" fmla="*/ 211 w 586"/>
                <a:gd name="T85" fmla="*/ 100 h 587"/>
                <a:gd name="T86" fmla="*/ 255 w 586"/>
                <a:gd name="T87" fmla="*/ 71 h 587"/>
                <a:gd name="T88" fmla="*/ 303 w 586"/>
                <a:gd name="T89" fmla="*/ 47 h 587"/>
                <a:gd name="T90" fmla="*/ 353 w 586"/>
                <a:gd name="T91" fmla="*/ 27 h 587"/>
                <a:gd name="T92" fmla="*/ 405 w 586"/>
                <a:gd name="T93" fmla="*/ 13 h 587"/>
                <a:gd name="T94" fmla="*/ 459 w 586"/>
                <a:gd name="T95" fmla="*/ 3 h 587"/>
                <a:gd name="T96" fmla="*/ 515 w 586"/>
                <a:gd name="T97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6" h="587">
                  <a:moveTo>
                    <a:pt x="445" y="148"/>
                  </a:moveTo>
                  <a:lnTo>
                    <a:pt x="401" y="159"/>
                  </a:lnTo>
                  <a:lnTo>
                    <a:pt x="359" y="176"/>
                  </a:lnTo>
                  <a:lnTo>
                    <a:pt x="320" y="197"/>
                  </a:lnTo>
                  <a:lnTo>
                    <a:pt x="283" y="223"/>
                  </a:lnTo>
                  <a:lnTo>
                    <a:pt x="250" y="251"/>
                  </a:lnTo>
                  <a:lnTo>
                    <a:pt x="221" y="284"/>
                  </a:lnTo>
                  <a:lnTo>
                    <a:pt x="196" y="321"/>
                  </a:lnTo>
                  <a:lnTo>
                    <a:pt x="175" y="360"/>
                  </a:lnTo>
                  <a:lnTo>
                    <a:pt x="158" y="402"/>
                  </a:lnTo>
                  <a:lnTo>
                    <a:pt x="147" y="446"/>
                  </a:lnTo>
                  <a:lnTo>
                    <a:pt x="445" y="446"/>
                  </a:lnTo>
                  <a:lnTo>
                    <a:pt x="445" y="148"/>
                  </a:lnTo>
                  <a:close/>
                  <a:moveTo>
                    <a:pt x="515" y="0"/>
                  </a:moveTo>
                  <a:lnTo>
                    <a:pt x="534" y="3"/>
                  </a:lnTo>
                  <a:lnTo>
                    <a:pt x="551" y="10"/>
                  </a:lnTo>
                  <a:lnTo>
                    <a:pt x="565" y="21"/>
                  </a:lnTo>
                  <a:lnTo>
                    <a:pt x="577" y="35"/>
                  </a:lnTo>
                  <a:lnTo>
                    <a:pt x="584" y="52"/>
                  </a:lnTo>
                  <a:lnTo>
                    <a:pt x="586" y="71"/>
                  </a:lnTo>
                  <a:lnTo>
                    <a:pt x="586" y="516"/>
                  </a:lnTo>
                  <a:lnTo>
                    <a:pt x="584" y="535"/>
                  </a:lnTo>
                  <a:lnTo>
                    <a:pt x="577" y="552"/>
                  </a:lnTo>
                  <a:lnTo>
                    <a:pt x="565" y="566"/>
                  </a:lnTo>
                  <a:lnTo>
                    <a:pt x="551" y="578"/>
                  </a:lnTo>
                  <a:lnTo>
                    <a:pt x="534" y="584"/>
                  </a:lnTo>
                  <a:lnTo>
                    <a:pt x="515" y="587"/>
                  </a:lnTo>
                  <a:lnTo>
                    <a:pt x="70" y="587"/>
                  </a:lnTo>
                  <a:lnTo>
                    <a:pt x="51" y="584"/>
                  </a:lnTo>
                  <a:lnTo>
                    <a:pt x="34" y="578"/>
                  </a:lnTo>
                  <a:lnTo>
                    <a:pt x="20" y="566"/>
                  </a:lnTo>
                  <a:lnTo>
                    <a:pt x="9" y="552"/>
                  </a:lnTo>
                  <a:lnTo>
                    <a:pt x="2" y="535"/>
                  </a:lnTo>
                  <a:lnTo>
                    <a:pt x="0" y="516"/>
                  </a:lnTo>
                  <a:lnTo>
                    <a:pt x="2" y="460"/>
                  </a:lnTo>
                  <a:lnTo>
                    <a:pt x="11" y="406"/>
                  </a:lnTo>
                  <a:lnTo>
                    <a:pt x="25" y="354"/>
                  </a:lnTo>
                  <a:lnTo>
                    <a:pt x="45" y="303"/>
                  </a:lnTo>
                  <a:lnTo>
                    <a:pt x="70" y="257"/>
                  </a:lnTo>
                  <a:lnTo>
                    <a:pt x="99" y="212"/>
                  </a:lnTo>
                  <a:lnTo>
                    <a:pt x="132" y="171"/>
                  </a:lnTo>
                  <a:lnTo>
                    <a:pt x="169" y="134"/>
                  </a:lnTo>
                  <a:lnTo>
                    <a:pt x="211" y="100"/>
                  </a:lnTo>
                  <a:lnTo>
                    <a:pt x="255" y="71"/>
                  </a:lnTo>
                  <a:lnTo>
                    <a:pt x="303" y="47"/>
                  </a:lnTo>
                  <a:lnTo>
                    <a:pt x="353" y="27"/>
                  </a:lnTo>
                  <a:lnTo>
                    <a:pt x="405" y="13"/>
                  </a:lnTo>
                  <a:lnTo>
                    <a:pt x="459" y="3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4" name="Group 263"/>
          <p:cNvGrpSpPr/>
          <p:nvPr/>
        </p:nvGrpSpPr>
        <p:grpSpPr>
          <a:xfrm>
            <a:off x="1603839" y="3508376"/>
            <a:ext cx="555625" cy="461963"/>
            <a:chOff x="1603375" y="3508376"/>
            <a:chExt cx="555625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0" name="Freeform 186"/>
            <p:cNvSpPr>
              <a:spLocks noEditPoints="1"/>
            </p:cNvSpPr>
            <p:nvPr/>
          </p:nvSpPr>
          <p:spPr bwMode="auto">
            <a:xfrm>
              <a:off x="1603375" y="3508376"/>
              <a:ext cx="555625" cy="461963"/>
            </a:xfrm>
            <a:custGeom>
              <a:avLst/>
              <a:gdLst>
                <a:gd name="T0" fmla="*/ 2452 w 3500"/>
                <a:gd name="T1" fmla="*/ 2766 h 2915"/>
                <a:gd name="T2" fmla="*/ 723 w 3500"/>
                <a:gd name="T3" fmla="*/ 593 h 2915"/>
                <a:gd name="T4" fmla="*/ 900 w 3500"/>
                <a:gd name="T5" fmla="*/ 593 h 2915"/>
                <a:gd name="T6" fmla="*/ 224 w 3500"/>
                <a:gd name="T7" fmla="*/ 596 h 2915"/>
                <a:gd name="T8" fmla="*/ 170 w 3500"/>
                <a:gd name="T9" fmla="*/ 630 h 2915"/>
                <a:gd name="T10" fmla="*/ 148 w 3500"/>
                <a:gd name="T11" fmla="*/ 692 h 2915"/>
                <a:gd name="T12" fmla="*/ 158 w 3500"/>
                <a:gd name="T13" fmla="*/ 1919 h 2915"/>
                <a:gd name="T14" fmla="*/ 204 w 3500"/>
                <a:gd name="T15" fmla="*/ 1965 h 2915"/>
                <a:gd name="T16" fmla="*/ 900 w 3500"/>
                <a:gd name="T17" fmla="*/ 1975 h 2915"/>
                <a:gd name="T18" fmla="*/ 745 w 3500"/>
                <a:gd name="T19" fmla="*/ 1783 h 2915"/>
                <a:gd name="T20" fmla="*/ 700 w 3500"/>
                <a:gd name="T21" fmla="*/ 1749 h 2915"/>
                <a:gd name="T22" fmla="*/ 693 w 3500"/>
                <a:gd name="T23" fmla="*/ 1692 h 2915"/>
                <a:gd name="T24" fmla="*/ 728 w 3500"/>
                <a:gd name="T25" fmla="*/ 1647 h 2915"/>
                <a:gd name="T26" fmla="*/ 2735 w 3500"/>
                <a:gd name="T27" fmla="*/ 1636 h 2915"/>
                <a:gd name="T28" fmla="*/ 2788 w 3500"/>
                <a:gd name="T29" fmla="*/ 1659 h 2915"/>
                <a:gd name="T30" fmla="*/ 2810 w 3500"/>
                <a:gd name="T31" fmla="*/ 1711 h 2915"/>
                <a:gd name="T32" fmla="*/ 2788 w 3500"/>
                <a:gd name="T33" fmla="*/ 1764 h 2915"/>
                <a:gd name="T34" fmla="*/ 2735 w 3500"/>
                <a:gd name="T35" fmla="*/ 1785 h 2915"/>
                <a:gd name="T36" fmla="*/ 3254 w 3500"/>
                <a:gd name="T37" fmla="*/ 1975 h 2915"/>
                <a:gd name="T38" fmla="*/ 3314 w 3500"/>
                <a:gd name="T39" fmla="*/ 1953 h 2915"/>
                <a:gd name="T40" fmla="*/ 3349 w 3500"/>
                <a:gd name="T41" fmla="*/ 1899 h 2915"/>
                <a:gd name="T42" fmla="*/ 3352 w 3500"/>
                <a:gd name="T43" fmla="*/ 692 h 2915"/>
                <a:gd name="T44" fmla="*/ 3330 w 3500"/>
                <a:gd name="T45" fmla="*/ 630 h 2915"/>
                <a:gd name="T46" fmla="*/ 3276 w 3500"/>
                <a:gd name="T47" fmla="*/ 596 h 2915"/>
                <a:gd name="T48" fmla="*/ 2925 w 3500"/>
                <a:gd name="T49" fmla="*/ 876 h 2915"/>
                <a:gd name="T50" fmla="*/ 2904 w 3500"/>
                <a:gd name="T51" fmla="*/ 929 h 2915"/>
                <a:gd name="T52" fmla="*/ 2851 w 3500"/>
                <a:gd name="T53" fmla="*/ 950 h 2915"/>
                <a:gd name="T54" fmla="*/ 611 w 3500"/>
                <a:gd name="T55" fmla="*/ 941 h 2915"/>
                <a:gd name="T56" fmla="*/ 577 w 3500"/>
                <a:gd name="T57" fmla="*/ 896 h 2915"/>
                <a:gd name="T58" fmla="*/ 246 w 3500"/>
                <a:gd name="T59" fmla="*/ 593 h 2915"/>
                <a:gd name="T60" fmla="*/ 2613 w 3500"/>
                <a:gd name="T61" fmla="*/ 593 h 2915"/>
                <a:gd name="T62" fmla="*/ 2600 w 3500"/>
                <a:gd name="T63" fmla="*/ 801 h 2915"/>
                <a:gd name="T64" fmla="*/ 2773 w 3500"/>
                <a:gd name="T65" fmla="*/ 593 h 2915"/>
                <a:gd name="T66" fmla="*/ 2731 w 3500"/>
                <a:gd name="T67" fmla="*/ 593 h 2915"/>
                <a:gd name="T68" fmla="*/ 2666 w 3500"/>
                <a:gd name="T69" fmla="*/ 593 h 2915"/>
                <a:gd name="T70" fmla="*/ 2452 w 3500"/>
                <a:gd name="T71" fmla="*/ 801 h 2915"/>
                <a:gd name="T72" fmla="*/ 975 w 3500"/>
                <a:gd name="T73" fmla="*/ 0 h 2915"/>
                <a:gd name="T74" fmla="*/ 2563 w 3500"/>
                <a:gd name="T75" fmla="*/ 10 h 2915"/>
                <a:gd name="T76" fmla="*/ 2597 w 3500"/>
                <a:gd name="T77" fmla="*/ 55 h 2915"/>
                <a:gd name="T78" fmla="*/ 3254 w 3500"/>
                <a:gd name="T79" fmla="*/ 444 h 2915"/>
                <a:gd name="T80" fmla="*/ 3366 w 3500"/>
                <a:gd name="T81" fmla="*/ 472 h 2915"/>
                <a:gd name="T82" fmla="*/ 3452 w 3500"/>
                <a:gd name="T83" fmla="*/ 546 h 2915"/>
                <a:gd name="T84" fmla="*/ 3497 w 3500"/>
                <a:gd name="T85" fmla="*/ 651 h 2915"/>
                <a:gd name="T86" fmla="*/ 3497 w 3500"/>
                <a:gd name="T87" fmla="*/ 1916 h 2915"/>
                <a:gd name="T88" fmla="*/ 3452 w 3500"/>
                <a:gd name="T89" fmla="*/ 2023 h 2915"/>
                <a:gd name="T90" fmla="*/ 3366 w 3500"/>
                <a:gd name="T91" fmla="*/ 2096 h 2915"/>
                <a:gd name="T92" fmla="*/ 3254 w 3500"/>
                <a:gd name="T93" fmla="*/ 2124 h 2915"/>
                <a:gd name="T94" fmla="*/ 2597 w 3500"/>
                <a:gd name="T95" fmla="*/ 2860 h 2915"/>
                <a:gd name="T96" fmla="*/ 2563 w 3500"/>
                <a:gd name="T97" fmla="*/ 2904 h 2915"/>
                <a:gd name="T98" fmla="*/ 975 w 3500"/>
                <a:gd name="T99" fmla="*/ 2915 h 2915"/>
                <a:gd name="T100" fmla="*/ 922 w 3500"/>
                <a:gd name="T101" fmla="*/ 2893 h 2915"/>
                <a:gd name="T102" fmla="*/ 900 w 3500"/>
                <a:gd name="T103" fmla="*/ 2841 h 2915"/>
                <a:gd name="T104" fmla="*/ 207 w 3500"/>
                <a:gd name="T105" fmla="*/ 2120 h 2915"/>
                <a:gd name="T106" fmla="*/ 101 w 3500"/>
                <a:gd name="T107" fmla="*/ 2076 h 2915"/>
                <a:gd name="T108" fmla="*/ 28 w 3500"/>
                <a:gd name="T109" fmla="*/ 1991 h 2915"/>
                <a:gd name="T110" fmla="*/ 0 w 3500"/>
                <a:gd name="T111" fmla="*/ 1877 h 2915"/>
                <a:gd name="T112" fmla="*/ 13 w 3500"/>
                <a:gd name="T113" fmla="*/ 613 h 2915"/>
                <a:gd name="T114" fmla="*/ 72 w 3500"/>
                <a:gd name="T115" fmla="*/ 517 h 2915"/>
                <a:gd name="T116" fmla="*/ 169 w 3500"/>
                <a:gd name="T117" fmla="*/ 457 h 2915"/>
                <a:gd name="T118" fmla="*/ 900 w 3500"/>
                <a:gd name="T119" fmla="*/ 444 h 2915"/>
                <a:gd name="T120" fmla="*/ 910 w 3500"/>
                <a:gd name="T121" fmla="*/ 36 h 2915"/>
                <a:gd name="T122" fmla="*/ 955 w 3500"/>
                <a:gd name="T123" fmla="*/ 2 h 2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00" h="2915">
                  <a:moveTo>
                    <a:pt x="1048" y="1785"/>
                  </a:moveTo>
                  <a:lnTo>
                    <a:pt x="1048" y="2766"/>
                  </a:lnTo>
                  <a:lnTo>
                    <a:pt x="2452" y="2766"/>
                  </a:lnTo>
                  <a:lnTo>
                    <a:pt x="2452" y="1785"/>
                  </a:lnTo>
                  <a:lnTo>
                    <a:pt x="1048" y="1785"/>
                  </a:lnTo>
                  <a:close/>
                  <a:moveTo>
                    <a:pt x="723" y="593"/>
                  </a:moveTo>
                  <a:lnTo>
                    <a:pt x="723" y="801"/>
                  </a:lnTo>
                  <a:lnTo>
                    <a:pt x="900" y="801"/>
                  </a:lnTo>
                  <a:lnTo>
                    <a:pt x="900" y="593"/>
                  </a:lnTo>
                  <a:lnTo>
                    <a:pt x="723" y="593"/>
                  </a:lnTo>
                  <a:close/>
                  <a:moveTo>
                    <a:pt x="246" y="593"/>
                  </a:moveTo>
                  <a:lnTo>
                    <a:pt x="224" y="596"/>
                  </a:lnTo>
                  <a:lnTo>
                    <a:pt x="204" y="603"/>
                  </a:lnTo>
                  <a:lnTo>
                    <a:pt x="186" y="615"/>
                  </a:lnTo>
                  <a:lnTo>
                    <a:pt x="170" y="630"/>
                  </a:lnTo>
                  <a:lnTo>
                    <a:pt x="158" y="648"/>
                  </a:lnTo>
                  <a:lnTo>
                    <a:pt x="151" y="669"/>
                  </a:lnTo>
                  <a:lnTo>
                    <a:pt x="148" y="692"/>
                  </a:lnTo>
                  <a:lnTo>
                    <a:pt x="148" y="1877"/>
                  </a:lnTo>
                  <a:lnTo>
                    <a:pt x="151" y="1899"/>
                  </a:lnTo>
                  <a:lnTo>
                    <a:pt x="158" y="1919"/>
                  </a:lnTo>
                  <a:lnTo>
                    <a:pt x="170" y="1938"/>
                  </a:lnTo>
                  <a:lnTo>
                    <a:pt x="186" y="1953"/>
                  </a:lnTo>
                  <a:lnTo>
                    <a:pt x="204" y="1965"/>
                  </a:lnTo>
                  <a:lnTo>
                    <a:pt x="224" y="1973"/>
                  </a:lnTo>
                  <a:lnTo>
                    <a:pt x="246" y="1975"/>
                  </a:lnTo>
                  <a:lnTo>
                    <a:pt x="900" y="1975"/>
                  </a:lnTo>
                  <a:lnTo>
                    <a:pt x="900" y="1785"/>
                  </a:lnTo>
                  <a:lnTo>
                    <a:pt x="765" y="1785"/>
                  </a:lnTo>
                  <a:lnTo>
                    <a:pt x="745" y="1783"/>
                  </a:lnTo>
                  <a:lnTo>
                    <a:pt x="728" y="1776"/>
                  </a:lnTo>
                  <a:lnTo>
                    <a:pt x="712" y="1764"/>
                  </a:lnTo>
                  <a:lnTo>
                    <a:pt x="700" y="1749"/>
                  </a:lnTo>
                  <a:lnTo>
                    <a:pt x="693" y="1731"/>
                  </a:lnTo>
                  <a:lnTo>
                    <a:pt x="690" y="1711"/>
                  </a:lnTo>
                  <a:lnTo>
                    <a:pt x="693" y="1692"/>
                  </a:lnTo>
                  <a:lnTo>
                    <a:pt x="700" y="1674"/>
                  </a:lnTo>
                  <a:lnTo>
                    <a:pt x="712" y="1659"/>
                  </a:lnTo>
                  <a:lnTo>
                    <a:pt x="728" y="1647"/>
                  </a:lnTo>
                  <a:lnTo>
                    <a:pt x="745" y="1640"/>
                  </a:lnTo>
                  <a:lnTo>
                    <a:pt x="765" y="1636"/>
                  </a:lnTo>
                  <a:lnTo>
                    <a:pt x="2735" y="1636"/>
                  </a:lnTo>
                  <a:lnTo>
                    <a:pt x="2755" y="1640"/>
                  </a:lnTo>
                  <a:lnTo>
                    <a:pt x="2772" y="1647"/>
                  </a:lnTo>
                  <a:lnTo>
                    <a:pt x="2788" y="1659"/>
                  </a:lnTo>
                  <a:lnTo>
                    <a:pt x="2800" y="1674"/>
                  </a:lnTo>
                  <a:lnTo>
                    <a:pt x="2807" y="1692"/>
                  </a:lnTo>
                  <a:lnTo>
                    <a:pt x="2810" y="1711"/>
                  </a:lnTo>
                  <a:lnTo>
                    <a:pt x="2807" y="1731"/>
                  </a:lnTo>
                  <a:lnTo>
                    <a:pt x="2800" y="1749"/>
                  </a:lnTo>
                  <a:lnTo>
                    <a:pt x="2788" y="1764"/>
                  </a:lnTo>
                  <a:lnTo>
                    <a:pt x="2772" y="1776"/>
                  </a:lnTo>
                  <a:lnTo>
                    <a:pt x="2755" y="1783"/>
                  </a:lnTo>
                  <a:lnTo>
                    <a:pt x="2735" y="1785"/>
                  </a:lnTo>
                  <a:lnTo>
                    <a:pt x="2600" y="1785"/>
                  </a:lnTo>
                  <a:lnTo>
                    <a:pt x="2600" y="1975"/>
                  </a:lnTo>
                  <a:lnTo>
                    <a:pt x="3254" y="1975"/>
                  </a:lnTo>
                  <a:lnTo>
                    <a:pt x="3276" y="1973"/>
                  </a:lnTo>
                  <a:lnTo>
                    <a:pt x="3296" y="1965"/>
                  </a:lnTo>
                  <a:lnTo>
                    <a:pt x="3314" y="1953"/>
                  </a:lnTo>
                  <a:lnTo>
                    <a:pt x="3330" y="1938"/>
                  </a:lnTo>
                  <a:lnTo>
                    <a:pt x="3342" y="1919"/>
                  </a:lnTo>
                  <a:lnTo>
                    <a:pt x="3349" y="1899"/>
                  </a:lnTo>
                  <a:lnTo>
                    <a:pt x="3352" y="1877"/>
                  </a:lnTo>
                  <a:lnTo>
                    <a:pt x="3352" y="1877"/>
                  </a:lnTo>
                  <a:lnTo>
                    <a:pt x="3352" y="692"/>
                  </a:lnTo>
                  <a:lnTo>
                    <a:pt x="3349" y="669"/>
                  </a:lnTo>
                  <a:lnTo>
                    <a:pt x="3342" y="648"/>
                  </a:lnTo>
                  <a:lnTo>
                    <a:pt x="3330" y="630"/>
                  </a:lnTo>
                  <a:lnTo>
                    <a:pt x="3314" y="615"/>
                  </a:lnTo>
                  <a:lnTo>
                    <a:pt x="3296" y="603"/>
                  </a:lnTo>
                  <a:lnTo>
                    <a:pt x="3276" y="596"/>
                  </a:lnTo>
                  <a:lnTo>
                    <a:pt x="3254" y="593"/>
                  </a:lnTo>
                  <a:lnTo>
                    <a:pt x="2925" y="593"/>
                  </a:lnTo>
                  <a:lnTo>
                    <a:pt x="2925" y="876"/>
                  </a:lnTo>
                  <a:lnTo>
                    <a:pt x="2923" y="896"/>
                  </a:lnTo>
                  <a:lnTo>
                    <a:pt x="2916" y="913"/>
                  </a:lnTo>
                  <a:lnTo>
                    <a:pt x="2904" y="929"/>
                  </a:lnTo>
                  <a:lnTo>
                    <a:pt x="2889" y="941"/>
                  </a:lnTo>
                  <a:lnTo>
                    <a:pt x="2871" y="948"/>
                  </a:lnTo>
                  <a:lnTo>
                    <a:pt x="2851" y="950"/>
                  </a:lnTo>
                  <a:lnTo>
                    <a:pt x="649" y="950"/>
                  </a:lnTo>
                  <a:lnTo>
                    <a:pt x="629" y="948"/>
                  </a:lnTo>
                  <a:lnTo>
                    <a:pt x="611" y="941"/>
                  </a:lnTo>
                  <a:lnTo>
                    <a:pt x="596" y="929"/>
                  </a:lnTo>
                  <a:lnTo>
                    <a:pt x="584" y="913"/>
                  </a:lnTo>
                  <a:lnTo>
                    <a:pt x="577" y="896"/>
                  </a:lnTo>
                  <a:lnTo>
                    <a:pt x="575" y="876"/>
                  </a:lnTo>
                  <a:lnTo>
                    <a:pt x="575" y="593"/>
                  </a:lnTo>
                  <a:lnTo>
                    <a:pt x="246" y="593"/>
                  </a:lnTo>
                  <a:close/>
                  <a:moveTo>
                    <a:pt x="2666" y="593"/>
                  </a:moveTo>
                  <a:lnTo>
                    <a:pt x="2646" y="593"/>
                  </a:lnTo>
                  <a:lnTo>
                    <a:pt x="2613" y="593"/>
                  </a:lnTo>
                  <a:lnTo>
                    <a:pt x="2604" y="593"/>
                  </a:lnTo>
                  <a:lnTo>
                    <a:pt x="2600" y="593"/>
                  </a:lnTo>
                  <a:lnTo>
                    <a:pt x="2600" y="801"/>
                  </a:lnTo>
                  <a:lnTo>
                    <a:pt x="2777" y="801"/>
                  </a:lnTo>
                  <a:lnTo>
                    <a:pt x="2777" y="593"/>
                  </a:lnTo>
                  <a:lnTo>
                    <a:pt x="2773" y="593"/>
                  </a:lnTo>
                  <a:lnTo>
                    <a:pt x="2764" y="593"/>
                  </a:lnTo>
                  <a:lnTo>
                    <a:pt x="2749" y="593"/>
                  </a:lnTo>
                  <a:lnTo>
                    <a:pt x="2731" y="593"/>
                  </a:lnTo>
                  <a:lnTo>
                    <a:pt x="2711" y="593"/>
                  </a:lnTo>
                  <a:lnTo>
                    <a:pt x="2689" y="593"/>
                  </a:lnTo>
                  <a:lnTo>
                    <a:pt x="2666" y="593"/>
                  </a:lnTo>
                  <a:close/>
                  <a:moveTo>
                    <a:pt x="1048" y="149"/>
                  </a:moveTo>
                  <a:lnTo>
                    <a:pt x="1048" y="801"/>
                  </a:lnTo>
                  <a:lnTo>
                    <a:pt x="2452" y="801"/>
                  </a:lnTo>
                  <a:lnTo>
                    <a:pt x="2452" y="149"/>
                  </a:lnTo>
                  <a:lnTo>
                    <a:pt x="1048" y="149"/>
                  </a:lnTo>
                  <a:close/>
                  <a:moveTo>
                    <a:pt x="975" y="0"/>
                  </a:moveTo>
                  <a:lnTo>
                    <a:pt x="2525" y="0"/>
                  </a:lnTo>
                  <a:lnTo>
                    <a:pt x="2545" y="2"/>
                  </a:lnTo>
                  <a:lnTo>
                    <a:pt x="2563" y="10"/>
                  </a:lnTo>
                  <a:lnTo>
                    <a:pt x="2578" y="22"/>
                  </a:lnTo>
                  <a:lnTo>
                    <a:pt x="2590" y="36"/>
                  </a:lnTo>
                  <a:lnTo>
                    <a:pt x="2597" y="55"/>
                  </a:lnTo>
                  <a:lnTo>
                    <a:pt x="2600" y="75"/>
                  </a:lnTo>
                  <a:lnTo>
                    <a:pt x="2600" y="444"/>
                  </a:lnTo>
                  <a:lnTo>
                    <a:pt x="3254" y="444"/>
                  </a:lnTo>
                  <a:lnTo>
                    <a:pt x="3293" y="447"/>
                  </a:lnTo>
                  <a:lnTo>
                    <a:pt x="3331" y="457"/>
                  </a:lnTo>
                  <a:lnTo>
                    <a:pt x="3366" y="472"/>
                  </a:lnTo>
                  <a:lnTo>
                    <a:pt x="3399" y="492"/>
                  </a:lnTo>
                  <a:lnTo>
                    <a:pt x="3428" y="516"/>
                  </a:lnTo>
                  <a:lnTo>
                    <a:pt x="3452" y="546"/>
                  </a:lnTo>
                  <a:lnTo>
                    <a:pt x="3472" y="578"/>
                  </a:lnTo>
                  <a:lnTo>
                    <a:pt x="3487" y="613"/>
                  </a:lnTo>
                  <a:lnTo>
                    <a:pt x="3497" y="651"/>
                  </a:lnTo>
                  <a:lnTo>
                    <a:pt x="3500" y="692"/>
                  </a:lnTo>
                  <a:lnTo>
                    <a:pt x="3500" y="1877"/>
                  </a:lnTo>
                  <a:lnTo>
                    <a:pt x="3497" y="1916"/>
                  </a:lnTo>
                  <a:lnTo>
                    <a:pt x="3487" y="1954"/>
                  </a:lnTo>
                  <a:lnTo>
                    <a:pt x="3472" y="1991"/>
                  </a:lnTo>
                  <a:lnTo>
                    <a:pt x="3452" y="2023"/>
                  </a:lnTo>
                  <a:lnTo>
                    <a:pt x="3428" y="2051"/>
                  </a:lnTo>
                  <a:lnTo>
                    <a:pt x="3399" y="2076"/>
                  </a:lnTo>
                  <a:lnTo>
                    <a:pt x="3366" y="2096"/>
                  </a:lnTo>
                  <a:lnTo>
                    <a:pt x="3331" y="2111"/>
                  </a:lnTo>
                  <a:lnTo>
                    <a:pt x="3293" y="2120"/>
                  </a:lnTo>
                  <a:lnTo>
                    <a:pt x="3254" y="2124"/>
                  </a:lnTo>
                  <a:lnTo>
                    <a:pt x="2600" y="2124"/>
                  </a:lnTo>
                  <a:lnTo>
                    <a:pt x="2600" y="2841"/>
                  </a:lnTo>
                  <a:lnTo>
                    <a:pt x="2597" y="2860"/>
                  </a:lnTo>
                  <a:lnTo>
                    <a:pt x="2590" y="2878"/>
                  </a:lnTo>
                  <a:lnTo>
                    <a:pt x="2578" y="2893"/>
                  </a:lnTo>
                  <a:lnTo>
                    <a:pt x="2563" y="2904"/>
                  </a:lnTo>
                  <a:lnTo>
                    <a:pt x="2545" y="2912"/>
                  </a:lnTo>
                  <a:lnTo>
                    <a:pt x="2525" y="2915"/>
                  </a:lnTo>
                  <a:lnTo>
                    <a:pt x="975" y="2915"/>
                  </a:lnTo>
                  <a:lnTo>
                    <a:pt x="955" y="2912"/>
                  </a:lnTo>
                  <a:lnTo>
                    <a:pt x="937" y="2904"/>
                  </a:lnTo>
                  <a:lnTo>
                    <a:pt x="922" y="2893"/>
                  </a:lnTo>
                  <a:lnTo>
                    <a:pt x="910" y="2878"/>
                  </a:lnTo>
                  <a:lnTo>
                    <a:pt x="903" y="2860"/>
                  </a:lnTo>
                  <a:lnTo>
                    <a:pt x="900" y="2841"/>
                  </a:lnTo>
                  <a:lnTo>
                    <a:pt x="900" y="2124"/>
                  </a:lnTo>
                  <a:lnTo>
                    <a:pt x="246" y="2124"/>
                  </a:lnTo>
                  <a:lnTo>
                    <a:pt x="207" y="2120"/>
                  </a:lnTo>
                  <a:lnTo>
                    <a:pt x="169" y="2111"/>
                  </a:lnTo>
                  <a:lnTo>
                    <a:pt x="134" y="2096"/>
                  </a:lnTo>
                  <a:lnTo>
                    <a:pt x="101" y="2076"/>
                  </a:lnTo>
                  <a:lnTo>
                    <a:pt x="72" y="2051"/>
                  </a:lnTo>
                  <a:lnTo>
                    <a:pt x="48" y="2023"/>
                  </a:lnTo>
                  <a:lnTo>
                    <a:pt x="28" y="1991"/>
                  </a:lnTo>
                  <a:lnTo>
                    <a:pt x="13" y="1954"/>
                  </a:lnTo>
                  <a:lnTo>
                    <a:pt x="3" y="1916"/>
                  </a:lnTo>
                  <a:lnTo>
                    <a:pt x="0" y="1877"/>
                  </a:lnTo>
                  <a:lnTo>
                    <a:pt x="0" y="692"/>
                  </a:lnTo>
                  <a:lnTo>
                    <a:pt x="3" y="651"/>
                  </a:lnTo>
                  <a:lnTo>
                    <a:pt x="13" y="613"/>
                  </a:lnTo>
                  <a:lnTo>
                    <a:pt x="28" y="578"/>
                  </a:lnTo>
                  <a:lnTo>
                    <a:pt x="48" y="546"/>
                  </a:lnTo>
                  <a:lnTo>
                    <a:pt x="72" y="517"/>
                  </a:lnTo>
                  <a:lnTo>
                    <a:pt x="101" y="492"/>
                  </a:lnTo>
                  <a:lnTo>
                    <a:pt x="134" y="472"/>
                  </a:lnTo>
                  <a:lnTo>
                    <a:pt x="169" y="457"/>
                  </a:lnTo>
                  <a:lnTo>
                    <a:pt x="207" y="447"/>
                  </a:lnTo>
                  <a:lnTo>
                    <a:pt x="246" y="444"/>
                  </a:lnTo>
                  <a:lnTo>
                    <a:pt x="900" y="444"/>
                  </a:lnTo>
                  <a:lnTo>
                    <a:pt x="900" y="75"/>
                  </a:lnTo>
                  <a:lnTo>
                    <a:pt x="903" y="55"/>
                  </a:lnTo>
                  <a:lnTo>
                    <a:pt x="910" y="36"/>
                  </a:lnTo>
                  <a:lnTo>
                    <a:pt x="922" y="22"/>
                  </a:lnTo>
                  <a:lnTo>
                    <a:pt x="937" y="10"/>
                  </a:lnTo>
                  <a:lnTo>
                    <a:pt x="955" y="2"/>
                  </a:lnTo>
                  <a:lnTo>
                    <a:pt x="9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187"/>
            <p:cNvSpPr>
              <a:spLocks/>
            </p:cNvSpPr>
            <p:nvPr/>
          </p:nvSpPr>
          <p:spPr bwMode="auto">
            <a:xfrm>
              <a:off x="1663700" y="3684588"/>
              <a:ext cx="28575" cy="28575"/>
            </a:xfrm>
            <a:custGeom>
              <a:avLst/>
              <a:gdLst>
                <a:gd name="T0" fmla="*/ 92 w 185"/>
                <a:gd name="T1" fmla="*/ 0 h 187"/>
                <a:gd name="T2" fmla="*/ 114 w 185"/>
                <a:gd name="T3" fmla="*/ 3 h 187"/>
                <a:gd name="T4" fmla="*/ 133 w 185"/>
                <a:gd name="T5" fmla="*/ 10 h 187"/>
                <a:gd name="T6" fmla="*/ 150 w 185"/>
                <a:gd name="T7" fmla="*/ 21 h 187"/>
                <a:gd name="T8" fmla="*/ 165 w 185"/>
                <a:gd name="T9" fmla="*/ 35 h 187"/>
                <a:gd name="T10" fmla="*/ 176 w 185"/>
                <a:gd name="T11" fmla="*/ 52 h 187"/>
                <a:gd name="T12" fmla="*/ 183 w 185"/>
                <a:gd name="T13" fmla="*/ 72 h 187"/>
                <a:gd name="T14" fmla="*/ 185 w 185"/>
                <a:gd name="T15" fmla="*/ 94 h 187"/>
                <a:gd name="T16" fmla="*/ 183 w 185"/>
                <a:gd name="T17" fmla="*/ 115 h 187"/>
                <a:gd name="T18" fmla="*/ 176 w 185"/>
                <a:gd name="T19" fmla="*/ 135 h 187"/>
                <a:gd name="T20" fmla="*/ 165 w 185"/>
                <a:gd name="T21" fmla="*/ 152 h 187"/>
                <a:gd name="T22" fmla="*/ 150 w 185"/>
                <a:gd name="T23" fmla="*/ 166 h 187"/>
                <a:gd name="T24" fmla="*/ 133 w 185"/>
                <a:gd name="T25" fmla="*/ 178 h 187"/>
                <a:gd name="T26" fmla="*/ 114 w 185"/>
                <a:gd name="T27" fmla="*/ 184 h 187"/>
                <a:gd name="T28" fmla="*/ 92 w 185"/>
                <a:gd name="T29" fmla="*/ 187 h 187"/>
                <a:gd name="T30" fmla="*/ 71 w 185"/>
                <a:gd name="T31" fmla="*/ 184 h 187"/>
                <a:gd name="T32" fmla="*/ 52 w 185"/>
                <a:gd name="T33" fmla="*/ 178 h 187"/>
                <a:gd name="T34" fmla="*/ 35 w 185"/>
                <a:gd name="T35" fmla="*/ 166 h 187"/>
                <a:gd name="T36" fmla="*/ 20 w 185"/>
                <a:gd name="T37" fmla="*/ 152 h 187"/>
                <a:gd name="T38" fmla="*/ 9 w 185"/>
                <a:gd name="T39" fmla="*/ 135 h 187"/>
                <a:gd name="T40" fmla="*/ 2 w 185"/>
                <a:gd name="T41" fmla="*/ 115 h 187"/>
                <a:gd name="T42" fmla="*/ 0 w 185"/>
                <a:gd name="T43" fmla="*/ 94 h 187"/>
                <a:gd name="T44" fmla="*/ 2 w 185"/>
                <a:gd name="T45" fmla="*/ 72 h 187"/>
                <a:gd name="T46" fmla="*/ 9 w 185"/>
                <a:gd name="T47" fmla="*/ 52 h 187"/>
                <a:gd name="T48" fmla="*/ 20 w 185"/>
                <a:gd name="T49" fmla="*/ 35 h 187"/>
                <a:gd name="T50" fmla="*/ 35 w 185"/>
                <a:gd name="T51" fmla="*/ 21 h 187"/>
                <a:gd name="T52" fmla="*/ 52 w 185"/>
                <a:gd name="T53" fmla="*/ 10 h 187"/>
                <a:gd name="T54" fmla="*/ 71 w 185"/>
                <a:gd name="T55" fmla="*/ 3 h 187"/>
                <a:gd name="T56" fmla="*/ 92 w 185"/>
                <a:gd name="T5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5" h="187">
                  <a:moveTo>
                    <a:pt x="92" y="0"/>
                  </a:moveTo>
                  <a:lnTo>
                    <a:pt x="114" y="3"/>
                  </a:lnTo>
                  <a:lnTo>
                    <a:pt x="133" y="10"/>
                  </a:lnTo>
                  <a:lnTo>
                    <a:pt x="150" y="21"/>
                  </a:lnTo>
                  <a:lnTo>
                    <a:pt x="165" y="35"/>
                  </a:lnTo>
                  <a:lnTo>
                    <a:pt x="176" y="52"/>
                  </a:lnTo>
                  <a:lnTo>
                    <a:pt x="183" y="72"/>
                  </a:lnTo>
                  <a:lnTo>
                    <a:pt x="185" y="94"/>
                  </a:lnTo>
                  <a:lnTo>
                    <a:pt x="183" y="115"/>
                  </a:lnTo>
                  <a:lnTo>
                    <a:pt x="176" y="135"/>
                  </a:lnTo>
                  <a:lnTo>
                    <a:pt x="165" y="152"/>
                  </a:lnTo>
                  <a:lnTo>
                    <a:pt x="150" y="166"/>
                  </a:lnTo>
                  <a:lnTo>
                    <a:pt x="133" y="178"/>
                  </a:lnTo>
                  <a:lnTo>
                    <a:pt x="114" y="184"/>
                  </a:lnTo>
                  <a:lnTo>
                    <a:pt x="92" y="187"/>
                  </a:lnTo>
                  <a:lnTo>
                    <a:pt x="71" y="184"/>
                  </a:lnTo>
                  <a:lnTo>
                    <a:pt x="52" y="178"/>
                  </a:lnTo>
                  <a:lnTo>
                    <a:pt x="35" y="166"/>
                  </a:lnTo>
                  <a:lnTo>
                    <a:pt x="20" y="152"/>
                  </a:lnTo>
                  <a:lnTo>
                    <a:pt x="9" y="135"/>
                  </a:lnTo>
                  <a:lnTo>
                    <a:pt x="2" y="115"/>
                  </a:lnTo>
                  <a:lnTo>
                    <a:pt x="0" y="94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1"/>
                  </a:lnTo>
                  <a:lnTo>
                    <a:pt x="52" y="10"/>
                  </a:lnTo>
                  <a:lnTo>
                    <a:pt x="71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188"/>
            <p:cNvSpPr>
              <a:spLocks/>
            </p:cNvSpPr>
            <p:nvPr/>
          </p:nvSpPr>
          <p:spPr bwMode="auto">
            <a:xfrm>
              <a:off x="1811338" y="3881438"/>
              <a:ext cx="77788" cy="23813"/>
            </a:xfrm>
            <a:custGeom>
              <a:avLst/>
              <a:gdLst>
                <a:gd name="T0" fmla="*/ 74 w 495"/>
                <a:gd name="T1" fmla="*/ 0 h 149"/>
                <a:gd name="T2" fmla="*/ 421 w 495"/>
                <a:gd name="T3" fmla="*/ 0 h 149"/>
                <a:gd name="T4" fmla="*/ 440 w 495"/>
                <a:gd name="T5" fmla="*/ 2 h 149"/>
                <a:gd name="T6" fmla="*/ 458 w 495"/>
                <a:gd name="T7" fmla="*/ 10 h 149"/>
                <a:gd name="T8" fmla="*/ 473 w 495"/>
                <a:gd name="T9" fmla="*/ 22 h 149"/>
                <a:gd name="T10" fmla="*/ 484 w 495"/>
                <a:gd name="T11" fmla="*/ 36 h 149"/>
                <a:gd name="T12" fmla="*/ 492 w 495"/>
                <a:gd name="T13" fmla="*/ 55 h 149"/>
                <a:gd name="T14" fmla="*/ 495 w 495"/>
                <a:gd name="T15" fmla="*/ 75 h 149"/>
                <a:gd name="T16" fmla="*/ 492 w 495"/>
                <a:gd name="T17" fmla="*/ 94 h 149"/>
                <a:gd name="T18" fmla="*/ 484 w 495"/>
                <a:gd name="T19" fmla="*/ 112 h 149"/>
                <a:gd name="T20" fmla="*/ 473 w 495"/>
                <a:gd name="T21" fmla="*/ 127 h 149"/>
                <a:gd name="T22" fmla="*/ 458 w 495"/>
                <a:gd name="T23" fmla="*/ 139 h 149"/>
                <a:gd name="T24" fmla="*/ 440 w 495"/>
                <a:gd name="T25" fmla="*/ 146 h 149"/>
                <a:gd name="T26" fmla="*/ 421 w 495"/>
                <a:gd name="T27" fmla="*/ 149 h 149"/>
                <a:gd name="T28" fmla="*/ 74 w 495"/>
                <a:gd name="T29" fmla="*/ 149 h 149"/>
                <a:gd name="T30" fmla="*/ 54 w 495"/>
                <a:gd name="T31" fmla="*/ 146 h 149"/>
                <a:gd name="T32" fmla="*/ 37 w 495"/>
                <a:gd name="T33" fmla="*/ 139 h 149"/>
                <a:gd name="T34" fmla="*/ 22 w 495"/>
                <a:gd name="T35" fmla="*/ 127 h 149"/>
                <a:gd name="T36" fmla="*/ 10 w 495"/>
                <a:gd name="T37" fmla="*/ 112 h 149"/>
                <a:gd name="T38" fmla="*/ 3 w 495"/>
                <a:gd name="T39" fmla="*/ 94 h 149"/>
                <a:gd name="T40" fmla="*/ 0 w 495"/>
                <a:gd name="T41" fmla="*/ 75 h 149"/>
                <a:gd name="T42" fmla="*/ 3 w 495"/>
                <a:gd name="T43" fmla="*/ 55 h 149"/>
                <a:gd name="T44" fmla="*/ 10 w 495"/>
                <a:gd name="T45" fmla="*/ 36 h 149"/>
                <a:gd name="T46" fmla="*/ 22 w 495"/>
                <a:gd name="T47" fmla="*/ 22 h 149"/>
                <a:gd name="T48" fmla="*/ 37 w 495"/>
                <a:gd name="T49" fmla="*/ 10 h 149"/>
                <a:gd name="T50" fmla="*/ 54 w 495"/>
                <a:gd name="T51" fmla="*/ 2 h 149"/>
                <a:gd name="T52" fmla="*/ 74 w 495"/>
                <a:gd name="T5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5" h="149">
                  <a:moveTo>
                    <a:pt x="74" y="0"/>
                  </a:moveTo>
                  <a:lnTo>
                    <a:pt x="421" y="0"/>
                  </a:lnTo>
                  <a:lnTo>
                    <a:pt x="440" y="2"/>
                  </a:lnTo>
                  <a:lnTo>
                    <a:pt x="458" y="10"/>
                  </a:lnTo>
                  <a:lnTo>
                    <a:pt x="473" y="22"/>
                  </a:lnTo>
                  <a:lnTo>
                    <a:pt x="484" y="36"/>
                  </a:lnTo>
                  <a:lnTo>
                    <a:pt x="492" y="55"/>
                  </a:lnTo>
                  <a:lnTo>
                    <a:pt x="495" y="75"/>
                  </a:lnTo>
                  <a:lnTo>
                    <a:pt x="492" y="94"/>
                  </a:lnTo>
                  <a:lnTo>
                    <a:pt x="484" y="112"/>
                  </a:lnTo>
                  <a:lnTo>
                    <a:pt x="473" y="127"/>
                  </a:lnTo>
                  <a:lnTo>
                    <a:pt x="458" y="139"/>
                  </a:lnTo>
                  <a:lnTo>
                    <a:pt x="440" y="146"/>
                  </a:lnTo>
                  <a:lnTo>
                    <a:pt x="421" y="149"/>
                  </a:lnTo>
                  <a:lnTo>
                    <a:pt x="74" y="149"/>
                  </a:lnTo>
                  <a:lnTo>
                    <a:pt x="54" y="146"/>
                  </a:lnTo>
                  <a:lnTo>
                    <a:pt x="37" y="139"/>
                  </a:lnTo>
                  <a:lnTo>
                    <a:pt x="22" y="127"/>
                  </a:lnTo>
                  <a:lnTo>
                    <a:pt x="10" y="112"/>
                  </a:lnTo>
                  <a:lnTo>
                    <a:pt x="3" y="94"/>
                  </a:lnTo>
                  <a:lnTo>
                    <a:pt x="0" y="75"/>
                  </a:lnTo>
                  <a:lnTo>
                    <a:pt x="3" y="55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4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189"/>
            <p:cNvSpPr>
              <a:spLocks/>
            </p:cNvSpPr>
            <p:nvPr/>
          </p:nvSpPr>
          <p:spPr bwMode="auto">
            <a:xfrm>
              <a:off x="1811338" y="3821113"/>
              <a:ext cx="139700" cy="23813"/>
            </a:xfrm>
            <a:custGeom>
              <a:avLst/>
              <a:gdLst>
                <a:gd name="T0" fmla="*/ 74 w 884"/>
                <a:gd name="T1" fmla="*/ 0 h 149"/>
                <a:gd name="T2" fmla="*/ 810 w 884"/>
                <a:gd name="T3" fmla="*/ 0 h 149"/>
                <a:gd name="T4" fmla="*/ 830 w 884"/>
                <a:gd name="T5" fmla="*/ 3 h 149"/>
                <a:gd name="T6" fmla="*/ 847 w 884"/>
                <a:gd name="T7" fmla="*/ 10 h 149"/>
                <a:gd name="T8" fmla="*/ 862 w 884"/>
                <a:gd name="T9" fmla="*/ 22 h 149"/>
                <a:gd name="T10" fmla="*/ 874 w 884"/>
                <a:gd name="T11" fmla="*/ 37 h 149"/>
                <a:gd name="T12" fmla="*/ 881 w 884"/>
                <a:gd name="T13" fmla="*/ 55 h 149"/>
                <a:gd name="T14" fmla="*/ 884 w 884"/>
                <a:gd name="T15" fmla="*/ 74 h 149"/>
                <a:gd name="T16" fmla="*/ 881 w 884"/>
                <a:gd name="T17" fmla="*/ 94 h 149"/>
                <a:gd name="T18" fmla="*/ 874 w 884"/>
                <a:gd name="T19" fmla="*/ 112 h 149"/>
                <a:gd name="T20" fmla="*/ 862 w 884"/>
                <a:gd name="T21" fmla="*/ 127 h 149"/>
                <a:gd name="T22" fmla="*/ 847 w 884"/>
                <a:gd name="T23" fmla="*/ 139 h 149"/>
                <a:gd name="T24" fmla="*/ 830 w 884"/>
                <a:gd name="T25" fmla="*/ 146 h 149"/>
                <a:gd name="T26" fmla="*/ 810 w 884"/>
                <a:gd name="T27" fmla="*/ 149 h 149"/>
                <a:gd name="T28" fmla="*/ 74 w 884"/>
                <a:gd name="T29" fmla="*/ 149 h 149"/>
                <a:gd name="T30" fmla="*/ 54 w 884"/>
                <a:gd name="T31" fmla="*/ 146 h 149"/>
                <a:gd name="T32" fmla="*/ 37 w 884"/>
                <a:gd name="T33" fmla="*/ 139 h 149"/>
                <a:gd name="T34" fmla="*/ 22 w 884"/>
                <a:gd name="T35" fmla="*/ 127 h 149"/>
                <a:gd name="T36" fmla="*/ 10 w 884"/>
                <a:gd name="T37" fmla="*/ 112 h 149"/>
                <a:gd name="T38" fmla="*/ 3 w 884"/>
                <a:gd name="T39" fmla="*/ 94 h 149"/>
                <a:gd name="T40" fmla="*/ 0 w 884"/>
                <a:gd name="T41" fmla="*/ 74 h 149"/>
                <a:gd name="T42" fmla="*/ 3 w 884"/>
                <a:gd name="T43" fmla="*/ 55 h 149"/>
                <a:gd name="T44" fmla="*/ 10 w 884"/>
                <a:gd name="T45" fmla="*/ 37 h 149"/>
                <a:gd name="T46" fmla="*/ 22 w 884"/>
                <a:gd name="T47" fmla="*/ 22 h 149"/>
                <a:gd name="T48" fmla="*/ 37 w 884"/>
                <a:gd name="T49" fmla="*/ 10 h 149"/>
                <a:gd name="T50" fmla="*/ 54 w 884"/>
                <a:gd name="T51" fmla="*/ 3 h 149"/>
                <a:gd name="T52" fmla="*/ 74 w 884"/>
                <a:gd name="T5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4" h="149">
                  <a:moveTo>
                    <a:pt x="74" y="0"/>
                  </a:moveTo>
                  <a:lnTo>
                    <a:pt x="810" y="0"/>
                  </a:lnTo>
                  <a:lnTo>
                    <a:pt x="830" y="3"/>
                  </a:lnTo>
                  <a:lnTo>
                    <a:pt x="847" y="10"/>
                  </a:lnTo>
                  <a:lnTo>
                    <a:pt x="862" y="22"/>
                  </a:lnTo>
                  <a:lnTo>
                    <a:pt x="874" y="37"/>
                  </a:lnTo>
                  <a:lnTo>
                    <a:pt x="881" y="55"/>
                  </a:lnTo>
                  <a:lnTo>
                    <a:pt x="884" y="74"/>
                  </a:lnTo>
                  <a:lnTo>
                    <a:pt x="881" y="94"/>
                  </a:lnTo>
                  <a:lnTo>
                    <a:pt x="874" y="112"/>
                  </a:lnTo>
                  <a:lnTo>
                    <a:pt x="862" y="127"/>
                  </a:lnTo>
                  <a:lnTo>
                    <a:pt x="847" y="139"/>
                  </a:lnTo>
                  <a:lnTo>
                    <a:pt x="830" y="146"/>
                  </a:lnTo>
                  <a:lnTo>
                    <a:pt x="810" y="149"/>
                  </a:lnTo>
                  <a:lnTo>
                    <a:pt x="74" y="149"/>
                  </a:lnTo>
                  <a:lnTo>
                    <a:pt x="54" y="146"/>
                  </a:lnTo>
                  <a:lnTo>
                    <a:pt x="37" y="139"/>
                  </a:lnTo>
                  <a:lnTo>
                    <a:pt x="22" y="127"/>
                  </a:lnTo>
                  <a:lnTo>
                    <a:pt x="10" y="112"/>
                  </a:lnTo>
                  <a:lnTo>
                    <a:pt x="3" y="94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4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8" name="Freeform 194"/>
          <p:cNvSpPr>
            <a:spLocks/>
          </p:cNvSpPr>
          <p:nvPr/>
        </p:nvSpPr>
        <p:spPr bwMode="auto">
          <a:xfrm>
            <a:off x="700095" y="3460750"/>
            <a:ext cx="492125" cy="555625"/>
          </a:xfrm>
          <a:custGeom>
            <a:avLst/>
            <a:gdLst>
              <a:gd name="T0" fmla="*/ 1848 w 3097"/>
              <a:gd name="T1" fmla="*/ 29 h 3500"/>
              <a:gd name="T2" fmla="*/ 2216 w 3097"/>
              <a:gd name="T3" fmla="*/ 152 h 3500"/>
              <a:gd name="T4" fmla="*/ 2537 w 3097"/>
              <a:gd name="T5" fmla="*/ 357 h 3500"/>
              <a:gd name="T6" fmla="*/ 2797 w 3097"/>
              <a:gd name="T7" fmla="*/ 633 h 3500"/>
              <a:gd name="T8" fmla="*/ 2984 w 3097"/>
              <a:gd name="T9" fmla="*/ 967 h 3500"/>
              <a:gd name="T10" fmla="*/ 3084 w 3097"/>
              <a:gd name="T11" fmla="*/ 1345 h 3500"/>
              <a:gd name="T12" fmla="*/ 3084 w 3097"/>
              <a:gd name="T13" fmla="*/ 1748 h 3500"/>
              <a:gd name="T14" fmla="*/ 2984 w 3097"/>
              <a:gd name="T15" fmla="*/ 2125 h 3500"/>
              <a:gd name="T16" fmla="*/ 2797 w 3097"/>
              <a:gd name="T17" fmla="*/ 2458 h 3500"/>
              <a:gd name="T18" fmla="*/ 2537 w 3097"/>
              <a:gd name="T19" fmla="*/ 2735 h 3500"/>
              <a:gd name="T20" fmla="*/ 2216 w 3097"/>
              <a:gd name="T21" fmla="*/ 2941 h 3500"/>
              <a:gd name="T22" fmla="*/ 1848 w 3097"/>
              <a:gd name="T23" fmla="*/ 3063 h 3500"/>
              <a:gd name="T24" fmla="*/ 1389 w 3097"/>
              <a:gd name="T25" fmla="*/ 3093 h 3500"/>
              <a:gd name="T26" fmla="*/ 1640 w 3097"/>
              <a:gd name="T27" fmla="*/ 3403 h 3500"/>
              <a:gd name="T28" fmla="*/ 1610 w 3097"/>
              <a:gd name="T29" fmla="*/ 3477 h 3500"/>
              <a:gd name="T30" fmla="*/ 1529 w 3097"/>
              <a:gd name="T31" fmla="*/ 3498 h 3500"/>
              <a:gd name="T32" fmla="*/ 1154 w 3097"/>
              <a:gd name="T33" fmla="*/ 3105 h 3500"/>
              <a:gd name="T34" fmla="*/ 1114 w 3097"/>
              <a:gd name="T35" fmla="*/ 3000 h 3500"/>
              <a:gd name="T36" fmla="*/ 1154 w 3097"/>
              <a:gd name="T37" fmla="*/ 2897 h 3500"/>
              <a:gd name="T38" fmla="*/ 1533 w 3097"/>
              <a:gd name="T39" fmla="*/ 2503 h 3500"/>
              <a:gd name="T40" fmla="*/ 1610 w 3097"/>
              <a:gd name="T41" fmla="*/ 2525 h 3500"/>
              <a:gd name="T42" fmla="*/ 1640 w 3097"/>
              <a:gd name="T43" fmla="*/ 2598 h 3500"/>
              <a:gd name="T44" fmla="*/ 1389 w 3097"/>
              <a:gd name="T45" fmla="*/ 2909 h 3500"/>
              <a:gd name="T46" fmla="*/ 1823 w 3097"/>
              <a:gd name="T47" fmla="*/ 2882 h 3500"/>
              <a:gd name="T48" fmla="*/ 2159 w 3097"/>
              <a:gd name="T49" fmla="*/ 2765 h 3500"/>
              <a:gd name="T50" fmla="*/ 2449 w 3097"/>
              <a:gd name="T51" fmla="*/ 2569 h 3500"/>
              <a:gd name="T52" fmla="*/ 2679 w 3097"/>
              <a:gd name="T53" fmla="*/ 2308 h 3500"/>
              <a:gd name="T54" fmla="*/ 2838 w 3097"/>
              <a:gd name="T55" fmla="*/ 1994 h 3500"/>
              <a:gd name="T56" fmla="*/ 2910 w 3097"/>
              <a:gd name="T57" fmla="*/ 1640 h 3500"/>
              <a:gd name="T58" fmla="*/ 2885 w 3097"/>
              <a:gd name="T59" fmla="*/ 1272 h 3500"/>
              <a:gd name="T60" fmla="*/ 2769 w 3097"/>
              <a:gd name="T61" fmla="*/ 937 h 3500"/>
              <a:gd name="T62" fmla="*/ 2573 w 3097"/>
              <a:gd name="T63" fmla="*/ 647 h 3500"/>
              <a:gd name="T64" fmla="*/ 2311 w 3097"/>
              <a:gd name="T65" fmla="*/ 417 h 3500"/>
              <a:gd name="T66" fmla="*/ 1997 w 3097"/>
              <a:gd name="T67" fmla="*/ 259 h 3500"/>
              <a:gd name="T68" fmla="*/ 1642 w 3097"/>
              <a:gd name="T69" fmla="*/ 187 h 3500"/>
              <a:gd name="T70" fmla="*/ 1273 w 3097"/>
              <a:gd name="T71" fmla="*/ 211 h 3500"/>
              <a:gd name="T72" fmla="*/ 938 w 3097"/>
              <a:gd name="T73" fmla="*/ 328 h 3500"/>
              <a:gd name="T74" fmla="*/ 648 w 3097"/>
              <a:gd name="T75" fmla="*/ 523 h 3500"/>
              <a:gd name="T76" fmla="*/ 417 w 3097"/>
              <a:gd name="T77" fmla="*/ 785 h 3500"/>
              <a:gd name="T78" fmla="*/ 259 w 3097"/>
              <a:gd name="T79" fmla="*/ 1099 h 3500"/>
              <a:gd name="T80" fmla="*/ 187 w 3097"/>
              <a:gd name="T81" fmla="*/ 1453 h 3500"/>
              <a:gd name="T82" fmla="*/ 157 w 3097"/>
              <a:gd name="T83" fmla="*/ 1611 h 3500"/>
              <a:gd name="T84" fmla="*/ 68 w 3097"/>
              <a:gd name="T85" fmla="*/ 1634 h 3500"/>
              <a:gd name="T86" fmla="*/ 3 w 3097"/>
              <a:gd name="T87" fmla="*/ 1571 h 3500"/>
              <a:gd name="T88" fmla="*/ 30 w 3097"/>
              <a:gd name="T89" fmla="*/ 1247 h 3500"/>
              <a:gd name="T90" fmla="*/ 152 w 3097"/>
              <a:gd name="T91" fmla="*/ 879 h 3500"/>
              <a:gd name="T92" fmla="*/ 358 w 3097"/>
              <a:gd name="T93" fmla="*/ 559 h 3500"/>
              <a:gd name="T94" fmla="*/ 635 w 3097"/>
              <a:gd name="T95" fmla="*/ 299 h 3500"/>
              <a:gd name="T96" fmla="*/ 968 w 3097"/>
              <a:gd name="T97" fmla="*/ 112 h 3500"/>
              <a:gd name="T98" fmla="*/ 1347 w 3097"/>
              <a:gd name="T99" fmla="*/ 13 h 3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97" h="3500">
                <a:moveTo>
                  <a:pt x="1548" y="0"/>
                </a:moveTo>
                <a:lnTo>
                  <a:pt x="1650" y="3"/>
                </a:lnTo>
                <a:lnTo>
                  <a:pt x="1750" y="13"/>
                </a:lnTo>
                <a:lnTo>
                  <a:pt x="1848" y="29"/>
                </a:lnTo>
                <a:lnTo>
                  <a:pt x="1943" y="51"/>
                </a:lnTo>
                <a:lnTo>
                  <a:pt x="2037" y="78"/>
                </a:lnTo>
                <a:lnTo>
                  <a:pt x="2128" y="112"/>
                </a:lnTo>
                <a:lnTo>
                  <a:pt x="2216" y="152"/>
                </a:lnTo>
                <a:lnTo>
                  <a:pt x="2301" y="195"/>
                </a:lnTo>
                <a:lnTo>
                  <a:pt x="2383" y="245"/>
                </a:lnTo>
                <a:lnTo>
                  <a:pt x="2462" y="299"/>
                </a:lnTo>
                <a:lnTo>
                  <a:pt x="2537" y="357"/>
                </a:lnTo>
                <a:lnTo>
                  <a:pt x="2608" y="420"/>
                </a:lnTo>
                <a:lnTo>
                  <a:pt x="2676" y="488"/>
                </a:lnTo>
                <a:lnTo>
                  <a:pt x="2739" y="559"/>
                </a:lnTo>
                <a:lnTo>
                  <a:pt x="2797" y="633"/>
                </a:lnTo>
                <a:lnTo>
                  <a:pt x="2851" y="712"/>
                </a:lnTo>
                <a:lnTo>
                  <a:pt x="2901" y="794"/>
                </a:lnTo>
                <a:lnTo>
                  <a:pt x="2945" y="879"/>
                </a:lnTo>
                <a:lnTo>
                  <a:pt x="2984" y="967"/>
                </a:lnTo>
                <a:lnTo>
                  <a:pt x="3017" y="1058"/>
                </a:lnTo>
                <a:lnTo>
                  <a:pt x="3046" y="1152"/>
                </a:lnTo>
                <a:lnTo>
                  <a:pt x="3068" y="1247"/>
                </a:lnTo>
                <a:lnTo>
                  <a:pt x="3084" y="1345"/>
                </a:lnTo>
                <a:lnTo>
                  <a:pt x="3094" y="1445"/>
                </a:lnTo>
                <a:lnTo>
                  <a:pt x="3097" y="1546"/>
                </a:lnTo>
                <a:lnTo>
                  <a:pt x="3094" y="1648"/>
                </a:lnTo>
                <a:lnTo>
                  <a:pt x="3084" y="1748"/>
                </a:lnTo>
                <a:lnTo>
                  <a:pt x="3068" y="1845"/>
                </a:lnTo>
                <a:lnTo>
                  <a:pt x="3046" y="1941"/>
                </a:lnTo>
                <a:lnTo>
                  <a:pt x="3017" y="2034"/>
                </a:lnTo>
                <a:lnTo>
                  <a:pt x="2984" y="2125"/>
                </a:lnTo>
                <a:lnTo>
                  <a:pt x="2945" y="2213"/>
                </a:lnTo>
                <a:lnTo>
                  <a:pt x="2901" y="2298"/>
                </a:lnTo>
                <a:lnTo>
                  <a:pt x="2851" y="2380"/>
                </a:lnTo>
                <a:lnTo>
                  <a:pt x="2797" y="2458"/>
                </a:lnTo>
                <a:lnTo>
                  <a:pt x="2739" y="2534"/>
                </a:lnTo>
                <a:lnTo>
                  <a:pt x="2676" y="2605"/>
                </a:lnTo>
                <a:lnTo>
                  <a:pt x="2608" y="2672"/>
                </a:lnTo>
                <a:lnTo>
                  <a:pt x="2537" y="2735"/>
                </a:lnTo>
                <a:lnTo>
                  <a:pt x="2462" y="2794"/>
                </a:lnTo>
                <a:lnTo>
                  <a:pt x="2383" y="2848"/>
                </a:lnTo>
                <a:lnTo>
                  <a:pt x="2301" y="2897"/>
                </a:lnTo>
                <a:lnTo>
                  <a:pt x="2216" y="2941"/>
                </a:lnTo>
                <a:lnTo>
                  <a:pt x="2128" y="2980"/>
                </a:lnTo>
                <a:lnTo>
                  <a:pt x="2037" y="3013"/>
                </a:lnTo>
                <a:lnTo>
                  <a:pt x="1943" y="3042"/>
                </a:lnTo>
                <a:lnTo>
                  <a:pt x="1848" y="3063"/>
                </a:lnTo>
                <a:lnTo>
                  <a:pt x="1750" y="3080"/>
                </a:lnTo>
                <a:lnTo>
                  <a:pt x="1650" y="3090"/>
                </a:lnTo>
                <a:lnTo>
                  <a:pt x="1548" y="3093"/>
                </a:lnTo>
                <a:lnTo>
                  <a:pt x="1389" y="3093"/>
                </a:lnTo>
                <a:lnTo>
                  <a:pt x="1617" y="3347"/>
                </a:lnTo>
                <a:lnTo>
                  <a:pt x="1629" y="3364"/>
                </a:lnTo>
                <a:lnTo>
                  <a:pt x="1636" y="3383"/>
                </a:lnTo>
                <a:lnTo>
                  <a:pt x="1640" y="3403"/>
                </a:lnTo>
                <a:lnTo>
                  <a:pt x="1639" y="3424"/>
                </a:lnTo>
                <a:lnTo>
                  <a:pt x="1633" y="3443"/>
                </a:lnTo>
                <a:lnTo>
                  <a:pt x="1624" y="3461"/>
                </a:lnTo>
                <a:lnTo>
                  <a:pt x="1610" y="3477"/>
                </a:lnTo>
                <a:lnTo>
                  <a:pt x="1591" y="3489"/>
                </a:lnTo>
                <a:lnTo>
                  <a:pt x="1570" y="3498"/>
                </a:lnTo>
                <a:lnTo>
                  <a:pt x="1548" y="3500"/>
                </a:lnTo>
                <a:lnTo>
                  <a:pt x="1529" y="3498"/>
                </a:lnTo>
                <a:lnTo>
                  <a:pt x="1511" y="3493"/>
                </a:lnTo>
                <a:lnTo>
                  <a:pt x="1495" y="3483"/>
                </a:lnTo>
                <a:lnTo>
                  <a:pt x="1480" y="3469"/>
                </a:lnTo>
                <a:lnTo>
                  <a:pt x="1154" y="3105"/>
                </a:lnTo>
                <a:lnTo>
                  <a:pt x="1136" y="3082"/>
                </a:lnTo>
                <a:lnTo>
                  <a:pt x="1125" y="3056"/>
                </a:lnTo>
                <a:lnTo>
                  <a:pt x="1117" y="3029"/>
                </a:lnTo>
                <a:lnTo>
                  <a:pt x="1114" y="3000"/>
                </a:lnTo>
                <a:lnTo>
                  <a:pt x="1117" y="2973"/>
                </a:lnTo>
                <a:lnTo>
                  <a:pt x="1125" y="2945"/>
                </a:lnTo>
                <a:lnTo>
                  <a:pt x="1136" y="2920"/>
                </a:lnTo>
                <a:lnTo>
                  <a:pt x="1154" y="2897"/>
                </a:lnTo>
                <a:lnTo>
                  <a:pt x="1480" y="2533"/>
                </a:lnTo>
                <a:lnTo>
                  <a:pt x="1495" y="2518"/>
                </a:lnTo>
                <a:lnTo>
                  <a:pt x="1513" y="2508"/>
                </a:lnTo>
                <a:lnTo>
                  <a:pt x="1533" y="2503"/>
                </a:lnTo>
                <a:lnTo>
                  <a:pt x="1554" y="2502"/>
                </a:lnTo>
                <a:lnTo>
                  <a:pt x="1573" y="2505"/>
                </a:lnTo>
                <a:lnTo>
                  <a:pt x="1592" y="2513"/>
                </a:lnTo>
                <a:lnTo>
                  <a:pt x="1610" y="2525"/>
                </a:lnTo>
                <a:lnTo>
                  <a:pt x="1624" y="2541"/>
                </a:lnTo>
                <a:lnTo>
                  <a:pt x="1633" y="2559"/>
                </a:lnTo>
                <a:lnTo>
                  <a:pt x="1639" y="2578"/>
                </a:lnTo>
                <a:lnTo>
                  <a:pt x="1640" y="2598"/>
                </a:lnTo>
                <a:lnTo>
                  <a:pt x="1636" y="2619"/>
                </a:lnTo>
                <a:lnTo>
                  <a:pt x="1629" y="2637"/>
                </a:lnTo>
                <a:lnTo>
                  <a:pt x="1617" y="2655"/>
                </a:lnTo>
                <a:lnTo>
                  <a:pt x="1389" y="2909"/>
                </a:lnTo>
                <a:lnTo>
                  <a:pt x="1548" y="2909"/>
                </a:lnTo>
                <a:lnTo>
                  <a:pt x="1642" y="2906"/>
                </a:lnTo>
                <a:lnTo>
                  <a:pt x="1733" y="2897"/>
                </a:lnTo>
                <a:lnTo>
                  <a:pt x="1823" y="2882"/>
                </a:lnTo>
                <a:lnTo>
                  <a:pt x="1910" y="2860"/>
                </a:lnTo>
                <a:lnTo>
                  <a:pt x="1997" y="2834"/>
                </a:lnTo>
                <a:lnTo>
                  <a:pt x="2079" y="2802"/>
                </a:lnTo>
                <a:lnTo>
                  <a:pt x="2159" y="2765"/>
                </a:lnTo>
                <a:lnTo>
                  <a:pt x="2237" y="2723"/>
                </a:lnTo>
                <a:lnTo>
                  <a:pt x="2311" y="2676"/>
                </a:lnTo>
                <a:lnTo>
                  <a:pt x="2382" y="2625"/>
                </a:lnTo>
                <a:lnTo>
                  <a:pt x="2449" y="2569"/>
                </a:lnTo>
                <a:lnTo>
                  <a:pt x="2513" y="2509"/>
                </a:lnTo>
                <a:lnTo>
                  <a:pt x="2573" y="2446"/>
                </a:lnTo>
                <a:lnTo>
                  <a:pt x="2628" y="2379"/>
                </a:lnTo>
                <a:lnTo>
                  <a:pt x="2679" y="2308"/>
                </a:lnTo>
                <a:lnTo>
                  <a:pt x="2726" y="2234"/>
                </a:lnTo>
                <a:lnTo>
                  <a:pt x="2769" y="2156"/>
                </a:lnTo>
                <a:lnTo>
                  <a:pt x="2806" y="2077"/>
                </a:lnTo>
                <a:lnTo>
                  <a:pt x="2838" y="1994"/>
                </a:lnTo>
                <a:lnTo>
                  <a:pt x="2864" y="1908"/>
                </a:lnTo>
                <a:lnTo>
                  <a:pt x="2885" y="1821"/>
                </a:lnTo>
                <a:lnTo>
                  <a:pt x="2900" y="1731"/>
                </a:lnTo>
                <a:lnTo>
                  <a:pt x="2910" y="1640"/>
                </a:lnTo>
                <a:lnTo>
                  <a:pt x="2913" y="1546"/>
                </a:lnTo>
                <a:lnTo>
                  <a:pt x="2910" y="1453"/>
                </a:lnTo>
                <a:lnTo>
                  <a:pt x="2900" y="1362"/>
                </a:lnTo>
                <a:lnTo>
                  <a:pt x="2885" y="1272"/>
                </a:lnTo>
                <a:lnTo>
                  <a:pt x="2864" y="1185"/>
                </a:lnTo>
                <a:lnTo>
                  <a:pt x="2838" y="1099"/>
                </a:lnTo>
                <a:lnTo>
                  <a:pt x="2806" y="1016"/>
                </a:lnTo>
                <a:lnTo>
                  <a:pt x="2769" y="937"/>
                </a:lnTo>
                <a:lnTo>
                  <a:pt x="2726" y="859"/>
                </a:lnTo>
                <a:lnTo>
                  <a:pt x="2679" y="785"/>
                </a:lnTo>
                <a:lnTo>
                  <a:pt x="2628" y="714"/>
                </a:lnTo>
                <a:lnTo>
                  <a:pt x="2573" y="647"/>
                </a:lnTo>
                <a:lnTo>
                  <a:pt x="2513" y="583"/>
                </a:lnTo>
                <a:lnTo>
                  <a:pt x="2449" y="523"/>
                </a:lnTo>
                <a:lnTo>
                  <a:pt x="2382" y="468"/>
                </a:lnTo>
                <a:lnTo>
                  <a:pt x="2311" y="417"/>
                </a:lnTo>
                <a:lnTo>
                  <a:pt x="2237" y="370"/>
                </a:lnTo>
                <a:lnTo>
                  <a:pt x="2159" y="328"/>
                </a:lnTo>
                <a:lnTo>
                  <a:pt x="2079" y="291"/>
                </a:lnTo>
                <a:lnTo>
                  <a:pt x="1997" y="259"/>
                </a:lnTo>
                <a:lnTo>
                  <a:pt x="1910" y="232"/>
                </a:lnTo>
                <a:lnTo>
                  <a:pt x="1823" y="211"/>
                </a:lnTo>
                <a:lnTo>
                  <a:pt x="1733" y="196"/>
                </a:lnTo>
                <a:lnTo>
                  <a:pt x="1642" y="187"/>
                </a:lnTo>
                <a:lnTo>
                  <a:pt x="1548" y="183"/>
                </a:lnTo>
                <a:lnTo>
                  <a:pt x="1455" y="187"/>
                </a:lnTo>
                <a:lnTo>
                  <a:pt x="1364" y="196"/>
                </a:lnTo>
                <a:lnTo>
                  <a:pt x="1273" y="211"/>
                </a:lnTo>
                <a:lnTo>
                  <a:pt x="1186" y="232"/>
                </a:lnTo>
                <a:lnTo>
                  <a:pt x="1100" y="259"/>
                </a:lnTo>
                <a:lnTo>
                  <a:pt x="1017" y="291"/>
                </a:lnTo>
                <a:lnTo>
                  <a:pt x="938" y="328"/>
                </a:lnTo>
                <a:lnTo>
                  <a:pt x="860" y="370"/>
                </a:lnTo>
                <a:lnTo>
                  <a:pt x="786" y="417"/>
                </a:lnTo>
                <a:lnTo>
                  <a:pt x="715" y="468"/>
                </a:lnTo>
                <a:lnTo>
                  <a:pt x="648" y="523"/>
                </a:lnTo>
                <a:lnTo>
                  <a:pt x="584" y="583"/>
                </a:lnTo>
                <a:lnTo>
                  <a:pt x="525" y="647"/>
                </a:lnTo>
                <a:lnTo>
                  <a:pt x="468" y="714"/>
                </a:lnTo>
                <a:lnTo>
                  <a:pt x="417" y="785"/>
                </a:lnTo>
                <a:lnTo>
                  <a:pt x="371" y="859"/>
                </a:lnTo>
                <a:lnTo>
                  <a:pt x="328" y="937"/>
                </a:lnTo>
                <a:lnTo>
                  <a:pt x="291" y="1016"/>
                </a:lnTo>
                <a:lnTo>
                  <a:pt x="259" y="1099"/>
                </a:lnTo>
                <a:lnTo>
                  <a:pt x="233" y="1185"/>
                </a:lnTo>
                <a:lnTo>
                  <a:pt x="211" y="1272"/>
                </a:lnTo>
                <a:lnTo>
                  <a:pt x="196" y="1362"/>
                </a:lnTo>
                <a:lnTo>
                  <a:pt x="187" y="1453"/>
                </a:lnTo>
                <a:lnTo>
                  <a:pt x="184" y="1546"/>
                </a:lnTo>
                <a:lnTo>
                  <a:pt x="180" y="1571"/>
                </a:lnTo>
                <a:lnTo>
                  <a:pt x="171" y="1593"/>
                </a:lnTo>
                <a:lnTo>
                  <a:pt x="157" y="1611"/>
                </a:lnTo>
                <a:lnTo>
                  <a:pt x="138" y="1626"/>
                </a:lnTo>
                <a:lnTo>
                  <a:pt x="117" y="1634"/>
                </a:lnTo>
                <a:lnTo>
                  <a:pt x="92" y="1638"/>
                </a:lnTo>
                <a:lnTo>
                  <a:pt x="68" y="1634"/>
                </a:lnTo>
                <a:lnTo>
                  <a:pt x="46" y="1626"/>
                </a:lnTo>
                <a:lnTo>
                  <a:pt x="26" y="1611"/>
                </a:lnTo>
                <a:lnTo>
                  <a:pt x="13" y="1593"/>
                </a:lnTo>
                <a:lnTo>
                  <a:pt x="3" y="1571"/>
                </a:lnTo>
                <a:lnTo>
                  <a:pt x="0" y="1546"/>
                </a:lnTo>
                <a:lnTo>
                  <a:pt x="3" y="1445"/>
                </a:lnTo>
                <a:lnTo>
                  <a:pt x="13" y="1345"/>
                </a:lnTo>
                <a:lnTo>
                  <a:pt x="30" y="1247"/>
                </a:lnTo>
                <a:lnTo>
                  <a:pt x="51" y="1152"/>
                </a:lnTo>
                <a:lnTo>
                  <a:pt x="80" y="1058"/>
                </a:lnTo>
                <a:lnTo>
                  <a:pt x="113" y="967"/>
                </a:lnTo>
                <a:lnTo>
                  <a:pt x="152" y="879"/>
                </a:lnTo>
                <a:lnTo>
                  <a:pt x="196" y="794"/>
                </a:lnTo>
                <a:lnTo>
                  <a:pt x="245" y="712"/>
                </a:lnTo>
                <a:lnTo>
                  <a:pt x="299" y="633"/>
                </a:lnTo>
                <a:lnTo>
                  <a:pt x="358" y="559"/>
                </a:lnTo>
                <a:lnTo>
                  <a:pt x="420" y="488"/>
                </a:lnTo>
                <a:lnTo>
                  <a:pt x="488" y="420"/>
                </a:lnTo>
                <a:lnTo>
                  <a:pt x="560" y="357"/>
                </a:lnTo>
                <a:lnTo>
                  <a:pt x="635" y="299"/>
                </a:lnTo>
                <a:lnTo>
                  <a:pt x="714" y="245"/>
                </a:lnTo>
                <a:lnTo>
                  <a:pt x="795" y="195"/>
                </a:lnTo>
                <a:lnTo>
                  <a:pt x="880" y="152"/>
                </a:lnTo>
                <a:lnTo>
                  <a:pt x="968" y="112"/>
                </a:lnTo>
                <a:lnTo>
                  <a:pt x="1060" y="78"/>
                </a:lnTo>
                <a:lnTo>
                  <a:pt x="1153" y="51"/>
                </a:lnTo>
                <a:lnTo>
                  <a:pt x="1249" y="29"/>
                </a:lnTo>
                <a:lnTo>
                  <a:pt x="1347" y="13"/>
                </a:lnTo>
                <a:lnTo>
                  <a:pt x="1446" y="3"/>
                </a:lnTo>
                <a:lnTo>
                  <a:pt x="15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" name="Freeform 165"/>
          <p:cNvSpPr>
            <a:spLocks noEditPoints="1"/>
          </p:cNvSpPr>
          <p:nvPr/>
        </p:nvSpPr>
        <p:spPr bwMode="auto">
          <a:xfrm>
            <a:off x="773913" y="2760663"/>
            <a:ext cx="344488" cy="411162"/>
          </a:xfrm>
          <a:custGeom>
            <a:avLst/>
            <a:gdLst>
              <a:gd name="T0" fmla="*/ 255 w 2169"/>
              <a:gd name="T1" fmla="*/ 1007 h 2589"/>
              <a:gd name="T2" fmla="*/ 197 w 2169"/>
              <a:gd name="T3" fmla="*/ 1056 h 2589"/>
              <a:gd name="T4" fmla="*/ 173 w 2169"/>
              <a:gd name="T5" fmla="*/ 1130 h 2589"/>
              <a:gd name="T6" fmla="*/ 184 w 2169"/>
              <a:gd name="T7" fmla="*/ 1511 h 2589"/>
              <a:gd name="T8" fmla="*/ 233 w 2169"/>
              <a:gd name="T9" fmla="*/ 1569 h 2589"/>
              <a:gd name="T10" fmla="*/ 306 w 2169"/>
              <a:gd name="T11" fmla="*/ 1592 h 2589"/>
              <a:gd name="T12" fmla="*/ 306 w 2169"/>
              <a:gd name="T13" fmla="*/ 997 h 2589"/>
              <a:gd name="T14" fmla="*/ 530 w 2169"/>
              <a:gd name="T15" fmla="*/ 838 h 2589"/>
              <a:gd name="T16" fmla="*/ 531 w 2169"/>
              <a:gd name="T17" fmla="*/ 1752 h 2589"/>
              <a:gd name="T18" fmla="*/ 531 w 2169"/>
              <a:gd name="T19" fmla="*/ 837 h 2589"/>
              <a:gd name="T20" fmla="*/ 1925 w 2169"/>
              <a:gd name="T21" fmla="*/ 181 h 2589"/>
              <a:gd name="T22" fmla="*/ 1925 w 2169"/>
              <a:gd name="T23" fmla="*/ 2408 h 2589"/>
              <a:gd name="T24" fmla="*/ 1963 w 2169"/>
              <a:gd name="T25" fmla="*/ 2414 h 2589"/>
              <a:gd name="T26" fmla="*/ 1983 w 2169"/>
              <a:gd name="T27" fmla="*/ 2402 h 2589"/>
              <a:gd name="T28" fmla="*/ 1995 w 2169"/>
              <a:gd name="T29" fmla="*/ 2370 h 2589"/>
              <a:gd name="T30" fmla="*/ 1989 w 2169"/>
              <a:gd name="T31" fmla="*/ 195 h 2589"/>
              <a:gd name="T32" fmla="*/ 1971 w 2169"/>
              <a:gd name="T33" fmla="*/ 179 h 2589"/>
              <a:gd name="T34" fmla="*/ 1956 w 2169"/>
              <a:gd name="T35" fmla="*/ 0 h 2589"/>
              <a:gd name="T36" fmla="*/ 2053 w 2169"/>
              <a:gd name="T37" fmla="*/ 26 h 2589"/>
              <a:gd name="T38" fmla="*/ 2128 w 2169"/>
              <a:gd name="T39" fmla="*/ 93 h 2589"/>
              <a:gd name="T40" fmla="*/ 2166 w 2169"/>
              <a:gd name="T41" fmla="*/ 184 h 2589"/>
              <a:gd name="T42" fmla="*/ 2166 w 2169"/>
              <a:gd name="T43" fmla="*/ 2404 h 2589"/>
              <a:gd name="T44" fmla="*/ 2128 w 2169"/>
              <a:gd name="T45" fmla="*/ 2497 h 2589"/>
              <a:gd name="T46" fmla="*/ 2053 w 2169"/>
              <a:gd name="T47" fmla="*/ 2563 h 2589"/>
              <a:gd name="T48" fmla="*/ 1950 w 2169"/>
              <a:gd name="T49" fmla="*/ 2589 h 2589"/>
              <a:gd name="T50" fmla="*/ 1857 w 2169"/>
              <a:gd name="T51" fmla="*/ 2569 h 2589"/>
              <a:gd name="T52" fmla="*/ 531 w 2169"/>
              <a:gd name="T53" fmla="*/ 1926 h 2589"/>
              <a:gd name="T54" fmla="*/ 438 w 2169"/>
              <a:gd name="T55" fmla="*/ 1899 h 2589"/>
              <a:gd name="T56" fmla="*/ 374 w 2169"/>
              <a:gd name="T57" fmla="*/ 1829 h 2589"/>
              <a:gd name="T58" fmla="*/ 306 w 2169"/>
              <a:gd name="T59" fmla="*/ 1765 h 2589"/>
              <a:gd name="T60" fmla="*/ 178 w 2169"/>
              <a:gd name="T61" fmla="*/ 1737 h 2589"/>
              <a:gd name="T62" fmla="*/ 76 w 2169"/>
              <a:gd name="T63" fmla="*/ 1660 h 2589"/>
              <a:gd name="T64" fmla="*/ 13 w 2169"/>
              <a:gd name="T65" fmla="*/ 1547 h 2589"/>
              <a:gd name="T66" fmla="*/ 0 w 2169"/>
              <a:gd name="T67" fmla="*/ 1130 h 2589"/>
              <a:gd name="T68" fmla="*/ 29 w 2169"/>
              <a:gd name="T69" fmla="*/ 1001 h 2589"/>
              <a:gd name="T70" fmla="*/ 105 w 2169"/>
              <a:gd name="T71" fmla="*/ 898 h 2589"/>
              <a:gd name="T72" fmla="*/ 218 w 2169"/>
              <a:gd name="T73" fmla="*/ 837 h 2589"/>
              <a:gd name="T74" fmla="*/ 357 w 2169"/>
              <a:gd name="T75" fmla="*/ 823 h 2589"/>
              <a:gd name="T76" fmla="*/ 391 w 2169"/>
              <a:gd name="T77" fmla="*/ 734 h 2589"/>
              <a:gd name="T78" fmla="*/ 467 w 2169"/>
              <a:gd name="T79" fmla="*/ 675 h 2589"/>
              <a:gd name="T80" fmla="*/ 888 w 2169"/>
              <a:gd name="T81" fmla="*/ 664 h 2589"/>
              <a:gd name="T82" fmla="*/ 1890 w 2169"/>
              <a:gd name="T83" fmla="*/ 8 h 2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69" h="2589">
                <a:moveTo>
                  <a:pt x="306" y="997"/>
                </a:moveTo>
                <a:lnTo>
                  <a:pt x="280" y="999"/>
                </a:lnTo>
                <a:lnTo>
                  <a:pt x="255" y="1007"/>
                </a:lnTo>
                <a:lnTo>
                  <a:pt x="233" y="1020"/>
                </a:lnTo>
                <a:lnTo>
                  <a:pt x="213" y="1036"/>
                </a:lnTo>
                <a:lnTo>
                  <a:pt x="197" y="1056"/>
                </a:lnTo>
                <a:lnTo>
                  <a:pt x="184" y="1078"/>
                </a:lnTo>
                <a:lnTo>
                  <a:pt x="177" y="1104"/>
                </a:lnTo>
                <a:lnTo>
                  <a:pt x="173" y="1130"/>
                </a:lnTo>
                <a:lnTo>
                  <a:pt x="173" y="1459"/>
                </a:lnTo>
                <a:lnTo>
                  <a:pt x="177" y="1485"/>
                </a:lnTo>
                <a:lnTo>
                  <a:pt x="184" y="1511"/>
                </a:lnTo>
                <a:lnTo>
                  <a:pt x="197" y="1533"/>
                </a:lnTo>
                <a:lnTo>
                  <a:pt x="213" y="1553"/>
                </a:lnTo>
                <a:lnTo>
                  <a:pt x="233" y="1569"/>
                </a:lnTo>
                <a:lnTo>
                  <a:pt x="255" y="1581"/>
                </a:lnTo>
                <a:lnTo>
                  <a:pt x="280" y="1590"/>
                </a:lnTo>
                <a:lnTo>
                  <a:pt x="306" y="1592"/>
                </a:lnTo>
                <a:lnTo>
                  <a:pt x="356" y="1592"/>
                </a:lnTo>
                <a:lnTo>
                  <a:pt x="356" y="997"/>
                </a:lnTo>
                <a:lnTo>
                  <a:pt x="306" y="997"/>
                </a:lnTo>
                <a:close/>
                <a:moveTo>
                  <a:pt x="531" y="837"/>
                </a:moveTo>
                <a:lnTo>
                  <a:pt x="531" y="837"/>
                </a:lnTo>
                <a:lnTo>
                  <a:pt x="530" y="838"/>
                </a:lnTo>
                <a:lnTo>
                  <a:pt x="530" y="1751"/>
                </a:lnTo>
                <a:lnTo>
                  <a:pt x="531" y="1751"/>
                </a:lnTo>
                <a:lnTo>
                  <a:pt x="531" y="1752"/>
                </a:lnTo>
                <a:lnTo>
                  <a:pt x="828" y="1752"/>
                </a:lnTo>
                <a:lnTo>
                  <a:pt x="828" y="837"/>
                </a:lnTo>
                <a:lnTo>
                  <a:pt x="531" y="837"/>
                </a:lnTo>
                <a:close/>
                <a:moveTo>
                  <a:pt x="1953" y="173"/>
                </a:moveTo>
                <a:lnTo>
                  <a:pt x="1939" y="174"/>
                </a:lnTo>
                <a:lnTo>
                  <a:pt x="1925" y="181"/>
                </a:lnTo>
                <a:lnTo>
                  <a:pt x="1001" y="796"/>
                </a:lnTo>
                <a:lnTo>
                  <a:pt x="1001" y="1793"/>
                </a:lnTo>
                <a:lnTo>
                  <a:pt x="1925" y="2408"/>
                </a:lnTo>
                <a:lnTo>
                  <a:pt x="1939" y="2415"/>
                </a:lnTo>
                <a:lnTo>
                  <a:pt x="1953" y="2416"/>
                </a:lnTo>
                <a:lnTo>
                  <a:pt x="1963" y="2414"/>
                </a:lnTo>
                <a:lnTo>
                  <a:pt x="1971" y="2410"/>
                </a:lnTo>
                <a:lnTo>
                  <a:pt x="1976" y="2407"/>
                </a:lnTo>
                <a:lnTo>
                  <a:pt x="1983" y="2402"/>
                </a:lnTo>
                <a:lnTo>
                  <a:pt x="1989" y="2393"/>
                </a:lnTo>
                <a:lnTo>
                  <a:pt x="1993" y="2384"/>
                </a:lnTo>
                <a:lnTo>
                  <a:pt x="1995" y="2370"/>
                </a:lnTo>
                <a:lnTo>
                  <a:pt x="1995" y="218"/>
                </a:lnTo>
                <a:lnTo>
                  <a:pt x="1993" y="205"/>
                </a:lnTo>
                <a:lnTo>
                  <a:pt x="1989" y="195"/>
                </a:lnTo>
                <a:lnTo>
                  <a:pt x="1983" y="187"/>
                </a:lnTo>
                <a:lnTo>
                  <a:pt x="1976" y="182"/>
                </a:lnTo>
                <a:lnTo>
                  <a:pt x="1971" y="179"/>
                </a:lnTo>
                <a:lnTo>
                  <a:pt x="1963" y="175"/>
                </a:lnTo>
                <a:lnTo>
                  <a:pt x="1953" y="173"/>
                </a:lnTo>
                <a:close/>
                <a:moveTo>
                  <a:pt x="1956" y="0"/>
                </a:moveTo>
                <a:lnTo>
                  <a:pt x="1989" y="3"/>
                </a:lnTo>
                <a:lnTo>
                  <a:pt x="2022" y="12"/>
                </a:lnTo>
                <a:lnTo>
                  <a:pt x="2053" y="26"/>
                </a:lnTo>
                <a:lnTo>
                  <a:pt x="2082" y="44"/>
                </a:lnTo>
                <a:lnTo>
                  <a:pt x="2107" y="66"/>
                </a:lnTo>
                <a:lnTo>
                  <a:pt x="2128" y="93"/>
                </a:lnTo>
                <a:lnTo>
                  <a:pt x="2145" y="120"/>
                </a:lnTo>
                <a:lnTo>
                  <a:pt x="2158" y="151"/>
                </a:lnTo>
                <a:lnTo>
                  <a:pt x="2166" y="184"/>
                </a:lnTo>
                <a:lnTo>
                  <a:pt x="2169" y="218"/>
                </a:lnTo>
                <a:lnTo>
                  <a:pt x="2169" y="2370"/>
                </a:lnTo>
                <a:lnTo>
                  <a:pt x="2166" y="2404"/>
                </a:lnTo>
                <a:lnTo>
                  <a:pt x="2158" y="2437"/>
                </a:lnTo>
                <a:lnTo>
                  <a:pt x="2145" y="2468"/>
                </a:lnTo>
                <a:lnTo>
                  <a:pt x="2128" y="2497"/>
                </a:lnTo>
                <a:lnTo>
                  <a:pt x="2107" y="2522"/>
                </a:lnTo>
                <a:lnTo>
                  <a:pt x="2082" y="2544"/>
                </a:lnTo>
                <a:lnTo>
                  <a:pt x="2053" y="2563"/>
                </a:lnTo>
                <a:lnTo>
                  <a:pt x="2020" y="2577"/>
                </a:lnTo>
                <a:lnTo>
                  <a:pt x="1985" y="2586"/>
                </a:lnTo>
                <a:lnTo>
                  <a:pt x="1950" y="2589"/>
                </a:lnTo>
                <a:lnTo>
                  <a:pt x="1918" y="2587"/>
                </a:lnTo>
                <a:lnTo>
                  <a:pt x="1887" y="2579"/>
                </a:lnTo>
                <a:lnTo>
                  <a:pt x="1857" y="2569"/>
                </a:lnTo>
                <a:lnTo>
                  <a:pt x="1828" y="2553"/>
                </a:lnTo>
                <a:lnTo>
                  <a:pt x="888" y="1926"/>
                </a:lnTo>
                <a:lnTo>
                  <a:pt x="531" y="1926"/>
                </a:lnTo>
                <a:lnTo>
                  <a:pt x="498" y="1922"/>
                </a:lnTo>
                <a:lnTo>
                  <a:pt x="467" y="1913"/>
                </a:lnTo>
                <a:lnTo>
                  <a:pt x="438" y="1899"/>
                </a:lnTo>
                <a:lnTo>
                  <a:pt x="413" y="1879"/>
                </a:lnTo>
                <a:lnTo>
                  <a:pt x="391" y="1855"/>
                </a:lnTo>
                <a:lnTo>
                  <a:pt x="374" y="1829"/>
                </a:lnTo>
                <a:lnTo>
                  <a:pt x="363" y="1798"/>
                </a:lnTo>
                <a:lnTo>
                  <a:pt x="357" y="1765"/>
                </a:lnTo>
                <a:lnTo>
                  <a:pt x="306" y="1765"/>
                </a:lnTo>
                <a:lnTo>
                  <a:pt x="262" y="1762"/>
                </a:lnTo>
                <a:lnTo>
                  <a:pt x="218" y="1752"/>
                </a:lnTo>
                <a:lnTo>
                  <a:pt x="178" y="1737"/>
                </a:lnTo>
                <a:lnTo>
                  <a:pt x="140" y="1716"/>
                </a:lnTo>
                <a:lnTo>
                  <a:pt x="105" y="1691"/>
                </a:lnTo>
                <a:lnTo>
                  <a:pt x="76" y="1660"/>
                </a:lnTo>
                <a:lnTo>
                  <a:pt x="50" y="1626"/>
                </a:lnTo>
                <a:lnTo>
                  <a:pt x="29" y="1589"/>
                </a:lnTo>
                <a:lnTo>
                  <a:pt x="13" y="1547"/>
                </a:lnTo>
                <a:lnTo>
                  <a:pt x="3" y="1505"/>
                </a:lnTo>
                <a:lnTo>
                  <a:pt x="0" y="1459"/>
                </a:lnTo>
                <a:lnTo>
                  <a:pt x="0" y="1130"/>
                </a:lnTo>
                <a:lnTo>
                  <a:pt x="3" y="1085"/>
                </a:lnTo>
                <a:lnTo>
                  <a:pt x="13" y="1042"/>
                </a:lnTo>
                <a:lnTo>
                  <a:pt x="29" y="1001"/>
                </a:lnTo>
                <a:lnTo>
                  <a:pt x="50" y="963"/>
                </a:lnTo>
                <a:lnTo>
                  <a:pt x="76" y="929"/>
                </a:lnTo>
                <a:lnTo>
                  <a:pt x="105" y="898"/>
                </a:lnTo>
                <a:lnTo>
                  <a:pt x="140" y="873"/>
                </a:lnTo>
                <a:lnTo>
                  <a:pt x="178" y="852"/>
                </a:lnTo>
                <a:lnTo>
                  <a:pt x="218" y="837"/>
                </a:lnTo>
                <a:lnTo>
                  <a:pt x="262" y="826"/>
                </a:lnTo>
                <a:lnTo>
                  <a:pt x="306" y="823"/>
                </a:lnTo>
                <a:lnTo>
                  <a:pt x="357" y="823"/>
                </a:lnTo>
                <a:lnTo>
                  <a:pt x="363" y="791"/>
                </a:lnTo>
                <a:lnTo>
                  <a:pt x="374" y="760"/>
                </a:lnTo>
                <a:lnTo>
                  <a:pt x="391" y="734"/>
                </a:lnTo>
                <a:lnTo>
                  <a:pt x="413" y="709"/>
                </a:lnTo>
                <a:lnTo>
                  <a:pt x="438" y="690"/>
                </a:lnTo>
                <a:lnTo>
                  <a:pt x="467" y="675"/>
                </a:lnTo>
                <a:lnTo>
                  <a:pt x="498" y="667"/>
                </a:lnTo>
                <a:lnTo>
                  <a:pt x="531" y="664"/>
                </a:lnTo>
                <a:lnTo>
                  <a:pt x="888" y="664"/>
                </a:lnTo>
                <a:lnTo>
                  <a:pt x="1828" y="36"/>
                </a:lnTo>
                <a:lnTo>
                  <a:pt x="1858" y="20"/>
                </a:lnTo>
                <a:lnTo>
                  <a:pt x="1890" y="8"/>
                </a:lnTo>
                <a:lnTo>
                  <a:pt x="1923" y="1"/>
                </a:lnTo>
                <a:lnTo>
                  <a:pt x="19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423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Miscellaneous Vector Icons</vt:lpstr>
      <vt:lpstr>Miscellaneous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28</cp:revision>
  <dcterms:created xsi:type="dcterms:W3CDTF">2016-11-20T20:27:57Z</dcterms:created>
  <dcterms:modified xsi:type="dcterms:W3CDTF">2016-12-27T18:36:44Z</dcterms:modified>
</cp:coreProperties>
</file>